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740" r:id="rId2"/>
    <p:sldId id="737" r:id="rId3"/>
    <p:sldId id="739" r:id="rId4"/>
    <p:sldId id="744" r:id="rId5"/>
    <p:sldId id="277" r:id="rId6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B996"/>
    <a:srgbClr val="D9D9D9"/>
    <a:srgbClr val="F5B90F"/>
    <a:srgbClr val="F79646"/>
    <a:srgbClr val="4BACC6"/>
    <a:srgbClr val="FFFFFF"/>
    <a:srgbClr val="D99694"/>
    <a:srgbClr val="9BBB59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125" d="100"/>
          <a:sy n="125" d="100"/>
        </p:scale>
        <p:origin x="1374" y="1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2026/1/8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DF2F5ED-E93B-77CF-EB07-5E9B9503031E}"/>
              </a:ext>
            </a:extLst>
          </p:cNvPr>
          <p:cNvSpPr/>
          <p:nvPr/>
        </p:nvSpPr>
        <p:spPr>
          <a:xfrm>
            <a:off x="5600907" y="1937192"/>
            <a:ext cx="2499485" cy="1079892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Los Angeles County, California: </a:t>
            </a:r>
            <a:br>
              <a:rPr lang="en-US" altLang="zh-CN" dirty="0"/>
            </a:br>
            <a:r>
              <a:rPr lang="en-US" altLang="zh-CN" dirty="0"/>
              <a:t>The Maturing Titan</a:t>
            </a:r>
          </a:p>
        </p:txBody>
      </p:sp>
      <p:sp>
        <p:nvSpPr>
          <p:cNvPr id="5384" name="Freeform 4538">
            <a:extLst>
              <a:ext uri="{FF2B5EF4-FFF2-40B4-BE49-F238E27FC236}">
                <a16:creationId xmlns:a16="http://schemas.microsoft.com/office/drawing/2014/main" id="{AE97F36E-FF1E-BDDA-E985-4D681E061A96}"/>
              </a:ext>
            </a:extLst>
          </p:cNvPr>
          <p:cNvSpPr>
            <a:spLocks noEditPoints="1"/>
          </p:cNvSpPr>
          <p:nvPr/>
        </p:nvSpPr>
        <p:spPr bwMode="auto">
          <a:xfrm>
            <a:off x="1451227" y="965729"/>
            <a:ext cx="2160240" cy="4068800"/>
          </a:xfrm>
          <a:custGeom>
            <a:avLst/>
            <a:gdLst>
              <a:gd name="T0" fmla="*/ 457 w 1545"/>
              <a:gd name="T1" fmla="*/ 2610 h 2910"/>
              <a:gd name="T2" fmla="*/ 512 w 1545"/>
              <a:gd name="T3" fmla="*/ 2693 h 2910"/>
              <a:gd name="T4" fmla="*/ 593 w 1545"/>
              <a:gd name="T5" fmla="*/ 2774 h 2910"/>
              <a:gd name="T6" fmla="*/ 667 w 1545"/>
              <a:gd name="T7" fmla="*/ 2840 h 2910"/>
              <a:gd name="T8" fmla="*/ 676 w 1545"/>
              <a:gd name="T9" fmla="*/ 2878 h 2910"/>
              <a:gd name="T10" fmla="*/ 613 w 1545"/>
              <a:gd name="T11" fmla="*/ 2896 h 2910"/>
              <a:gd name="T12" fmla="*/ 543 w 1545"/>
              <a:gd name="T13" fmla="*/ 2847 h 2910"/>
              <a:gd name="T14" fmla="*/ 503 w 1545"/>
              <a:gd name="T15" fmla="*/ 2782 h 2910"/>
              <a:gd name="T16" fmla="*/ 470 w 1545"/>
              <a:gd name="T17" fmla="*/ 2719 h 2910"/>
              <a:gd name="T18" fmla="*/ 432 w 1545"/>
              <a:gd name="T19" fmla="*/ 2632 h 2910"/>
              <a:gd name="T20" fmla="*/ 544 w 1545"/>
              <a:gd name="T21" fmla="*/ 1982 h 2910"/>
              <a:gd name="T22" fmla="*/ 480 w 1545"/>
              <a:gd name="T23" fmla="*/ 1947 h 2910"/>
              <a:gd name="T24" fmla="*/ 529 w 1545"/>
              <a:gd name="T25" fmla="*/ 1991 h 2910"/>
              <a:gd name="T26" fmla="*/ 598 w 1545"/>
              <a:gd name="T27" fmla="*/ 2014 h 2910"/>
              <a:gd name="T28" fmla="*/ 683 w 1545"/>
              <a:gd name="T29" fmla="*/ 2041 h 2910"/>
              <a:gd name="T30" fmla="*/ 729 w 1545"/>
              <a:gd name="T31" fmla="*/ 2115 h 2910"/>
              <a:gd name="T32" fmla="*/ 755 w 1545"/>
              <a:gd name="T33" fmla="*/ 2187 h 2910"/>
              <a:gd name="T34" fmla="*/ 660 w 1545"/>
              <a:gd name="T35" fmla="*/ 2168 h 2910"/>
              <a:gd name="T36" fmla="*/ 567 w 1545"/>
              <a:gd name="T37" fmla="*/ 2157 h 2910"/>
              <a:gd name="T38" fmla="*/ 552 w 1545"/>
              <a:gd name="T39" fmla="*/ 2091 h 2910"/>
              <a:gd name="T40" fmla="*/ 543 w 1545"/>
              <a:gd name="T41" fmla="*/ 2026 h 2910"/>
              <a:gd name="T42" fmla="*/ 509 w 1545"/>
              <a:gd name="T43" fmla="*/ 2017 h 2910"/>
              <a:gd name="T44" fmla="*/ 442 w 1545"/>
              <a:gd name="T45" fmla="*/ 1986 h 2910"/>
              <a:gd name="T46" fmla="*/ 933 w 1545"/>
              <a:gd name="T47" fmla="*/ 1547 h 2910"/>
              <a:gd name="T48" fmla="*/ 265 w 1545"/>
              <a:gd name="T49" fmla="*/ 8 h 2910"/>
              <a:gd name="T50" fmla="*/ 616 w 1545"/>
              <a:gd name="T51" fmla="*/ 7 h 2910"/>
              <a:gd name="T52" fmla="*/ 894 w 1545"/>
              <a:gd name="T53" fmla="*/ 4 h 2910"/>
              <a:gd name="T54" fmla="*/ 1301 w 1545"/>
              <a:gd name="T55" fmla="*/ 1 h 2910"/>
              <a:gd name="T56" fmla="*/ 1520 w 1545"/>
              <a:gd name="T57" fmla="*/ 130 h 2910"/>
              <a:gd name="T58" fmla="*/ 1528 w 1545"/>
              <a:gd name="T59" fmla="*/ 448 h 2910"/>
              <a:gd name="T60" fmla="*/ 1536 w 1545"/>
              <a:gd name="T61" fmla="*/ 643 h 2910"/>
              <a:gd name="T62" fmla="*/ 1502 w 1545"/>
              <a:gd name="T63" fmla="*/ 970 h 2910"/>
              <a:gd name="T64" fmla="*/ 1428 w 1545"/>
              <a:gd name="T65" fmla="*/ 1164 h 2910"/>
              <a:gd name="T66" fmla="*/ 1275 w 1545"/>
              <a:gd name="T67" fmla="*/ 1271 h 2910"/>
              <a:gd name="T68" fmla="*/ 1151 w 1545"/>
              <a:gd name="T69" fmla="*/ 1310 h 2910"/>
              <a:gd name="T70" fmla="*/ 1074 w 1545"/>
              <a:gd name="T71" fmla="*/ 1396 h 2910"/>
              <a:gd name="T72" fmla="*/ 1009 w 1545"/>
              <a:gd name="T73" fmla="*/ 1509 h 2910"/>
              <a:gd name="T74" fmla="*/ 954 w 1545"/>
              <a:gd name="T75" fmla="*/ 1543 h 2910"/>
              <a:gd name="T76" fmla="*/ 891 w 1545"/>
              <a:gd name="T77" fmla="*/ 1546 h 2910"/>
              <a:gd name="T78" fmla="*/ 872 w 1545"/>
              <a:gd name="T79" fmla="*/ 1521 h 2910"/>
              <a:gd name="T80" fmla="*/ 864 w 1545"/>
              <a:gd name="T81" fmla="*/ 1560 h 2910"/>
              <a:gd name="T82" fmla="*/ 803 w 1545"/>
              <a:gd name="T83" fmla="*/ 1582 h 2910"/>
              <a:gd name="T84" fmla="*/ 825 w 1545"/>
              <a:gd name="T85" fmla="*/ 1523 h 2910"/>
              <a:gd name="T86" fmla="*/ 792 w 1545"/>
              <a:gd name="T87" fmla="*/ 1525 h 2910"/>
              <a:gd name="T88" fmla="*/ 798 w 1545"/>
              <a:gd name="T89" fmla="*/ 1593 h 2910"/>
              <a:gd name="T90" fmla="*/ 763 w 1545"/>
              <a:gd name="T91" fmla="*/ 1609 h 2910"/>
              <a:gd name="T92" fmla="*/ 679 w 1545"/>
              <a:gd name="T93" fmla="*/ 1568 h 2910"/>
              <a:gd name="T94" fmla="*/ 618 w 1545"/>
              <a:gd name="T95" fmla="*/ 1529 h 2910"/>
              <a:gd name="T96" fmla="*/ 659 w 1545"/>
              <a:gd name="T97" fmla="*/ 1451 h 2910"/>
              <a:gd name="T98" fmla="*/ 639 w 1545"/>
              <a:gd name="T99" fmla="*/ 1373 h 2910"/>
              <a:gd name="T100" fmla="*/ 597 w 1545"/>
              <a:gd name="T101" fmla="*/ 1279 h 2910"/>
              <a:gd name="T102" fmla="*/ 581 w 1545"/>
              <a:gd name="T103" fmla="*/ 1217 h 2910"/>
              <a:gd name="T104" fmla="*/ 557 w 1545"/>
              <a:gd name="T105" fmla="*/ 1213 h 2910"/>
              <a:gd name="T106" fmla="*/ 477 w 1545"/>
              <a:gd name="T107" fmla="*/ 1138 h 2910"/>
              <a:gd name="T108" fmla="*/ 365 w 1545"/>
              <a:gd name="T109" fmla="*/ 1140 h 2910"/>
              <a:gd name="T110" fmla="*/ 254 w 1545"/>
              <a:gd name="T111" fmla="*/ 1146 h 2910"/>
              <a:gd name="T112" fmla="*/ 160 w 1545"/>
              <a:gd name="T113" fmla="*/ 1190 h 2910"/>
              <a:gd name="T114" fmla="*/ 62 w 1545"/>
              <a:gd name="T115" fmla="*/ 1137 h 2910"/>
              <a:gd name="T116" fmla="*/ 80 w 1545"/>
              <a:gd name="T117" fmla="*/ 1028 h 2910"/>
              <a:gd name="T118" fmla="*/ 228 w 1545"/>
              <a:gd name="T119" fmla="*/ 950 h 2910"/>
              <a:gd name="T120" fmla="*/ 364 w 1545"/>
              <a:gd name="T121" fmla="*/ 846 h 2910"/>
              <a:gd name="T122" fmla="*/ 269 w 1545"/>
              <a:gd name="T123" fmla="*/ 530 h 2910"/>
              <a:gd name="T124" fmla="*/ 117 w 1545"/>
              <a:gd name="T125" fmla="*/ 153 h 2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545" h="2910">
                <a:moveTo>
                  <a:pt x="616" y="2910"/>
                </a:moveTo>
                <a:lnTo>
                  <a:pt x="615" y="2910"/>
                </a:lnTo>
                <a:lnTo>
                  <a:pt x="616" y="2908"/>
                </a:lnTo>
                <a:lnTo>
                  <a:pt x="616" y="2910"/>
                </a:lnTo>
                <a:close/>
                <a:moveTo>
                  <a:pt x="610" y="2907"/>
                </a:moveTo>
                <a:lnTo>
                  <a:pt x="609" y="2907"/>
                </a:lnTo>
                <a:lnTo>
                  <a:pt x="609" y="2906"/>
                </a:lnTo>
                <a:lnTo>
                  <a:pt x="610" y="2906"/>
                </a:lnTo>
                <a:lnTo>
                  <a:pt x="610" y="2907"/>
                </a:lnTo>
                <a:close/>
                <a:moveTo>
                  <a:pt x="612" y="2903"/>
                </a:moveTo>
                <a:lnTo>
                  <a:pt x="613" y="2903"/>
                </a:lnTo>
                <a:lnTo>
                  <a:pt x="613" y="2904"/>
                </a:lnTo>
                <a:lnTo>
                  <a:pt x="612" y="2904"/>
                </a:lnTo>
                <a:lnTo>
                  <a:pt x="612" y="2905"/>
                </a:lnTo>
                <a:lnTo>
                  <a:pt x="610" y="2905"/>
                </a:lnTo>
                <a:lnTo>
                  <a:pt x="610" y="2906"/>
                </a:lnTo>
                <a:lnTo>
                  <a:pt x="609" y="2906"/>
                </a:lnTo>
                <a:lnTo>
                  <a:pt x="609" y="2905"/>
                </a:lnTo>
                <a:lnTo>
                  <a:pt x="609" y="2904"/>
                </a:lnTo>
                <a:lnTo>
                  <a:pt x="610" y="2904"/>
                </a:lnTo>
                <a:lnTo>
                  <a:pt x="610" y="2903"/>
                </a:lnTo>
                <a:lnTo>
                  <a:pt x="612" y="2903"/>
                </a:lnTo>
                <a:close/>
                <a:moveTo>
                  <a:pt x="685" y="2883"/>
                </a:moveTo>
                <a:lnTo>
                  <a:pt x="684" y="2883"/>
                </a:lnTo>
                <a:lnTo>
                  <a:pt x="684" y="2882"/>
                </a:lnTo>
                <a:lnTo>
                  <a:pt x="685" y="2882"/>
                </a:lnTo>
                <a:lnTo>
                  <a:pt x="685" y="2883"/>
                </a:lnTo>
                <a:close/>
                <a:moveTo>
                  <a:pt x="492" y="2769"/>
                </a:moveTo>
                <a:lnTo>
                  <a:pt x="492" y="2768"/>
                </a:lnTo>
                <a:lnTo>
                  <a:pt x="491" y="2768"/>
                </a:lnTo>
                <a:lnTo>
                  <a:pt x="492" y="2768"/>
                </a:lnTo>
                <a:lnTo>
                  <a:pt x="492" y="2769"/>
                </a:lnTo>
                <a:close/>
                <a:moveTo>
                  <a:pt x="488" y="2761"/>
                </a:moveTo>
                <a:lnTo>
                  <a:pt x="488" y="2762"/>
                </a:lnTo>
                <a:lnTo>
                  <a:pt x="488" y="2761"/>
                </a:lnTo>
                <a:lnTo>
                  <a:pt x="488" y="2760"/>
                </a:lnTo>
                <a:lnTo>
                  <a:pt x="488" y="2761"/>
                </a:lnTo>
                <a:close/>
                <a:moveTo>
                  <a:pt x="418" y="2575"/>
                </a:moveTo>
                <a:lnTo>
                  <a:pt x="418" y="2576"/>
                </a:lnTo>
                <a:lnTo>
                  <a:pt x="418" y="2577"/>
                </a:lnTo>
                <a:lnTo>
                  <a:pt x="419" y="2577"/>
                </a:lnTo>
                <a:lnTo>
                  <a:pt x="419" y="2578"/>
                </a:lnTo>
                <a:lnTo>
                  <a:pt x="420" y="2578"/>
                </a:lnTo>
                <a:lnTo>
                  <a:pt x="420" y="2579"/>
                </a:lnTo>
                <a:lnTo>
                  <a:pt x="420" y="2580"/>
                </a:lnTo>
                <a:lnTo>
                  <a:pt x="420" y="2581"/>
                </a:lnTo>
                <a:lnTo>
                  <a:pt x="420" y="2583"/>
                </a:lnTo>
                <a:lnTo>
                  <a:pt x="422" y="2583"/>
                </a:lnTo>
                <a:lnTo>
                  <a:pt x="422" y="2584"/>
                </a:lnTo>
                <a:lnTo>
                  <a:pt x="423" y="2584"/>
                </a:lnTo>
                <a:lnTo>
                  <a:pt x="424" y="2584"/>
                </a:lnTo>
                <a:lnTo>
                  <a:pt x="426" y="2585"/>
                </a:lnTo>
                <a:lnTo>
                  <a:pt x="426" y="2584"/>
                </a:lnTo>
                <a:lnTo>
                  <a:pt x="427" y="2584"/>
                </a:lnTo>
                <a:lnTo>
                  <a:pt x="428" y="2584"/>
                </a:lnTo>
                <a:lnTo>
                  <a:pt x="428" y="2583"/>
                </a:lnTo>
                <a:lnTo>
                  <a:pt x="429" y="2581"/>
                </a:lnTo>
                <a:lnTo>
                  <a:pt x="431" y="2581"/>
                </a:lnTo>
                <a:lnTo>
                  <a:pt x="432" y="2581"/>
                </a:lnTo>
                <a:lnTo>
                  <a:pt x="433" y="2581"/>
                </a:lnTo>
                <a:lnTo>
                  <a:pt x="434" y="2581"/>
                </a:lnTo>
                <a:lnTo>
                  <a:pt x="435" y="2581"/>
                </a:lnTo>
                <a:lnTo>
                  <a:pt x="435" y="2580"/>
                </a:lnTo>
                <a:lnTo>
                  <a:pt x="436" y="2580"/>
                </a:lnTo>
                <a:lnTo>
                  <a:pt x="437" y="2579"/>
                </a:lnTo>
                <a:lnTo>
                  <a:pt x="437" y="2578"/>
                </a:lnTo>
                <a:lnTo>
                  <a:pt x="438" y="2578"/>
                </a:lnTo>
                <a:lnTo>
                  <a:pt x="438" y="2577"/>
                </a:lnTo>
                <a:lnTo>
                  <a:pt x="440" y="2577"/>
                </a:lnTo>
                <a:lnTo>
                  <a:pt x="440" y="2578"/>
                </a:lnTo>
                <a:lnTo>
                  <a:pt x="440" y="2579"/>
                </a:lnTo>
                <a:lnTo>
                  <a:pt x="441" y="2579"/>
                </a:lnTo>
                <a:lnTo>
                  <a:pt x="441" y="2580"/>
                </a:lnTo>
                <a:lnTo>
                  <a:pt x="442" y="2580"/>
                </a:lnTo>
                <a:lnTo>
                  <a:pt x="442" y="2581"/>
                </a:lnTo>
                <a:lnTo>
                  <a:pt x="443" y="2581"/>
                </a:lnTo>
                <a:lnTo>
                  <a:pt x="443" y="2583"/>
                </a:lnTo>
                <a:lnTo>
                  <a:pt x="444" y="2583"/>
                </a:lnTo>
                <a:lnTo>
                  <a:pt x="444" y="2584"/>
                </a:lnTo>
                <a:lnTo>
                  <a:pt x="445" y="2583"/>
                </a:lnTo>
                <a:lnTo>
                  <a:pt x="446" y="2584"/>
                </a:lnTo>
                <a:lnTo>
                  <a:pt x="446" y="2585"/>
                </a:lnTo>
                <a:lnTo>
                  <a:pt x="448" y="2585"/>
                </a:lnTo>
                <a:lnTo>
                  <a:pt x="449" y="2586"/>
                </a:lnTo>
                <a:lnTo>
                  <a:pt x="449" y="2587"/>
                </a:lnTo>
                <a:lnTo>
                  <a:pt x="450" y="2587"/>
                </a:lnTo>
                <a:lnTo>
                  <a:pt x="450" y="2588"/>
                </a:lnTo>
                <a:lnTo>
                  <a:pt x="450" y="2589"/>
                </a:lnTo>
                <a:lnTo>
                  <a:pt x="451" y="2589"/>
                </a:lnTo>
                <a:lnTo>
                  <a:pt x="452" y="2589"/>
                </a:lnTo>
                <a:lnTo>
                  <a:pt x="452" y="2590"/>
                </a:lnTo>
                <a:lnTo>
                  <a:pt x="453" y="2590"/>
                </a:lnTo>
                <a:lnTo>
                  <a:pt x="453" y="2592"/>
                </a:lnTo>
                <a:lnTo>
                  <a:pt x="452" y="2592"/>
                </a:lnTo>
                <a:lnTo>
                  <a:pt x="452" y="2593"/>
                </a:lnTo>
                <a:lnTo>
                  <a:pt x="452" y="2594"/>
                </a:lnTo>
                <a:lnTo>
                  <a:pt x="452" y="2595"/>
                </a:lnTo>
                <a:lnTo>
                  <a:pt x="452" y="2596"/>
                </a:lnTo>
                <a:lnTo>
                  <a:pt x="451" y="2596"/>
                </a:lnTo>
                <a:lnTo>
                  <a:pt x="451" y="2597"/>
                </a:lnTo>
                <a:lnTo>
                  <a:pt x="452" y="2597"/>
                </a:lnTo>
                <a:lnTo>
                  <a:pt x="452" y="2598"/>
                </a:lnTo>
                <a:lnTo>
                  <a:pt x="452" y="2600"/>
                </a:lnTo>
                <a:lnTo>
                  <a:pt x="452" y="2601"/>
                </a:lnTo>
                <a:lnTo>
                  <a:pt x="453" y="2601"/>
                </a:lnTo>
                <a:lnTo>
                  <a:pt x="453" y="2602"/>
                </a:lnTo>
                <a:lnTo>
                  <a:pt x="454" y="2603"/>
                </a:lnTo>
                <a:lnTo>
                  <a:pt x="454" y="2604"/>
                </a:lnTo>
                <a:lnTo>
                  <a:pt x="455" y="2605"/>
                </a:lnTo>
                <a:lnTo>
                  <a:pt x="455" y="2606"/>
                </a:lnTo>
                <a:lnTo>
                  <a:pt x="455" y="2607"/>
                </a:lnTo>
                <a:lnTo>
                  <a:pt x="455" y="2609"/>
                </a:lnTo>
                <a:lnTo>
                  <a:pt x="457" y="2609"/>
                </a:lnTo>
                <a:lnTo>
                  <a:pt x="457" y="2610"/>
                </a:lnTo>
                <a:lnTo>
                  <a:pt x="455" y="2610"/>
                </a:lnTo>
                <a:lnTo>
                  <a:pt x="455" y="2611"/>
                </a:lnTo>
                <a:lnTo>
                  <a:pt x="457" y="2612"/>
                </a:lnTo>
                <a:lnTo>
                  <a:pt x="457" y="2613"/>
                </a:lnTo>
                <a:lnTo>
                  <a:pt x="457" y="2614"/>
                </a:lnTo>
                <a:lnTo>
                  <a:pt x="458" y="2614"/>
                </a:lnTo>
                <a:lnTo>
                  <a:pt x="458" y="2615"/>
                </a:lnTo>
                <a:lnTo>
                  <a:pt x="458" y="2617"/>
                </a:lnTo>
                <a:lnTo>
                  <a:pt x="459" y="2617"/>
                </a:lnTo>
                <a:lnTo>
                  <a:pt x="459" y="2618"/>
                </a:lnTo>
                <a:lnTo>
                  <a:pt x="460" y="2618"/>
                </a:lnTo>
                <a:lnTo>
                  <a:pt x="461" y="2618"/>
                </a:lnTo>
                <a:lnTo>
                  <a:pt x="462" y="2618"/>
                </a:lnTo>
                <a:lnTo>
                  <a:pt x="463" y="2618"/>
                </a:lnTo>
                <a:lnTo>
                  <a:pt x="463" y="2617"/>
                </a:lnTo>
                <a:lnTo>
                  <a:pt x="465" y="2617"/>
                </a:lnTo>
                <a:lnTo>
                  <a:pt x="466" y="2617"/>
                </a:lnTo>
                <a:lnTo>
                  <a:pt x="466" y="2618"/>
                </a:lnTo>
                <a:lnTo>
                  <a:pt x="467" y="2618"/>
                </a:lnTo>
                <a:lnTo>
                  <a:pt x="467" y="2619"/>
                </a:lnTo>
                <a:lnTo>
                  <a:pt x="468" y="2620"/>
                </a:lnTo>
                <a:lnTo>
                  <a:pt x="469" y="2620"/>
                </a:lnTo>
                <a:lnTo>
                  <a:pt x="469" y="2621"/>
                </a:lnTo>
                <a:lnTo>
                  <a:pt x="469" y="2622"/>
                </a:lnTo>
                <a:lnTo>
                  <a:pt x="470" y="2622"/>
                </a:lnTo>
                <a:lnTo>
                  <a:pt x="471" y="2622"/>
                </a:lnTo>
                <a:lnTo>
                  <a:pt x="471" y="2623"/>
                </a:lnTo>
                <a:lnTo>
                  <a:pt x="471" y="2625"/>
                </a:lnTo>
                <a:lnTo>
                  <a:pt x="471" y="2626"/>
                </a:lnTo>
                <a:lnTo>
                  <a:pt x="472" y="2626"/>
                </a:lnTo>
                <a:lnTo>
                  <a:pt x="472" y="2627"/>
                </a:lnTo>
                <a:lnTo>
                  <a:pt x="472" y="2628"/>
                </a:lnTo>
                <a:lnTo>
                  <a:pt x="472" y="2629"/>
                </a:lnTo>
                <a:lnTo>
                  <a:pt x="472" y="2630"/>
                </a:lnTo>
                <a:lnTo>
                  <a:pt x="474" y="2630"/>
                </a:lnTo>
                <a:lnTo>
                  <a:pt x="474" y="2631"/>
                </a:lnTo>
                <a:lnTo>
                  <a:pt x="474" y="2634"/>
                </a:lnTo>
                <a:lnTo>
                  <a:pt x="474" y="2635"/>
                </a:lnTo>
                <a:lnTo>
                  <a:pt x="474" y="2636"/>
                </a:lnTo>
                <a:lnTo>
                  <a:pt x="474" y="2637"/>
                </a:lnTo>
                <a:lnTo>
                  <a:pt x="474" y="2638"/>
                </a:lnTo>
                <a:lnTo>
                  <a:pt x="474" y="2639"/>
                </a:lnTo>
                <a:lnTo>
                  <a:pt x="475" y="2639"/>
                </a:lnTo>
                <a:lnTo>
                  <a:pt x="475" y="2640"/>
                </a:lnTo>
                <a:lnTo>
                  <a:pt x="475" y="2642"/>
                </a:lnTo>
                <a:lnTo>
                  <a:pt x="475" y="2643"/>
                </a:lnTo>
                <a:lnTo>
                  <a:pt x="476" y="2643"/>
                </a:lnTo>
                <a:lnTo>
                  <a:pt x="476" y="2644"/>
                </a:lnTo>
                <a:lnTo>
                  <a:pt x="476" y="2645"/>
                </a:lnTo>
                <a:lnTo>
                  <a:pt x="477" y="2645"/>
                </a:lnTo>
                <a:lnTo>
                  <a:pt x="477" y="2646"/>
                </a:lnTo>
                <a:lnTo>
                  <a:pt x="477" y="2647"/>
                </a:lnTo>
                <a:lnTo>
                  <a:pt x="478" y="2647"/>
                </a:lnTo>
                <a:lnTo>
                  <a:pt x="478" y="2648"/>
                </a:lnTo>
                <a:lnTo>
                  <a:pt x="479" y="2648"/>
                </a:lnTo>
                <a:lnTo>
                  <a:pt x="479" y="2650"/>
                </a:lnTo>
                <a:lnTo>
                  <a:pt x="479" y="2651"/>
                </a:lnTo>
                <a:lnTo>
                  <a:pt x="480" y="2651"/>
                </a:lnTo>
                <a:lnTo>
                  <a:pt x="480" y="2652"/>
                </a:lnTo>
                <a:lnTo>
                  <a:pt x="481" y="2652"/>
                </a:lnTo>
                <a:lnTo>
                  <a:pt x="481" y="2653"/>
                </a:lnTo>
                <a:lnTo>
                  <a:pt x="483" y="2653"/>
                </a:lnTo>
                <a:lnTo>
                  <a:pt x="483" y="2654"/>
                </a:lnTo>
                <a:lnTo>
                  <a:pt x="484" y="2655"/>
                </a:lnTo>
                <a:lnTo>
                  <a:pt x="485" y="2655"/>
                </a:lnTo>
                <a:lnTo>
                  <a:pt x="485" y="2656"/>
                </a:lnTo>
                <a:lnTo>
                  <a:pt x="486" y="2656"/>
                </a:lnTo>
                <a:lnTo>
                  <a:pt x="486" y="2657"/>
                </a:lnTo>
                <a:lnTo>
                  <a:pt x="487" y="2657"/>
                </a:lnTo>
                <a:lnTo>
                  <a:pt x="488" y="2657"/>
                </a:lnTo>
                <a:lnTo>
                  <a:pt x="489" y="2659"/>
                </a:lnTo>
                <a:lnTo>
                  <a:pt x="491" y="2659"/>
                </a:lnTo>
                <a:lnTo>
                  <a:pt x="491" y="2660"/>
                </a:lnTo>
                <a:lnTo>
                  <a:pt x="492" y="2660"/>
                </a:lnTo>
                <a:lnTo>
                  <a:pt x="492" y="2661"/>
                </a:lnTo>
                <a:lnTo>
                  <a:pt x="492" y="2662"/>
                </a:lnTo>
                <a:lnTo>
                  <a:pt x="492" y="2663"/>
                </a:lnTo>
                <a:lnTo>
                  <a:pt x="493" y="2663"/>
                </a:lnTo>
                <a:lnTo>
                  <a:pt x="493" y="2664"/>
                </a:lnTo>
                <a:lnTo>
                  <a:pt x="493" y="2665"/>
                </a:lnTo>
                <a:lnTo>
                  <a:pt x="494" y="2665"/>
                </a:lnTo>
                <a:lnTo>
                  <a:pt x="494" y="2667"/>
                </a:lnTo>
                <a:lnTo>
                  <a:pt x="495" y="2668"/>
                </a:lnTo>
                <a:lnTo>
                  <a:pt x="496" y="2669"/>
                </a:lnTo>
                <a:lnTo>
                  <a:pt x="497" y="2669"/>
                </a:lnTo>
                <a:lnTo>
                  <a:pt x="497" y="2670"/>
                </a:lnTo>
                <a:lnTo>
                  <a:pt x="498" y="2671"/>
                </a:lnTo>
                <a:lnTo>
                  <a:pt x="500" y="2672"/>
                </a:lnTo>
                <a:lnTo>
                  <a:pt x="501" y="2673"/>
                </a:lnTo>
                <a:lnTo>
                  <a:pt x="502" y="2675"/>
                </a:lnTo>
                <a:lnTo>
                  <a:pt x="503" y="2675"/>
                </a:lnTo>
                <a:lnTo>
                  <a:pt x="503" y="2676"/>
                </a:lnTo>
                <a:lnTo>
                  <a:pt x="504" y="2676"/>
                </a:lnTo>
                <a:lnTo>
                  <a:pt x="504" y="2677"/>
                </a:lnTo>
                <a:lnTo>
                  <a:pt x="505" y="2677"/>
                </a:lnTo>
                <a:lnTo>
                  <a:pt x="505" y="2678"/>
                </a:lnTo>
                <a:lnTo>
                  <a:pt x="505" y="2679"/>
                </a:lnTo>
                <a:lnTo>
                  <a:pt x="506" y="2679"/>
                </a:lnTo>
                <a:lnTo>
                  <a:pt x="506" y="2680"/>
                </a:lnTo>
                <a:lnTo>
                  <a:pt x="507" y="2680"/>
                </a:lnTo>
                <a:lnTo>
                  <a:pt x="507" y="2681"/>
                </a:lnTo>
                <a:lnTo>
                  <a:pt x="509" y="2682"/>
                </a:lnTo>
                <a:lnTo>
                  <a:pt x="509" y="2684"/>
                </a:lnTo>
                <a:lnTo>
                  <a:pt x="510" y="2684"/>
                </a:lnTo>
                <a:lnTo>
                  <a:pt x="510" y="2685"/>
                </a:lnTo>
                <a:lnTo>
                  <a:pt x="510" y="2686"/>
                </a:lnTo>
                <a:lnTo>
                  <a:pt x="511" y="2686"/>
                </a:lnTo>
                <a:lnTo>
                  <a:pt x="511" y="2687"/>
                </a:lnTo>
                <a:lnTo>
                  <a:pt x="511" y="2688"/>
                </a:lnTo>
                <a:lnTo>
                  <a:pt x="511" y="2689"/>
                </a:lnTo>
                <a:lnTo>
                  <a:pt x="511" y="2690"/>
                </a:lnTo>
                <a:lnTo>
                  <a:pt x="512" y="2690"/>
                </a:lnTo>
                <a:lnTo>
                  <a:pt x="512" y="2692"/>
                </a:lnTo>
                <a:lnTo>
                  <a:pt x="512" y="2693"/>
                </a:lnTo>
                <a:lnTo>
                  <a:pt x="513" y="2694"/>
                </a:lnTo>
                <a:lnTo>
                  <a:pt x="514" y="2695"/>
                </a:lnTo>
                <a:lnTo>
                  <a:pt x="514" y="2696"/>
                </a:lnTo>
                <a:lnTo>
                  <a:pt x="515" y="2696"/>
                </a:lnTo>
                <a:lnTo>
                  <a:pt x="515" y="2697"/>
                </a:lnTo>
                <a:lnTo>
                  <a:pt x="517" y="2697"/>
                </a:lnTo>
                <a:lnTo>
                  <a:pt x="517" y="2698"/>
                </a:lnTo>
                <a:lnTo>
                  <a:pt x="518" y="2699"/>
                </a:lnTo>
                <a:lnTo>
                  <a:pt x="519" y="2701"/>
                </a:lnTo>
                <a:lnTo>
                  <a:pt x="519" y="2702"/>
                </a:lnTo>
                <a:lnTo>
                  <a:pt x="520" y="2702"/>
                </a:lnTo>
                <a:lnTo>
                  <a:pt x="520" y="2703"/>
                </a:lnTo>
                <a:lnTo>
                  <a:pt x="521" y="2704"/>
                </a:lnTo>
                <a:lnTo>
                  <a:pt x="522" y="2705"/>
                </a:lnTo>
                <a:lnTo>
                  <a:pt x="523" y="2706"/>
                </a:lnTo>
                <a:lnTo>
                  <a:pt x="523" y="2707"/>
                </a:lnTo>
                <a:lnTo>
                  <a:pt x="523" y="2709"/>
                </a:lnTo>
                <a:lnTo>
                  <a:pt x="524" y="2709"/>
                </a:lnTo>
                <a:lnTo>
                  <a:pt x="524" y="2710"/>
                </a:lnTo>
                <a:lnTo>
                  <a:pt x="526" y="2711"/>
                </a:lnTo>
                <a:lnTo>
                  <a:pt x="526" y="2712"/>
                </a:lnTo>
                <a:lnTo>
                  <a:pt x="527" y="2712"/>
                </a:lnTo>
                <a:lnTo>
                  <a:pt x="527" y="2713"/>
                </a:lnTo>
                <a:lnTo>
                  <a:pt x="528" y="2713"/>
                </a:lnTo>
                <a:lnTo>
                  <a:pt x="529" y="2714"/>
                </a:lnTo>
                <a:lnTo>
                  <a:pt x="530" y="2715"/>
                </a:lnTo>
                <a:lnTo>
                  <a:pt x="531" y="2717"/>
                </a:lnTo>
                <a:lnTo>
                  <a:pt x="531" y="2718"/>
                </a:lnTo>
                <a:lnTo>
                  <a:pt x="531" y="2719"/>
                </a:lnTo>
                <a:lnTo>
                  <a:pt x="532" y="2719"/>
                </a:lnTo>
                <a:lnTo>
                  <a:pt x="532" y="2720"/>
                </a:lnTo>
                <a:lnTo>
                  <a:pt x="533" y="2720"/>
                </a:lnTo>
                <a:lnTo>
                  <a:pt x="533" y="2721"/>
                </a:lnTo>
                <a:lnTo>
                  <a:pt x="535" y="2722"/>
                </a:lnTo>
                <a:lnTo>
                  <a:pt x="536" y="2723"/>
                </a:lnTo>
                <a:lnTo>
                  <a:pt x="537" y="2723"/>
                </a:lnTo>
                <a:lnTo>
                  <a:pt x="537" y="2724"/>
                </a:lnTo>
                <a:lnTo>
                  <a:pt x="538" y="2726"/>
                </a:lnTo>
                <a:lnTo>
                  <a:pt x="539" y="2727"/>
                </a:lnTo>
                <a:lnTo>
                  <a:pt x="539" y="2728"/>
                </a:lnTo>
                <a:lnTo>
                  <a:pt x="540" y="2728"/>
                </a:lnTo>
                <a:lnTo>
                  <a:pt x="540" y="2729"/>
                </a:lnTo>
                <a:lnTo>
                  <a:pt x="541" y="2729"/>
                </a:lnTo>
                <a:lnTo>
                  <a:pt x="543" y="2730"/>
                </a:lnTo>
                <a:lnTo>
                  <a:pt x="543" y="2731"/>
                </a:lnTo>
                <a:lnTo>
                  <a:pt x="544" y="2731"/>
                </a:lnTo>
                <a:lnTo>
                  <a:pt x="544" y="2732"/>
                </a:lnTo>
                <a:lnTo>
                  <a:pt x="545" y="2732"/>
                </a:lnTo>
                <a:lnTo>
                  <a:pt x="545" y="2734"/>
                </a:lnTo>
                <a:lnTo>
                  <a:pt x="546" y="2734"/>
                </a:lnTo>
                <a:lnTo>
                  <a:pt x="547" y="2735"/>
                </a:lnTo>
                <a:lnTo>
                  <a:pt x="548" y="2735"/>
                </a:lnTo>
                <a:lnTo>
                  <a:pt x="548" y="2736"/>
                </a:lnTo>
                <a:lnTo>
                  <a:pt x="549" y="2736"/>
                </a:lnTo>
                <a:lnTo>
                  <a:pt x="549" y="2737"/>
                </a:lnTo>
                <a:lnTo>
                  <a:pt x="550" y="2737"/>
                </a:lnTo>
                <a:lnTo>
                  <a:pt x="550" y="2738"/>
                </a:lnTo>
                <a:lnTo>
                  <a:pt x="552" y="2738"/>
                </a:lnTo>
                <a:lnTo>
                  <a:pt x="553" y="2738"/>
                </a:lnTo>
                <a:lnTo>
                  <a:pt x="554" y="2738"/>
                </a:lnTo>
                <a:lnTo>
                  <a:pt x="554" y="2739"/>
                </a:lnTo>
                <a:lnTo>
                  <a:pt x="555" y="2739"/>
                </a:lnTo>
                <a:lnTo>
                  <a:pt x="555" y="2740"/>
                </a:lnTo>
                <a:lnTo>
                  <a:pt x="556" y="2740"/>
                </a:lnTo>
                <a:lnTo>
                  <a:pt x="557" y="2742"/>
                </a:lnTo>
                <a:lnTo>
                  <a:pt x="558" y="2742"/>
                </a:lnTo>
                <a:lnTo>
                  <a:pt x="558" y="2743"/>
                </a:lnTo>
                <a:lnTo>
                  <a:pt x="560" y="2743"/>
                </a:lnTo>
                <a:lnTo>
                  <a:pt x="561" y="2743"/>
                </a:lnTo>
                <a:lnTo>
                  <a:pt x="561" y="2744"/>
                </a:lnTo>
                <a:lnTo>
                  <a:pt x="562" y="2744"/>
                </a:lnTo>
                <a:lnTo>
                  <a:pt x="563" y="2744"/>
                </a:lnTo>
                <a:lnTo>
                  <a:pt x="563" y="2745"/>
                </a:lnTo>
                <a:lnTo>
                  <a:pt x="564" y="2745"/>
                </a:lnTo>
                <a:lnTo>
                  <a:pt x="564" y="2746"/>
                </a:lnTo>
                <a:lnTo>
                  <a:pt x="565" y="2746"/>
                </a:lnTo>
                <a:lnTo>
                  <a:pt x="566" y="2746"/>
                </a:lnTo>
                <a:lnTo>
                  <a:pt x="566" y="2747"/>
                </a:lnTo>
                <a:lnTo>
                  <a:pt x="567" y="2747"/>
                </a:lnTo>
                <a:lnTo>
                  <a:pt x="567" y="2748"/>
                </a:lnTo>
                <a:lnTo>
                  <a:pt x="569" y="2748"/>
                </a:lnTo>
                <a:lnTo>
                  <a:pt x="570" y="2749"/>
                </a:lnTo>
                <a:lnTo>
                  <a:pt x="570" y="2751"/>
                </a:lnTo>
                <a:lnTo>
                  <a:pt x="571" y="2751"/>
                </a:lnTo>
                <a:lnTo>
                  <a:pt x="572" y="2752"/>
                </a:lnTo>
                <a:lnTo>
                  <a:pt x="573" y="2753"/>
                </a:lnTo>
                <a:lnTo>
                  <a:pt x="574" y="2754"/>
                </a:lnTo>
                <a:lnTo>
                  <a:pt x="575" y="2754"/>
                </a:lnTo>
                <a:lnTo>
                  <a:pt x="576" y="2755"/>
                </a:lnTo>
                <a:lnTo>
                  <a:pt x="576" y="2756"/>
                </a:lnTo>
                <a:lnTo>
                  <a:pt x="578" y="2756"/>
                </a:lnTo>
                <a:lnTo>
                  <a:pt x="578" y="2757"/>
                </a:lnTo>
                <a:lnTo>
                  <a:pt x="579" y="2759"/>
                </a:lnTo>
                <a:lnTo>
                  <a:pt x="579" y="2760"/>
                </a:lnTo>
                <a:lnTo>
                  <a:pt x="580" y="2760"/>
                </a:lnTo>
                <a:lnTo>
                  <a:pt x="580" y="2761"/>
                </a:lnTo>
                <a:lnTo>
                  <a:pt x="581" y="2762"/>
                </a:lnTo>
                <a:lnTo>
                  <a:pt x="582" y="2763"/>
                </a:lnTo>
                <a:lnTo>
                  <a:pt x="583" y="2764"/>
                </a:lnTo>
                <a:lnTo>
                  <a:pt x="583" y="2765"/>
                </a:lnTo>
                <a:lnTo>
                  <a:pt x="584" y="2765"/>
                </a:lnTo>
                <a:lnTo>
                  <a:pt x="584" y="2767"/>
                </a:lnTo>
                <a:lnTo>
                  <a:pt x="586" y="2768"/>
                </a:lnTo>
                <a:lnTo>
                  <a:pt x="587" y="2769"/>
                </a:lnTo>
                <a:lnTo>
                  <a:pt x="587" y="2770"/>
                </a:lnTo>
                <a:lnTo>
                  <a:pt x="588" y="2770"/>
                </a:lnTo>
                <a:lnTo>
                  <a:pt x="588" y="2771"/>
                </a:lnTo>
                <a:lnTo>
                  <a:pt x="589" y="2771"/>
                </a:lnTo>
                <a:lnTo>
                  <a:pt x="590" y="2771"/>
                </a:lnTo>
                <a:lnTo>
                  <a:pt x="590" y="2772"/>
                </a:lnTo>
                <a:lnTo>
                  <a:pt x="591" y="2773"/>
                </a:lnTo>
                <a:lnTo>
                  <a:pt x="591" y="2774"/>
                </a:lnTo>
                <a:lnTo>
                  <a:pt x="592" y="2774"/>
                </a:lnTo>
                <a:lnTo>
                  <a:pt x="593" y="2774"/>
                </a:lnTo>
                <a:lnTo>
                  <a:pt x="593" y="2776"/>
                </a:lnTo>
                <a:lnTo>
                  <a:pt x="595" y="2776"/>
                </a:lnTo>
                <a:lnTo>
                  <a:pt x="595" y="2777"/>
                </a:lnTo>
                <a:lnTo>
                  <a:pt x="596" y="2777"/>
                </a:lnTo>
                <a:lnTo>
                  <a:pt x="596" y="2778"/>
                </a:lnTo>
                <a:lnTo>
                  <a:pt x="597" y="2778"/>
                </a:lnTo>
                <a:lnTo>
                  <a:pt x="598" y="2778"/>
                </a:lnTo>
                <a:lnTo>
                  <a:pt x="598" y="2779"/>
                </a:lnTo>
                <a:lnTo>
                  <a:pt x="599" y="2779"/>
                </a:lnTo>
                <a:lnTo>
                  <a:pt x="599" y="2780"/>
                </a:lnTo>
                <a:lnTo>
                  <a:pt x="600" y="2780"/>
                </a:lnTo>
                <a:lnTo>
                  <a:pt x="600" y="2781"/>
                </a:lnTo>
                <a:lnTo>
                  <a:pt x="601" y="2781"/>
                </a:lnTo>
                <a:lnTo>
                  <a:pt x="602" y="2782"/>
                </a:lnTo>
                <a:lnTo>
                  <a:pt x="604" y="2782"/>
                </a:lnTo>
                <a:lnTo>
                  <a:pt x="604" y="2784"/>
                </a:lnTo>
                <a:lnTo>
                  <a:pt x="605" y="2784"/>
                </a:lnTo>
                <a:lnTo>
                  <a:pt x="605" y="2785"/>
                </a:lnTo>
                <a:lnTo>
                  <a:pt x="606" y="2786"/>
                </a:lnTo>
                <a:lnTo>
                  <a:pt x="607" y="2786"/>
                </a:lnTo>
                <a:lnTo>
                  <a:pt x="607" y="2787"/>
                </a:lnTo>
                <a:lnTo>
                  <a:pt x="608" y="2788"/>
                </a:lnTo>
                <a:lnTo>
                  <a:pt x="609" y="2788"/>
                </a:lnTo>
                <a:lnTo>
                  <a:pt x="609" y="2789"/>
                </a:lnTo>
                <a:lnTo>
                  <a:pt x="610" y="2789"/>
                </a:lnTo>
                <a:lnTo>
                  <a:pt x="610" y="2790"/>
                </a:lnTo>
                <a:lnTo>
                  <a:pt x="612" y="2790"/>
                </a:lnTo>
                <a:lnTo>
                  <a:pt x="612" y="2791"/>
                </a:lnTo>
                <a:lnTo>
                  <a:pt x="613" y="2793"/>
                </a:lnTo>
                <a:lnTo>
                  <a:pt x="614" y="2794"/>
                </a:lnTo>
                <a:lnTo>
                  <a:pt x="615" y="2794"/>
                </a:lnTo>
                <a:lnTo>
                  <a:pt x="615" y="2795"/>
                </a:lnTo>
                <a:lnTo>
                  <a:pt x="616" y="2795"/>
                </a:lnTo>
                <a:lnTo>
                  <a:pt x="616" y="2796"/>
                </a:lnTo>
                <a:lnTo>
                  <a:pt x="617" y="2796"/>
                </a:lnTo>
                <a:lnTo>
                  <a:pt x="617" y="2797"/>
                </a:lnTo>
                <a:lnTo>
                  <a:pt x="618" y="2798"/>
                </a:lnTo>
                <a:lnTo>
                  <a:pt x="619" y="2798"/>
                </a:lnTo>
                <a:lnTo>
                  <a:pt x="619" y="2799"/>
                </a:lnTo>
                <a:lnTo>
                  <a:pt x="621" y="2799"/>
                </a:lnTo>
                <a:lnTo>
                  <a:pt x="622" y="2801"/>
                </a:lnTo>
                <a:lnTo>
                  <a:pt x="623" y="2801"/>
                </a:lnTo>
                <a:lnTo>
                  <a:pt x="623" y="2802"/>
                </a:lnTo>
                <a:lnTo>
                  <a:pt x="624" y="2802"/>
                </a:lnTo>
                <a:lnTo>
                  <a:pt x="625" y="2802"/>
                </a:lnTo>
                <a:lnTo>
                  <a:pt x="625" y="2803"/>
                </a:lnTo>
                <a:lnTo>
                  <a:pt x="626" y="2803"/>
                </a:lnTo>
                <a:lnTo>
                  <a:pt x="626" y="2804"/>
                </a:lnTo>
                <a:lnTo>
                  <a:pt x="627" y="2804"/>
                </a:lnTo>
                <a:lnTo>
                  <a:pt x="627" y="2805"/>
                </a:lnTo>
                <a:lnTo>
                  <a:pt x="627" y="2806"/>
                </a:lnTo>
                <a:lnTo>
                  <a:pt x="629" y="2806"/>
                </a:lnTo>
                <a:lnTo>
                  <a:pt x="629" y="2807"/>
                </a:lnTo>
                <a:lnTo>
                  <a:pt x="630" y="2807"/>
                </a:lnTo>
                <a:lnTo>
                  <a:pt x="630" y="2809"/>
                </a:lnTo>
                <a:lnTo>
                  <a:pt x="631" y="2809"/>
                </a:lnTo>
                <a:lnTo>
                  <a:pt x="631" y="2810"/>
                </a:lnTo>
                <a:lnTo>
                  <a:pt x="632" y="2810"/>
                </a:lnTo>
                <a:lnTo>
                  <a:pt x="632" y="2811"/>
                </a:lnTo>
                <a:lnTo>
                  <a:pt x="633" y="2811"/>
                </a:lnTo>
                <a:lnTo>
                  <a:pt x="633" y="2812"/>
                </a:lnTo>
                <a:lnTo>
                  <a:pt x="634" y="2812"/>
                </a:lnTo>
                <a:lnTo>
                  <a:pt x="635" y="2812"/>
                </a:lnTo>
                <a:lnTo>
                  <a:pt x="635" y="2813"/>
                </a:lnTo>
                <a:lnTo>
                  <a:pt x="636" y="2813"/>
                </a:lnTo>
                <a:lnTo>
                  <a:pt x="638" y="2813"/>
                </a:lnTo>
                <a:lnTo>
                  <a:pt x="638" y="2814"/>
                </a:lnTo>
                <a:lnTo>
                  <a:pt x="639" y="2814"/>
                </a:lnTo>
                <a:lnTo>
                  <a:pt x="639" y="2815"/>
                </a:lnTo>
                <a:lnTo>
                  <a:pt x="640" y="2815"/>
                </a:lnTo>
                <a:lnTo>
                  <a:pt x="640" y="2816"/>
                </a:lnTo>
                <a:lnTo>
                  <a:pt x="641" y="2816"/>
                </a:lnTo>
                <a:lnTo>
                  <a:pt x="641" y="2818"/>
                </a:lnTo>
                <a:lnTo>
                  <a:pt x="641" y="2819"/>
                </a:lnTo>
                <a:lnTo>
                  <a:pt x="642" y="2819"/>
                </a:lnTo>
                <a:lnTo>
                  <a:pt x="643" y="2819"/>
                </a:lnTo>
                <a:lnTo>
                  <a:pt x="644" y="2819"/>
                </a:lnTo>
                <a:lnTo>
                  <a:pt x="644" y="2820"/>
                </a:lnTo>
                <a:lnTo>
                  <a:pt x="644" y="2821"/>
                </a:lnTo>
                <a:lnTo>
                  <a:pt x="645" y="2821"/>
                </a:lnTo>
                <a:lnTo>
                  <a:pt x="645" y="2822"/>
                </a:lnTo>
                <a:lnTo>
                  <a:pt x="647" y="2822"/>
                </a:lnTo>
                <a:lnTo>
                  <a:pt x="647" y="2823"/>
                </a:lnTo>
                <a:lnTo>
                  <a:pt x="647" y="2824"/>
                </a:lnTo>
                <a:lnTo>
                  <a:pt x="648" y="2824"/>
                </a:lnTo>
                <a:lnTo>
                  <a:pt x="648" y="2826"/>
                </a:lnTo>
                <a:lnTo>
                  <a:pt x="649" y="2826"/>
                </a:lnTo>
                <a:lnTo>
                  <a:pt x="650" y="2826"/>
                </a:lnTo>
                <a:lnTo>
                  <a:pt x="650" y="2827"/>
                </a:lnTo>
                <a:lnTo>
                  <a:pt x="650" y="2828"/>
                </a:lnTo>
                <a:lnTo>
                  <a:pt x="651" y="2828"/>
                </a:lnTo>
                <a:lnTo>
                  <a:pt x="651" y="2829"/>
                </a:lnTo>
                <a:lnTo>
                  <a:pt x="652" y="2829"/>
                </a:lnTo>
                <a:lnTo>
                  <a:pt x="653" y="2829"/>
                </a:lnTo>
                <a:lnTo>
                  <a:pt x="655" y="2829"/>
                </a:lnTo>
                <a:lnTo>
                  <a:pt x="655" y="2830"/>
                </a:lnTo>
                <a:lnTo>
                  <a:pt x="656" y="2830"/>
                </a:lnTo>
                <a:lnTo>
                  <a:pt x="657" y="2830"/>
                </a:lnTo>
                <a:lnTo>
                  <a:pt x="657" y="2831"/>
                </a:lnTo>
                <a:lnTo>
                  <a:pt x="658" y="2832"/>
                </a:lnTo>
                <a:lnTo>
                  <a:pt x="658" y="2834"/>
                </a:lnTo>
                <a:lnTo>
                  <a:pt x="659" y="2834"/>
                </a:lnTo>
                <a:lnTo>
                  <a:pt x="659" y="2835"/>
                </a:lnTo>
                <a:lnTo>
                  <a:pt x="660" y="2836"/>
                </a:lnTo>
                <a:lnTo>
                  <a:pt x="661" y="2836"/>
                </a:lnTo>
                <a:lnTo>
                  <a:pt x="661" y="2837"/>
                </a:lnTo>
                <a:lnTo>
                  <a:pt x="662" y="2837"/>
                </a:lnTo>
                <a:lnTo>
                  <a:pt x="664" y="2837"/>
                </a:lnTo>
                <a:lnTo>
                  <a:pt x="664" y="2838"/>
                </a:lnTo>
                <a:lnTo>
                  <a:pt x="664" y="2839"/>
                </a:lnTo>
                <a:lnTo>
                  <a:pt x="665" y="2839"/>
                </a:lnTo>
                <a:lnTo>
                  <a:pt x="666" y="2839"/>
                </a:lnTo>
                <a:lnTo>
                  <a:pt x="666" y="2840"/>
                </a:lnTo>
                <a:lnTo>
                  <a:pt x="667" y="2840"/>
                </a:lnTo>
                <a:lnTo>
                  <a:pt x="667" y="2841"/>
                </a:lnTo>
                <a:lnTo>
                  <a:pt x="668" y="2841"/>
                </a:lnTo>
                <a:lnTo>
                  <a:pt x="669" y="2841"/>
                </a:lnTo>
                <a:lnTo>
                  <a:pt x="670" y="2843"/>
                </a:lnTo>
                <a:lnTo>
                  <a:pt x="670" y="2844"/>
                </a:lnTo>
                <a:lnTo>
                  <a:pt x="671" y="2844"/>
                </a:lnTo>
                <a:lnTo>
                  <a:pt x="671" y="2845"/>
                </a:lnTo>
                <a:lnTo>
                  <a:pt x="671" y="2846"/>
                </a:lnTo>
                <a:lnTo>
                  <a:pt x="671" y="2847"/>
                </a:lnTo>
                <a:lnTo>
                  <a:pt x="673" y="2847"/>
                </a:lnTo>
                <a:lnTo>
                  <a:pt x="674" y="2848"/>
                </a:lnTo>
                <a:lnTo>
                  <a:pt x="675" y="2848"/>
                </a:lnTo>
                <a:lnTo>
                  <a:pt x="676" y="2848"/>
                </a:lnTo>
                <a:lnTo>
                  <a:pt x="676" y="2849"/>
                </a:lnTo>
                <a:lnTo>
                  <a:pt x="677" y="2849"/>
                </a:lnTo>
                <a:lnTo>
                  <a:pt x="677" y="2851"/>
                </a:lnTo>
                <a:lnTo>
                  <a:pt x="678" y="2852"/>
                </a:lnTo>
                <a:lnTo>
                  <a:pt x="679" y="2852"/>
                </a:lnTo>
                <a:lnTo>
                  <a:pt x="681" y="2852"/>
                </a:lnTo>
                <a:lnTo>
                  <a:pt x="682" y="2853"/>
                </a:lnTo>
                <a:lnTo>
                  <a:pt x="683" y="2853"/>
                </a:lnTo>
                <a:lnTo>
                  <a:pt x="683" y="2854"/>
                </a:lnTo>
                <a:lnTo>
                  <a:pt x="684" y="2854"/>
                </a:lnTo>
                <a:lnTo>
                  <a:pt x="684" y="2855"/>
                </a:lnTo>
                <a:lnTo>
                  <a:pt x="685" y="2856"/>
                </a:lnTo>
                <a:lnTo>
                  <a:pt x="686" y="2856"/>
                </a:lnTo>
                <a:lnTo>
                  <a:pt x="686" y="2857"/>
                </a:lnTo>
                <a:lnTo>
                  <a:pt x="687" y="2857"/>
                </a:lnTo>
                <a:lnTo>
                  <a:pt x="687" y="2858"/>
                </a:lnTo>
                <a:lnTo>
                  <a:pt x="688" y="2860"/>
                </a:lnTo>
                <a:lnTo>
                  <a:pt x="690" y="2861"/>
                </a:lnTo>
                <a:lnTo>
                  <a:pt x="690" y="2862"/>
                </a:lnTo>
                <a:lnTo>
                  <a:pt x="691" y="2863"/>
                </a:lnTo>
                <a:lnTo>
                  <a:pt x="692" y="2864"/>
                </a:lnTo>
                <a:lnTo>
                  <a:pt x="691" y="2864"/>
                </a:lnTo>
                <a:lnTo>
                  <a:pt x="692" y="2865"/>
                </a:lnTo>
                <a:lnTo>
                  <a:pt x="693" y="2865"/>
                </a:lnTo>
                <a:lnTo>
                  <a:pt x="693" y="2866"/>
                </a:lnTo>
                <a:lnTo>
                  <a:pt x="694" y="2866"/>
                </a:lnTo>
                <a:lnTo>
                  <a:pt x="694" y="2868"/>
                </a:lnTo>
                <a:lnTo>
                  <a:pt x="695" y="2869"/>
                </a:lnTo>
                <a:lnTo>
                  <a:pt x="695" y="2870"/>
                </a:lnTo>
                <a:lnTo>
                  <a:pt x="695" y="2871"/>
                </a:lnTo>
                <a:lnTo>
                  <a:pt x="696" y="2871"/>
                </a:lnTo>
                <a:lnTo>
                  <a:pt x="696" y="2872"/>
                </a:lnTo>
                <a:lnTo>
                  <a:pt x="697" y="2872"/>
                </a:lnTo>
                <a:lnTo>
                  <a:pt x="697" y="2873"/>
                </a:lnTo>
                <a:lnTo>
                  <a:pt x="699" y="2873"/>
                </a:lnTo>
                <a:lnTo>
                  <a:pt x="699" y="2874"/>
                </a:lnTo>
                <a:lnTo>
                  <a:pt x="700" y="2874"/>
                </a:lnTo>
                <a:lnTo>
                  <a:pt x="700" y="2876"/>
                </a:lnTo>
                <a:lnTo>
                  <a:pt x="701" y="2876"/>
                </a:lnTo>
                <a:lnTo>
                  <a:pt x="701" y="2877"/>
                </a:lnTo>
                <a:lnTo>
                  <a:pt x="702" y="2877"/>
                </a:lnTo>
                <a:lnTo>
                  <a:pt x="702" y="2878"/>
                </a:lnTo>
                <a:lnTo>
                  <a:pt x="703" y="2878"/>
                </a:lnTo>
                <a:lnTo>
                  <a:pt x="703" y="2879"/>
                </a:lnTo>
                <a:lnTo>
                  <a:pt x="704" y="2879"/>
                </a:lnTo>
                <a:lnTo>
                  <a:pt x="705" y="2879"/>
                </a:lnTo>
                <a:lnTo>
                  <a:pt x="705" y="2880"/>
                </a:lnTo>
                <a:lnTo>
                  <a:pt x="705" y="2881"/>
                </a:lnTo>
                <a:lnTo>
                  <a:pt x="707" y="2881"/>
                </a:lnTo>
                <a:lnTo>
                  <a:pt x="707" y="2880"/>
                </a:lnTo>
                <a:lnTo>
                  <a:pt x="708" y="2880"/>
                </a:lnTo>
                <a:lnTo>
                  <a:pt x="709" y="2880"/>
                </a:lnTo>
                <a:lnTo>
                  <a:pt x="709" y="2881"/>
                </a:lnTo>
                <a:lnTo>
                  <a:pt x="708" y="2881"/>
                </a:lnTo>
                <a:lnTo>
                  <a:pt x="707" y="2882"/>
                </a:lnTo>
                <a:lnTo>
                  <a:pt x="707" y="2883"/>
                </a:lnTo>
                <a:lnTo>
                  <a:pt x="705" y="2883"/>
                </a:lnTo>
                <a:lnTo>
                  <a:pt x="705" y="2885"/>
                </a:lnTo>
                <a:lnTo>
                  <a:pt x="704" y="2885"/>
                </a:lnTo>
                <a:lnTo>
                  <a:pt x="704" y="2883"/>
                </a:lnTo>
                <a:lnTo>
                  <a:pt x="704" y="2885"/>
                </a:lnTo>
                <a:lnTo>
                  <a:pt x="703" y="2885"/>
                </a:lnTo>
                <a:lnTo>
                  <a:pt x="702" y="2885"/>
                </a:lnTo>
                <a:lnTo>
                  <a:pt x="702" y="2886"/>
                </a:lnTo>
                <a:lnTo>
                  <a:pt x="702" y="2887"/>
                </a:lnTo>
                <a:lnTo>
                  <a:pt x="701" y="2887"/>
                </a:lnTo>
                <a:lnTo>
                  <a:pt x="700" y="2887"/>
                </a:lnTo>
                <a:lnTo>
                  <a:pt x="700" y="2886"/>
                </a:lnTo>
                <a:lnTo>
                  <a:pt x="700" y="2885"/>
                </a:lnTo>
                <a:lnTo>
                  <a:pt x="700" y="2886"/>
                </a:lnTo>
                <a:lnTo>
                  <a:pt x="700" y="2885"/>
                </a:lnTo>
                <a:lnTo>
                  <a:pt x="699" y="2885"/>
                </a:lnTo>
                <a:lnTo>
                  <a:pt x="699" y="2883"/>
                </a:lnTo>
                <a:lnTo>
                  <a:pt x="697" y="2883"/>
                </a:lnTo>
                <a:lnTo>
                  <a:pt x="696" y="2883"/>
                </a:lnTo>
                <a:lnTo>
                  <a:pt x="696" y="2882"/>
                </a:lnTo>
                <a:lnTo>
                  <a:pt x="695" y="2882"/>
                </a:lnTo>
                <a:lnTo>
                  <a:pt x="695" y="2881"/>
                </a:lnTo>
                <a:lnTo>
                  <a:pt x="694" y="2881"/>
                </a:lnTo>
                <a:lnTo>
                  <a:pt x="693" y="2881"/>
                </a:lnTo>
                <a:lnTo>
                  <a:pt x="692" y="2881"/>
                </a:lnTo>
                <a:lnTo>
                  <a:pt x="691" y="2881"/>
                </a:lnTo>
                <a:lnTo>
                  <a:pt x="690" y="2881"/>
                </a:lnTo>
                <a:lnTo>
                  <a:pt x="688" y="2881"/>
                </a:lnTo>
                <a:lnTo>
                  <a:pt x="687" y="2881"/>
                </a:lnTo>
                <a:lnTo>
                  <a:pt x="686" y="2881"/>
                </a:lnTo>
                <a:lnTo>
                  <a:pt x="685" y="2881"/>
                </a:lnTo>
                <a:lnTo>
                  <a:pt x="684" y="2881"/>
                </a:lnTo>
                <a:lnTo>
                  <a:pt x="683" y="2881"/>
                </a:lnTo>
                <a:lnTo>
                  <a:pt x="682" y="2881"/>
                </a:lnTo>
                <a:lnTo>
                  <a:pt x="682" y="2880"/>
                </a:lnTo>
                <a:lnTo>
                  <a:pt x="681" y="2881"/>
                </a:lnTo>
                <a:lnTo>
                  <a:pt x="681" y="2880"/>
                </a:lnTo>
                <a:lnTo>
                  <a:pt x="681" y="2881"/>
                </a:lnTo>
                <a:lnTo>
                  <a:pt x="681" y="2880"/>
                </a:lnTo>
                <a:lnTo>
                  <a:pt x="681" y="2879"/>
                </a:lnTo>
                <a:lnTo>
                  <a:pt x="679" y="2879"/>
                </a:lnTo>
                <a:lnTo>
                  <a:pt x="678" y="2879"/>
                </a:lnTo>
                <a:lnTo>
                  <a:pt x="677" y="2879"/>
                </a:lnTo>
                <a:lnTo>
                  <a:pt x="677" y="2878"/>
                </a:lnTo>
                <a:lnTo>
                  <a:pt x="676" y="2878"/>
                </a:lnTo>
                <a:lnTo>
                  <a:pt x="675" y="2878"/>
                </a:lnTo>
                <a:lnTo>
                  <a:pt x="675" y="2877"/>
                </a:lnTo>
                <a:lnTo>
                  <a:pt x="674" y="2877"/>
                </a:lnTo>
                <a:lnTo>
                  <a:pt x="673" y="2876"/>
                </a:lnTo>
                <a:lnTo>
                  <a:pt x="671" y="2876"/>
                </a:lnTo>
                <a:lnTo>
                  <a:pt x="671" y="2874"/>
                </a:lnTo>
                <a:lnTo>
                  <a:pt x="670" y="2874"/>
                </a:lnTo>
                <a:lnTo>
                  <a:pt x="669" y="2874"/>
                </a:lnTo>
                <a:lnTo>
                  <a:pt x="668" y="2874"/>
                </a:lnTo>
                <a:lnTo>
                  <a:pt x="667" y="2874"/>
                </a:lnTo>
                <a:lnTo>
                  <a:pt x="666" y="2873"/>
                </a:lnTo>
                <a:lnTo>
                  <a:pt x="665" y="2873"/>
                </a:lnTo>
                <a:lnTo>
                  <a:pt x="664" y="2873"/>
                </a:lnTo>
                <a:lnTo>
                  <a:pt x="662" y="2873"/>
                </a:lnTo>
                <a:lnTo>
                  <a:pt x="661" y="2873"/>
                </a:lnTo>
                <a:lnTo>
                  <a:pt x="660" y="2874"/>
                </a:lnTo>
                <a:lnTo>
                  <a:pt x="659" y="2874"/>
                </a:lnTo>
                <a:lnTo>
                  <a:pt x="658" y="2874"/>
                </a:lnTo>
                <a:lnTo>
                  <a:pt x="657" y="2874"/>
                </a:lnTo>
                <a:lnTo>
                  <a:pt x="656" y="2874"/>
                </a:lnTo>
                <a:lnTo>
                  <a:pt x="656" y="2876"/>
                </a:lnTo>
                <a:lnTo>
                  <a:pt x="655" y="2876"/>
                </a:lnTo>
                <a:lnTo>
                  <a:pt x="653" y="2876"/>
                </a:lnTo>
                <a:lnTo>
                  <a:pt x="653" y="2877"/>
                </a:lnTo>
                <a:lnTo>
                  <a:pt x="652" y="2877"/>
                </a:lnTo>
                <a:lnTo>
                  <a:pt x="653" y="2878"/>
                </a:lnTo>
                <a:lnTo>
                  <a:pt x="652" y="2878"/>
                </a:lnTo>
                <a:lnTo>
                  <a:pt x="652" y="2879"/>
                </a:lnTo>
                <a:lnTo>
                  <a:pt x="651" y="2879"/>
                </a:lnTo>
                <a:lnTo>
                  <a:pt x="650" y="2879"/>
                </a:lnTo>
                <a:lnTo>
                  <a:pt x="649" y="2880"/>
                </a:lnTo>
                <a:lnTo>
                  <a:pt x="649" y="2879"/>
                </a:lnTo>
                <a:lnTo>
                  <a:pt x="648" y="2879"/>
                </a:lnTo>
                <a:lnTo>
                  <a:pt x="648" y="2880"/>
                </a:lnTo>
                <a:lnTo>
                  <a:pt x="647" y="2880"/>
                </a:lnTo>
                <a:lnTo>
                  <a:pt x="645" y="2880"/>
                </a:lnTo>
                <a:lnTo>
                  <a:pt x="645" y="2881"/>
                </a:lnTo>
                <a:lnTo>
                  <a:pt x="645" y="2882"/>
                </a:lnTo>
                <a:lnTo>
                  <a:pt x="645" y="2883"/>
                </a:lnTo>
                <a:lnTo>
                  <a:pt x="644" y="2885"/>
                </a:lnTo>
                <a:lnTo>
                  <a:pt x="645" y="2885"/>
                </a:lnTo>
                <a:lnTo>
                  <a:pt x="644" y="2886"/>
                </a:lnTo>
                <a:lnTo>
                  <a:pt x="644" y="2887"/>
                </a:lnTo>
                <a:lnTo>
                  <a:pt x="644" y="2888"/>
                </a:lnTo>
                <a:lnTo>
                  <a:pt x="644" y="2889"/>
                </a:lnTo>
                <a:lnTo>
                  <a:pt x="644" y="2890"/>
                </a:lnTo>
                <a:lnTo>
                  <a:pt x="643" y="2890"/>
                </a:lnTo>
                <a:lnTo>
                  <a:pt x="643" y="2891"/>
                </a:lnTo>
                <a:lnTo>
                  <a:pt x="643" y="2893"/>
                </a:lnTo>
                <a:lnTo>
                  <a:pt x="642" y="2893"/>
                </a:lnTo>
                <a:lnTo>
                  <a:pt x="642" y="2894"/>
                </a:lnTo>
                <a:lnTo>
                  <a:pt x="641" y="2894"/>
                </a:lnTo>
                <a:lnTo>
                  <a:pt x="640" y="2894"/>
                </a:lnTo>
                <a:lnTo>
                  <a:pt x="639" y="2894"/>
                </a:lnTo>
                <a:lnTo>
                  <a:pt x="638" y="2894"/>
                </a:lnTo>
                <a:lnTo>
                  <a:pt x="636" y="2894"/>
                </a:lnTo>
                <a:lnTo>
                  <a:pt x="636" y="2895"/>
                </a:lnTo>
                <a:lnTo>
                  <a:pt x="635" y="2895"/>
                </a:lnTo>
                <a:lnTo>
                  <a:pt x="634" y="2895"/>
                </a:lnTo>
                <a:lnTo>
                  <a:pt x="633" y="2895"/>
                </a:lnTo>
                <a:lnTo>
                  <a:pt x="633" y="2894"/>
                </a:lnTo>
                <a:lnTo>
                  <a:pt x="632" y="2894"/>
                </a:lnTo>
                <a:lnTo>
                  <a:pt x="631" y="2894"/>
                </a:lnTo>
                <a:lnTo>
                  <a:pt x="630" y="2894"/>
                </a:lnTo>
                <a:lnTo>
                  <a:pt x="629" y="2894"/>
                </a:lnTo>
                <a:lnTo>
                  <a:pt x="629" y="2895"/>
                </a:lnTo>
                <a:lnTo>
                  <a:pt x="627" y="2896"/>
                </a:lnTo>
                <a:lnTo>
                  <a:pt x="627" y="2897"/>
                </a:lnTo>
                <a:lnTo>
                  <a:pt x="627" y="2898"/>
                </a:lnTo>
                <a:lnTo>
                  <a:pt x="627" y="2899"/>
                </a:lnTo>
                <a:lnTo>
                  <a:pt x="626" y="2899"/>
                </a:lnTo>
                <a:lnTo>
                  <a:pt x="625" y="2899"/>
                </a:lnTo>
                <a:lnTo>
                  <a:pt x="625" y="2901"/>
                </a:lnTo>
                <a:lnTo>
                  <a:pt x="624" y="2901"/>
                </a:lnTo>
                <a:lnTo>
                  <a:pt x="624" y="2902"/>
                </a:lnTo>
                <a:lnTo>
                  <a:pt x="623" y="2901"/>
                </a:lnTo>
                <a:lnTo>
                  <a:pt x="622" y="2901"/>
                </a:lnTo>
                <a:lnTo>
                  <a:pt x="622" y="2902"/>
                </a:lnTo>
                <a:lnTo>
                  <a:pt x="622" y="2901"/>
                </a:lnTo>
                <a:lnTo>
                  <a:pt x="621" y="2901"/>
                </a:lnTo>
                <a:lnTo>
                  <a:pt x="621" y="2902"/>
                </a:lnTo>
                <a:lnTo>
                  <a:pt x="619" y="2903"/>
                </a:lnTo>
                <a:lnTo>
                  <a:pt x="619" y="2902"/>
                </a:lnTo>
                <a:lnTo>
                  <a:pt x="619" y="2903"/>
                </a:lnTo>
                <a:lnTo>
                  <a:pt x="618" y="2903"/>
                </a:lnTo>
                <a:lnTo>
                  <a:pt x="618" y="2904"/>
                </a:lnTo>
                <a:lnTo>
                  <a:pt x="618" y="2905"/>
                </a:lnTo>
                <a:lnTo>
                  <a:pt x="618" y="2906"/>
                </a:lnTo>
                <a:lnTo>
                  <a:pt x="618" y="2907"/>
                </a:lnTo>
                <a:lnTo>
                  <a:pt x="618" y="2908"/>
                </a:lnTo>
                <a:lnTo>
                  <a:pt x="617" y="2908"/>
                </a:lnTo>
                <a:lnTo>
                  <a:pt x="616" y="2908"/>
                </a:lnTo>
                <a:lnTo>
                  <a:pt x="616" y="2907"/>
                </a:lnTo>
                <a:lnTo>
                  <a:pt x="616" y="2906"/>
                </a:lnTo>
                <a:lnTo>
                  <a:pt x="617" y="2906"/>
                </a:lnTo>
                <a:lnTo>
                  <a:pt x="617" y="2905"/>
                </a:lnTo>
                <a:lnTo>
                  <a:pt x="616" y="2905"/>
                </a:lnTo>
                <a:lnTo>
                  <a:pt x="616" y="2904"/>
                </a:lnTo>
                <a:lnTo>
                  <a:pt x="615" y="2904"/>
                </a:lnTo>
                <a:lnTo>
                  <a:pt x="614" y="2904"/>
                </a:lnTo>
                <a:lnTo>
                  <a:pt x="614" y="2903"/>
                </a:lnTo>
                <a:lnTo>
                  <a:pt x="613" y="2903"/>
                </a:lnTo>
                <a:lnTo>
                  <a:pt x="613" y="2902"/>
                </a:lnTo>
                <a:lnTo>
                  <a:pt x="614" y="2902"/>
                </a:lnTo>
                <a:lnTo>
                  <a:pt x="614" y="2901"/>
                </a:lnTo>
                <a:lnTo>
                  <a:pt x="613" y="2901"/>
                </a:lnTo>
                <a:lnTo>
                  <a:pt x="614" y="2901"/>
                </a:lnTo>
                <a:lnTo>
                  <a:pt x="614" y="2899"/>
                </a:lnTo>
                <a:lnTo>
                  <a:pt x="615" y="2899"/>
                </a:lnTo>
                <a:lnTo>
                  <a:pt x="615" y="2898"/>
                </a:lnTo>
                <a:lnTo>
                  <a:pt x="614" y="2898"/>
                </a:lnTo>
                <a:lnTo>
                  <a:pt x="614" y="2897"/>
                </a:lnTo>
                <a:lnTo>
                  <a:pt x="614" y="2896"/>
                </a:lnTo>
                <a:lnTo>
                  <a:pt x="613" y="2896"/>
                </a:lnTo>
                <a:lnTo>
                  <a:pt x="613" y="2895"/>
                </a:lnTo>
                <a:lnTo>
                  <a:pt x="612" y="2895"/>
                </a:lnTo>
                <a:lnTo>
                  <a:pt x="612" y="2894"/>
                </a:lnTo>
                <a:lnTo>
                  <a:pt x="612" y="2893"/>
                </a:lnTo>
                <a:lnTo>
                  <a:pt x="610" y="2891"/>
                </a:lnTo>
                <a:lnTo>
                  <a:pt x="610" y="2890"/>
                </a:lnTo>
                <a:lnTo>
                  <a:pt x="609" y="2890"/>
                </a:lnTo>
                <a:lnTo>
                  <a:pt x="609" y="2889"/>
                </a:lnTo>
                <a:lnTo>
                  <a:pt x="608" y="2889"/>
                </a:lnTo>
                <a:lnTo>
                  <a:pt x="608" y="2888"/>
                </a:lnTo>
                <a:lnTo>
                  <a:pt x="607" y="2887"/>
                </a:lnTo>
                <a:lnTo>
                  <a:pt x="606" y="2887"/>
                </a:lnTo>
                <a:lnTo>
                  <a:pt x="605" y="2887"/>
                </a:lnTo>
                <a:lnTo>
                  <a:pt x="605" y="2886"/>
                </a:lnTo>
                <a:lnTo>
                  <a:pt x="604" y="2886"/>
                </a:lnTo>
                <a:lnTo>
                  <a:pt x="604" y="2887"/>
                </a:lnTo>
                <a:lnTo>
                  <a:pt x="602" y="2887"/>
                </a:lnTo>
                <a:lnTo>
                  <a:pt x="602" y="2888"/>
                </a:lnTo>
                <a:lnTo>
                  <a:pt x="601" y="2888"/>
                </a:lnTo>
                <a:lnTo>
                  <a:pt x="601" y="2889"/>
                </a:lnTo>
                <a:lnTo>
                  <a:pt x="601" y="2888"/>
                </a:lnTo>
                <a:lnTo>
                  <a:pt x="600" y="2887"/>
                </a:lnTo>
                <a:lnTo>
                  <a:pt x="600" y="2886"/>
                </a:lnTo>
                <a:lnTo>
                  <a:pt x="599" y="2886"/>
                </a:lnTo>
                <a:lnTo>
                  <a:pt x="599" y="2885"/>
                </a:lnTo>
                <a:lnTo>
                  <a:pt x="598" y="2885"/>
                </a:lnTo>
                <a:lnTo>
                  <a:pt x="598" y="2883"/>
                </a:lnTo>
                <a:lnTo>
                  <a:pt x="597" y="2883"/>
                </a:lnTo>
                <a:lnTo>
                  <a:pt x="597" y="2882"/>
                </a:lnTo>
                <a:lnTo>
                  <a:pt x="596" y="2882"/>
                </a:lnTo>
                <a:lnTo>
                  <a:pt x="596" y="2881"/>
                </a:lnTo>
                <a:lnTo>
                  <a:pt x="595" y="2881"/>
                </a:lnTo>
                <a:lnTo>
                  <a:pt x="595" y="2880"/>
                </a:lnTo>
                <a:lnTo>
                  <a:pt x="593" y="2880"/>
                </a:lnTo>
                <a:lnTo>
                  <a:pt x="593" y="2881"/>
                </a:lnTo>
                <a:lnTo>
                  <a:pt x="593" y="2880"/>
                </a:lnTo>
                <a:lnTo>
                  <a:pt x="592" y="2880"/>
                </a:lnTo>
                <a:lnTo>
                  <a:pt x="592" y="2881"/>
                </a:lnTo>
                <a:lnTo>
                  <a:pt x="591" y="2882"/>
                </a:lnTo>
                <a:lnTo>
                  <a:pt x="590" y="2882"/>
                </a:lnTo>
                <a:lnTo>
                  <a:pt x="589" y="2882"/>
                </a:lnTo>
                <a:lnTo>
                  <a:pt x="588" y="2882"/>
                </a:lnTo>
                <a:lnTo>
                  <a:pt x="588" y="2881"/>
                </a:lnTo>
                <a:lnTo>
                  <a:pt x="588" y="2880"/>
                </a:lnTo>
                <a:lnTo>
                  <a:pt x="587" y="2880"/>
                </a:lnTo>
                <a:lnTo>
                  <a:pt x="587" y="2879"/>
                </a:lnTo>
                <a:lnTo>
                  <a:pt x="586" y="2879"/>
                </a:lnTo>
                <a:lnTo>
                  <a:pt x="586" y="2878"/>
                </a:lnTo>
                <a:lnTo>
                  <a:pt x="586" y="2877"/>
                </a:lnTo>
                <a:lnTo>
                  <a:pt x="584" y="2877"/>
                </a:lnTo>
                <a:lnTo>
                  <a:pt x="584" y="2876"/>
                </a:lnTo>
                <a:lnTo>
                  <a:pt x="583" y="2876"/>
                </a:lnTo>
                <a:lnTo>
                  <a:pt x="583" y="2874"/>
                </a:lnTo>
                <a:lnTo>
                  <a:pt x="583" y="2873"/>
                </a:lnTo>
                <a:lnTo>
                  <a:pt x="582" y="2873"/>
                </a:lnTo>
                <a:lnTo>
                  <a:pt x="582" y="2872"/>
                </a:lnTo>
                <a:lnTo>
                  <a:pt x="582" y="2871"/>
                </a:lnTo>
                <a:lnTo>
                  <a:pt x="581" y="2871"/>
                </a:lnTo>
                <a:lnTo>
                  <a:pt x="580" y="2871"/>
                </a:lnTo>
                <a:lnTo>
                  <a:pt x="579" y="2871"/>
                </a:lnTo>
                <a:lnTo>
                  <a:pt x="579" y="2870"/>
                </a:lnTo>
                <a:lnTo>
                  <a:pt x="578" y="2870"/>
                </a:lnTo>
                <a:lnTo>
                  <a:pt x="578" y="2869"/>
                </a:lnTo>
                <a:lnTo>
                  <a:pt x="576" y="2869"/>
                </a:lnTo>
                <a:lnTo>
                  <a:pt x="576" y="2868"/>
                </a:lnTo>
                <a:lnTo>
                  <a:pt x="575" y="2866"/>
                </a:lnTo>
                <a:lnTo>
                  <a:pt x="575" y="2865"/>
                </a:lnTo>
                <a:lnTo>
                  <a:pt x="574" y="2865"/>
                </a:lnTo>
                <a:lnTo>
                  <a:pt x="573" y="2865"/>
                </a:lnTo>
                <a:lnTo>
                  <a:pt x="573" y="2864"/>
                </a:lnTo>
                <a:lnTo>
                  <a:pt x="572" y="2864"/>
                </a:lnTo>
                <a:lnTo>
                  <a:pt x="572" y="2863"/>
                </a:lnTo>
                <a:lnTo>
                  <a:pt x="571" y="2863"/>
                </a:lnTo>
                <a:lnTo>
                  <a:pt x="570" y="2863"/>
                </a:lnTo>
                <a:lnTo>
                  <a:pt x="569" y="2862"/>
                </a:lnTo>
                <a:lnTo>
                  <a:pt x="567" y="2862"/>
                </a:lnTo>
                <a:lnTo>
                  <a:pt x="566" y="2862"/>
                </a:lnTo>
                <a:lnTo>
                  <a:pt x="566" y="2861"/>
                </a:lnTo>
                <a:lnTo>
                  <a:pt x="565" y="2861"/>
                </a:lnTo>
                <a:lnTo>
                  <a:pt x="564" y="2861"/>
                </a:lnTo>
                <a:lnTo>
                  <a:pt x="564" y="2860"/>
                </a:lnTo>
                <a:lnTo>
                  <a:pt x="564" y="2858"/>
                </a:lnTo>
                <a:lnTo>
                  <a:pt x="564" y="2857"/>
                </a:lnTo>
                <a:lnTo>
                  <a:pt x="564" y="2856"/>
                </a:lnTo>
                <a:lnTo>
                  <a:pt x="563" y="2856"/>
                </a:lnTo>
                <a:lnTo>
                  <a:pt x="563" y="2855"/>
                </a:lnTo>
                <a:lnTo>
                  <a:pt x="562" y="2854"/>
                </a:lnTo>
                <a:lnTo>
                  <a:pt x="561" y="2854"/>
                </a:lnTo>
                <a:lnTo>
                  <a:pt x="560" y="2854"/>
                </a:lnTo>
                <a:lnTo>
                  <a:pt x="560" y="2853"/>
                </a:lnTo>
                <a:lnTo>
                  <a:pt x="561" y="2853"/>
                </a:lnTo>
                <a:lnTo>
                  <a:pt x="560" y="2853"/>
                </a:lnTo>
                <a:lnTo>
                  <a:pt x="560" y="2852"/>
                </a:lnTo>
                <a:lnTo>
                  <a:pt x="558" y="2852"/>
                </a:lnTo>
                <a:lnTo>
                  <a:pt x="558" y="2851"/>
                </a:lnTo>
                <a:lnTo>
                  <a:pt x="557" y="2851"/>
                </a:lnTo>
                <a:lnTo>
                  <a:pt x="556" y="2851"/>
                </a:lnTo>
                <a:lnTo>
                  <a:pt x="555" y="2851"/>
                </a:lnTo>
                <a:lnTo>
                  <a:pt x="554" y="2851"/>
                </a:lnTo>
                <a:lnTo>
                  <a:pt x="554" y="2849"/>
                </a:lnTo>
                <a:lnTo>
                  <a:pt x="553" y="2849"/>
                </a:lnTo>
                <a:lnTo>
                  <a:pt x="552" y="2849"/>
                </a:lnTo>
                <a:lnTo>
                  <a:pt x="550" y="2849"/>
                </a:lnTo>
                <a:lnTo>
                  <a:pt x="550" y="2848"/>
                </a:lnTo>
                <a:lnTo>
                  <a:pt x="549" y="2848"/>
                </a:lnTo>
                <a:lnTo>
                  <a:pt x="548" y="2848"/>
                </a:lnTo>
                <a:lnTo>
                  <a:pt x="547" y="2848"/>
                </a:lnTo>
                <a:lnTo>
                  <a:pt x="547" y="2847"/>
                </a:lnTo>
                <a:lnTo>
                  <a:pt x="547" y="2846"/>
                </a:lnTo>
                <a:lnTo>
                  <a:pt x="546" y="2846"/>
                </a:lnTo>
                <a:lnTo>
                  <a:pt x="545" y="2846"/>
                </a:lnTo>
                <a:lnTo>
                  <a:pt x="544" y="2846"/>
                </a:lnTo>
                <a:lnTo>
                  <a:pt x="543" y="2846"/>
                </a:lnTo>
                <a:lnTo>
                  <a:pt x="543" y="2847"/>
                </a:lnTo>
                <a:lnTo>
                  <a:pt x="541" y="2847"/>
                </a:lnTo>
                <a:lnTo>
                  <a:pt x="541" y="2846"/>
                </a:lnTo>
                <a:lnTo>
                  <a:pt x="540" y="2846"/>
                </a:lnTo>
                <a:lnTo>
                  <a:pt x="540" y="2845"/>
                </a:lnTo>
                <a:lnTo>
                  <a:pt x="540" y="2844"/>
                </a:lnTo>
                <a:lnTo>
                  <a:pt x="540" y="2843"/>
                </a:lnTo>
                <a:lnTo>
                  <a:pt x="541" y="2843"/>
                </a:lnTo>
                <a:lnTo>
                  <a:pt x="541" y="2841"/>
                </a:lnTo>
                <a:lnTo>
                  <a:pt x="540" y="2841"/>
                </a:lnTo>
                <a:lnTo>
                  <a:pt x="540" y="2840"/>
                </a:lnTo>
                <a:lnTo>
                  <a:pt x="539" y="2840"/>
                </a:lnTo>
                <a:lnTo>
                  <a:pt x="539" y="2839"/>
                </a:lnTo>
                <a:lnTo>
                  <a:pt x="538" y="2839"/>
                </a:lnTo>
                <a:lnTo>
                  <a:pt x="537" y="2839"/>
                </a:lnTo>
                <a:lnTo>
                  <a:pt x="537" y="2838"/>
                </a:lnTo>
                <a:lnTo>
                  <a:pt x="537" y="2837"/>
                </a:lnTo>
                <a:lnTo>
                  <a:pt x="536" y="2837"/>
                </a:lnTo>
                <a:lnTo>
                  <a:pt x="535" y="2837"/>
                </a:lnTo>
                <a:lnTo>
                  <a:pt x="533" y="2837"/>
                </a:lnTo>
                <a:lnTo>
                  <a:pt x="532" y="2837"/>
                </a:lnTo>
                <a:lnTo>
                  <a:pt x="531" y="2837"/>
                </a:lnTo>
                <a:lnTo>
                  <a:pt x="531" y="2836"/>
                </a:lnTo>
                <a:lnTo>
                  <a:pt x="530" y="2836"/>
                </a:lnTo>
                <a:lnTo>
                  <a:pt x="529" y="2836"/>
                </a:lnTo>
                <a:lnTo>
                  <a:pt x="529" y="2837"/>
                </a:lnTo>
                <a:lnTo>
                  <a:pt x="528" y="2837"/>
                </a:lnTo>
                <a:lnTo>
                  <a:pt x="528" y="2836"/>
                </a:lnTo>
                <a:lnTo>
                  <a:pt x="529" y="2836"/>
                </a:lnTo>
                <a:lnTo>
                  <a:pt x="528" y="2836"/>
                </a:lnTo>
                <a:lnTo>
                  <a:pt x="528" y="2835"/>
                </a:lnTo>
                <a:lnTo>
                  <a:pt x="528" y="2834"/>
                </a:lnTo>
                <a:lnTo>
                  <a:pt x="529" y="2834"/>
                </a:lnTo>
                <a:lnTo>
                  <a:pt x="529" y="2832"/>
                </a:lnTo>
                <a:lnTo>
                  <a:pt x="529" y="2831"/>
                </a:lnTo>
                <a:lnTo>
                  <a:pt x="529" y="2830"/>
                </a:lnTo>
                <a:lnTo>
                  <a:pt x="529" y="2829"/>
                </a:lnTo>
                <a:lnTo>
                  <a:pt x="528" y="2829"/>
                </a:lnTo>
                <a:lnTo>
                  <a:pt x="528" y="2828"/>
                </a:lnTo>
                <a:lnTo>
                  <a:pt x="528" y="2827"/>
                </a:lnTo>
                <a:lnTo>
                  <a:pt x="528" y="2826"/>
                </a:lnTo>
                <a:lnTo>
                  <a:pt x="527" y="2826"/>
                </a:lnTo>
                <a:lnTo>
                  <a:pt x="527" y="2824"/>
                </a:lnTo>
                <a:lnTo>
                  <a:pt x="527" y="2823"/>
                </a:lnTo>
                <a:lnTo>
                  <a:pt x="527" y="2822"/>
                </a:lnTo>
                <a:lnTo>
                  <a:pt x="526" y="2822"/>
                </a:lnTo>
                <a:lnTo>
                  <a:pt x="527" y="2821"/>
                </a:lnTo>
                <a:lnTo>
                  <a:pt x="526" y="2820"/>
                </a:lnTo>
                <a:lnTo>
                  <a:pt x="524" y="2819"/>
                </a:lnTo>
                <a:lnTo>
                  <a:pt x="523" y="2819"/>
                </a:lnTo>
                <a:lnTo>
                  <a:pt x="523" y="2818"/>
                </a:lnTo>
                <a:lnTo>
                  <a:pt x="522" y="2818"/>
                </a:lnTo>
                <a:lnTo>
                  <a:pt x="522" y="2816"/>
                </a:lnTo>
                <a:lnTo>
                  <a:pt x="521" y="2816"/>
                </a:lnTo>
                <a:lnTo>
                  <a:pt x="521" y="2815"/>
                </a:lnTo>
                <a:lnTo>
                  <a:pt x="521" y="2814"/>
                </a:lnTo>
                <a:lnTo>
                  <a:pt x="520" y="2814"/>
                </a:lnTo>
                <a:lnTo>
                  <a:pt x="521" y="2814"/>
                </a:lnTo>
                <a:lnTo>
                  <a:pt x="521" y="2813"/>
                </a:lnTo>
                <a:lnTo>
                  <a:pt x="520" y="2813"/>
                </a:lnTo>
                <a:lnTo>
                  <a:pt x="520" y="2812"/>
                </a:lnTo>
                <a:lnTo>
                  <a:pt x="520" y="2811"/>
                </a:lnTo>
                <a:lnTo>
                  <a:pt x="519" y="2810"/>
                </a:lnTo>
                <a:lnTo>
                  <a:pt x="519" y="2809"/>
                </a:lnTo>
                <a:lnTo>
                  <a:pt x="519" y="2807"/>
                </a:lnTo>
                <a:lnTo>
                  <a:pt x="519" y="2806"/>
                </a:lnTo>
                <a:lnTo>
                  <a:pt x="520" y="2806"/>
                </a:lnTo>
                <a:lnTo>
                  <a:pt x="520" y="2805"/>
                </a:lnTo>
                <a:lnTo>
                  <a:pt x="519" y="2805"/>
                </a:lnTo>
                <a:lnTo>
                  <a:pt x="520" y="2805"/>
                </a:lnTo>
                <a:lnTo>
                  <a:pt x="519" y="2804"/>
                </a:lnTo>
                <a:lnTo>
                  <a:pt x="520" y="2804"/>
                </a:lnTo>
                <a:lnTo>
                  <a:pt x="520" y="2803"/>
                </a:lnTo>
                <a:lnTo>
                  <a:pt x="520" y="2802"/>
                </a:lnTo>
                <a:lnTo>
                  <a:pt x="520" y="2801"/>
                </a:lnTo>
                <a:lnTo>
                  <a:pt x="521" y="2801"/>
                </a:lnTo>
                <a:lnTo>
                  <a:pt x="520" y="2799"/>
                </a:lnTo>
                <a:lnTo>
                  <a:pt x="520" y="2798"/>
                </a:lnTo>
                <a:lnTo>
                  <a:pt x="520" y="2797"/>
                </a:lnTo>
                <a:lnTo>
                  <a:pt x="519" y="2797"/>
                </a:lnTo>
                <a:lnTo>
                  <a:pt x="518" y="2797"/>
                </a:lnTo>
                <a:lnTo>
                  <a:pt x="518" y="2796"/>
                </a:lnTo>
                <a:lnTo>
                  <a:pt x="517" y="2796"/>
                </a:lnTo>
                <a:lnTo>
                  <a:pt x="517" y="2795"/>
                </a:lnTo>
                <a:lnTo>
                  <a:pt x="515" y="2795"/>
                </a:lnTo>
                <a:lnTo>
                  <a:pt x="514" y="2795"/>
                </a:lnTo>
                <a:lnTo>
                  <a:pt x="514" y="2794"/>
                </a:lnTo>
                <a:lnTo>
                  <a:pt x="513" y="2794"/>
                </a:lnTo>
                <a:lnTo>
                  <a:pt x="513" y="2793"/>
                </a:lnTo>
                <a:lnTo>
                  <a:pt x="512" y="2793"/>
                </a:lnTo>
                <a:lnTo>
                  <a:pt x="511" y="2793"/>
                </a:lnTo>
                <a:lnTo>
                  <a:pt x="511" y="2791"/>
                </a:lnTo>
                <a:lnTo>
                  <a:pt x="510" y="2791"/>
                </a:lnTo>
                <a:lnTo>
                  <a:pt x="509" y="2791"/>
                </a:lnTo>
                <a:lnTo>
                  <a:pt x="509" y="2790"/>
                </a:lnTo>
                <a:lnTo>
                  <a:pt x="509" y="2789"/>
                </a:lnTo>
                <a:lnTo>
                  <a:pt x="507" y="2789"/>
                </a:lnTo>
                <a:lnTo>
                  <a:pt x="506" y="2789"/>
                </a:lnTo>
                <a:lnTo>
                  <a:pt x="506" y="2788"/>
                </a:lnTo>
                <a:lnTo>
                  <a:pt x="505" y="2788"/>
                </a:lnTo>
                <a:lnTo>
                  <a:pt x="505" y="2789"/>
                </a:lnTo>
                <a:lnTo>
                  <a:pt x="504" y="2789"/>
                </a:lnTo>
                <a:lnTo>
                  <a:pt x="504" y="2788"/>
                </a:lnTo>
                <a:lnTo>
                  <a:pt x="505" y="2787"/>
                </a:lnTo>
                <a:lnTo>
                  <a:pt x="505" y="2788"/>
                </a:lnTo>
                <a:lnTo>
                  <a:pt x="505" y="2787"/>
                </a:lnTo>
                <a:lnTo>
                  <a:pt x="506" y="2787"/>
                </a:lnTo>
                <a:lnTo>
                  <a:pt x="506" y="2786"/>
                </a:lnTo>
                <a:lnTo>
                  <a:pt x="507" y="2786"/>
                </a:lnTo>
                <a:lnTo>
                  <a:pt x="506" y="2786"/>
                </a:lnTo>
                <a:lnTo>
                  <a:pt x="506" y="2785"/>
                </a:lnTo>
                <a:lnTo>
                  <a:pt x="506" y="2784"/>
                </a:lnTo>
                <a:lnTo>
                  <a:pt x="505" y="2784"/>
                </a:lnTo>
                <a:lnTo>
                  <a:pt x="504" y="2782"/>
                </a:lnTo>
                <a:lnTo>
                  <a:pt x="503" y="2782"/>
                </a:lnTo>
                <a:lnTo>
                  <a:pt x="503" y="2781"/>
                </a:lnTo>
                <a:lnTo>
                  <a:pt x="503" y="2780"/>
                </a:lnTo>
                <a:lnTo>
                  <a:pt x="502" y="2780"/>
                </a:lnTo>
                <a:lnTo>
                  <a:pt x="502" y="2779"/>
                </a:lnTo>
                <a:lnTo>
                  <a:pt x="501" y="2779"/>
                </a:lnTo>
                <a:lnTo>
                  <a:pt x="501" y="2778"/>
                </a:lnTo>
                <a:lnTo>
                  <a:pt x="500" y="2778"/>
                </a:lnTo>
                <a:lnTo>
                  <a:pt x="500" y="2777"/>
                </a:lnTo>
                <a:lnTo>
                  <a:pt x="498" y="2777"/>
                </a:lnTo>
                <a:lnTo>
                  <a:pt x="498" y="2776"/>
                </a:lnTo>
                <a:lnTo>
                  <a:pt x="500" y="2776"/>
                </a:lnTo>
                <a:lnTo>
                  <a:pt x="500" y="2774"/>
                </a:lnTo>
                <a:lnTo>
                  <a:pt x="498" y="2773"/>
                </a:lnTo>
                <a:lnTo>
                  <a:pt x="497" y="2772"/>
                </a:lnTo>
                <a:lnTo>
                  <a:pt x="497" y="2771"/>
                </a:lnTo>
                <a:lnTo>
                  <a:pt x="496" y="2771"/>
                </a:lnTo>
                <a:lnTo>
                  <a:pt x="496" y="2770"/>
                </a:lnTo>
                <a:lnTo>
                  <a:pt x="495" y="2770"/>
                </a:lnTo>
                <a:lnTo>
                  <a:pt x="495" y="2769"/>
                </a:lnTo>
                <a:lnTo>
                  <a:pt x="494" y="2769"/>
                </a:lnTo>
                <a:lnTo>
                  <a:pt x="494" y="2768"/>
                </a:lnTo>
                <a:lnTo>
                  <a:pt x="494" y="2767"/>
                </a:lnTo>
                <a:lnTo>
                  <a:pt x="494" y="2768"/>
                </a:lnTo>
                <a:lnTo>
                  <a:pt x="493" y="2768"/>
                </a:lnTo>
                <a:lnTo>
                  <a:pt x="493" y="2767"/>
                </a:lnTo>
                <a:lnTo>
                  <a:pt x="494" y="2767"/>
                </a:lnTo>
                <a:lnTo>
                  <a:pt x="493" y="2767"/>
                </a:lnTo>
                <a:lnTo>
                  <a:pt x="494" y="2765"/>
                </a:lnTo>
                <a:lnTo>
                  <a:pt x="494" y="2764"/>
                </a:lnTo>
                <a:lnTo>
                  <a:pt x="494" y="2763"/>
                </a:lnTo>
                <a:lnTo>
                  <a:pt x="493" y="2763"/>
                </a:lnTo>
                <a:lnTo>
                  <a:pt x="493" y="2762"/>
                </a:lnTo>
                <a:lnTo>
                  <a:pt x="493" y="2761"/>
                </a:lnTo>
                <a:lnTo>
                  <a:pt x="492" y="2761"/>
                </a:lnTo>
                <a:lnTo>
                  <a:pt x="492" y="2760"/>
                </a:lnTo>
                <a:lnTo>
                  <a:pt x="492" y="2759"/>
                </a:lnTo>
                <a:lnTo>
                  <a:pt x="491" y="2759"/>
                </a:lnTo>
                <a:lnTo>
                  <a:pt x="489" y="2759"/>
                </a:lnTo>
                <a:lnTo>
                  <a:pt x="489" y="2757"/>
                </a:lnTo>
                <a:lnTo>
                  <a:pt x="488" y="2756"/>
                </a:lnTo>
                <a:lnTo>
                  <a:pt x="488" y="2757"/>
                </a:lnTo>
                <a:lnTo>
                  <a:pt x="487" y="2757"/>
                </a:lnTo>
                <a:lnTo>
                  <a:pt x="486" y="2757"/>
                </a:lnTo>
                <a:lnTo>
                  <a:pt x="486" y="2759"/>
                </a:lnTo>
                <a:lnTo>
                  <a:pt x="485" y="2759"/>
                </a:lnTo>
                <a:lnTo>
                  <a:pt x="485" y="2760"/>
                </a:lnTo>
                <a:lnTo>
                  <a:pt x="485" y="2759"/>
                </a:lnTo>
                <a:lnTo>
                  <a:pt x="484" y="2759"/>
                </a:lnTo>
                <a:lnTo>
                  <a:pt x="484" y="2760"/>
                </a:lnTo>
                <a:lnTo>
                  <a:pt x="484" y="2759"/>
                </a:lnTo>
                <a:lnTo>
                  <a:pt x="483" y="2759"/>
                </a:lnTo>
                <a:lnTo>
                  <a:pt x="484" y="2759"/>
                </a:lnTo>
                <a:lnTo>
                  <a:pt x="483" y="2757"/>
                </a:lnTo>
                <a:lnTo>
                  <a:pt x="484" y="2756"/>
                </a:lnTo>
                <a:lnTo>
                  <a:pt x="483" y="2756"/>
                </a:lnTo>
                <a:lnTo>
                  <a:pt x="481" y="2756"/>
                </a:lnTo>
                <a:lnTo>
                  <a:pt x="483" y="2756"/>
                </a:lnTo>
                <a:lnTo>
                  <a:pt x="481" y="2755"/>
                </a:lnTo>
                <a:lnTo>
                  <a:pt x="483" y="2755"/>
                </a:lnTo>
                <a:lnTo>
                  <a:pt x="481" y="2755"/>
                </a:lnTo>
                <a:lnTo>
                  <a:pt x="481" y="2754"/>
                </a:lnTo>
                <a:lnTo>
                  <a:pt x="480" y="2754"/>
                </a:lnTo>
                <a:lnTo>
                  <a:pt x="479" y="2754"/>
                </a:lnTo>
                <a:lnTo>
                  <a:pt x="479" y="2753"/>
                </a:lnTo>
                <a:lnTo>
                  <a:pt x="479" y="2752"/>
                </a:lnTo>
                <a:lnTo>
                  <a:pt x="480" y="2752"/>
                </a:lnTo>
                <a:lnTo>
                  <a:pt x="479" y="2752"/>
                </a:lnTo>
                <a:lnTo>
                  <a:pt x="479" y="2751"/>
                </a:lnTo>
                <a:lnTo>
                  <a:pt x="480" y="2751"/>
                </a:lnTo>
                <a:lnTo>
                  <a:pt x="480" y="2749"/>
                </a:lnTo>
                <a:lnTo>
                  <a:pt x="480" y="2748"/>
                </a:lnTo>
                <a:lnTo>
                  <a:pt x="480" y="2747"/>
                </a:lnTo>
                <a:lnTo>
                  <a:pt x="480" y="2746"/>
                </a:lnTo>
                <a:lnTo>
                  <a:pt x="480" y="2745"/>
                </a:lnTo>
                <a:lnTo>
                  <a:pt x="480" y="2744"/>
                </a:lnTo>
                <a:lnTo>
                  <a:pt x="479" y="2744"/>
                </a:lnTo>
                <a:lnTo>
                  <a:pt x="479" y="2743"/>
                </a:lnTo>
                <a:lnTo>
                  <a:pt x="478" y="2743"/>
                </a:lnTo>
                <a:lnTo>
                  <a:pt x="477" y="2743"/>
                </a:lnTo>
                <a:lnTo>
                  <a:pt x="477" y="2742"/>
                </a:lnTo>
                <a:lnTo>
                  <a:pt x="476" y="2742"/>
                </a:lnTo>
                <a:lnTo>
                  <a:pt x="475" y="2742"/>
                </a:lnTo>
                <a:lnTo>
                  <a:pt x="475" y="2743"/>
                </a:lnTo>
                <a:lnTo>
                  <a:pt x="474" y="2743"/>
                </a:lnTo>
                <a:lnTo>
                  <a:pt x="472" y="2742"/>
                </a:lnTo>
                <a:lnTo>
                  <a:pt x="474" y="2742"/>
                </a:lnTo>
                <a:lnTo>
                  <a:pt x="475" y="2740"/>
                </a:lnTo>
                <a:lnTo>
                  <a:pt x="475" y="2739"/>
                </a:lnTo>
                <a:lnTo>
                  <a:pt x="476" y="2739"/>
                </a:lnTo>
                <a:lnTo>
                  <a:pt x="475" y="2738"/>
                </a:lnTo>
                <a:lnTo>
                  <a:pt x="476" y="2738"/>
                </a:lnTo>
                <a:lnTo>
                  <a:pt x="476" y="2737"/>
                </a:lnTo>
                <a:lnTo>
                  <a:pt x="476" y="2736"/>
                </a:lnTo>
                <a:lnTo>
                  <a:pt x="476" y="2735"/>
                </a:lnTo>
                <a:lnTo>
                  <a:pt x="476" y="2734"/>
                </a:lnTo>
                <a:lnTo>
                  <a:pt x="476" y="2732"/>
                </a:lnTo>
                <a:lnTo>
                  <a:pt x="476" y="2731"/>
                </a:lnTo>
                <a:lnTo>
                  <a:pt x="475" y="2731"/>
                </a:lnTo>
                <a:lnTo>
                  <a:pt x="476" y="2731"/>
                </a:lnTo>
                <a:lnTo>
                  <a:pt x="475" y="2731"/>
                </a:lnTo>
                <a:lnTo>
                  <a:pt x="475" y="2730"/>
                </a:lnTo>
                <a:lnTo>
                  <a:pt x="475" y="2729"/>
                </a:lnTo>
                <a:lnTo>
                  <a:pt x="475" y="2728"/>
                </a:lnTo>
                <a:lnTo>
                  <a:pt x="474" y="2728"/>
                </a:lnTo>
                <a:lnTo>
                  <a:pt x="474" y="2727"/>
                </a:lnTo>
                <a:lnTo>
                  <a:pt x="474" y="2726"/>
                </a:lnTo>
                <a:lnTo>
                  <a:pt x="472" y="2724"/>
                </a:lnTo>
                <a:lnTo>
                  <a:pt x="472" y="2723"/>
                </a:lnTo>
                <a:lnTo>
                  <a:pt x="471" y="2723"/>
                </a:lnTo>
                <a:lnTo>
                  <a:pt x="471" y="2722"/>
                </a:lnTo>
                <a:lnTo>
                  <a:pt x="471" y="2721"/>
                </a:lnTo>
                <a:lnTo>
                  <a:pt x="470" y="2721"/>
                </a:lnTo>
                <a:lnTo>
                  <a:pt x="470" y="2720"/>
                </a:lnTo>
                <a:lnTo>
                  <a:pt x="470" y="2719"/>
                </a:lnTo>
                <a:lnTo>
                  <a:pt x="470" y="2718"/>
                </a:lnTo>
                <a:lnTo>
                  <a:pt x="470" y="2717"/>
                </a:lnTo>
                <a:lnTo>
                  <a:pt x="469" y="2717"/>
                </a:lnTo>
                <a:lnTo>
                  <a:pt x="469" y="2715"/>
                </a:lnTo>
                <a:lnTo>
                  <a:pt x="469" y="2714"/>
                </a:lnTo>
                <a:lnTo>
                  <a:pt x="470" y="2713"/>
                </a:lnTo>
                <a:lnTo>
                  <a:pt x="469" y="2713"/>
                </a:lnTo>
                <a:lnTo>
                  <a:pt x="469" y="2712"/>
                </a:lnTo>
                <a:lnTo>
                  <a:pt x="469" y="2711"/>
                </a:lnTo>
                <a:lnTo>
                  <a:pt x="469" y="2710"/>
                </a:lnTo>
                <a:lnTo>
                  <a:pt x="468" y="2709"/>
                </a:lnTo>
                <a:lnTo>
                  <a:pt x="469" y="2709"/>
                </a:lnTo>
                <a:lnTo>
                  <a:pt x="468" y="2707"/>
                </a:lnTo>
                <a:lnTo>
                  <a:pt x="469" y="2707"/>
                </a:lnTo>
                <a:lnTo>
                  <a:pt x="468" y="2706"/>
                </a:lnTo>
                <a:lnTo>
                  <a:pt x="468" y="2705"/>
                </a:lnTo>
                <a:lnTo>
                  <a:pt x="468" y="2704"/>
                </a:lnTo>
                <a:lnTo>
                  <a:pt x="468" y="2703"/>
                </a:lnTo>
                <a:lnTo>
                  <a:pt x="467" y="2703"/>
                </a:lnTo>
                <a:lnTo>
                  <a:pt x="467" y="2702"/>
                </a:lnTo>
                <a:lnTo>
                  <a:pt x="466" y="2702"/>
                </a:lnTo>
                <a:lnTo>
                  <a:pt x="466" y="2701"/>
                </a:lnTo>
                <a:lnTo>
                  <a:pt x="466" y="2699"/>
                </a:lnTo>
                <a:lnTo>
                  <a:pt x="465" y="2699"/>
                </a:lnTo>
                <a:lnTo>
                  <a:pt x="465" y="2698"/>
                </a:lnTo>
                <a:lnTo>
                  <a:pt x="465" y="2697"/>
                </a:lnTo>
                <a:lnTo>
                  <a:pt x="463" y="2697"/>
                </a:lnTo>
                <a:lnTo>
                  <a:pt x="463" y="2696"/>
                </a:lnTo>
                <a:lnTo>
                  <a:pt x="462" y="2696"/>
                </a:lnTo>
                <a:lnTo>
                  <a:pt x="462" y="2695"/>
                </a:lnTo>
                <a:lnTo>
                  <a:pt x="461" y="2695"/>
                </a:lnTo>
                <a:lnTo>
                  <a:pt x="461" y="2694"/>
                </a:lnTo>
                <a:lnTo>
                  <a:pt x="461" y="2693"/>
                </a:lnTo>
                <a:lnTo>
                  <a:pt x="461" y="2692"/>
                </a:lnTo>
                <a:lnTo>
                  <a:pt x="460" y="2692"/>
                </a:lnTo>
                <a:lnTo>
                  <a:pt x="460" y="2690"/>
                </a:lnTo>
                <a:lnTo>
                  <a:pt x="460" y="2689"/>
                </a:lnTo>
                <a:lnTo>
                  <a:pt x="459" y="2689"/>
                </a:lnTo>
                <a:lnTo>
                  <a:pt x="459" y="2688"/>
                </a:lnTo>
                <a:lnTo>
                  <a:pt x="459" y="2687"/>
                </a:lnTo>
                <a:lnTo>
                  <a:pt x="458" y="2687"/>
                </a:lnTo>
                <a:lnTo>
                  <a:pt x="458" y="2686"/>
                </a:lnTo>
                <a:lnTo>
                  <a:pt x="457" y="2686"/>
                </a:lnTo>
                <a:lnTo>
                  <a:pt x="457" y="2685"/>
                </a:lnTo>
                <a:lnTo>
                  <a:pt x="455" y="2685"/>
                </a:lnTo>
                <a:lnTo>
                  <a:pt x="455" y="2684"/>
                </a:lnTo>
                <a:lnTo>
                  <a:pt x="454" y="2684"/>
                </a:lnTo>
                <a:lnTo>
                  <a:pt x="454" y="2682"/>
                </a:lnTo>
                <a:lnTo>
                  <a:pt x="453" y="2682"/>
                </a:lnTo>
                <a:lnTo>
                  <a:pt x="452" y="2682"/>
                </a:lnTo>
                <a:lnTo>
                  <a:pt x="452" y="2681"/>
                </a:lnTo>
                <a:lnTo>
                  <a:pt x="451" y="2680"/>
                </a:lnTo>
                <a:lnTo>
                  <a:pt x="451" y="2679"/>
                </a:lnTo>
                <a:lnTo>
                  <a:pt x="450" y="2679"/>
                </a:lnTo>
                <a:lnTo>
                  <a:pt x="450" y="2678"/>
                </a:lnTo>
                <a:lnTo>
                  <a:pt x="449" y="2678"/>
                </a:lnTo>
                <a:lnTo>
                  <a:pt x="448" y="2677"/>
                </a:lnTo>
                <a:lnTo>
                  <a:pt x="446" y="2677"/>
                </a:lnTo>
                <a:lnTo>
                  <a:pt x="446" y="2676"/>
                </a:lnTo>
                <a:lnTo>
                  <a:pt x="445" y="2676"/>
                </a:lnTo>
                <a:lnTo>
                  <a:pt x="445" y="2675"/>
                </a:lnTo>
                <a:lnTo>
                  <a:pt x="444" y="2673"/>
                </a:lnTo>
                <a:lnTo>
                  <a:pt x="444" y="2672"/>
                </a:lnTo>
                <a:lnTo>
                  <a:pt x="443" y="2672"/>
                </a:lnTo>
                <a:lnTo>
                  <a:pt x="443" y="2671"/>
                </a:lnTo>
                <a:lnTo>
                  <a:pt x="444" y="2671"/>
                </a:lnTo>
                <a:lnTo>
                  <a:pt x="443" y="2671"/>
                </a:lnTo>
                <a:lnTo>
                  <a:pt x="442" y="2670"/>
                </a:lnTo>
                <a:lnTo>
                  <a:pt x="441" y="2670"/>
                </a:lnTo>
                <a:lnTo>
                  <a:pt x="441" y="2669"/>
                </a:lnTo>
                <a:lnTo>
                  <a:pt x="441" y="2668"/>
                </a:lnTo>
                <a:lnTo>
                  <a:pt x="441" y="2667"/>
                </a:lnTo>
                <a:lnTo>
                  <a:pt x="441" y="2665"/>
                </a:lnTo>
                <a:lnTo>
                  <a:pt x="440" y="2664"/>
                </a:lnTo>
                <a:lnTo>
                  <a:pt x="440" y="2663"/>
                </a:lnTo>
                <a:lnTo>
                  <a:pt x="440" y="2662"/>
                </a:lnTo>
                <a:lnTo>
                  <a:pt x="438" y="2662"/>
                </a:lnTo>
                <a:lnTo>
                  <a:pt x="438" y="2661"/>
                </a:lnTo>
                <a:lnTo>
                  <a:pt x="438" y="2660"/>
                </a:lnTo>
                <a:lnTo>
                  <a:pt x="437" y="2660"/>
                </a:lnTo>
                <a:lnTo>
                  <a:pt x="437" y="2659"/>
                </a:lnTo>
                <a:lnTo>
                  <a:pt x="437" y="2657"/>
                </a:lnTo>
                <a:lnTo>
                  <a:pt x="436" y="2656"/>
                </a:lnTo>
                <a:lnTo>
                  <a:pt x="436" y="2655"/>
                </a:lnTo>
                <a:lnTo>
                  <a:pt x="437" y="2654"/>
                </a:lnTo>
                <a:lnTo>
                  <a:pt x="437" y="2653"/>
                </a:lnTo>
                <a:lnTo>
                  <a:pt x="437" y="2652"/>
                </a:lnTo>
                <a:lnTo>
                  <a:pt x="437" y="2651"/>
                </a:lnTo>
                <a:lnTo>
                  <a:pt x="436" y="2650"/>
                </a:lnTo>
                <a:lnTo>
                  <a:pt x="436" y="2648"/>
                </a:lnTo>
                <a:lnTo>
                  <a:pt x="436" y="2647"/>
                </a:lnTo>
                <a:lnTo>
                  <a:pt x="436" y="2646"/>
                </a:lnTo>
                <a:lnTo>
                  <a:pt x="437" y="2646"/>
                </a:lnTo>
                <a:lnTo>
                  <a:pt x="437" y="2645"/>
                </a:lnTo>
                <a:lnTo>
                  <a:pt x="437" y="2644"/>
                </a:lnTo>
                <a:lnTo>
                  <a:pt x="436" y="2644"/>
                </a:lnTo>
                <a:lnTo>
                  <a:pt x="436" y="2643"/>
                </a:lnTo>
                <a:lnTo>
                  <a:pt x="435" y="2643"/>
                </a:lnTo>
                <a:lnTo>
                  <a:pt x="435" y="2642"/>
                </a:lnTo>
                <a:lnTo>
                  <a:pt x="434" y="2642"/>
                </a:lnTo>
                <a:lnTo>
                  <a:pt x="434" y="2640"/>
                </a:lnTo>
                <a:lnTo>
                  <a:pt x="433" y="2640"/>
                </a:lnTo>
                <a:lnTo>
                  <a:pt x="434" y="2640"/>
                </a:lnTo>
                <a:lnTo>
                  <a:pt x="434" y="2639"/>
                </a:lnTo>
                <a:lnTo>
                  <a:pt x="433" y="2639"/>
                </a:lnTo>
                <a:lnTo>
                  <a:pt x="433" y="2638"/>
                </a:lnTo>
                <a:lnTo>
                  <a:pt x="433" y="2637"/>
                </a:lnTo>
                <a:lnTo>
                  <a:pt x="432" y="2637"/>
                </a:lnTo>
                <a:lnTo>
                  <a:pt x="432" y="2636"/>
                </a:lnTo>
                <a:lnTo>
                  <a:pt x="432" y="2635"/>
                </a:lnTo>
                <a:lnTo>
                  <a:pt x="431" y="2635"/>
                </a:lnTo>
                <a:lnTo>
                  <a:pt x="431" y="2634"/>
                </a:lnTo>
                <a:lnTo>
                  <a:pt x="432" y="2634"/>
                </a:lnTo>
                <a:lnTo>
                  <a:pt x="432" y="2632"/>
                </a:lnTo>
                <a:lnTo>
                  <a:pt x="432" y="2631"/>
                </a:lnTo>
                <a:lnTo>
                  <a:pt x="431" y="2630"/>
                </a:lnTo>
                <a:lnTo>
                  <a:pt x="431" y="2629"/>
                </a:lnTo>
                <a:lnTo>
                  <a:pt x="429" y="2629"/>
                </a:lnTo>
                <a:lnTo>
                  <a:pt x="429" y="2628"/>
                </a:lnTo>
                <a:lnTo>
                  <a:pt x="429" y="2627"/>
                </a:lnTo>
                <a:lnTo>
                  <a:pt x="429" y="2626"/>
                </a:lnTo>
                <a:lnTo>
                  <a:pt x="429" y="2625"/>
                </a:lnTo>
                <a:lnTo>
                  <a:pt x="429" y="2623"/>
                </a:lnTo>
                <a:lnTo>
                  <a:pt x="428" y="2623"/>
                </a:lnTo>
                <a:lnTo>
                  <a:pt x="428" y="2622"/>
                </a:lnTo>
                <a:lnTo>
                  <a:pt x="428" y="2621"/>
                </a:lnTo>
                <a:lnTo>
                  <a:pt x="428" y="2620"/>
                </a:lnTo>
                <a:lnTo>
                  <a:pt x="427" y="2619"/>
                </a:lnTo>
                <a:lnTo>
                  <a:pt x="427" y="2618"/>
                </a:lnTo>
                <a:lnTo>
                  <a:pt x="426" y="2618"/>
                </a:lnTo>
                <a:lnTo>
                  <a:pt x="426" y="2617"/>
                </a:lnTo>
                <a:lnTo>
                  <a:pt x="426" y="2615"/>
                </a:lnTo>
                <a:lnTo>
                  <a:pt x="425" y="2615"/>
                </a:lnTo>
                <a:lnTo>
                  <a:pt x="425" y="2614"/>
                </a:lnTo>
                <a:lnTo>
                  <a:pt x="425" y="2613"/>
                </a:lnTo>
                <a:lnTo>
                  <a:pt x="424" y="2612"/>
                </a:lnTo>
                <a:lnTo>
                  <a:pt x="424" y="2611"/>
                </a:lnTo>
                <a:lnTo>
                  <a:pt x="424" y="2610"/>
                </a:lnTo>
                <a:lnTo>
                  <a:pt x="423" y="2610"/>
                </a:lnTo>
                <a:lnTo>
                  <a:pt x="423" y="2609"/>
                </a:lnTo>
                <a:lnTo>
                  <a:pt x="422" y="2609"/>
                </a:lnTo>
                <a:lnTo>
                  <a:pt x="420" y="2607"/>
                </a:lnTo>
                <a:lnTo>
                  <a:pt x="419" y="2607"/>
                </a:lnTo>
                <a:lnTo>
                  <a:pt x="418" y="2607"/>
                </a:lnTo>
                <a:lnTo>
                  <a:pt x="417" y="2607"/>
                </a:lnTo>
                <a:lnTo>
                  <a:pt x="417" y="2606"/>
                </a:lnTo>
                <a:lnTo>
                  <a:pt x="417" y="2605"/>
                </a:lnTo>
                <a:lnTo>
                  <a:pt x="416" y="2605"/>
                </a:lnTo>
                <a:lnTo>
                  <a:pt x="416" y="2604"/>
                </a:lnTo>
                <a:lnTo>
                  <a:pt x="415" y="2604"/>
                </a:lnTo>
                <a:lnTo>
                  <a:pt x="415" y="2603"/>
                </a:lnTo>
                <a:lnTo>
                  <a:pt x="414" y="2603"/>
                </a:lnTo>
                <a:lnTo>
                  <a:pt x="412" y="2603"/>
                </a:lnTo>
                <a:lnTo>
                  <a:pt x="411" y="2603"/>
                </a:lnTo>
                <a:lnTo>
                  <a:pt x="410" y="2603"/>
                </a:lnTo>
                <a:lnTo>
                  <a:pt x="409" y="2603"/>
                </a:lnTo>
                <a:lnTo>
                  <a:pt x="408" y="2604"/>
                </a:lnTo>
                <a:lnTo>
                  <a:pt x="407" y="2604"/>
                </a:lnTo>
                <a:lnTo>
                  <a:pt x="406" y="2604"/>
                </a:lnTo>
                <a:lnTo>
                  <a:pt x="405" y="2604"/>
                </a:lnTo>
                <a:lnTo>
                  <a:pt x="403" y="2604"/>
                </a:lnTo>
                <a:lnTo>
                  <a:pt x="402" y="2604"/>
                </a:lnTo>
                <a:lnTo>
                  <a:pt x="402" y="2603"/>
                </a:lnTo>
                <a:lnTo>
                  <a:pt x="402" y="2602"/>
                </a:lnTo>
                <a:lnTo>
                  <a:pt x="402" y="2601"/>
                </a:lnTo>
                <a:lnTo>
                  <a:pt x="402" y="2600"/>
                </a:lnTo>
                <a:lnTo>
                  <a:pt x="403" y="2600"/>
                </a:lnTo>
                <a:lnTo>
                  <a:pt x="403" y="2598"/>
                </a:lnTo>
                <a:lnTo>
                  <a:pt x="402" y="2598"/>
                </a:lnTo>
                <a:lnTo>
                  <a:pt x="402" y="2597"/>
                </a:lnTo>
                <a:lnTo>
                  <a:pt x="403" y="2597"/>
                </a:lnTo>
                <a:lnTo>
                  <a:pt x="402" y="2597"/>
                </a:lnTo>
                <a:lnTo>
                  <a:pt x="402" y="2596"/>
                </a:lnTo>
                <a:lnTo>
                  <a:pt x="402" y="2595"/>
                </a:lnTo>
                <a:lnTo>
                  <a:pt x="402" y="2594"/>
                </a:lnTo>
                <a:lnTo>
                  <a:pt x="402" y="2593"/>
                </a:lnTo>
                <a:lnTo>
                  <a:pt x="403" y="2593"/>
                </a:lnTo>
                <a:lnTo>
                  <a:pt x="403" y="2592"/>
                </a:lnTo>
                <a:lnTo>
                  <a:pt x="403" y="2590"/>
                </a:lnTo>
                <a:lnTo>
                  <a:pt x="403" y="2589"/>
                </a:lnTo>
                <a:lnTo>
                  <a:pt x="403" y="2588"/>
                </a:lnTo>
                <a:lnTo>
                  <a:pt x="403" y="2587"/>
                </a:lnTo>
                <a:lnTo>
                  <a:pt x="403" y="2586"/>
                </a:lnTo>
                <a:lnTo>
                  <a:pt x="403" y="2585"/>
                </a:lnTo>
                <a:lnTo>
                  <a:pt x="403" y="2584"/>
                </a:lnTo>
                <a:lnTo>
                  <a:pt x="403" y="2583"/>
                </a:lnTo>
                <a:lnTo>
                  <a:pt x="403" y="2581"/>
                </a:lnTo>
                <a:lnTo>
                  <a:pt x="403" y="2580"/>
                </a:lnTo>
                <a:lnTo>
                  <a:pt x="402" y="2580"/>
                </a:lnTo>
                <a:lnTo>
                  <a:pt x="401" y="2579"/>
                </a:lnTo>
                <a:lnTo>
                  <a:pt x="402" y="2579"/>
                </a:lnTo>
                <a:lnTo>
                  <a:pt x="405" y="2579"/>
                </a:lnTo>
                <a:lnTo>
                  <a:pt x="406" y="2579"/>
                </a:lnTo>
                <a:lnTo>
                  <a:pt x="407" y="2579"/>
                </a:lnTo>
                <a:lnTo>
                  <a:pt x="407" y="2578"/>
                </a:lnTo>
                <a:lnTo>
                  <a:pt x="408" y="2578"/>
                </a:lnTo>
                <a:lnTo>
                  <a:pt x="409" y="2578"/>
                </a:lnTo>
                <a:lnTo>
                  <a:pt x="410" y="2577"/>
                </a:lnTo>
                <a:lnTo>
                  <a:pt x="411" y="2577"/>
                </a:lnTo>
                <a:lnTo>
                  <a:pt x="411" y="2576"/>
                </a:lnTo>
                <a:lnTo>
                  <a:pt x="412" y="2576"/>
                </a:lnTo>
                <a:lnTo>
                  <a:pt x="414" y="2576"/>
                </a:lnTo>
                <a:lnTo>
                  <a:pt x="415" y="2576"/>
                </a:lnTo>
                <a:lnTo>
                  <a:pt x="415" y="2575"/>
                </a:lnTo>
                <a:lnTo>
                  <a:pt x="415" y="2573"/>
                </a:lnTo>
                <a:lnTo>
                  <a:pt x="416" y="2573"/>
                </a:lnTo>
                <a:lnTo>
                  <a:pt x="417" y="2573"/>
                </a:lnTo>
                <a:lnTo>
                  <a:pt x="417" y="2575"/>
                </a:lnTo>
                <a:lnTo>
                  <a:pt x="418" y="2575"/>
                </a:lnTo>
                <a:close/>
                <a:moveTo>
                  <a:pt x="419" y="2571"/>
                </a:moveTo>
                <a:lnTo>
                  <a:pt x="420" y="2571"/>
                </a:lnTo>
                <a:lnTo>
                  <a:pt x="420" y="2572"/>
                </a:lnTo>
                <a:lnTo>
                  <a:pt x="420" y="2573"/>
                </a:lnTo>
                <a:lnTo>
                  <a:pt x="419" y="2573"/>
                </a:lnTo>
                <a:lnTo>
                  <a:pt x="419" y="2575"/>
                </a:lnTo>
                <a:lnTo>
                  <a:pt x="419" y="2573"/>
                </a:lnTo>
                <a:lnTo>
                  <a:pt x="419" y="2572"/>
                </a:lnTo>
                <a:lnTo>
                  <a:pt x="418" y="2572"/>
                </a:lnTo>
                <a:lnTo>
                  <a:pt x="418" y="2571"/>
                </a:lnTo>
                <a:lnTo>
                  <a:pt x="418" y="2572"/>
                </a:lnTo>
                <a:lnTo>
                  <a:pt x="419" y="2572"/>
                </a:lnTo>
                <a:lnTo>
                  <a:pt x="419" y="2571"/>
                </a:lnTo>
                <a:close/>
                <a:moveTo>
                  <a:pt x="393" y="2577"/>
                </a:moveTo>
                <a:lnTo>
                  <a:pt x="392" y="2576"/>
                </a:lnTo>
                <a:lnTo>
                  <a:pt x="393" y="2576"/>
                </a:lnTo>
                <a:lnTo>
                  <a:pt x="393" y="2577"/>
                </a:lnTo>
                <a:close/>
                <a:moveTo>
                  <a:pt x="545" y="1982"/>
                </a:moveTo>
                <a:lnTo>
                  <a:pt x="544" y="1982"/>
                </a:lnTo>
                <a:lnTo>
                  <a:pt x="544" y="1981"/>
                </a:lnTo>
                <a:lnTo>
                  <a:pt x="544" y="1979"/>
                </a:lnTo>
                <a:lnTo>
                  <a:pt x="544" y="1981"/>
                </a:lnTo>
                <a:lnTo>
                  <a:pt x="545" y="1981"/>
                </a:lnTo>
                <a:lnTo>
                  <a:pt x="545" y="1982"/>
                </a:lnTo>
                <a:close/>
                <a:moveTo>
                  <a:pt x="402" y="1941"/>
                </a:moveTo>
                <a:lnTo>
                  <a:pt x="403" y="1941"/>
                </a:lnTo>
                <a:lnTo>
                  <a:pt x="405" y="1942"/>
                </a:lnTo>
                <a:lnTo>
                  <a:pt x="406" y="1942"/>
                </a:lnTo>
                <a:lnTo>
                  <a:pt x="407" y="1942"/>
                </a:lnTo>
                <a:lnTo>
                  <a:pt x="407" y="1943"/>
                </a:lnTo>
                <a:lnTo>
                  <a:pt x="408" y="1943"/>
                </a:lnTo>
                <a:lnTo>
                  <a:pt x="409" y="1943"/>
                </a:lnTo>
                <a:lnTo>
                  <a:pt x="410" y="1943"/>
                </a:lnTo>
                <a:lnTo>
                  <a:pt x="410" y="1942"/>
                </a:lnTo>
                <a:lnTo>
                  <a:pt x="411" y="1942"/>
                </a:lnTo>
                <a:lnTo>
                  <a:pt x="411" y="1943"/>
                </a:lnTo>
                <a:lnTo>
                  <a:pt x="412" y="1943"/>
                </a:lnTo>
                <a:lnTo>
                  <a:pt x="414" y="1943"/>
                </a:lnTo>
                <a:lnTo>
                  <a:pt x="414" y="1944"/>
                </a:lnTo>
                <a:lnTo>
                  <a:pt x="415" y="1944"/>
                </a:lnTo>
                <a:lnTo>
                  <a:pt x="416" y="1944"/>
                </a:lnTo>
                <a:lnTo>
                  <a:pt x="416" y="1945"/>
                </a:lnTo>
                <a:lnTo>
                  <a:pt x="417" y="1945"/>
                </a:lnTo>
                <a:lnTo>
                  <a:pt x="417" y="1947"/>
                </a:lnTo>
                <a:lnTo>
                  <a:pt x="418" y="1947"/>
                </a:lnTo>
                <a:lnTo>
                  <a:pt x="418" y="1945"/>
                </a:lnTo>
                <a:lnTo>
                  <a:pt x="419" y="1947"/>
                </a:lnTo>
                <a:lnTo>
                  <a:pt x="419" y="1945"/>
                </a:lnTo>
                <a:lnTo>
                  <a:pt x="419" y="1947"/>
                </a:lnTo>
                <a:lnTo>
                  <a:pt x="420" y="1947"/>
                </a:lnTo>
                <a:lnTo>
                  <a:pt x="422" y="1947"/>
                </a:lnTo>
                <a:lnTo>
                  <a:pt x="423" y="1947"/>
                </a:lnTo>
                <a:lnTo>
                  <a:pt x="424" y="1947"/>
                </a:lnTo>
                <a:lnTo>
                  <a:pt x="425" y="1948"/>
                </a:lnTo>
                <a:lnTo>
                  <a:pt x="426" y="1948"/>
                </a:lnTo>
                <a:lnTo>
                  <a:pt x="427" y="1948"/>
                </a:lnTo>
                <a:lnTo>
                  <a:pt x="428" y="1948"/>
                </a:lnTo>
                <a:lnTo>
                  <a:pt x="429" y="1948"/>
                </a:lnTo>
                <a:lnTo>
                  <a:pt x="431" y="1948"/>
                </a:lnTo>
                <a:lnTo>
                  <a:pt x="432" y="1948"/>
                </a:lnTo>
                <a:lnTo>
                  <a:pt x="432" y="1947"/>
                </a:lnTo>
                <a:lnTo>
                  <a:pt x="433" y="1947"/>
                </a:lnTo>
                <a:lnTo>
                  <a:pt x="434" y="1947"/>
                </a:lnTo>
                <a:lnTo>
                  <a:pt x="434" y="1945"/>
                </a:lnTo>
                <a:lnTo>
                  <a:pt x="435" y="1945"/>
                </a:lnTo>
                <a:lnTo>
                  <a:pt x="435" y="1947"/>
                </a:lnTo>
                <a:lnTo>
                  <a:pt x="436" y="1947"/>
                </a:lnTo>
                <a:lnTo>
                  <a:pt x="437" y="1948"/>
                </a:lnTo>
                <a:lnTo>
                  <a:pt x="438" y="1948"/>
                </a:lnTo>
                <a:lnTo>
                  <a:pt x="438" y="1947"/>
                </a:lnTo>
                <a:lnTo>
                  <a:pt x="440" y="1947"/>
                </a:lnTo>
                <a:lnTo>
                  <a:pt x="440" y="1948"/>
                </a:lnTo>
                <a:lnTo>
                  <a:pt x="440" y="1947"/>
                </a:lnTo>
                <a:lnTo>
                  <a:pt x="440" y="1948"/>
                </a:lnTo>
                <a:lnTo>
                  <a:pt x="441" y="1948"/>
                </a:lnTo>
                <a:lnTo>
                  <a:pt x="441" y="1947"/>
                </a:lnTo>
                <a:lnTo>
                  <a:pt x="441" y="1948"/>
                </a:lnTo>
                <a:lnTo>
                  <a:pt x="442" y="1948"/>
                </a:lnTo>
                <a:lnTo>
                  <a:pt x="443" y="1948"/>
                </a:lnTo>
                <a:lnTo>
                  <a:pt x="443" y="1947"/>
                </a:lnTo>
                <a:lnTo>
                  <a:pt x="443" y="1948"/>
                </a:lnTo>
                <a:lnTo>
                  <a:pt x="443" y="1947"/>
                </a:lnTo>
                <a:lnTo>
                  <a:pt x="444" y="1947"/>
                </a:lnTo>
                <a:lnTo>
                  <a:pt x="445" y="1947"/>
                </a:lnTo>
                <a:lnTo>
                  <a:pt x="445" y="1945"/>
                </a:lnTo>
                <a:lnTo>
                  <a:pt x="446" y="1945"/>
                </a:lnTo>
                <a:lnTo>
                  <a:pt x="446" y="1947"/>
                </a:lnTo>
                <a:lnTo>
                  <a:pt x="448" y="1947"/>
                </a:lnTo>
                <a:lnTo>
                  <a:pt x="448" y="1948"/>
                </a:lnTo>
                <a:lnTo>
                  <a:pt x="449" y="1948"/>
                </a:lnTo>
                <a:lnTo>
                  <a:pt x="450" y="1948"/>
                </a:lnTo>
                <a:lnTo>
                  <a:pt x="450" y="1949"/>
                </a:lnTo>
                <a:lnTo>
                  <a:pt x="451" y="1949"/>
                </a:lnTo>
                <a:lnTo>
                  <a:pt x="452" y="1948"/>
                </a:lnTo>
                <a:lnTo>
                  <a:pt x="453" y="1948"/>
                </a:lnTo>
                <a:lnTo>
                  <a:pt x="454" y="1948"/>
                </a:lnTo>
                <a:lnTo>
                  <a:pt x="455" y="1948"/>
                </a:lnTo>
                <a:lnTo>
                  <a:pt x="457" y="1948"/>
                </a:lnTo>
                <a:lnTo>
                  <a:pt x="458" y="1948"/>
                </a:lnTo>
                <a:lnTo>
                  <a:pt x="459" y="1949"/>
                </a:lnTo>
                <a:lnTo>
                  <a:pt x="460" y="1949"/>
                </a:lnTo>
                <a:lnTo>
                  <a:pt x="460" y="1948"/>
                </a:lnTo>
                <a:lnTo>
                  <a:pt x="461" y="1948"/>
                </a:lnTo>
                <a:lnTo>
                  <a:pt x="462" y="1948"/>
                </a:lnTo>
                <a:lnTo>
                  <a:pt x="461" y="1948"/>
                </a:lnTo>
                <a:lnTo>
                  <a:pt x="461" y="1947"/>
                </a:lnTo>
                <a:lnTo>
                  <a:pt x="462" y="1947"/>
                </a:lnTo>
                <a:lnTo>
                  <a:pt x="462" y="1948"/>
                </a:lnTo>
                <a:lnTo>
                  <a:pt x="463" y="1948"/>
                </a:lnTo>
                <a:lnTo>
                  <a:pt x="465" y="1948"/>
                </a:lnTo>
                <a:lnTo>
                  <a:pt x="466" y="1948"/>
                </a:lnTo>
                <a:lnTo>
                  <a:pt x="466" y="1949"/>
                </a:lnTo>
                <a:lnTo>
                  <a:pt x="467" y="1949"/>
                </a:lnTo>
                <a:lnTo>
                  <a:pt x="468" y="1949"/>
                </a:lnTo>
                <a:lnTo>
                  <a:pt x="468" y="1950"/>
                </a:lnTo>
                <a:lnTo>
                  <a:pt x="468" y="1949"/>
                </a:lnTo>
                <a:lnTo>
                  <a:pt x="469" y="1949"/>
                </a:lnTo>
                <a:lnTo>
                  <a:pt x="470" y="1949"/>
                </a:lnTo>
                <a:lnTo>
                  <a:pt x="471" y="1949"/>
                </a:lnTo>
                <a:lnTo>
                  <a:pt x="471" y="1948"/>
                </a:lnTo>
                <a:lnTo>
                  <a:pt x="472" y="1948"/>
                </a:lnTo>
                <a:lnTo>
                  <a:pt x="474" y="1948"/>
                </a:lnTo>
                <a:lnTo>
                  <a:pt x="474" y="1947"/>
                </a:lnTo>
                <a:lnTo>
                  <a:pt x="475" y="1947"/>
                </a:lnTo>
                <a:lnTo>
                  <a:pt x="475" y="1948"/>
                </a:lnTo>
                <a:lnTo>
                  <a:pt x="476" y="1948"/>
                </a:lnTo>
                <a:lnTo>
                  <a:pt x="477" y="1948"/>
                </a:lnTo>
                <a:lnTo>
                  <a:pt x="477" y="1947"/>
                </a:lnTo>
                <a:lnTo>
                  <a:pt x="477" y="1948"/>
                </a:lnTo>
                <a:lnTo>
                  <a:pt x="478" y="1948"/>
                </a:lnTo>
                <a:lnTo>
                  <a:pt x="478" y="1947"/>
                </a:lnTo>
                <a:lnTo>
                  <a:pt x="479" y="1945"/>
                </a:lnTo>
                <a:lnTo>
                  <a:pt x="480" y="1947"/>
                </a:lnTo>
                <a:lnTo>
                  <a:pt x="481" y="1947"/>
                </a:lnTo>
                <a:lnTo>
                  <a:pt x="481" y="1945"/>
                </a:lnTo>
                <a:lnTo>
                  <a:pt x="483" y="1945"/>
                </a:lnTo>
                <a:lnTo>
                  <a:pt x="483" y="1944"/>
                </a:lnTo>
                <a:lnTo>
                  <a:pt x="483" y="1943"/>
                </a:lnTo>
                <a:lnTo>
                  <a:pt x="484" y="1943"/>
                </a:lnTo>
                <a:lnTo>
                  <a:pt x="484" y="1944"/>
                </a:lnTo>
                <a:lnTo>
                  <a:pt x="485" y="1944"/>
                </a:lnTo>
                <a:lnTo>
                  <a:pt x="485" y="1945"/>
                </a:lnTo>
                <a:lnTo>
                  <a:pt x="486" y="1945"/>
                </a:lnTo>
                <a:lnTo>
                  <a:pt x="486" y="1947"/>
                </a:lnTo>
                <a:lnTo>
                  <a:pt x="486" y="1948"/>
                </a:lnTo>
                <a:lnTo>
                  <a:pt x="487" y="1948"/>
                </a:lnTo>
                <a:lnTo>
                  <a:pt x="488" y="1948"/>
                </a:lnTo>
                <a:lnTo>
                  <a:pt x="489" y="1949"/>
                </a:lnTo>
                <a:lnTo>
                  <a:pt x="489" y="1950"/>
                </a:lnTo>
                <a:lnTo>
                  <a:pt x="491" y="1950"/>
                </a:lnTo>
                <a:lnTo>
                  <a:pt x="491" y="1951"/>
                </a:lnTo>
                <a:lnTo>
                  <a:pt x="491" y="1952"/>
                </a:lnTo>
                <a:lnTo>
                  <a:pt x="491" y="1953"/>
                </a:lnTo>
                <a:lnTo>
                  <a:pt x="492" y="1953"/>
                </a:lnTo>
                <a:lnTo>
                  <a:pt x="493" y="1953"/>
                </a:lnTo>
                <a:lnTo>
                  <a:pt x="493" y="1954"/>
                </a:lnTo>
                <a:lnTo>
                  <a:pt x="492" y="1954"/>
                </a:lnTo>
                <a:lnTo>
                  <a:pt x="492" y="1956"/>
                </a:lnTo>
                <a:lnTo>
                  <a:pt x="492" y="1957"/>
                </a:lnTo>
                <a:lnTo>
                  <a:pt x="493" y="1957"/>
                </a:lnTo>
                <a:lnTo>
                  <a:pt x="493" y="1958"/>
                </a:lnTo>
                <a:lnTo>
                  <a:pt x="494" y="1958"/>
                </a:lnTo>
                <a:lnTo>
                  <a:pt x="495" y="1959"/>
                </a:lnTo>
                <a:lnTo>
                  <a:pt x="496" y="1959"/>
                </a:lnTo>
                <a:lnTo>
                  <a:pt x="497" y="1959"/>
                </a:lnTo>
                <a:lnTo>
                  <a:pt x="497" y="1960"/>
                </a:lnTo>
                <a:lnTo>
                  <a:pt x="498" y="1960"/>
                </a:lnTo>
                <a:lnTo>
                  <a:pt x="500" y="1960"/>
                </a:lnTo>
                <a:lnTo>
                  <a:pt x="501" y="1960"/>
                </a:lnTo>
                <a:lnTo>
                  <a:pt x="501" y="1959"/>
                </a:lnTo>
                <a:lnTo>
                  <a:pt x="502" y="1959"/>
                </a:lnTo>
                <a:lnTo>
                  <a:pt x="502" y="1960"/>
                </a:lnTo>
                <a:lnTo>
                  <a:pt x="503" y="1960"/>
                </a:lnTo>
                <a:lnTo>
                  <a:pt x="502" y="1961"/>
                </a:lnTo>
                <a:lnTo>
                  <a:pt x="502" y="1962"/>
                </a:lnTo>
                <a:lnTo>
                  <a:pt x="502" y="1964"/>
                </a:lnTo>
                <a:lnTo>
                  <a:pt x="501" y="1964"/>
                </a:lnTo>
                <a:lnTo>
                  <a:pt x="501" y="1965"/>
                </a:lnTo>
                <a:lnTo>
                  <a:pt x="502" y="1965"/>
                </a:lnTo>
                <a:lnTo>
                  <a:pt x="502" y="1966"/>
                </a:lnTo>
                <a:lnTo>
                  <a:pt x="503" y="1966"/>
                </a:lnTo>
                <a:lnTo>
                  <a:pt x="504" y="1966"/>
                </a:lnTo>
                <a:lnTo>
                  <a:pt x="505" y="1966"/>
                </a:lnTo>
                <a:lnTo>
                  <a:pt x="505" y="1967"/>
                </a:lnTo>
                <a:lnTo>
                  <a:pt x="506" y="1967"/>
                </a:lnTo>
                <a:lnTo>
                  <a:pt x="506" y="1968"/>
                </a:lnTo>
                <a:lnTo>
                  <a:pt x="507" y="1968"/>
                </a:lnTo>
                <a:lnTo>
                  <a:pt x="506" y="1968"/>
                </a:lnTo>
                <a:lnTo>
                  <a:pt x="506" y="1969"/>
                </a:lnTo>
                <a:lnTo>
                  <a:pt x="507" y="1969"/>
                </a:lnTo>
                <a:lnTo>
                  <a:pt x="509" y="1969"/>
                </a:lnTo>
                <a:lnTo>
                  <a:pt x="509" y="1970"/>
                </a:lnTo>
                <a:lnTo>
                  <a:pt x="510" y="1970"/>
                </a:lnTo>
                <a:lnTo>
                  <a:pt x="510" y="1971"/>
                </a:lnTo>
                <a:lnTo>
                  <a:pt x="510" y="1973"/>
                </a:lnTo>
                <a:lnTo>
                  <a:pt x="511" y="1973"/>
                </a:lnTo>
                <a:lnTo>
                  <a:pt x="512" y="1973"/>
                </a:lnTo>
                <a:lnTo>
                  <a:pt x="513" y="1973"/>
                </a:lnTo>
                <a:lnTo>
                  <a:pt x="513" y="1974"/>
                </a:lnTo>
                <a:lnTo>
                  <a:pt x="514" y="1974"/>
                </a:lnTo>
                <a:lnTo>
                  <a:pt x="514" y="1975"/>
                </a:lnTo>
                <a:lnTo>
                  <a:pt x="514" y="1974"/>
                </a:lnTo>
                <a:lnTo>
                  <a:pt x="515" y="1974"/>
                </a:lnTo>
                <a:lnTo>
                  <a:pt x="517" y="1974"/>
                </a:lnTo>
                <a:lnTo>
                  <a:pt x="517" y="1975"/>
                </a:lnTo>
                <a:lnTo>
                  <a:pt x="518" y="1975"/>
                </a:lnTo>
                <a:lnTo>
                  <a:pt x="518" y="1976"/>
                </a:lnTo>
                <a:lnTo>
                  <a:pt x="519" y="1976"/>
                </a:lnTo>
                <a:lnTo>
                  <a:pt x="520" y="1976"/>
                </a:lnTo>
                <a:lnTo>
                  <a:pt x="521" y="1976"/>
                </a:lnTo>
                <a:lnTo>
                  <a:pt x="521" y="1977"/>
                </a:lnTo>
                <a:lnTo>
                  <a:pt x="522" y="1977"/>
                </a:lnTo>
                <a:lnTo>
                  <a:pt x="523" y="1978"/>
                </a:lnTo>
                <a:lnTo>
                  <a:pt x="524" y="1978"/>
                </a:lnTo>
                <a:lnTo>
                  <a:pt x="524" y="1977"/>
                </a:lnTo>
                <a:lnTo>
                  <a:pt x="526" y="1977"/>
                </a:lnTo>
                <a:lnTo>
                  <a:pt x="526" y="1978"/>
                </a:lnTo>
                <a:lnTo>
                  <a:pt x="527" y="1978"/>
                </a:lnTo>
                <a:lnTo>
                  <a:pt x="526" y="1978"/>
                </a:lnTo>
                <a:lnTo>
                  <a:pt x="527" y="1978"/>
                </a:lnTo>
                <a:lnTo>
                  <a:pt x="527" y="1977"/>
                </a:lnTo>
                <a:lnTo>
                  <a:pt x="527" y="1978"/>
                </a:lnTo>
                <a:lnTo>
                  <a:pt x="527" y="1979"/>
                </a:lnTo>
                <a:lnTo>
                  <a:pt x="526" y="1979"/>
                </a:lnTo>
                <a:lnTo>
                  <a:pt x="524" y="1979"/>
                </a:lnTo>
                <a:lnTo>
                  <a:pt x="524" y="1981"/>
                </a:lnTo>
                <a:lnTo>
                  <a:pt x="524" y="1982"/>
                </a:lnTo>
                <a:lnTo>
                  <a:pt x="526" y="1982"/>
                </a:lnTo>
                <a:lnTo>
                  <a:pt x="526" y="1983"/>
                </a:lnTo>
                <a:lnTo>
                  <a:pt x="527" y="1983"/>
                </a:lnTo>
                <a:lnTo>
                  <a:pt x="528" y="1983"/>
                </a:lnTo>
                <a:lnTo>
                  <a:pt x="529" y="1983"/>
                </a:lnTo>
                <a:lnTo>
                  <a:pt x="529" y="1984"/>
                </a:lnTo>
                <a:lnTo>
                  <a:pt x="529" y="1985"/>
                </a:lnTo>
                <a:lnTo>
                  <a:pt x="528" y="1985"/>
                </a:lnTo>
                <a:lnTo>
                  <a:pt x="528" y="1986"/>
                </a:lnTo>
                <a:lnTo>
                  <a:pt x="527" y="1986"/>
                </a:lnTo>
                <a:lnTo>
                  <a:pt x="527" y="1987"/>
                </a:lnTo>
                <a:lnTo>
                  <a:pt x="528" y="1987"/>
                </a:lnTo>
                <a:lnTo>
                  <a:pt x="529" y="1987"/>
                </a:lnTo>
                <a:lnTo>
                  <a:pt x="530" y="1987"/>
                </a:lnTo>
                <a:lnTo>
                  <a:pt x="530" y="1989"/>
                </a:lnTo>
                <a:lnTo>
                  <a:pt x="531" y="1989"/>
                </a:lnTo>
                <a:lnTo>
                  <a:pt x="530" y="1989"/>
                </a:lnTo>
                <a:lnTo>
                  <a:pt x="530" y="1990"/>
                </a:lnTo>
                <a:lnTo>
                  <a:pt x="530" y="1991"/>
                </a:lnTo>
                <a:lnTo>
                  <a:pt x="529" y="1991"/>
                </a:lnTo>
                <a:lnTo>
                  <a:pt x="529" y="1992"/>
                </a:lnTo>
                <a:lnTo>
                  <a:pt x="529" y="1993"/>
                </a:lnTo>
                <a:lnTo>
                  <a:pt x="530" y="1993"/>
                </a:lnTo>
                <a:lnTo>
                  <a:pt x="530" y="1994"/>
                </a:lnTo>
                <a:lnTo>
                  <a:pt x="531" y="1994"/>
                </a:lnTo>
                <a:lnTo>
                  <a:pt x="532" y="1994"/>
                </a:lnTo>
                <a:lnTo>
                  <a:pt x="532" y="1995"/>
                </a:lnTo>
                <a:lnTo>
                  <a:pt x="533" y="1995"/>
                </a:lnTo>
                <a:lnTo>
                  <a:pt x="535" y="1995"/>
                </a:lnTo>
                <a:lnTo>
                  <a:pt x="536" y="1995"/>
                </a:lnTo>
                <a:lnTo>
                  <a:pt x="537" y="1995"/>
                </a:lnTo>
                <a:lnTo>
                  <a:pt x="537" y="1994"/>
                </a:lnTo>
                <a:lnTo>
                  <a:pt x="538" y="1994"/>
                </a:lnTo>
                <a:lnTo>
                  <a:pt x="539" y="1994"/>
                </a:lnTo>
                <a:lnTo>
                  <a:pt x="539" y="1993"/>
                </a:lnTo>
                <a:lnTo>
                  <a:pt x="539" y="1992"/>
                </a:lnTo>
                <a:lnTo>
                  <a:pt x="540" y="1992"/>
                </a:lnTo>
                <a:lnTo>
                  <a:pt x="540" y="1991"/>
                </a:lnTo>
                <a:lnTo>
                  <a:pt x="541" y="1991"/>
                </a:lnTo>
                <a:lnTo>
                  <a:pt x="543" y="1991"/>
                </a:lnTo>
                <a:lnTo>
                  <a:pt x="543" y="1990"/>
                </a:lnTo>
                <a:lnTo>
                  <a:pt x="544" y="1990"/>
                </a:lnTo>
                <a:lnTo>
                  <a:pt x="544" y="1991"/>
                </a:lnTo>
                <a:lnTo>
                  <a:pt x="545" y="1991"/>
                </a:lnTo>
                <a:lnTo>
                  <a:pt x="546" y="1991"/>
                </a:lnTo>
                <a:lnTo>
                  <a:pt x="545" y="1992"/>
                </a:lnTo>
                <a:lnTo>
                  <a:pt x="546" y="1992"/>
                </a:lnTo>
                <a:lnTo>
                  <a:pt x="547" y="1992"/>
                </a:lnTo>
                <a:lnTo>
                  <a:pt x="547" y="1991"/>
                </a:lnTo>
                <a:lnTo>
                  <a:pt x="547" y="1992"/>
                </a:lnTo>
                <a:lnTo>
                  <a:pt x="547" y="1991"/>
                </a:lnTo>
                <a:lnTo>
                  <a:pt x="548" y="1990"/>
                </a:lnTo>
                <a:lnTo>
                  <a:pt x="547" y="1990"/>
                </a:lnTo>
                <a:lnTo>
                  <a:pt x="547" y="1989"/>
                </a:lnTo>
                <a:lnTo>
                  <a:pt x="546" y="1989"/>
                </a:lnTo>
                <a:lnTo>
                  <a:pt x="546" y="1987"/>
                </a:lnTo>
                <a:lnTo>
                  <a:pt x="547" y="1987"/>
                </a:lnTo>
                <a:lnTo>
                  <a:pt x="547" y="1986"/>
                </a:lnTo>
                <a:lnTo>
                  <a:pt x="548" y="1986"/>
                </a:lnTo>
                <a:lnTo>
                  <a:pt x="549" y="1986"/>
                </a:lnTo>
                <a:lnTo>
                  <a:pt x="549" y="1985"/>
                </a:lnTo>
                <a:lnTo>
                  <a:pt x="550" y="1985"/>
                </a:lnTo>
                <a:lnTo>
                  <a:pt x="552" y="1985"/>
                </a:lnTo>
                <a:lnTo>
                  <a:pt x="553" y="1985"/>
                </a:lnTo>
                <a:lnTo>
                  <a:pt x="553" y="1986"/>
                </a:lnTo>
                <a:lnTo>
                  <a:pt x="554" y="1985"/>
                </a:lnTo>
                <a:lnTo>
                  <a:pt x="555" y="1985"/>
                </a:lnTo>
                <a:lnTo>
                  <a:pt x="556" y="1985"/>
                </a:lnTo>
                <a:lnTo>
                  <a:pt x="556" y="1986"/>
                </a:lnTo>
                <a:lnTo>
                  <a:pt x="556" y="1987"/>
                </a:lnTo>
                <a:lnTo>
                  <a:pt x="557" y="1987"/>
                </a:lnTo>
                <a:lnTo>
                  <a:pt x="557" y="1989"/>
                </a:lnTo>
                <a:lnTo>
                  <a:pt x="557" y="1990"/>
                </a:lnTo>
                <a:lnTo>
                  <a:pt x="558" y="1990"/>
                </a:lnTo>
                <a:lnTo>
                  <a:pt x="558" y="1991"/>
                </a:lnTo>
                <a:lnTo>
                  <a:pt x="560" y="1991"/>
                </a:lnTo>
                <a:lnTo>
                  <a:pt x="560" y="1992"/>
                </a:lnTo>
                <a:lnTo>
                  <a:pt x="560" y="1993"/>
                </a:lnTo>
                <a:lnTo>
                  <a:pt x="561" y="1993"/>
                </a:lnTo>
                <a:lnTo>
                  <a:pt x="561" y="1994"/>
                </a:lnTo>
                <a:lnTo>
                  <a:pt x="562" y="1994"/>
                </a:lnTo>
                <a:lnTo>
                  <a:pt x="563" y="1994"/>
                </a:lnTo>
                <a:lnTo>
                  <a:pt x="562" y="1994"/>
                </a:lnTo>
                <a:lnTo>
                  <a:pt x="563" y="1994"/>
                </a:lnTo>
                <a:lnTo>
                  <a:pt x="564" y="1993"/>
                </a:lnTo>
                <a:lnTo>
                  <a:pt x="565" y="1993"/>
                </a:lnTo>
                <a:lnTo>
                  <a:pt x="566" y="1993"/>
                </a:lnTo>
                <a:lnTo>
                  <a:pt x="567" y="1994"/>
                </a:lnTo>
                <a:lnTo>
                  <a:pt x="569" y="1994"/>
                </a:lnTo>
                <a:lnTo>
                  <a:pt x="569" y="1995"/>
                </a:lnTo>
                <a:lnTo>
                  <a:pt x="570" y="1995"/>
                </a:lnTo>
                <a:lnTo>
                  <a:pt x="571" y="1996"/>
                </a:lnTo>
                <a:lnTo>
                  <a:pt x="572" y="1996"/>
                </a:lnTo>
                <a:lnTo>
                  <a:pt x="573" y="1996"/>
                </a:lnTo>
                <a:lnTo>
                  <a:pt x="573" y="1998"/>
                </a:lnTo>
                <a:lnTo>
                  <a:pt x="574" y="1998"/>
                </a:lnTo>
                <a:lnTo>
                  <a:pt x="574" y="1999"/>
                </a:lnTo>
                <a:lnTo>
                  <a:pt x="574" y="2000"/>
                </a:lnTo>
                <a:lnTo>
                  <a:pt x="575" y="2000"/>
                </a:lnTo>
                <a:lnTo>
                  <a:pt x="575" y="2001"/>
                </a:lnTo>
                <a:lnTo>
                  <a:pt x="576" y="2001"/>
                </a:lnTo>
                <a:lnTo>
                  <a:pt x="576" y="2002"/>
                </a:lnTo>
                <a:lnTo>
                  <a:pt x="578" y="2002"/>
                </a:lnTo>
                <a:lnTo>
                  <a:pt x="579" y="2002"/>
                </a:lnTo>
                <a:lnTo>
                  <a:pt x="579" y="2003"/>
                </a:lnTo>
                <a:lnTo>
                  <a:pt x="580" y="2003"/>
                </a:lnTo>
                <a:lnTo>
                  <a:pt x="581" y="2004"/>
                </a:lnTo>
                <a:lnTo>
                  <a:pt x="582" y="2004"/>
                </a:lnTo>
                <a:lnTo>
                  <a:pt x="581" y="2004"/>
                </a:lnTo>
                <a:lnTo>
                  <a:pt x="582" y="2004"/>
                </a:lnTo>
                <a:lnTo>
                  <a:pt x="582" y="2006"/>
                </a:lnTo>
                <a:lnTo>
                  <a:pt x="583" y="2006"/>
                </a:lnTo>
                <a:lnTo>
                  <a:pt x="583" y="2007"/>
                </a:lnTo>
                <a:lnTo>
                  <a:pt x="584" y="2007"/>
                </a:lnTo>
                <a:lnTo>
                  <a:pt x="586" y="2007"/>
                </a:lnTo>
                <a:lnTo>
                  <a:pt x="587" y="2007"/>
                </a:lnTo>
                <a:lnTo>
                  <a:pt x="588" y="2007"/>
                </a:lnTo>
                <a:lnTo>
                  <a:pt x="589" y="2007"/>
                </a:lnTo>
                <a:lnTo>
                  <a:pt x="589" y="2008"/>
                </a:lnTo>
                <a:lnTo>
                  <a:pt x="589" y="2009"/>
                </a:lnTo>
                <a:lnTo>
                  <a:pt x="590" y="2009"/>
                </a:lnTo>
                <a:lnTo>
                  <a:pt x="590" y="2010"/>
                </a:lnTo>
                <a:lnTo>
                  <a:pt x="591" y="2010"/>
                </a:lnTo>
                <a:lnTo>
                  <a:pt x="591" y="2011"/>
                </a:lnTo>
                <a:lnTo>
                  <a:pt x="592" y="2011"/>
                </a:lnTo>
                <a:lnTo>
                  <a:pt x="592" y="2012"/>
                </a:lnTo>
                <a:lnTo>
                  <a:pt x="593" y="2012"/>
                </a:lnTo>
                <a:lnTo>
                  <a:pt x="593" y="2014"/>
                </a:lnTo>
                <a:lnTo>
                  <a:pt x="595" y="2014"/>
                </a:lnTo>
                <a:lnTo>
                  <a:pt x="596" y="2014"/>
                </a:lnTo>
                <a:lnTo>
                  <a:pt x="597" y="2014"/>
                </a:lnTo>
                <a:lnTo>
                  <a:pt x="597" y="2015"/>
                </a:lnTo>
                <a:lnTo>
                  <a:pt x="597" y="2014"/>
                </a:lnTo>
                <a:lnTo>
                  <a:pt x="598" y="2014"/>
                </a:lnTo>
                <a:lnTo>
                  <a:pt x="599" y="2014"/>
                </a:lnTo>
                <a:lnTo>
                  <a:pt x="599" y="2012"/>
                </a:lnTo>
                <a:lnTo>
                  <a:pt x="599" y="2014"/>
                </a:lnTo>
                <a:lnTo>
                  <a:pt x="600" y="2014"/>
                </a:lnTo>
                <a:lnTo>
                  <a:pt x="600" y="2012"/>
                </a:lnTo>
                <a:lnTo>
                  <a:pt x="601" y="2012"/>
                </a:lnTo>
                <a:lnTo>
                  <a:pt x="602" y="2012"/>
                </a:lnTo>
                <a:lnTo>
                  <a:pt x="604" y="2012"/>
                </a:lnTo>
                <a:lnTo>
                  <a:pt x="604" y="2014"/>
                </a:lnTo>
                <a:lnTo>
                  <a:pt x="605" y="2014"/>
                </a:lnTo>
                <a:lnTo>
                  <a:pt x="606" y="2014"/>
                </a:lnTo>
                <a:lnTo>
                  <a:pt x="606" y="2015"/>
                </a:lnTo>
                <a:lnTo>
                  <a:pt x="606" y="2016"/>
                </a:lnTo>
                <a:lnTo>
                  <a:pt x="607" y="2016"/>
                </a:lnTo>
                <a:lnTo>
                  <a:pt x="608" y="2016"/>
                </a:lnTo>
                <a:lnTo>
                  <a:pt x="609" y="2016"/>
                </a:lnTo>
                <a:lnTo>
                  <a:pt x="610" y="2015"/>
                </a:lnTo>
                <a:lnTo>
                  <a:pt x="612" y="2015"/>
                </a:lnTo>
                <a:lnTo>
                  <a:pt x="613" y="2015"/>
                </a:lnTo>
                <a:lnTo>
                  <a:pt x="613" y="2014"/>
                </a:lnTo>
                <a:lnTo>
                  <a:pt x="613" y="2015"/>
                </a:lnTo>
                <a:lnTo>
                  <a:pt x="614" y="2015"/>
                </a:lnTo>
                <a:lnTo>
                  <a:pt x="615" y="2015"/>
                </a:lnTo>
                <a:lnTo>
                  <a:pt x="616" y="2015"/>
                </a:lnTo>
                <a:lnTo>
                  <a:pt x="616" y="2016"/>
                </a:lnTo>
                <a:lnTo>
                  <a:pt x="617" y="2016"/>
                </a:lnTo>
                <a:lnTo>
                  <a:pt x="618" y="2016"/>
                </a:lnTo>
                <a:lnTo>
                  <a:pt x="618" y="2015"/>
                </a:lnTo>
                <a:lnTo>
                  <a:pt x="619" y="2015"/>
                </a:lnTo>
                <a:lnTo>
                  <a:pt x="621" y="2015"/>
                </a:lnTo>
                <a:lnTo>
                  <a:pt x="622" y="2015"/>
                </a:lnTo>
                <a:lnTo>
                  <a:pt x="622" y="2016"/>
                </a:lnTo>
                <a:lnTo>
                  <a:pt x="623" y="2016"/>
                </a:lnTo>
                <a:lnTo>
                  <a:pt x="624" y="2016"/>
                </a:lnTo>
                <a:lnTo>
                  <a:pt x="624" y="2017"/>
                </a:lnTo>
                <a:lnTo>
                  <a:pt x="625" y="2017"/>
                </a:lnTo>
                <a:lnTo>
                  <a:pt x="626" y="2017"/>
                </a:lnTo>
                <a:lnTo>
                  <a:pt x="626" y="2018"/>
                </a:lnTo>
                <a:lnTo>
                  <a:pt x="627" y="2018"/>
                </a:lnTo>
                <a:lnTo>
                  <a:pt x="627" y="2019"/>
                </a:lnTo>
                <a:lnTo>
                  <a:pt x="629" y="2019"/>
                </a:lnTo>
                <a:lnTo>
                  <a:pt x="629" y="2020"/>
                </a:lnTo>
                <a:lnTo>
                  <a:pt x="630" y="2020"/>
                </a:lnTo>
                <a:lnTo>
                  <a:pt x="631" y="2020"/>
                </a:lnTo>
                <a:lnTo>
                  <a:pt x="631" y="2021"/>
                </a:lnTo>
                <a:lnTo>
                  <a:pt x="632" y="2021"/>
                </a:lnTo>
                <a:lnTo>
                  <a:pt x="633" y="2021"/>
                </a:lnTo>
                <a:lnTo>
                  <a:pt x="634" y="2021"/>
                </a:lnTo>
                <a:lnTo>
                  <a:pt x="634" y="2023"/>
                </a:lnTo>
                <a:lnTo>
                  <a:pt x="635" y="2023"/>
                </a:lnTo>
                <a:lnTo>
                  <a:pt x="636" y="2023"/>
                </a:lnTo>
                <a:lnTo>
                  <a:pt x="638" y="2024"/>
                </a:lnTo>
                <a:lnTo>
                  <a:pt x="639" y="2024"/>
                </a:lnTo>
                <a:lnTo>
                  <a:pt x="640" y="2024"/>
                </a:lnTo>
                <a:lnTo>
                  <a:pt x="640" y="2023"/>
                </a:lnTo>
                <a:lnTo>
                  <a:pt x="641" y="2023"/>
                </a:lnTo>
                <a:lnTo>
                  <a:pt x="641" y="2024"/>
                </a:lnTo>
                <a:lnTo>
                  <a:pt x="641" y="2025"/>
                </a:lnTo>
                <a:lnTo>
                  <a:pt x="642" y="2025"/>
                </a:lnTo>
                <a:lnTo>
                  <a:pt x="642" y="2026"/>
                </a:lnTo>
                <a:lnTo>
                  <a:pt x="643" y="2026"/>
                </a:lnTo>
                <a:lnTo>
                  <a:pt x="644" y="2026"/>
                </a:lnTo>
                <a:lnTo>
                  <a:pt x="644" y="2027"/>
                </a:lnTo>
                <a:lnTo>
                  <a:pt x="645" y="2027"/>
                </a:lnTo>
                <a:lnTo>
                  <a:pt x="647" y="2027"/>
                </a:lnTo>
                <a:lnTo>
                  <a:pt x="648" y="2027"/>
                </a:lnTo>
                <a:lnTo>
                  <a:pt x="649" y="2027"/>
                </a:lnTo>
                <a:lnTo>
                  <a:pt x="649" y="2028"/>
                </a:lnTo>
                <a:lnTo>
                  <a:pt x="650" y="2028"/>
                </a:lnTo>
                <a:lnTo>
                  <a:pt x="650" y="2029"/>
                </a:lnTo>
                <a:lnTo>
                  <a:pt x="651" y="2029"/>
                </a:lnTo>
                <a:lnTo>
                  <a:pt x="651" y="2031"/>
                </a:lnTo>
                <a:lnTo>
                  <a:pt x="652" y="2031"/>
                </a:lnTo>
                <a:lnTo>
                  <a:pt x="653" y="2031"/>
                </a:lnTo>
                <a:lnTo>
                  <a:pt x="653" y="2032"/>
                </a:lnTo>
                <a:lnTo>
                  <a:pt x="653" y="2031"/>
                </a:lnTo>
                <a:lnTo>
                  <a:pt x="655" y="2031"/>
                </a:lnTo>
                <a:lnTo>
                  <a:pt x="655" y="2029"/>
                </a:lnTo>
                <a:lnTo>
                  <a:pt x="656" y="2029"/>
                </a:lnTo>
                <a:lnTo>
                  <a:pt x="657" y="2029"/>
                </a:lnTo>
                <a:lnTo>
                  <a:pt x="658" y="2029"/>
                </a:lnTo>
                <a:lnTo>
                  <a:pt x="659" y="2029"/>
                </a:lnTo>
                <a:lnTo>
                  <a:pt x="659" y="2028"/>
                </a:lnTo>
                <a:lnTo>
                  <a:pt x="660" y="2028"/>
                </a:lnTo>
                <a:lnTo>
                  <a:pt x="660" y="2029"/>
                </a:lnTo>
                <a:lnTo>
                  <a:pt x="661" y="2029"/>
                </a:lnTo>
                <a:lnTo>
                  <a:pt x="661" y="2031"/>
                </a:lnTo>
                <a:lnTo>
                  <a:pt x="662" y="2031"/>
                </a:lnTo>
                <a:lnTo>
                  <a:pt x="662" y="2032"/>
                </a:lnTo>
                <a:lnTo>
                  <a:pt x="662" y="2033"/>
                </a:lnTo>
                <a:lnTo>
                  <a:pt x="664" y="2033"/>
                </a:lnTo>
                <a:lnTo>
                  <a:pt x="664" y="2034"/>
                </a:lnTo>
                <a:lnTo>
                  <a:pt x="665" y="2034"/>
                </a:lnTo>
                <a:lnTo>
                  <a:pt x="665" y="2035"/>
                </a:lnTo>
                <a:lnTo>
                  <a:pt x="666" y="2035"/>
                </a:lnTo>
                <a:lnTo>
                  <a:pt x="666" y="2036"/>
                </a:lnTo>
                <a:lnTo>
                  <a:pt x="667" y="2037"/>
                </a:lnTo>
                <a:lnTo>
                  <a:pt x="667" y="2038"/>
                </a:lnTo>
                <a:lnTo>
                  <a:pt x="668" y="2038"/>
                </a:lnTo>
                <a:lnTo>
                  <a:pt x="668" y="2040"/>
                </a:lnTo>
                <a:lnTo>
                  <a:pt x="669" y="2040"/>
                </a:lnTo>
                <a:lnTo>
                  <a:pt x="670" y="2040"/>
                </a:lnTo>
                <a:lnTo>
                  <a:pt x="671" y="2040"/>
                </a:lnTo>
                <a:lnTo>
                  <a:pt x="673" y="2040"/>
                </a:lnTo>
                <a:lnTo>
                  <a:pt x="674" y="2040"/>
                </a:lnTo>
                <a:lnTo>
                  <a:pt x="675" y="2040"/>
                </a:lnTo>
                <a:lnTo>
                  <a:pt x="676" y="2040"/>
                </a:lnTo>
                <a:lnTo>
                  <a:pt x="677" y="2040"/>
                </a:lnTo>
                <a:lnTo>
                  <a:pt x="678" y="2040"/>
                </a:lnTo>
                <a:lnTo>
                  <a:pt x="679" y="2040"/>
                </a:lnTo>
                <a:lnTo>
                  <a:pt x="681" y="2040"/>
                </a:lnTo>
                <a:lnTo>
                  <a:pt x="682" y="2040"/>
                </a:lnTo>
                <a:lnTo>
                  <a:pt x="682" y="2041"/>
                </a:lnTo>
                <a:lnTo>
                  <a:pt x="683" y="2041"/>
                </a:lnTo>
                <a:lnTo>
                  <a:pt x="683" y="2042"/>
                </a:lnTo>
                <a:lnTo>
                  <a:pt x="684" y="2042"/>
                </a:lnTo>
                <a:lnTo>
                  <a:pt x="684" y="2043"/>
                </a:lnTo>
                <a:lnTo>
                  <a:pt x="684" y="2044"/>
                </a:lnTo>
                <a:lnTo>
                  <a:pt x="685" y="2044"/>
                </a:lnTo>
                <a:lnTo>
                  <a:pt x="686" y="2044"/>
                </a:lnTo>
                <a:lnTo>
                  <a:pt x="687" y="2044"/>
                </a:lnTo>
                <a:lnTo>
                  <a:pt x="687" y="2045"/>
                </a:lnTo>
                <a:lnTo>
                  <a:pt x="686" y="2045"/>
                </a:lnTo>
                <a:lnTo>
                  <a:pt x="686" y="2046"/>
                </a:lnTo>
                <a:lnTo>
                  <a:pt x="685" y="2046"/>
                </a:lnTo>
                <a:lnTo>
                  <a:pt x="684" y="2046"/>
                </a:lnTo>
                <a:lnTo>
                  <a:pt x="684" y="2048"/>
                </a:lnTo>
                <a:lnTo>
                  <a:pt x="685" y="2049"/>
                </a:lnTo>
                <a:lnTo>
                  <a:pt x="685" y="2050"/>
                </a:lnTo>
                <a:lnTo>
                  <a:pt x="686" y="2050"/>
                </a:lnTo>
                <a:lnTo>
                  <a:pt x="686" y="2051"/>
                </a:lnTo>
                <a:lnTo>
                  <a:pt x="686" y="2052"/>
                </a:lnTo>
                <a:lnTo>
                  <a:pt x="686" y="2053"/>
                </a:lnTo>
                <a:lnTo>
                  <a:pt x="686" y="2054"/>
                </a:lnTo>
                <a:lnTo>
                  <a:pt x="686" y="2056"/>
                </a:lnTo>
                <a:lnTo>
                  <a:pt x="685" y="2056"/>
                </a:lnTo>
                <a:lnTo>
                  <a:pt x="685" y="2057"/>
                </a:lnTo>
                <a:lnTo>
                  <a:pt x="684" y="2057"/>
                </a:lnTo>
                <a:lnTo>
                  <a:pt x="684" y="2058"/>
                </a:lnTo>
                <a:lnTo>
                  <a:pt x="684" y="2059"/>
                </a:lnTo>
                <a:lnTo>
                  <a:pt x="683" y="2059"/>
                </a:lnTo>
                <a:lnTo>
                  <a:pt x="683" y="2060"/>
                </a:lnTo>
                <a:lnTo>
                  <a:pt x="683" y="2061"/>
                </a:lnTo>
                <a:lnTo>
                  <a:pt x="684" y="2061"/>
                </a:lnTo>
                <a:lnTo>
                  <a:pt x="683" y="2062"/>
                </a:lnTo>
                <a:lnTo>
                  <a:pt x="684" y="2062"/>
                </a:lnTo>
                <a:lnTo>
                  <a:pt x="683" y="2062"/>
                </a:lnTo>
                <a:lnTo>
                  <a:pt x="683" y="2063"/>
                </a:lnTo>
                <a:lnTo>
                  <a:pt x="683" y="2065"/>
                </a:lnTo>
                <a:lnTo>
                  <a:pt x="684" y="2065"/>
                </a:lnTo>
                <a:lnTo>
                  <a:pt x="684" y="2066"/>
                </a:lnTo>
                <a:lnTo>
                  <a:pt x="684" y="2067"/>
                </a:lnTo>
                <a:lnTo>
                  <a:pt x="685" y="2067"/>
                </a:lnTo>
                <a:lnTo>
                  <a:pt x="685" y="2068"/>
                </a:lnTo>
                <a:lnTo>
                  <a:pt x="685" y="2069"/>
                </a:lnTo>
                <a:lnTo>
                  <a:pt x="686" y="2070"/>
                </a:lnTo>
                <a:lnTo>
                  <a:pt x="687" y="2071"/>
                </a:lnTo>
                <a:lnTo>
                  <a:pt x="687" y="2070"/>
                </a:lnTo>
                <a:lnTo>
                  <a:pt x="688" y="2071"/>
                </a:lnTo>
                <a:lnTo>
                  <a:pt x="690" y="2070"/>
                </a:lnTo>
                <a:lnTo>
                  <a:pt x="690" y="2071"/>
                </a:lnTo>
                <a:lnTo>
                  <a:pt x="691" y="2073"/>
                </a:lnTo>
                <a:lnTo>
                  <a:pt x="691" y="2074"/>
                </a:lnTo>
                <a:lnTo>
                  <a:pt x="692" y="2075"/>
                </a:lnTo>
                <a:lnTo>
                  <a:pt x="693" y="2075"/>
                </a:lnTo>
                <a:lnTo>
                  <a:pt x="693" y="2076"/>
                </a:lnTo>
                <a:lnTo>
                  <a:pt x="694" y="2077"/>
                </a:lnTo>
                <a:lnTo>
                  <a:pt x="695" y="2078"/>
                </a:lnTo>
                <a:lnTo>
                  <a:pt x="695" y="2079"/>
                </a:lnTo>
                <a:lnTo>
                  <a:pt x="696" y="2079"/>
                </a:lnTo>
                <a:lnTo>
                  <a:pt x="696" y="2081"/>
                </a:lnTo>
                <a:lnTo>
                  <a:pt x="697" y="2081"/>
                </a:lnTo>
                <a:lnTo>
                  <a:pt x="697" y="2082"/>
                </a:lnTo>
                <a:lnTo>
                  <a:pt x="697" y="2083"/>
                </a:lnTo>
                <a:lnTo>
                  <a:pt x="699" y="2083"/>
                </a:lnTo>
                <a:lnTo>
                  <a:pt x="699" y="2084"/>
                </a:lnTo>
                <a:lnTo>
                  <a:pt x="700" y="2085"/>
                </a:lnTo>
                <a:lnTo>
                  <a:pt x="700" y="2086"/>
                </a:lnTo>
                <a:lnTo>
                  <a:pt x="701" y="2086"/>
                </a:lnTo>
                <a:lnTo>
                  <a:pt x="701" y="2087"/>
                </a:lnTo>
                <a:lnTo>
                  <a:pt x="701" y="2088"/>
                </a:lnTo>
                <a:lnTo>
                  <a:pt x="702" y="2088"/>
                </a:lnTo>
                <a:lnTo>
                  <a:pt x="702" y="2090"/>
                </a:lnTo>
                <a:lnTo>
                  <a:pt x="703" y="2090"/>
                </a:lnTo>
                <a:lnTo>
                  <a:pt x="702" y="2090"/>
                </a:lnTo>
                <a:lnTo>
                  <a:pt x="703" y="2091"/>
                </a:lnTo>
                <a:lnTo>
                  <a:pt x="704" y="2091"/>
                </a:lnTo>
                <a:lnTo>
                  <a:pt x="704" y="2092"/>
                </a:lnTo>
                <a:lnTo>
                  <a:pt x="705" y="2092"/>
                </a:lnTo>
                <a:lnTo>
                  <a:pt x="705" y="2091"/>
                </a:lnTo>
                <a:lnTo>
                  <a:pt x="705" y="2092"/>
                </a:lnTo>
                <a:lnTo>
                  <a:pt x="707" y="2092"/>
                </a:lnTo>
                <a:lnTo>
                  <a:pt x="707" y="2093"/>
                </a:lnTo>
                <a:lnTo>
                  <a:pt x="707" y="2094"/>
                </a:lnTo>
                <a:lnTo>
                  <a:pt x="708" y="2094"/>
                </a:lnTo>
                <a:lnTo>
                  <a:pt x="708" y="2095"/>
                </a:lnTo>
                <a:lnTo>
                  <a:pt x="708" y="2096"/>
                </a:lnTo>
                <a:lnTo>
                  <a:pt x="709" y="2096"/>
                </a:lnTo>
                <a:lnTo>
                  <a:pt x="710" y="2096"/>
                </a:lnTo>
                <a:lnTo>
                  <a:pt x="710" y="2098"/>
                </a:lnTo>
                <a:lnTo>
                  <a:pt x="711" y="2098"/>
                </a:lnTo>
                <a:lnTo>
                  <a:pt x="712" y="2099"/>
                </a:lnTo>
                <a:lnTo>
                  <a:pt x="712" y="2100"/>
                </a:lnTo>
                <a:lnTo>
                  <a:pt x="713" y="2100"/>
                </a:lnTo>
                <a:lnTo>
                  <a:pt x="713" y="2101"/>
                </a:lnTo>
                <a:lnTo>
                  <a:pt x="714" y="2101"/>
                </a:lnTo>
                <a:lnTo>
                  <a:pt x="714" y="2102"/>
                </a:lnTo>
                <a:lnTo>
                  <a:pt x="716" y="2102"/>
                </a:lnTo>
                <a:lnTo>
                  <a:pt x="716" y="2103"/>
                </a:lnTo>
                <a:lnTo>
                  <a:pt x="717" y="2103"/>
                </a:lnTo>
                <a:lnTo>
                  <a:pt x="717" y="2104"/>
                </a:lnTo>
                <a:lnTo>
                  <a:pt x="718" y="2104"/>
                </a:lnTo>
                <a:lnTo>
                  <a:pt x="718" y="2106"/>
                </a:lnTo>
                <a:lnTo>
                  <a:pt x="719" y="2106"/>
                </a:lnTo>
                <a:lnTo>
                  <a:pt x="720" y="2107"/>
                </a:lnTo>
                <a:lnTo>
                  <a:pt x="721" y="2108"/>
                </a:lnTo>
                <a:lnTo>
                  <a:pt x="722" y="2109"/>
                </a:lnTo>
                <a:lnTo>
                  <a:pt x="724" y="2109"/>
                </a:lnTo>
                <a:lnTo>
                  <a:pt x="724" y="2110"/>
                </a:lnTo>
                <a:lnTo>
                  <a:pt x="725" y="2110"/>
                </a:lnTo>
                <a:lnTo>
                  <a:pt x="726" y="2110"/>
                </a:lnTo>
                <a:lnTo>
                  <a:pt x="726" y="2111"/>
                </a:lnTo>
                <a:lnTo>
                  <a:pt x="727" y="2111"/>
                </a:lnTo>
                <a:lnTo>
                  <a:pt x="727" y="2112"/>
                </a:lnTo>
                <a:lnTo>
                  <a:pt x="728" y="2112"/>
                </a:lnTo>
                <a:lnTo>
                  <a:pt x="728" y="2113"/>
                </a:lnTo>
                <a:lnTo>
                  <a:pt x="729" y="2113"/>
                </a:lnTo>
                <a:lnTo>
                  <a:pt x="729" y="2115"/>
                </a:lnTo>
                <a:lnTo>
                  <a:pt x="729" y="2116"/>
                </a:lnTo>
                <a:lnTo>
                  <a:pt x="730" y="2116"/>
                </a:lnTo>
                <a:lnTo>
                  <a:pt x="730" y="2117"/>
                </a:lnTo>
                <a:lnTo>
                  <a:pt x="730" y="2118"/>
                </a:lnTo>
                <a:lnTo>
                  <a:pt x="730" y="2119"/>
                </a:lnTo>
                <a:lnTo>
                  <a:pt x="730" y="2120"/>
                </a:lnTo>
                <a:lnTo>
                  <a:pt x="731" y="2120"/>
                </a:lnTo>
                <a:lnTo>
                  <a:pt x="731" y="2121"/>
                </a:lnTo>
                <a:lnTo>
                  <a:pt x="733" y="2121"/>
                </a:lnTo>
                <a:lnTo>
                  <a:pt x="733" y="2123"/>
                </a:lnTo>
                <a:lnTo>
                  <a:pt x="733" y="2124"/>
                </a:lnTo>
                <a:lnTo>
                  <a:pt x="733" y="2125"/>
                </a:lnTo>
                <a:lnTo>
                  <a:pt x="734" y="2125"/>
                </a:lnTo>
                <a:lnTo>
                  <a:pt x="734" y="2126"/>
                </a:lnTo>
                <a:lnTo>
                  <a:pt x="735" y="2126"/>
                </a:lnTo>
                <a:lnTo>
                  <a:pt x="736" y="2126"/>
                </a:lnTo>
                <a:lnTo>
                  <a:pt x="736" y="2127"/>
                </a:lnTo>
                <a:lnTo>
                  <a:pt x="737" y="2127"/>
                </a:lnTo>
                <a:lnTo>
                  <a:pt x="738" y="2127"/>
                </a:lnTo>
                <a:lnTo>
                  <a:pt x="738" y="2128"/>
                </a:lnTo>
                <a:lnTo>
                  <a:pt x="738" y="2127"/>
                </a:lnTo>
                <a:lnTo>
                  <a:pt x="737" y="2127"/>
                </a:lnTo>
                <a:lnTo>
                  <a:pt x="736" y="2127"/>
                </a:lnTo>
                <a:lnTo>
                  <a:pt x="735" y="2127"/>
                </a:lnTo>
                <a:lnTo>
                  <a:pt x="735" y="2128"/>
                </a:lnTo>
                <a:lnTo>
                  <a:pt x="734" y="2128"/>
                </a:lnTo>
                <a:lnTo>
                  <a:pt x="734" y="2129"/>
                </a:lnTo>
                <a:lnTo>
                  <a:pt x="734" y="2130"/>
                </a:lnTo>
                <a:lnTo>
                  <a:pt x="734" y="2132"/>
                </a:lnTo>
                <a:lnTo>
                  <a:pt x="735" y="2132"/>
                </a:lnTo>
                <a:lnTo>
                  <a:pt x="735" y="2133"/>
                </a:lnTo>
                <a:lnTo>
                  <a:pt x="736" y="2134"/>
                </a:lnTo>
                <a:lnTo>
                  <a:pt x="736" y="2135"/>
                </a:lnTo>
                <a:lnTo>
                  <a:pt x="737" y="2135"/>
                </a:lnTo>
                <a:lnTo>
                  <a:pt x="737" y="2134"/>
                </a:lnTo>
                <a:lnTo>
                  <a:pt x="737" y="2135"/>
                </a:lnTo>
                <a:lnTo>
                  <a:pt x="738" y="2135"/>
                </a:lnTo>
                <a:lnTo>
                  <a:pt x="739" y="2134"/>
                </a:lnTo>
                <a:lnTo>
                  <a:pt x="740" y="2134"/>
                </a:lnTo>
                <a:lnTo>
                  <a:pt x="740" y="2133"/>
                </a:lnTo>
                <a:lnTo>
                  <a:pt x="742" y="2134"/>
                </a:lnTo>
                <a:lnTo>
                  <a:pt x="742" y="2135"/>
                </a:lnTo>
                <a:lnTo>
                  <a:pt x="743" y="2135"/>
                </a:lnTo>
                <a:lnTo>
                  <a:pt x="743" y="2136"/>
                </a:lnTo>
                <a:lnTo>
                  <a:pt x="744" y="2136"/>
                </a:lnTo>
                <a:lnTo>
                  <a:pt x="745" y="2136"/>
                </a:lnTo>
                <a:lnTo>
                  <a:pt x="745" y="2135"/>
                </a:lnTo>
                <a:lnTo>
                  <a:pt x="746" y="2135"/>
                </a:lnTo>
                <a:lnTo>
                  <a:pt x="747" y="2136"/>
                </a:lnTo>
                <a:lnTo>
                  <a:pt x="748" y="2137"/>
                </a:lnTo>
                <a:lnTo>
                  <a:pt x="748" y="2138"/>
                </a:lnTo>
                <a:lnTo>
                  <a:pt x="750" y="2138"/>
                </a:lnTo>
                <a:lnTo>
                  <a:pt x="750" y="2140"/>
                </a:lnTo>
                <a:lnTo>
                  <a:pt x="750" y="2141"/>
                </a:lnTo>
                <a:lnTo>
                  <a:pt x="751" y="2141"/>
                </a:lnTo>
                <a:lnTo>
                  <a:pt x="751" y="2142"/>
                </a:lnTo>
                <a:lnTo>
                  <a:pt x="751" y="2143"/>
                </a:lnTo>
                <a:lnTo>
                  <a:pt x="752" y="2143"/>
                </a:lnTo>
                <a:lnTo>
                  <a:pt x="753" y="2144"/>
                </a:lnTo>
                <a:lnTo>
                  <a:pt x="754" y="2144"/>
                </a:lnTo>
                <a:lnTo>
                  <a:pt x="754" y="2145"/>
                </a:lnTo>
                <a:lnTo>
                  <a:pt x="754" y="2146"/>
                </a:lnTo>
                <a:lnTo>
                  <a:pt x="754" y="2148"/>
                </a:lnTo>
                <a:lnTo>
                  <a:pt x="754" y="2149"/>
                </a:lnTo>
                <a:lnTo>
                  <a:pt x="755" y="2149"/>
                </a:lnTo>
                <a:lnTo>
                  <a:pt x="755" y="2150"/>
                </a:lnTo>
                <a:lnTo>
                  <a:pt x="756" y="2149"/>
                </a:lnTo>
                <a:lnTo>
                  <a:pt x="755" y="2150"/>
                </a:lnTo>
                <a:lnTo>
                  <a:pt x="756" y="2150"/>
                </a:lnTo>
                <a:lnTo>
                  <a:pt x="756" y="2151"/>
                </a:lnTo>
                <a:lnTo>
                  <a:pt x="756" y="2152"/>
                </a:lnTo>
                <a:lnTo>
                  <a:pt x="756" y="2153"/>
                </a:lnTo>
                <a:lnTo>
                  <a:pt x="757" y="2153"/>
                </a:lnTo>
                <a:lnTo>
                  <a:pt x="757" y="2154"/>
                </a:lnTo>
                <a:lnTo>
                  <a:pt x="759" y="2154"/>
                </a:lnTo>
                <a:lnTo>
                  <a:pt x="757" y="2154"/>
                </a:lnTo>
                <a:lnTo>
                  <a:pt x="757" y="2155"/>
                </a:lnTo>
                <a:lnTo>
                  <a:pt x="757" y="2157"/>
                </a:lnTo>
                <a:lnTo>
                  <a:pt x="759" y="2157"/>
                </a:lnTo>
                <a:lnTo>
                  <a:pt x="759" y="2158"/>
                </a:lnTo>
                <a:lnTo>
                  <a:pt x="759" y="2159"/>
                </a:lnTo>
                <a:lnTo>
                  <a:pt x="759" y="2160"/>
                </a:lnTo>
                <a:lnTo>
                  <a:pt x="759" y="2161"/>
                </a:lnTo>
                <a:lnTo>
                  <a:pt x="760" y="2161"/>
                </a:lnTo>
                <a:lnTo>
                  <a:pt x="760" y="2162"/>
                </a:lnTo>
                <a:lnTo>
                  <a:pt x="760" y="2163"/>
                </a:lnTo>
                <a:lnTo>
                  <a:pt x="760" y="2165"/>
                </a:lnTo>
                <a:lnTo>
                  <a:pt x="761" y="2166"/>
                </a:lnTo>
                <a:lnTo>
                  <a:pt x="761" y="2167"/>
                </a:lnTo>
                <a:lnTo>
                  <a:pt x="762" y="2167"/>
                </a:lnTo>
                <a:lnTo>
                  <a:pt x="762" y="2168"/>
                </a:lnTo>
                <a:lnTo>
                  <a:pt x="762" y="2169"/>
                </a:lnTo>
                <a:lnTo>
                  <a:pt x="762" y="2170"/>
                </a:lnTo>
                <a:lnTo>
                  <a:pt x="762" y="2171"/>
                </a:lnTo>
                <a:lnTo>
                  <a:pt x="762" y="2173"/>
                </a:lnTo>
                <a:lnTo>
                  <a:pt x="762" y="2174"/>
                </a:lnTo>
                <a:lnTo>
                  <a:pt x="762" y="2175"/>
                </a:lnTo>
                <a:lnTo>
                  <a:pt x="762" y="2176"/>
                </a:lnTo>
                <a:lnTo>
                  <a:pt x="762" y="2177"/>
                </a:lnTo>
                <a:lnTo>
                  <a:pt x="761" y="2177"/>
                </a:lnTo>
                <a:lnTo>
                  <a:pt x="761" y="2178"/>
                </a:lnTo>
                <a:lnTo>
                  <a:pt x="761" y="2179"/>
                </a:lnTo>
                <a:lnTo>
                  <a:pt x="761" y="2180"/>
                </a:lnTo>
                <a:lnTo>
                  <a:pt x="761" y="2182"/>
                </a:lnTo>
                <a:lnTo>
                  <a:pt x="761" y="2183"/>
                </a:lnTo>
                <a:lnTo>
                  <a:pt x="761" y="2184"/>
                </a:lnTo>
                <a:lnTo>
                  <a:pt x="761" y="2185"/>
                </a:lnTo>
                <a:lnTo>
                  <a:pt x="760" y="2185"/>
                </a:lnTo>
                <a:lnTo>
                  <a:pt x="759" y="2185"/>
                </a:lnTo>
                <a:lnTo>
                  <a:pt x="759" y="2186"/>
                </a:lnTo>
                <a:lnTo>
                  <a:pt x="757" y="2186"/>
                </a:lnTo>
                <a:lnTo>
                  <a:pt x="756" y="2186"/>
                </a:lnTo>
                <a:lnTo>
                  <a:pt x="756" y="2187"/>
                </a:lnTo>
                <a:lnTo>
                  <a:pt x="755" y="2187"/>
                </a:lnTo>
                <a:lnTo>
                  <a:pt x="754" y="2187"/>
                </a:lnTo>
                <a:lnTo>
                  <a:pt x="753" y="2188"/>
                </a:lnTo>
                <a:lnTo>
                  <a:pt x="752" y="2188"/>
                </a:lnTo>
                <a:lnTo>
                  <a:pt x="752" y="2190"/>
                </a:lnTo>
                <a:lnTo>
                  <a:pt x="751" y="2191"/>
                </a:lnTo>
                <a:lnTo>
                  <a:pt x="751" y="2192"/>
                </a:lnTo>
                <a:lnTo>
                  <a:pt x="750" y="2192"/>
                </a:lnTo>
                <a:lnTo>
                  <a:pt x="750" y="2193"/>
                </a:lnTo>
                <a:lnTo>
                  <a:pt x="748" y="2193"/>
                </a:lnTo>
                <a:lnTo>
                  <a:pt x="748" y="2194"/>
                </a:lnTo>
                <a:lnTo>
                  <a:pt x="747" y="2194"/>
                </a:lnTo>
                <a:lnTo>
                  <a:pt x="746" y="2195"/>
                </a:lnTo>
                <a:lnTo>
                  <a:pt x="745" y="2195"/>
                </a:lnTo>
                <a:lnTo>
                  <a:pt x="744" y="2195"/>
                </a:lnTo>
                <a:lnTo>
                  <a:pt x="743" y="2195"/>
                </a:lnTo>
                <a:lnTo>
                  <a:pt x="742" y="2195"/>
                </a:lnTo>
                <a:lnTo>
                  <a:pt x="742" y="2196"/>
                </a:lnTo>
                <a:lnTo>
                  <a:pt x="740" y="2196"/>
                </a:lnTo>
                <a:lnTo>
                  <a:pt x="739" y="2196"/>
                </a:lnTo>
                <a:lnTo>
                  <a:pt x="739" y="2197"/>
                </a:lnTo>
                <a:lnTo>
                  <a:pt x="738" y="2197"/>
                </a:lnTo>
                <a:lnTo>
                  <a:pt x="737" y="2197"/>
                </a:lnTo>
                <a:lnTo>
                  <a:pt x="737" y="2199"/>
                </a:lnTo>
                <a:lnTo>
                  <a:pt x="736" y="2199"/>
                </a:lnTo>
                <a:lnTo>
                  <a:pt x="735" y="2199"/>
                </a:lnTo>
                <a:lnTo>
                  <a:pt x="734" y="2199"/>
                </a:lnTo>
                <a:lnTo>
                  <a:pt x="734" y="2197"/>
                </a:lnTo>
                <a:lnTo>
                  <a:pt x="733" y="2197"/>
                </a:lnTo>
                <a:lnTo>
                  <a:pt x="731" y="2197"/>
                </a:lnTo>
                <a:lnTo>
                  <a:pt x="731" y="2196"/>
                </a:lnTo>
                <a:lnTo>
                  <a:pt x="730" y="2196"/>
                </a:lnTo>
                <a:lnTo>
                  <a:pt x="730" y="2195"/>
                </a:lnTo>
                <a:lnTo>
                  <a:pt x="729" y="2195"/>
                </a:lnTo>
                <a:lnTo>
                  <a:pt x="728" y="2195"/>
                </a:lnTo>
                <a:lnTo>
                  <a:pt x="727" y="2195"/>
                </a:lnTo>
                <a:lnTo>
                  <a:pt x="727" y="2194"/>
                </a:lnTo>
                <a:lnTo>
                  <a:pt x="726" y="2194"/>
                </a:lnTo>
                <a:lnTo>
                  <a:pt x="725" y="2194"/>
                </a:lnTo>
                <a:lnTo>
                  <a:pt x="724" y="2194"/>
                </a:lnTo>
                <a:lnTo>
                  <a:pt x="724" y="2193"/>
                </a:lnTo>
                <a:lnTo>
                  <a:pt x="722" y="2193"/>
                </a:lnTo>
                <a:lnTo>
                  <a:pt x="721" y="2193"/>
                </a:lnTo>
                <a:lnTo>
                  <a:pt x="720" y="2193"/>
                </a:lnTo>
                <a:lnTo>
                  <a:pt x="720" y="2192"/>
                </a:lnTo>
                <a:lnTo>
                  <a:pt x="719" y="2192"/>
                </a:lnTo>
                <a:lnTo>
                  <a:pt x="719" y="2191"/>
                </a:lnTo>
                <a:lnTo>
                  <a:pt x="718" y="2191"/>
                </a:lnTo>
                <a:lnTo>
                  <a:pt x="717" y="2191"/>
                </a:lnTo>
                <a:lnTo>
                  <a:pt x="717" y="2190"/>
                </a:lnTo>
                <a:lnTo>
                  <a:pt x="716" y="2190"/>
                </a:lnTo>
                <a:lnTo>
                  <a:pt x="714" y="2190"/>
                </a:lnTo>
                <a:lnTo>
                  <a:pt x="714" y="2188"/>
                </a:lnTo>
                <a:lnTo>
                  <a:pt x="713" y="2188"/>
                </a:lnTo>
                <a:lnTo>
                  <a:pt x="712" y="2186"/>
                </a:lnTo>
                <a:lnTo>
                  <a:pt x="711" y="2186"/>
                </a:lnTo>
                <a:lnTo>
                  <a:pt x="711" y="2185"/>
                </a:lnTo>
                <a:lnTo>
                  <a:pt x="710" y="2185"/>
                </a:lnTo>
                <a:lnTo>
                  <a:pt x="709" y="2185"/>
                </a:lnTo>
                <a:lnTo>
                  <a:pt x="708" y="2185"/>
                </a:lnTo>
                <a:lnTo>
                  <a:pt x="708" y="2184"/>
                </a:lnTo>
                <a:lnTo>
                  <a:pt x="707" y="2184"/>
                </a:lnTo>
                <a:lnTo>
                  <a:pt x="707" y="2183"/>
                </a:lnTo>
                <a:lnTo>
                  <a:pt x="705" y="2182"/>
                </a:lnTo>
                <a:lnTo>
                  <a:pt x="705" y="2180"/>
                </a:lnTo>
                <a:lnTo>
                  <a:pt x="704" y="2179"/>
                </a:lnTo>
                <a:lnTo>
                  <a:pt x="703" y="2179"/>
                </a:lnTo>
                <a:lnTo>
                  <a:pt x="702" y="2178"/>
                </a:lnTo>
                <a:lnTo>
                  <a:pt x="701" y="2177"/>
                </a:lnTo>
                <a:lnTo>
                  <a:pt x="700" y="2177"/>
                </a:lnTo>
                <a:lnTo>
                  <a:pt x="700" y="2176"/>
                </a:lnTo>
                <a:lnTo>
                  <a:pt x="699" y="2176"/>
                </a:lnTo>
                <a:lnTo>
                  <a:pt x="697" y="2176"/>
                </a:lnTo>
                <a:lnTo>
                  <a:pt x="696" y="2176"/>
                </a:lnTo>
                <a:lnTo>
                  <a:pt x="695" y="2175"/>
                </a:lnTo>
                <a:lnTo>
                  <a:pt x="694" y="2175"/>
                </a:lnTo>
                <a:lnTo>
                  <a:pt x="693" y="2175"/>
                </a:lnTo>
                <a:lnTo>
                  <a:pt x="692" y="2175"/>
                </a:lnTo>
                <a:lnTo>
                  <a:pt x="691" y="2175"/>
                </a:lnTo>
                <a:lnTo>
                  <a:pt x="690" y="2175"/>
                </a:lnTo>
                <a:lnTo>
                  <a:pt x="690" y="2174"/>
                </a:lnTo>
                <a:lnTo>
                  <a:pt x="688" y="2174"/>
                </a:lnTo>
                <a:lnTo>
                  <a:pt x="687" y="2174"/>
                </a:lnTo>
                <a:lnTo>
                  <a:pt x="687" y="2173"/>
                </a:lnTo>
                <a:lnTo>
                  <a:pt x="686" y="2173"/>
                </a:lnTo>
                <a:lnTo>
                  <a:pt x="685" y="2173"/>
                </a:lnTo>
                <a:lnTo>
                  <a:pt x="684" y="2171"/>
                </a:lnTo>
                <a:lnTo>
                  <a:pt x="683" y="2171"/>
                </a:lnTo>
                <a:lnTo>
                  <a:pt x="682" y="2170"/>
                </a:lnTo>
                <a:lnTo>
                  <a:pt x="681" y="2170"/>
                </a:lnTo>
                <a:lnTo>
                  <a:pt x="681" y="2169"/>
                </a:lnTo>
                <a:lnTo>
                  <a:pt x="679" y="2169"/>
                </a:lnTo>
                <a:lnTo>
                  <a:pt x="678" y="2169"/>
                </a:lnTo>
                <a:lnTo>
                  <a:pt x="678" y="2168"/>
                </a:lnTo>
                <a:lnTo>
                  <a:pt x="677" y="2168"/>
                </a:lnTo>
                <a:lnTo>
                  <a:pt x="676" y="2168"/>
                </a:lnTo>
                <a:lnTo>
                  <a:pt x="675" y="2168"/>
                </a:lnTo>
                <a:lnTo>
                  <a:pt x="674" y="2168"/>
                </a:lnTo>
                <a:lnTo>
                  <a:pt x="673" y="2168"/>
                </a:lnTo>
                <a:lnTo>
                  <a:pt x="673" y="2167"/>
                </a:lnTo>
                <a:lnTo>
                  <a:pt x="673" y="2168"/>
                </a:lnTo>
                <a:lnTo>
                  <a:pt x="673" y="2167"/>
                </a:lnTo>
                <a:lnTo>
                  <a:pt x="671" y="2167"/>
                </a:lnTo>
                <a:lnTo>
                  <a:pt x="670" y="2167"/>
                </a:lnTo>
                <a:lnTo>
                  <a:pt x="669" y="2167"/>
                </a:lnTo>
                <a:lnTo>
                  <a:pt x="668" y="2168"/>
                </a:lnTo>
                <a:lnTo>
                  <a:pt x="668" y="2167"/>
                </a:lnTo>
                <a:lnTo>
                  <a:pt x="667" y="2167"/>
                </a:lnTo>
                <a:lnTo>
                  <a:pt x="666" y="2167"/>
                </a:lnTo>
                <a:lnTo>
                  <a:pt x="665" y="2167"/>
                </a:lnTo>
                <a:lnTo>
                  <a:pt x="665" y="2168"/>
                </a:lnTo>
                <a:lnTo>
                  <a:pt x="664" y="2168"/>
                </a:lnTo>
                <a:lnTo>
                  <a:pt x="662" y="2168"/>
                </a:lnTo>
                <a:lnTo>
                  <a:pt x="661" y="2168"/>
                </a:lnTo>
                <a:lnTo>
                  <a:pt x="660" y="2168"/>
                </a:lnTo>
                <a:lnTo>
                  <a:pt x="660" y="2167"/>
                </a:lnTo>
                <a:lnTo>
                  <a:pt x="659" y="2168"/>
                </a:lnTo>
                <a:lnTo>
                  <a:pt x="659" y="2167"/>
                </a:lnTo>
                <a:lnTo>
                  <a:pt x="658" y="2167"/>
                </a:lnTo>
                <a:lnTo>
                  <a:pt x="658" y="2168"/>
                </a:lnTo>
                <a:lnTo>
                  <a:pt x="657" y="2168"/>
                </a:lnTo>
                <a:lnTo>
                  <a:pt x="657" y="2169"/>
                </a:lnTo>
                <a:lnTo>
                  <a:pt x="656" y="2169"/>
                </a:lnTo>
                <a:lnTo>
                  <a:pt x="655" y="2169"/>
                </a:lnTo>
                <a:lnTo>
                  <a:pt x="655" y="2168"/>
                </a:lnTo>
                <a:lnTo>
                  <a:pt x="653" y="2168"/>
                </a:lnTo>
                <a:lnTo>
                  <a:pt x="652" y="2168"/>
                </a:lnTo>
                <a:lnTo>
                  <a:pt x="651" y="2168"/>
                </a:lnTo>
                <a:lnTo>
                  <a:pt x="651" y="2169"/>
                </a:lnTo>
                <a:lnTo>
                  <a:pt x="650" y="2168"/>
                </a:lnTo>
                <a:lnTo>
                  <a:pt x="649" y="2168"/>
                </a:lnTo>
                <a:lnTo>
                  <a:pt x="648" y="2168"/>
                </a:lnTo>
                <a:lnTo>
                  <a:pt x="647" y="2168"/>
                </a:lnTo>
                <a:lnTo>
                  <a:pt x="645" y="2168"/>
                </a:lnTo>
                <a:lnTo>
                  <a:pt x="644" y="2168"/>
                </a:lnTo>
                <a:lnTo>
                  <a:pt x="644" y="2167"/>
                </a:lnTo>
                <a:lnTo>
                  <a:pt x="643" y="2167"/>
                </a:lnTo>
                <a:lnTo>
                  <a:pt x="642" y="2167"/>
                </a:lnTo>
                <a:lnTo>
                  <a:pt x="641" y="2167"/>
                </a:lnTo>
                <a:lnTo>
                  <a:pt x="640" y="2167"/>
                </a:lnTo>
                <a:lnTo>
                  <a:pt x="639" y="2167"/>
                </a:lnTo>
                <a:lnTo>
                  <a:pt x="638" y="2167"/>
                </a:lnTo>
                <a:lnTo>
                  <a:pt x="636" y="2167"/>
                </a:lnTo>
                <a:lnTo>
                  <a:pt x="635" y="2167"/>
                </a:lnTo>
                <a:lnTo>
                  <a:pt x="635" y="2168"/>
                </a:lnTo>
                <a:lnTo>
                  <a:pt x="634" y="2168"/>
                </a:lnTo>
                <a:lnTo>
                  <a:pt x="633" y="2168"/>
                </a:lnTo>
                <a:lnTo>
                  <a:pt x="632" y="2168"/>
                </a:lnTo>
                <a:lnTo>
                  <a:pt x="632" y="2169"/>
                </a:lnTo>
                <a:lnTo>
                  <a:pt x="631" y="2169"/>
                </a:lnTo>
                <a:lnTo>
                  <a:pt x="630" y="2169"/>
                </a:lnTo>
                <a:lnTo>
                  <a:pt x="629" y="2169"/>
                </a:lnTo>
                <a:lnTo>
                  <a:pt x="627" y="2169"/>
                </a:lnTo>
                <a:lnTo>
                  <a:pt x="627" y="2170"/>
                </a:lnTo>
                <a:lnTo>
                  <a:pt x="626" y="2170"/>
                </a:lnTo>
                <a:lnTo>
                  <a:pt x="625" y="2170"/>
                </a:lnTo>
                <a:lnTo>
                  <a:pt x="625" y="2171"/>
                </a:lnTo>
                <a:lnTo>
                  <a:pt x="624" y="2171"/>
                </a:lnTo>
                <a:lnTo>
                  <a:pt x="623" y="2171"/>
                </a:lnTo>
                <a:lnTo>
                  <a:pt x="623" y="2173"/>
                </a:lnTo>
                <a:lnTo>
                  <a:pt x="622" y="2173"/>
                </a:lnTo>
                <a:lnTo>
                  <a:pt x="621" y="2173"/>
                </a:lnTo>
                <a:lnTo>
                  <a:pt x="619" y="2173"/>
                </a:lnTo>
                <a:lnTo>
                  <a:pt x="619" y="2171"/>
                </a:lnTo>
                <a:lnTo>
                  <a:pt x="618" y="2171"/>
                </a:lnTo>
                <a:lnTo>
                  <a:pt x="617" y="2171"/>
                </a:lnTo>
                <a:lnTo>
                  <a:pt x="616" y="2171"/>
                </a:lnTo>
                <a:lnTo>
                  <a:pt x="616" y="2170"/>
                </a:lnTo>
                <a:lnTo>
                  <a:pt x="615" y="2170"/>
                </a:lnTo>
                <a:lnTo>
                  <a:pt x="614" y="2170"/>
                </a:lnTo>
                <a:lnTo>
                  <a:pt x="613" y="2170"/>
                </a:lnTo>
                <a:lnTo>
                  <a:pt x="612" y="2170"/>
                </a:lnTo>
                <a:lnTo>
                  <a:pt x="610" y="2170"/>
                </a:lnTo>
                <a:lnTo>
                  <a:pt x="609" y="2170"/>
                </a:lnTo>
                <a:lnTo>
                  <a:pt x="609" y="2169"/>
                </a:lnTo>
                <a:lnTo>
                  <a:pt x="608" y="2169"/>
                </a:lnTo>
                <a:lnTo>
                  <a:pt x="607" y="2169"/>
                </a:lnTo>
                <a:lnTo>
                  <a:pt x="606" y="2169"/>
                </a:lnTo>
                <a:lnTo>
                  <a:pt x="605" y="2169"/>
                </a:lnTo>
                <a:lnTo>
                  <a:pt x="605" y="2170"/>
                </a:lnTo>
                <a:lnTo>
                  <a:pt x="604" y="2170"/>
                </a:lnTo>
                <a:lnTo>
                  <a:pt x="602" y="2170"/>
                </a:lnTo>
                <a:lnTo>
                  <a:pt x="601" y="2170"/>
                </a:lnTo>
                <a:lnTo>
                  <a:pt x="600" y="2170"/>
                </a:lnTo>
                <a:lnTo>
                  <a:pt x="599" y="2170"/>
                </a:lnTo>
                <a:lnTo>
                  <a:pt x="598" y="2170"/>
                </a:lnTo>
                <a:lnTo>
                  <a:pt x="598" y="2169"/>
                </a:lnTo>
                <a:lnTo>
                  <a:pt x="597" y="2169"/>
                </a:lnTo>
                <a:lnTo>
                  <a:pt x="597" y="2168"/>
                </a:lnTo>
                <a:lnTo>
                  <a:pt x="596" y="2168"/>
                </a:lnTo>
                <a:lnTo>
                  <a:pt x="595" y="2168"/>
                </a:lnTo>
                <a:lnTo>
                  <a:pt x="595" y="2167"/>
                </a:lnTo>
                <a:lnTo>
                  <a:pt x="593" y="2167"/>
                </a:lnTo>
                <a:lnTo>
                  <a:pt x="593" y="2168"/>
                </a:lnTo>
                <a:lnTo>
                  <a:pt x="592" y="2168"/>
                </a:lnTo>
                <a:lnTo>
                  <a:pt x="591" y="2168"/>
                </a:lnTo>
                <a:lnTo>
                  <a:pt x="590" y="2168"/>
                </a:lnTo>
                <a:lnTo>
                  <a:pt x="589" y="2168"/>
                </a:lnTo>
                <a:lnTo>
                  <a:pt x="588" y="2168"/>
                </a:lnTo>
                <a:lnTo>
                  <a:pt x="587" y="2168"/>
                </a:lnTo>
                <a:lnTo>
                  <a:pt x="587" y="2167"/>
                </a:lnTo>
                <a:lnTo>
                  <a:pt x="586" y="2167"/>
                </a:lnTo>
                <a:lnTo>
                  <a:pt x="584" y="2167"/>
                </a:lnTo>
                <a:lnTo>
                  <a:pt x="583" y="2167"/>
                </a:lnTo>
                <a:lnTo>
                  <a:pt x="583" y="2166"/>
                </a:lnTo>
                <a:lnTo>
                  <a:pt x="582" y="2166"/>
                </a:lnTo>
                <a:lnTo>
                  <a:pt x="581" y="2166"/>
                </a:lnTo>
                <a:lnTo>
                  <a:pt x="580" y="2166"/>
                </a:lnTo>
                <a:lnTo>
                  <a:pt x="579" y="2166"/>
                </a:lnTo>
                <a:lnTo>
                  <a:pt x="579" y="2165"/>
                </a:lnTo>
                <a:lnTo>
                  <a:pt x="578" y="2165"/>
                </a:lnTo>
                <a:lnTo>
                  <a:pt x="578" y="2163"/>
                </a:lnTo>
                <a:lnTo>
                  <a:pt x="576" y="2163"/>
                </a:lnTo>
                <a:lnTo>
                  <a:pt x="576" y="2162"/>
                </a:lnTo>
                <a:lnTo>
                  <a:pt x="576" y="2163"/>
                </a:lnTo>
                <a:lnTo>
                  <a:pt x="575" y="2163"/>
                </a:lnTo>
                <a:lnTo>
                  <a:pt x="575" y="2162"/>
                </a:lnTo>
                <a:lnTo>
                  <a:pt x="574" y="2162"/>
                </a:lnTo>
                <a:lnTo>
                  <a:pt x="573" y="2162"/>
                </a:lnTo>
                <a:lnTo>
                  <a:pt x="573" y="2161"/>
                </a:lnTo>
                <a:lnTo>
                  <a:pt x="572" y="2161"/>
                </a:lnTo>
                <a:lnTo>
                  <a:pt x="572" y="2160"/>
                </a:lnTo>
                <a:lnTo>
                  <a:pt x="571" y="2160"/>
                </a:lnTo>
                <a:lnTo>
                  <a:pt x="570" y="2160"/>
                </a:lnTo>
                <a:lnTo>
                  <a:pt x="570" y="2159"/>
                </a:lnTo>
                <a:lnTo>
                  <a:pt x="570" y="2158"/>
                </a:lnTo>
                <a:lnTo>
                  <a:pt x="570" y="2157"/>
                </a:lnTo>
                <a:lnTo>
                  <a:pt x="569" y="2157"/>
                </a:lnTo>
                <a:lnTo>
                  <a:pt x="567" y="2157"/>
                </a:lnTo>
                <a:lnTo>
                  <a:pt x="567" y="2155"/>
                </a:lnTo>
                <a:lnTo>
                  <a:pt x="567" y="2154"/>
                </a:lnTo>
                <a:lnTo>
                  <a:pt x="567" y="2153"/>
                </a:lnTo>
                <a:lnTo>
                  <a:pt x="566" y="2153"/>
                </a:lnTo>
                <a:lnTo>
                  <a:pt x="566" y="2152"/>
                </a:lnTo>
                <a:lnTo>
                  <a:pt x="565" y="2152"/>
                </a:lnTo>
                <a:lnTo>
                  <a:pt x="564" y="2152"/>
                </a:lnTo>
                <a:lnTo>
                  <a:pt x="564" y="2151"/>
                </a:lnTo>
                <a:lnTo>
                  <a:pt x="563" y="2151"/>
                </a:lnTo>
                <a:lnTo>
                  <a:pt x="563" y="2152"/>
                </a:lnTo>
                <a:lnTo>
                  <a:pt x="563" y="2151"/>
                </a:lnTo>
                <a:lnTo>
                  <a:pt x="562" y="2151"/>
                </a:lnTo>
                <a:lnTo>
                  <a:pt x="562" y="2150"/>
                </a:lnTo>
                <a:lnTo>
                  <a:pt x="562" y="2149"/>
                </a:lnTo>
                <a:lnTo>
                  <a:pt x="561" y="2149"/>
                </a:lnTo>
                <a:lnTo>
                  <a:pt x="561" y="2148"/>
                </a:lnTo>
                <a:lnTo>
                  <a:pt x="561" y="2146"/>
                </a:lnTo>
                <a:lnTo>
                  <a:pt x="561" y="2145"/>
                </a:lnTo>
                <a:lnTo>
                  <a:pt x="561" y="2144"/>
                </a:lnTo>
                <a:lnTo>
                  <a:pt x="560" y="2144"/>
                </a:lnTo>
                <a:lnTo>
                  <a:pt x="558" y="2143"/>
                </a:lnTo>
                <a:lnTo>
                  <a:pt x="558" y="2142"/>
                </a:lnTo>
                <a:lnTo>
                  <a:pt x="558" y="2141"/>
                </a:lnTo>
                <a:lnTo>
                  <a:pt x="557" y="2141"/>
                </a:lnTo>
                <a:lnTo>
                  <a:pt x="556" y="2141"/>
                </a:lnTo>
                <a:lnTo>
                  <a:pt x="556" y="2142"/>
                </a:lnTo>
                <a:lnTo>
                  <a:pt x="556" y="2141"/>
                </a:lnTo>
                <a:lnTo>
                  <a:pt x="555" y="2141"/>
                </a:lnTo>
                <a:lnTo>
                  <a:pt x="555" y="2140"/>
                </a:lnTo>
                <a:lnTo>
                  <a:pt x="555" y="2138"/>
                </a:lnTo>
                <a:lnTo>
                  <a:pt x="555" y="2137"/>
                </a:lnTo>
                <a:lnTo>
                  <a:pt x="554" y="2137"/>
                </a:lnTo>
                <a:lnTo>
                  <a:pt x="554" y="2136"/>
                </a:lnTo>
                <a:lnTo>
                  <a:pt x="553" y="2136"/>
                </a:lnTo>
                <a:lnTo>
                  <a:pt x="553" y="2137"/>
                </a:lnTo>
                <a:lnTo>
                  <a:pt x="553" y="2136"/>
                </a:lnTo>
                <a:lnTo>
                  <a:pt x="552" y="2136"/>
                </a:lnTo>
                <a:lnTo>
                  <a:pt x="552" y="2135"/>
                </a:lnTo>
                <a:lnTo>
                  <a:pt x="550" y="2135"/>
                </a:lnTo>
                <a:lnTo>
                  <a:pt x="550" y="2134"/>
                </a:lnTo>
                <a:lnTo>
                  <a:pt x="549" y="2133"/>
                </a:lnTo>
                <a:lnTo>
                  <a:pt x="550" y="2133"/>
                </a:lnTo>
                <a:lnTo>
                  <a:pt x="549" y="2133"/>
                </a:lnTo>
                <a:lnTo>
                  <a:pt x="549" y="2132"/>
                </a:lnTo>
                <a:lnTo>
                  <a:pt x="549" y="2130"/>
                </a:lnTo>
                <a:lnTo>
                  <a:pt x="548" y="2130"/>
                </a:lnTo>
                <a:lnTo>
                  <a:pt x="548" y="2129"/>
                </a:lnTo>
                <a:lnTo>
                  <a:pt x="547" y="2129"/>
                </a:lnTo>
                <a:lnTo>
                  <a:pt x="547" y="2128"/>
                </a:lnTo>
                <a:lnTo>
                  <a:pt x="547" y="2127"/>
                </a:lnTo>
                <a:lnTo>
                  <a:pt x="547" y="2126"/>
                </a:lnTo>
                <a:lnTo>
                  <a:pt x="546" y="2126"/>
                </a:lnTo>
                <a:lnTo>
                  <a:pt x="546" y="2125"/>
                </a:lnTo>
                <a:lnTo>
                  <a:pt x="546" y="2124"/>
                </a:lnTo>
                <a:lnTo>
                  <a:pt x="545" y="2124"/>
                </a:lnTo>
                <a:lnTo>
                  <a:pt x="545" y="2123"/>
                </a:lnTo>
                <a:lnTo>
                  <a:pt x="545" y="2121"/>
                </a:lnTo>
                <a:lnTo>
                  <a:pt x="545" y="2120"/>
                </a:lnTo>
                <a:lnTo>
                  <a:pt x="544" y="2120"/>
                </a:lnTo>
                <a:lnTo>
                  <a:pt x="544" y="2119"/>
                </a:lnTo>
                <a:lnTo>
                  <a:pt x="544" y="2118"/>
                </a:lnTo>
                <a:lnTo>
                  <a:pt x="544" y="2119"/>
                </a:lnTo>
                <a:lnTo>
                  <a:pt x="544" y="2118"/>
                </a:lnTo>
                <a:lnTo>
                  <a:pt x="543" y="2118"/>
                </a:lnTo>
                <a:lnTo>
                  <a:pt x="543" y="2117"/>
                </a:lnTo>
                <a:lnTo>
                  <a:pt x="541" y="2116"/>
                </a:lnTo>
                <a:lnTo>
                  <a:pt x="543" y="2116"/>
                </a:lnTo>
                <a:lnTo>
                  <a:pt x="541" y="2116"/>
                </a:lnTo>
                <a:lnTo>
                  <a:pt x="541" y="2115"/>
                </a:lnTo>
                <a:lnTo>
                  <a:pt x="543" y="2115"/>
                </a:lnTo>
                <a:lnTo>
                  <a:pt x="543" y="2113"/>
                </a:lnTo>
                <a:lnTo>
                  <a:pt x="544" y="2113"/>
                </a:lnTo>
                <a:lnTo>
                  <a:pt x="544" y="2112"/>
                </a:lnTo>
                <a:lnTo>
                  <a:pt x="543" y="2112"/>
                </a:lnTo>
                <a:lnTo>
                  <a:pt x="544" y="2112"/>
                </a:lnTo>
                <a:lnTo>
                  <a:pt x="544" y="2111"/>
                </a:lnTo>
                <a:lnTo>
                  <a:pt x="545" y="2110"/>
                </a:lnTo>
                <a:lnTo>
                  <a:pt x="544" y="2110"/>
                </a:lnTo>
                <a:lnTo>
                  <a:pt x="545" y="2110"/>
                </a:lnTo>
                <a:lnTo>
                  <a:pt x="545" y="2109"/>
                </a:lnTo>
                <a:lnTo>
                  <a:pt x="546" y="2109"/>
                </a:lnTo>
                <a:lnTo>
                  <a:pt x="547" y="2109"/>
                </a:lnTo>
                <a:lnTo>
                  <a:pt x="547" y="2108"/>
                </a:lnTo>
                <a:lnTo>
                  <a:pt x="547" y="2107"/>
                </a:lnTo>
                <a:lnTo>
                  <a:pt x="546" y="2107"/>
                </a:lnTo>
                <a:lnTo>
                  <a:pt x="546" y="2106"/>
                </a:lnTo>
                <a:lnTo>
                  <a:pt x="546" y="2104"/>
                </a:lnTo>
                <a:lnTo>
                  <a:pt x="547" y="2104"/>
                </a:lnTo>
                <a:lnTo>
                  <a:pt x="547" y="2103"/>
                </a:lnTo>
                <a:lnTo>
                  <a:pt x="547" y="2102"/>
                </a:lnTo>
                <a:lnTo>
                  <a:pt x="548" y="2102"/>
                </a:lnTo>
                <a:lnTo>
                  <a:pt x="548" y="2101"/>
                </a:lnTo>
                <a:lnTo>
                  <a:pt x="548" y="2102"/>
                </a:lnTo>
                <a:lnTo>
                  <a:pt x="548" y="2101"/>
                </a:lnTo>
                <a:lnTo>
                  <a:pt x="549" y="2101"/>
                </a:lnTo>
                <a:lnTo>
                  <a:pt x="550" y="2100"/>
                </a:lnTo>
                <a:lnTo>
                  <a:pt x="550" y="2099"/>
                </a:lnTo>
                <a:lnTo>
                  <a:pt x="549" y="2099"/>
                </a:lnTo>
                <a:lnTo>
                  <a:pt x="549" y="2098"/>
                </a:lnTo>
                <a:lnTo>
                  <a:pt x="549" y="2096"/>
                </a:lnTo>
                <a:lnTo>
                  <a:pt x="548" y="2096"/>
                </a:lnTo>
                <a:lnTo>
                  <a:pt x="548" y="2095"/>
                </a:lnTo>
                <a:lnTo>
                  <a:pt x="547" y="2094"/>
                </a:lnTo>
                <a:lnTo>
                  <a:pt x="547" y="2093"/>
                </a:lnTo>
                <a:lnTo>
                  <a:pt x="546" y="2093"/>
                </a:lnTo>
                <a:lnTo>
                  <a:pt x="547" y="2093"/>
                </a:lnTo>
                <a:lnTo>
                  <a:pt x="546" y="2093"/>
                </a:lnTo>
                <a:lnTo>
                  <a:pt x="546" y="2092"/>
                </a:lnTo>
                <a:lnTo>
                  <a:pt x="547" y="2092"/>
                </a:lnTo>
                <a:lnTo>
                  <a:pt x="548" y="2092"/>
                </a:lnTo>
                <a:lnTo>
                  <a:pt x="549" y="2092"/>
                </a:lnTo>
                <a:lnTo>
                  <a:pt x="549" y="2091"/>
                </a:lnTo>
                <a:lnTo>
                  <a:pt x="550" y="2091"/>
                </a:lnTo>
                <a:lnTo>
                  <a:pt x="552" y="2091"/>
                </a:lnTo>
                <a:lnTo>
                  <a:pt x="552" y="2090"/>
                </a:lnTo>
                <a:lnTo>
                  <a:pt x="552" y="2091"/>
                </a:lnTo>
                <a:lnTo>
                  <a:pt x="553" y="2090"/>
                </a:lnTo>
                <a:lnTo>
                  <a:pt x="553" y="2088"/>
                </a:lnTo>
                <a:lnTo>
                  <a:pt x="553" y="2087"/>
                </a:lnTo>
                <a:lnTo>
                  <a:pt x="553" y="2086"/>
                </a:lnTo>
                <a:lnTo>
                  <a:pt x="552" y="2086"/>
                </a:lnTo>
                <a:lnTo>
                  <a:pt x="552" y="2085"/>
                </a:lnTo>
                <a:lnTo>
                  <a:pt x="552" y="2084"/>
                </a:lnTo>
                <a:lnTo>
                  <a:pt x="550" y="2084"/>
                </a:lnTo>
                <a:lnTo>
                  <a:pt x="550" y="2083"/>
                </a:lnTo>
                <a:lnTo>
                  <a:pt x="552" y="2083"/>
                </a:lnTo>
                <a:lnTo>
                  <a:pt x="552" y="2082"/>
                </a:lnTo>
                <a:lnTo>
                  <a:pt x="553" y="2082"/>
                </a:lnTo>
                <a:lnTo>
                  <a:pt x="554" y="2082"/>
                </a:lnTo>
                <a:lnTo>
                  <a:pt x="555" y="2082"/>
                </a:lnTo>
                <a:lnTo>
                  <a:pt x="555" y="2081"/>
                </a:lnTo>
                <a:lnTo>
                  <a:pt x="556" y="2081"/>
                </a:lnTo>
                <a:lnTo>
                  <a:pt x="557" y="2081"/>
                </a:lnTo>
                <a:lnTo>
                  <a:pt x="557" y="2082"/>
                </a:lnTo>
                <a:lnTo>
                  <a:pt x="557" y="2081"/>
                </a:lnTo>
                <a:lnTo>
                  <a:pt x="558" y="2081"/>
                </a:lnTo>
                <a:lnTo>
                  <a:pt x="560" y="2081"/>
                </a:lnTo>
                <a:lnTo>
                  <a:pt x="560" y="2079"/>
                </a:lnTo>
                <a:lnTo>
                  <a:pt x="561" y="2079"/>
                </a:lnTo>
                <a:lnTo>
                  <a:pt x="561" y="2078"/>
                </a:lnTo>
                <a:lnTo>
                  <a:pt x="561" y="2077"/>
                </a:lnTo>
                <a:lnTo>
                  <a:pt x="560" y="2077"/>
                </a:lnTo>
                <a:lnTo>
                  <a:pt x="560" y="2076"/>
                </a:lnTo>
                <a:lnTo>
                  <a:pt x="558" y="2076"/>
                </a:lnTo>
                <a:lnTo>
                  <a:pt x="558" y="2075"/>
                </a:lnTo>
                <a:lnTo>
                  <a:pt x="558" y="2076"/>
                </a:lnTo>
                <a:lnTo>
                  <a:pt x="558" y="2075"/>
                </a:lnTo>
                <a:lnTo>
                  <a:pt x="560" y="2075"/>
                </a:lnTo>
                <a:lnTo>
                  <a:pt x="560" y="2074"/>
                </a:lnTo>
                <a:lnTo>
                  <a:pt x="558" y="2074"/>
                </a:lnTo>
                <a:lnTo>
                  <a:pt x="558" y="2073"/>
                </a:lnTo>
                <a:lnTo>
                  <a:pt x="557" y="2073"/>
                </a:lnTo>
                <a:lnTo>
                  <a:pt x="557" y="2074"/>
                </a:lnTo>
                <a:lnTo>
                  <a:pt x="556" y="2074"/>
                </a:lnTo>
                <a:lnTo>
                  <a:pt x="556" y="2075"/>
                </a:lnTo>
                <a:lnTo>
                  <a:pt x="555" y="2075"/>
                </a:lnTo>
                <a:lnTo>
                  <a:pt x="555" y="2074"/>
                </a:lnTo>
                <a:lnTo>
                  <a:pt x="554" y="2074"/>
                </a:lnTo>
                <a:lnTo>
                  <a:pt x="554" y="2073"/>
                </a:lnTo>
                <a:lnTo>
                  <a:pt x="554" y="2071"/>
                </a:lnTo>
                <a:lnTo>
                  <a:pt x="553" y="2071"/>
                </a:lnTo>
                <a:lnTo>
                  <a:pt x="553" y="2070"/>
                </a:lnTo>
                <a:lnTo>
                  <a:pt x="552" y="2070"/>
                </a:lnTo>
                <a:lnTo>
                  <a:pt x="552" y="2069"/>
                </a:lnTo>
                <a:lnTo>
                  <a:pt x="553" y="2069"/>
                </a:lnTo>
                <a:lnTo>
                  <a:pt x="552" y="2069"/>
                </a:lnTo>
                <a:lnTo>
                  <a:pt x="552" y="2068"/>
                </a:lnTo>
                <a:lnTo>
                  <a:pt x="552" y="2067"/>
                </a:lnTo>
                <a:lnTo>
                  <a:pt x="550" y="2067"/>
                </a:lnTo>
                <a:lnTo>
                  <a:pt x="550" y="2066"/>
                </a:lnTo>
                <a:lnTo>
                  <a:pt x="552" y="2066"/>
                </a:lnTo>
                <a:lnTo>
                  <a:pt x="552" y="2065"/>
                </a:lnTo>
                <a:lnTo>
                  <a:pt x="552" y="2063"/>
                </a:lnTo>
                <a:lnTo>
                  <a:pt x="552" y="2062"/>
                </a:lnTo>
                <a:lnTo>
                  <a:pt x="552" y="2061"/>
                </a:lnTo>
                <a:lnTo>
                  <a:pt x="550" y="2061"/>
                </a:lnTo>
                <a:lnTo>
                  <a:pt x="550" y="2060"/>
                </a:lnTo>
                <a:lnTo>
                  <a:pt x="550" y="2059"/>
                </a:lnTo>
                <a:lnTo>
                  <a:pt x="550" y="2058"/>
                </a:lnTo>
                <a:lnTo>
                  <a:pt x="549" y="2058"/>
                </a:lnTo>
                <a:lnTo>
                  <a:pt x="548" y="2057"/>
                </a:lnTo>
                <a:lnTo>
                  <a:pt x="548" y="2056"/>
                </a:lnTo>
                <a:lnTo>
                  <a:pt x="548" y="2054"/>
                </a:lnTo>
                <a:lnTo>
                  <a:pt x="547" y="2054"/>
                </a:lnTo>
                <a:lnTo>
                  <a:pt x="547" y="2053"/>
                </a:lnTo>
                <a:lnTo>
                  <a:pt x="546" y="2053"/>
                </a:lnTo>
                <a:lnTo>
                  <a:pt x="546" y="2052"/>
                </a:lnTo>
                <a:lnTo>
                  <a:pt x="546" y="2051"/>
                </a:lnTo>
                <a:lnTo>
                  <a:pt x="547" y="2051"/>
                </a:lnTo>
                <a:lnTo>
                  <a:pt x="547" y="2050"/>
                </a:lnTo>
                <a:lnTo>
                  <a:pt x="546" y="2050"/>
                </a:lnTo>
                <a:lnTo>
                  <a:pt x="547" y="2049"/>
                </a:lnTo>
                <a:lnTo>
                  <a:pt x="546" y="2049"/>
                </a:lnTo>
                <a:lnTo>
                  <a:pt x="546" y="2048"/>
                </a:lnTo>
                <a:lnTo>
                  <a:pt x="547" y="2048"/>
                </a:lnTo>
                <a:lnTo>
                  <a:pt x="547" y="2046"/>
                </a:lnTo>
                <a:lnTo>
                  <a:pt x="548" y="2046"/>
                </a:lnTo>
                <a:lnTo>
                  <a:pt x="548" y="2045"/>
                </a:lnTo>
                <a:lnTo>
                  <a:pt x="547" y="2045"/>
                </a:lnTo>
                <a:lnTo>
                  <a:pt x="548" y="2045"/>
                </a:lnTo>
                <a:lnTo>
                  <a:pt x="548" y="2044"/>
                </a:lnTo>
                <a:lnTo>
                  <a:pt x="547" y="2044"/>
                </a:lnTo>
                <a:lnTo>
                  <a:pt x="547" y="2043"/>
                </a:lnTo>
                <a:lnTo>
                  <a:pt x="546" y="2043"/>
                </a:lnTo>
                <a:lnTo>
                  <a:pt x="545" y="2043"/>
                </a:lnTo>
                <a:lnTo>
                  <a:pt x="545" y="2042"/>
                </a:lnTo>
                <a:lnTo>
                  <a:pt x="546" y="2042"/>
                </a:lnTo>
                <a:lnTo>
                  <a:pt x="546" y="2041"/>
                </a:lnTo>
                <a:lnTo>
                  <a:pt x="546" y="2040"/>
                </a:lnTo>
                <a:lnTo>
                  <a:pt x="546" y="2038"/>
                </a:lnTo>
                <a:lnTo>
                  <a:pt x="547" y="2038"/>
                </a:lnTo>
                <a:lnTo>
                  <a:pt x="547" y="2037"/>
                </a:lnTo>
                <a:lnTo>
                  <a:pt x="547" y="2036"/>
                </a:lnTo>
                <a:lnTo>
                  <a:pt x="546" y="2036"/>
                </a:lnTo>
                <a:lnTo>
                  <a:pt x="546" y="2035"/>
                </a:lnTo>
                <a:lnTo>
                  <a:pt x="545" y="2035"/>
                </a:lnTo>
                <a:lnTo>
                  <a:pt x="546" y="2035"/>
                </a:lnTo>
                <a:lnTo>
                  <a:pt x="546" y="2034"/>
                </a:lnTo>
                <a:lnTo>
                  <a:pt x="545" y="2034"/>
                </a:lnTo>
                <a:lnTo>
                  <a:pt x="545" y="2033"/>
                </a:lnTo>
                <a:lnTo>
                  <a:pt x="545" y="2032"/>
                </a:lnTo>
                <a:lnTo>
                  <a:pt x="544" y="2032"/>
                </a:lnTo>
                <a:lnTo>
                  <a:pt x="544" y="2031"/>
                </a:lnTo>
                <a:lnTo>
                  <a:pt x="544" y="2029"/>
                </a:lnTo>
                <a:lnTo>
                  <a:pt x="544" y="2028"/>
                </a:lnTo>
                <a:lnTo>
                  <a:pt x="543" y="2028"/>
                </a:lnTo>
                <a:lnTo>
                  <a:pt x="543" y="2027"/>
                </a:lnTo>
                <a:lnTo>
                  <a:pt x="543" y="2026"/>
                </a:lnTo>
                <a:lnTo>
                  <a:pt x="541" y="2026"/>
                </a:lnTo>
                <a:lnTo>
                  <a:pt x="541" y="2025"/>
                </a:lnTo>
                <a:lnTo>
                  <a:pt x="541" y="2026"/>
                </a:lnTo>
                <a:lnTo>
                  <a:pt x="540" y="2025"/>
                </a:lnTo>
                <a:lnTo>
                  <a:pt x="539" y="2025"/>
                </a:lnTo>
                <a:lnTo>
                  <a:pt x="539" y="2024"/>
                </a:lnTo>
                <a:lnTo>
                  <a:pt x="538" y="2024"/>
                </a:lnTo>
                <a:lnTo>
                  <a:pt x="537" y="2024"/>
                </a:lnTo>
                <a:lnTo>
                  <a:pt x="537" y="2023"/>
                </a:lnTo>
                <a:lnTo>
                  <a:pt x="537" y="2024"/>
                </a:lnTo>
                <a:lnTo>
                  <a:pt x="536" y="2024"/>
                </a:lnTo>
                <a:lnTo>
                  <a:pt x="535" y="2024"/>
                </a:lnTo>
                <a:lnTo>
                  <a:pt x="535" y="2023"/>
                </a:lnTo>
                <a:lnTo>
                  <a:pt x="535" y="2024"/>
                </a:lnTo>
                <a:lnTo>
                  <a:pt x="533" y="2023"/>
                </a:lnTo>
                <a:lnTo>
                  <a:pt x="532" y="2023"/>
                </a:lnTo>
                <a:lnTo>
                  <a:pt x="532" y="2024"/>
                </a:lnTo>
                <a:lnTo>
                  <a:pt x="531" y="2024"/>
                </a:lnTo>
                <a:lnTo>
                  <a:pt x="530" y="2024"/>
                </a:lnTo>
                <a:lnTo>
                  <a:pt x="530" y="2023"/>
                </a:lnTo>
                <a:lnTo>
                  <a:pt x="530" y="2024"/>
                </a:lnTo>
                <a:lnTo>
                  <a:pt x="529" y="2024"/>
                </a:lnTo>
                <a:lnTo>
                  <a:pt x="529" y="2023"/>
                </a:lnTo>
                <a:lnTo>
                  <a:pt x="530" y="2023"/>
                </a:lnTo>
                <a:lnTo>
                  <a:pt x="529" y="2023"/>
                </a:lnTo>
                <a:lnTo>
                  <a:pt x="529" y="2021"/>
                </a:lnTo>
                <a:lnTo>
                  <a:pt x="528" y="2021"/>
                </a:lnTo>
                <a:lnTo>
                  <a:pt x="528" y="2020"/>
                </a:lnTo>
                <a:lnTo>
                  <a:pt x="528" y="2021"/>
                </a:lnTo>
                <a:lnTo>
                  <a:pt x="527" y="2021"/>
                </a:lnTo>
                <a:lnTo>
                  <a:pt x="527" y="2020"/>
                </a:lnTo>
                <a:lnTo>
                  <a:pt x="526" y="2020"/>
                </a:lnTo>
                <a:lnTo>
                  <a:pt x="524" y="2020"/>
                </a:lnTo>
                <a:lnTo>
                  <a:pt x="524" y="2019"/>
                </a:lnTo>
                <a:lnTo>
                  <a:pt x="523" y="2019"/>
                </a:lnTo>
                <a:lnTo>
                  <a:pt x="523" y="2018"/>
                </a:lnTo>
                <a:lnTo>
                  <a:pt x="522" y="2018"/>
                </a:lnTo>
                <a:lnTo>
                  <a:pt x="522" y="2017"/>
                </a:lnTo>
                <a:lnTo>
                  <a:pt x="521" y="2017"/>
                </a:lnTo>
                <a:lnTo>
                  <a:pt x="521" y="2016"/>
                </a:lnTo>
                <a:lnTo>
                  <a:pt x="521" y="2015"/>
                </a:lnTo>
                <a:lnTo>
                  <a:pt x="520" y="2015"/>
                </a:lnTo>
                <a:lnTo>
                  <a:pt x="520" y="2014"/>
                </a:lnTo>
                <a:lnTo>
                  <a:pt x="521" y="2014"/>
                </a:lnTo>
                <a:lnTo>
                  <a:pt x="522" y="2012"/>
                </a:lnTo>
                <a:lnTo>
                  <a:pt x="521" y="2012"/>
                </a:lnTo>
                <a:lnTo>
                  <a:pt x="521" y="2011"/>
                </a:lnTo>
                <a:lnTo>
                  <a:pt x="521" y="2010"/>
                </a:lnTo>
                <a:lnTo>
                  <a:pt x="522" y="2010"/>
                </a:lnTo>
                <a:lnTo>
                  <a:pt x="522" y="2009"/>
                </a:lnTo>
                <a:lnTo>
                  <a:pt x="522" y="2010"/>
                </a:lnTo>
                <a:lnTo>
                  <a:pt x="522" y="2011"/>
                </a:lnTo>
                <a:lnTo>
                  <a:pt x="523" y="2011"/>
                </a:lnTo>
                <a:lnTo>
                  <a:pt x="523" y="2010"/>
                </a:lnTo>
                <a:lnTo>
                  <a:pt x="523" y="2009"/>
                </a:lnTo>
                <a:lnTo>
                  <a:pt x="524" y="2009"/>
                </a:lnTo>
                <a:lnTo>
                  <a:pt x="524" y="2008"/>
                </a:lnTo>
                <a:lnTo>
                  <a:pt x="526" y="2008"/>
                </a:lnTo>
                <a:lnTo>
                  <a:pt x="526" y="2007"/>
                </a:lnTo>
                <a:lnTo>
                  <a:pt x="526" y="2006"/>
                </a:lnTo>
                <a:lnTo>
                  <a:pt x="527" y="2004"/>
                </a:lnTo>
                <a:lnTo>
                  <a:pt x="527" y="2003"/>
                </a:lnTo>
                <a:lnTo>
                  <a:pt x="527" y="2002"/>
                </a:lnTo>
                <a:lnTo>
                  <a:pt x="526" y="2002"/>
                </a:lnTo>
                <a:lnTo>
                  <a:pt x="526" y="2003"/>
                </a:lnTo>
                <a:lnTo>
                  <a:pt x="524" y="2003"/>
                </a:lnTo>
                <a:lnTo>
                  <a:pt x="524" y="2004"/>
                </a:lnTo>
                <a:lnTo>
                  <a:pt x="523" y="2004"/>
                </a:lnTo>
                <a:lnTo>
                  <a:pt x="522" y="2004"/>
                </a:lnTo>
                <a:lnTo>
                  <a:pt x="522" y="2006"/>
                </a:lnTo>
                <a:lnTo>
                  <a:pt x="522" y="2007"/>
                </a:lnTo>
                <a:lnTo>
                  <a:pt x="521" y="2007"/>
                </a:lnTo>
                <a:lnTo>
                  <a:pt x="521" y="2008"/>
                </a:lnTo>
                <a:lnTo>
                  <a:pt x="520" y="2008"/>
                </a:lnTo>
                <a:lnTo>
                  <a:pt x="519" y="2008"/>
                </a:lnTo>
                <a:lnTo>
                  <a:pt x="518" y="2008"/>
                </a:lnTo>
                <a:lnTo>
                  <a:pt x="518" y="2009"/>
                </a:lnTo>
                <a:lnTo>
                  <a:pt x="517" y="2009"/>
                </a:lnTo>
                <a:lnTo>
                  <a:pt x="517" y="2010"/>
                </a:lnTo>
                <a:lnTo>
                  <a:pt x="517" y="2011"/>
                </a:lnTo>
                <a:lnTo>
                  <a:pt x="517" y="2012"/>
                </a:lnTo>
                <a:lnTo>
                  <a:pt x="515" y="2012"/>
                </a:lnTo>
                <a:lnTo>
                  <a:pt x="515" y="2014"/>
                </a:lnTo>
                <a:lnTo>
                  <a:pt x="514" y="2014"/>
                </a:lnTo>
                <a:lnTo>
                  <a:pt x="514" y="2015"/>
                </a:lnTo>
                <a:lnTo>
                  <a:pt x="513" y="2015"/>
                </a:lnTo>
                <a:lnTo>
                  <a:pt x="514" y="2016"/>
                </a:lnTo>
                <a:lnTo>
                  <a:pt x="514" y="2017"/>
                </a:lnTo>
                <a:lnTo>
                  <a:pt x="514" y="2018"/>
                </a:lnTo>
                <a:lnTo>
                  <a:pt x="514" y="2019"/>
                </a:lnTo>
                <a:lnTo>
                  <a:pt x="513" y="2019"/>
                </a:lnTo>
                <a:lnTo>
                  <a:pt x="514" y="2020"/>
                </a:lnTo>
                <a:lnTo>
                  <a:pt x="513" y="2020"/>
                </a:lnTo>
                <a:lnTo>
                  <a:pt x="514" y="2020"/>
                </a:lnTo>
                <a:lnTo>
                  <a:pt x="514" y="2021"/>
                </a:lnTo>
                <a:lnTo>
                  <a:pt x="514" y="2023"/>
                </a:lnTo>
                <a:lnTo>
                  <a:pt x="513" y="2023"/>
                </a:lnTo>
                <a:lnTo>
                  <a:pt x="512" y="2021"/>
                </a:lnTo>
                <a:lnTo>
                  <a:pt x="511" y="2021"/>
                </a:lnTo>
                <a:lnTo>
                  <a:pt x="511" y="2023"/>
                </a:lnTo>
                <a:lnTo>
                  <a:pt x="510" y="2023"/>
                </a:lnTo>
                <a:lnTo>
                  <a:pt x="510" y="2021"/>
                </a:lnTo>
                <a:lnTo>
                  <a:pt x="510" y="2023"/>
                </a:lnTo>
                <a:lnTo>
                  <a:pt x="510" y="2021"/>
                </a:lnTo>
                <a:lnTo>
                  <a:pt x="509" y="2020"/>
                </a:lnTo>
                <a:lnTo>
                  <a:pt x="510" y="2020"/>
                </a:lnTo>
                <a:lnTo>
                  <a:pt x="510" y="2019"/>
                </a:lnTo>
                <a:lnTo>
                  <a:pt x="509" y="2019"/>
                </a:lnTo>
                <a:lnTo>
                  <a:pt x="510" y="2019"/>
                </a:lnTo>
                <a:lnTo>
                  <a:pt x="509" y="2019"/>
                </a:lnTo>
                <a:lnTo>
                  <a:pt x="509" y="2018"/>
                </a:lnTo>
                <a:lnTo>
                  <a:pt x="510" y="2018"/>
                </a:lnTo>
                <a:lnTo>
                  <a:pt x="510" y="2017"/>
                </a:lnTo>
                <a:lnTo>
                  <a:pt x="509" y="2017"/>
                </a:lnTo>
                <a:lnTo>
                  <a:pt x="509" y="2016"/>
                </a:lnTo>
                <a:lnTo>
                  <a:pt x="507" y="2016"/>
                </a:lnTo>
                <a:lnTo>
                  <a:pt x="506" y="2016"/>
                </a:lnTo>
                <a:lnTo>
                  <a:pt x="506" y="2015"/>
                </a:lnTo>
                <a:lnTo>
                  <a:pt x="505" y="2015"/>
                </a:lnTo>
                <a:lnTo>
                  <a:pt x="505" y="2014"/>
                </a:lnTo>
                <a:lnTo>
                  <a:pt x="504" y="2014"/>
                </a:lnTo>
                <a:lnTo>
                  <a:pt x="504" y="2012"/>
                </a:lnTo>
                <a:lnTo>
                  <a:pt x="503" y="2012"/>
                </a:lnTo>
                <a:lnTo>
                  <a:pt x="503" y="2011"/>
                </a:lnTo>
                <a:lnTo>
                  <a:pt x="502" y="2011"/>
                </a:lnTo>
                <a:lnTo>
                  <a:pt x="502" y="2010"/>
                </a:lnTo>
                <a:lnTo>
                  <a:pt x="501" y="2010"/>
                </a:lnTo>
                <a:lnTo>
                  <a:pt x="500" y="2010"/>
                </a:lnTo>
                <a:lnTo>
                  <a:pt x="498" y="2010"/>
                </a:lnTo>
                <a:lnTo>
                  <a:pt x="497" y="2010"/>
                </a:lnTo>
                <a:lnTo>
                  <a:pt x="496" y="2010"/>
                </a:lnTo>
                <a:lnTo>
                  <a:pt x="495" y="2010"/>
                </a:lnTo>
                <a:lnTo>
                  <a:pt x="494" y="2011"/>
                </a:lnTo>
                <a:lnTo>
                  <a:pt x="494" y="2010"/>
                </a:lnTo>
                <a:lnTo>
                  <a:pt x="494" y="2011"/>
                </a:lnTo>
                <a:lnTo>
                  <a:pt x="493" y="2011"/>
                </a:lnTo>
                <a:lnTo>
                  <a:pt x="492" y="2011"/>
                </a:lnTo>
                <a:lnTo>
                  <a:pt x="492" y="2010"/>
                </a:lnTo>
                <a:lnTo>
                  <a:pt x="491" y="2010"/>
                </a:lnTo>
                <a:lnTo>
                  <a:pt x="491" y="2011"/>
                </a:lnTo>
                <a:lnTo>
                  <a:pt x="491" y="2012"/>
                </a:lnTo>
                <a:lnTo>
                  <a:pt x="489" y="2012"/>
                </a:lnTo>
                <a:lnTo>
                  <a:pt x="488" y="2012"/>
                </a:lnTo>
                <a:lnTo>
                  <a:pt x="488" y="2011"/>
                </a:lnTo>
                <a:lnTo>
                  <a:pt x="488" y="2012"/>
                </a:lnTo>
                <a:lnTo>
                  <a:pt x="488" y="2011"/>
                </a:lnTo>
                <a:lnTo>
                  <a:pt x="487" y="2011"/>
                </a:lnTo>
                <a:lnTo>
                  <a:pt x="486" y="2010"/>
                </a:lnTo>
                <a:lnTo>
                  <a:pt x="486" y="2009"/>
                </a:lnTo>
                <a:lnTo>
                  <a:pt x="486" y="2008"/>
                </a:lnTo>
                <a:lnTo>
                  <a:pt x="486" y="2007"/>
                </a:lnTo>
                <a:lnTo>
                  <a:pt x="486" y="2006"/>
                </a:lnTo>
                <a:lnTo>
                  <a:pt x="486" y="2004"/>
                </a:lnTo>
                <a:lnTo>
                  <a:pt x="485" y="2004"/>
                </a:lnTo>
                <a:lnTo>
                  <a:pt x="484" y="2004"/>
                </a:lnTo>
                <a:lnTo>
                  <a:pt x="483" y="2004"/>
                </a:lnTo>
                <a:lnTo>
                  <a:pt x="481" y="2004"/>
                </a:lnTo>
                <a:lnTo>
                  <a:pt x="480" y="2004"/>
                </a:lnTo>
                <a:lnTo>
                  <a:pt x="479" y="2004"/>
                </a:lnTo>
                <a:lnTo>
                  <a:pt x="479" y="2006"/>
                </a:lnTo>
                <a:lnTo>
                  <a:pt x="478" y="2006"/>
                </a:lnTo>
                <a:lnTo>
                  <a:pt x="477" y="2006"/>
                </a:lnTo>
                <a:lnTo>
                  <a:pt x="476" y="2006"/>
                </a:lnTo>
                <a:lnTo>
                  <a:pt x="476" y="2004"/>
                </a:lnTo>
                <a:lnTo>
                  <a:pt x="475" y="2004"/>
                </a:lnTo>
                <a:lnTo>
                  <a:pt x="474" y="2003"/>
                </a:lnTo>
                <a:lnTo>
                  <a:pt x="472" y="2003"/>
                </a:lnTo>
                <a:lnTo>
                  <a:pt x="472" y="2004"/>
                </a:lnTo>
                <a:lnTo>
                  <a:pt x="471" y="2004"/>
                </a:lnTo>
                <a:lnTo>
                  <a:pt x="470" y="2004"/>
                </a:lnTo>
                <a:lnTo>
                  <a:pt x="470" y="2003"/>
                </a:lnTo>
                <a:lnTo>
                  <a:pt x="469" y="2003"/>
                </a:lnTo>
                <a:lnTo>
                  <a:pt x="469" y="2002"/>
                </a:lnTo>
                <a:lnTo>
                  <a:pt x="469" y="2003"/>
                </a:lnTo>
                <a:lnTo>
                  <a:pt x="468" y="2003"/>
                </a:lnTo>
                <a:lnTo>
                  <a:pt x="467" y="2004"/>
                </a:lnTo>
                <a:lnTo>
                  <a:pt x="466" y="2004"/>
                </a:lnTo>
                <a:lnTo>
                  <a:pt x="466" y="2006"/>
                </a:lnTo>
                <a:lnTo>
                  <a:pt x="465" y="2006"/>
                </a:lnTo>
                <a:lnTo>
                  <a:pt x="465" y="2007"/>
                </a:lnTo>
                <a:lnTo>
                  <a:pt x="463" y="2007"/>
                </a:lnTo>
                <a:lnTo>
                  <a:pt x="462" y="2007"/>
                </a:lnTo>
                <a:lnTo>
                  <a:pt x="461" y="2007"/>
                </a:lnTo>
                <a:lnTo>
                  <a:pt x="460" y="2007"/>
                </a:lnTo>
                <a:lnTo>
                  <a:pt x="459" y="2007"/>
                </a:lnTo>
                <a:lnTo>
                  <a:pt x="458" y="2007"/>
                </a:lnTo>
                <a:lnTo>
                  <a:pt x="458" y="2006"/>
                </a:lnTo>
                <a:lnTo>
                  <a:pt x="457" y="2006"/>
                </a:lnTo>
                <a:lnTo>
                  <a:pt x="455" y="2006"/>
                </a:lnTo>
                <a:lnTo>
                  <a:pt x="455" y="2004"/>
                </a:lnTo>
                <a:lnTo>
                  <a:pt x="454" y="2004"/>
                </a:lnTo>
                <a:lnTo>
                  <a:pt x="453" y="2004"/>
                </a:lnTo>
                <a:lnTo>
                  <a:pt x="453" y="2006"/>
                </a:lnTo>
                <a:lnTo>
                  <a:pt x="453" y="2004"/>
                </a:lnTo>
                <a:lnTo>
                  <a:pt x="452" y="2003"/>
                </a:lnTo>
                <a:lnTo>
                  <a:pt x="452" y="2002"/>
                </a:lnTo>
                <a:lnTo>
                  <a:pt x="452" y="2001"/>
                </a:lnTo>
                <a:lnTo>
                  <a:pt x="451" y="2001"/>
                </a:lnTo>
                <a:lnTo>
                  <a:pt x="451" y="2000"/>
                </a:lnTo>
                <a:lnTo>
                  <a:pt x="450" y="2000"/>
                </a:lnTo>
                <a:lnTo>
                  <a:pt x="449" y="2000"/>
                </a:lnTo>
                <a:lnTo>
                  <a:pt x="448" y="2000"/>
                </a:lnTo>
                <a:lnTo>
                  <a:pt x="448" y="1999"/>
                </a:lnTo>
                <a:lnTo>
                  <a:pt x="446" y="1999"/>
                </a:lnTo>
                <a:lnTo>
                  <a:pt x="445" y="1999"/>
                </a:lnTo>
                <a:lnTo>
                  <a:pt x="445" y="1998"/>
                </a:lnTo>
                <a:lnTo>
                  <a:pt x="444" y="1998"/>
                </a:lnTo>
                <a:lnTo>
                  <a:pt x="443" y="1999"/>
                </a:lnTo>
                <a:lnTo>
                  <a:pt x="442" y="1999"/>
                </a:lnTo>
                <a:lnTo>
                  <a:pt x="442" y="1998"/>
                </a:lnTo>
                <a:lnTo>
                  <a:pt x="441" y="1998"/>
                </a:lnTo>
                <a:lnTo>
                  <a:pt x="441" y="1996"/>
                </a:lnTo>
                <a:lnTo>
                  <a:pt x="440" y="1996"/>
                </a:lnTo>
                <a:lnTo>
                  <a:pt x="440" y="1995"/>
                </a:lnTo>
                <a:lnTo>
                  <a:pt x="441" y="1995"/>
                </a:lnTo>
                <a:lnTo>
                  <a:pt x="441" y="1994"/>
                </a:lnTo>
                <a:lnTo>
                  <a:pt x="441" y="1993"/>
                </a:lnTo>
                <a:lnTo>
                  <a:pt x="441" y="1992"/>
                </a:lnTo>
                <a:lnTo>
                  <a:pt x="442" y="1992"/>
                </a:lnTo>
                <a:lnTo>
                  <a:pt x="443" y="1992"/>
                </a:lnTo>
                <a:lnTo>
                  <a:pt x="443" y="1991"/>
                </a:lnTo>
                <a:lnTo>
                  <a:pt x="444" y="1991"/>
                </a:lnTo>
                <a:lnTo>
                  <a:pt x="443" y="1991"/>
                </a:lnTo>
                <a:lnTo>
                  <a:pt x="443" y="1990"/>
                </a:lnTo>
                <a:lnTo>
                  <a:pt x="442" y="1990"/>
                </a:lnTo>
                <a:lnTo>
                  <a:pt x="442" y="1989"/>
                </a:lnTo>
                <a:lnTo>
                  <a:pt x="442" y="1987"/>
                </a:lnTo>
                <a:lnTo>
                  <a:pt x="442" y="1986"/>
                </a:lnTo>
                <a:lnTo>
                  <a:pt x="441" y="1986"/>
                </a:lnTo>
                <a:lnTo>
                  <a:pt x="441" y="1985"/>
                </a:lnTo>
                <a:lnTo>
                  <a:pt x="440" y="1985"/>
                </a:lnTo>
                <a:lnTo>
                  <a:pt x="438" y="1985"/>
                </a:lnTo>
                <a:lnTo>
                  <a:pt x="437" y="1985"/>
                </a:lnTo>
                <a:lnTo>
                  <a:pt x="436" y="1985"/>
                </a:lnTo>
                <a:lnTo>
                  <a:pt x="436" y="1986"/>
                </a:lnTo>
                <a:lnTo>
                  <a:pt x="436" y="1985"/>
                </a:lnTo>
                <a:lnTo>
                  <a:pt x="436" y="1984"/>
                </a:lnTo>
                <a:lnTo>
                  <a:pt x="435" y="1984"/>
                </a:lnTo>
                <a:lnTo>
                  <a:pt x="435" y="1983"/>
                </a:lnTo>
                <a:lnTo>
                  <a:pt x="434" y="1983"/>
                </a:lnTo>
                <a:lnTo>
                  <a:pt x="434" y="1982"/>
                </a:lnTo>
                <a:lnTo>
                  <a:pt x="433" y="1982"/>
                </a:lnTo>
                <a:lnTo>
                  <a:pt x="433" y="1981"/>
                </a:lnTo>
                <a:lnTo>
                  <a:pt x="433" y="1979"/>
                </a:lnTo>
                <a:lnTo>
                  <a:pt x="432" y="1979"/>
                </a:lnTo>
                <a:lnTo>
                  <a:pt x="432" y="1978"/>
                </a:lnTo>
                <a:lnTo>
                  <a:pt x="431" y="1978"/>
                </a:lnTo>
                <a:lnTo>
                  <a:pt x="429" y="1978"/>
                </a:lnTo>
                <a:lnTo>
                  <a:pt x="429" y="1977"/>
                </a:lnTo>
                <a:lnTo>
                  <a:pt x="429" y="1976"/>
                </a:lnTo>
                <a:lnTo>
                  <a:pt x="428" y="1976"/>
                </a:lnTo>
                <a:lnTo>
                  <a:pt x="428" y="1975"/>
                </a:lnTo>
                <a:lnTo>
                  <a:pt x="427" y="1975"/>
                </a:lnTo>
                <a:lnTo>
                  <a:pt x="427" y="1974"/>
                </a:lnTo>
                <a:lnTo>
                  <a:pt x="427" y="1973"/>
                </a:lnTo>
                <a:lnTo>
                  <a:pt x="426" y="1973"/>
                </a:lnTo>
                <a:lnTo>
                  <a:pt x="426" y="1971"/>
                </a:lnTo>
                <a:lnTo>
                  <a:pt x="426" y="1970"/>
                </a:lnTo>
                <a:lnTo>
                  <a:pt x="426" y="1969"/>
                </a:lnTo>
                <a:lnTo>
                  <a:pt x="425" y="1969"/>
                </a:lnTo>
                <a:lnTo>
                  <a:pt x="425" y="1968"/>
                </a:lnTo>
                <a:lnTo>
                  <a:pt x="425" y="1967"/>
                </a:lnTo>
                <a:lnTo>
                  <a:pt x="424" y="1967"/>
                </a:lnTo>
                <a:lnTo>
                  <a:pt x="423" y="1966"/>
                </a:lnTo>
                <a:lnTo>
                  <a:pt x="422" y="1966"/>
                </a:lnTo>
                <a:lnTo>
                  <a:pt x="420" y="1967"/>
                </a:lnTo>
                <a:lnTo>
                  <a:pt x="420" y="1966"/>
                </a:lnTo>
                <a:lnTo>
                  <a:pt x="419" y="1966"/>
                </a:lnTo>
                <a:lnTo>
                  <a:pt x="419" y="1965"/>
                </a:lnTo>
                <a:lnTo>
                  <a:pt x="419" y="1964"/>
                </a:lnTo>
                <a:lnTo>
                  <a:pt x="419" y="1962"/>
                </a:lnTo>
                <a:lnTo>
                  <a:pt x="418" y="1962"/>
                </a:lnTo>
                <a:lnTo>
                  <a:pt x="417" y="1962"/>
                </a:lnTo>
                <a:lnTo>
                  <a:pt x="417" y="1961"/>
                </a:lnTo>
                <a:lnTo>
                  <a:pt x="418" y="1961"/>
                </a:lnTo>
                <a:lnTo>
                  <a:pt x="418" y="1960"/>
                </a:lnTo>
                <a:lnTo>
                  <a:pt x="418" y="1959"/>
                </a:lnTo>
                <a:lnTo>
                  <a:pt x="417" y="1959"/>
                </a:lnTo>
                <a:lnTo>
                  <a:pt x="417" y="1958"/>
                </a:lnTo>
                <a:lnTo>
                  <a:pt x="416" y="1958"/>
                </a:lnTo>
                <a:lnTo>
                  <a:pt x="416" y="1957"/>
                </a:lnTo>
                <a:lnTo>
                  <a:pt x="415" y="1957"/>
                </a:lnTo>
                <a:lnTo>
                  <a:pt x="414" y="1957"/>
                </a:lnTo>
                <a:lnTo>
                  <a:pt x="414" y="1956"/>
                </a:lnTo>
                <a:lnTo>
                  <a:pt x="412" y="1956"/>
                </a:lnTo>
                <a:lnTo>
                  <a:pt x="411" y="1956"/>
                </a:lnTo>
                <a:lnTo>
                  <a:pt x="410" y="1956"/>
                </a:lnTo>
                <a:lnTo>
                  <a:pt x="409" y="1954"/>
                </a:lnTo>
                <a:lnTo>
                  <a:pt x="408" y="1953"/>
                </a:lnTo>
                <a:lnTo>
                  <a:pt x="408" y="1952"/>
                </a:lnTo>
                <a:lnTo>
                  <a:pt x="407" y="1952"/>
                </a:lnTo>
                <a:lnTo>
                  <a:pt x="407" y="1951"/>
                </a:lnTo>
                <a:lnTo>
                  <a:pt x="407" y="1950"/>
                </a:lnTo>
                <a:lnTo>
                  <a:pt x="407" y="1949"/>
                </a:lnTo>
                <a:lnTo>
                  <a:pt x="407" y="1948"/>
                </a:lnTo>
                <a:lnTo>
                  <a:pt x="407" y="1947"/>
                </a:lnTo>
                <a:lnTo>
                  <a:pt x="406" y="1947"/>
                </a:lnTo>
                <a:lnTo>
                  <a:pt x="406" y="1945"/>
                </a:lnTo>
                <a:lnTo>
                  <a:pt x="406" y="1944"/>
                </a:lnTo>
                <a:lnTo>
                  <a:pt x="405" y="1944"/>
                </a:lnTo>
                <a:lnTo>
                  <a:pt x="403" y="1944"/>
                </a:lnTo>
                <a:lnTo>
                  <a:pt x="403" y="1943"/>
                </a:lnTo>
                <a:lnTo>
                  <a:pt x="403" y="1942"/>
                </a:lnTo>
                <a:lnTo>
                  <a:pt x="402" y="1942"/>
                </a:lnTo>
                <a:lnTo>
                  <a:pt x="402" y="1941"/>
                </a:lnTo>
                <a:close/>
                <a:moveTo>
                  <a:pt x="959" y="1566"/>
                </a:moveTo>
                <a:lnTo>
                  <a:pt x="959" y="1567"/>
                </a:lnTo>
                <a:lnTo>
                  <a:pt x="959" y="1568"/>
                </a:lnTo>
                <a:lnTo>
                  <a:pt x="958" y="1568"/>
                </a:lnTo>
                <a:lnTo>
                  <a:pt x="956" y="1568"/>
                </a:lnTo>
                <a:lnTo>
                  <a:pt x="956" y="1567"/>
                </a:lnTo>
                <a:lnTo>
                  <a:pt x="956" y="1566"/>
                </a:lnTo>
                <a:lnTo>
                  <a:pt x="956" y="1567"/>
                </a:lnTo>
                <a:lnTo>
                  <a:pt x="956" y="1566"/>
                </a:lnTo>
                <a:lnTo>
                  <a:pt x="958" y="1565"/>
                </a:lnTo>
                <a:lnTo>
                  <a:pt x="959" y="1565"/>
                </a:lnTo>
                <a:lnTo>
                  <a:pt x="959" y="1566"/>
                </a:lnTo>
                <a:close/>
                <a:moveTo>
                  <a:pt x="986" y="1560"/>
                </a:moveTo>
                <a:lnTo>
                  <a:pt x="985" y="1560"/>
                </a:lnTo>
                <a:lnTo>
                  <a:pt x="985" y="1559"/>
                </a:lnTo>
                <a:lnTo>
                  <a:pt x="986" y="1559"/>
                </a:lnTo>
                <a:lnTo>
                  <a:pt x="986" y="1560"/>
                </a:lnTo>
                <a:close/>
                <a:moveTo>
                  <a:pt x="932" y="1563"/>
                </a:moveTo>
                <a:lnTo>
                  <a:pt x="932" y="1564"/>
                </a:lnTo>
                <a:lnTo>
                  <a:pt x="932" y="1563"/>
                </a:lnTo>
                <a:lnTo>
                  <a:pt x="932" y="1565"/>
                </a:lnTo>
                <a:lnTo>
                  <a:pt x="930" y="1566"/>
                </a:lnTo>
                <a:lnTo>
                  <a:pt x="928" y="1566"/>
                </a:lnTo>
                <a:lnTo>
                  <a:pt x="929" y="1563"/>
                </a:lnTo>
                <a:lnTo>
                  <a:pt x="929" y="1561"/>
                </a:lnTo>
                <a:lnTo>
                  <a:pt x="929" y="1563"/>
                </a:lnTo>
                <a:lnTo>
                  <a:pt x="930" y="1563"/>
                </a:lnTo>
                <a:lnTo>
                  <a:pt x="932" y="1563"/>
                </a:lnTo>
                <a:close/>
                <a:moveTo>
                  <a:pt x="935" y="1548"/>
                </a:moveTo>
                <a:lnTo>
                  <a:pt x="935" y="1549"/>
                </a:lnTo>
                <a:lnTo>
                  <a:pt x="934" y="1550"/>
                </a:lnTo>
                <a:lnTo>
                  <a:pt x="933" y="1550"/>
                </a:lnTo>
                <a:lnTo>
                  <a:pt x="933" y="1549"/>
                </a:lnTo>
                <a:lnTo>
                  <a:pt x="932" y="1549"/>
                </a:lnTo>
                <a:lnTo>
                  <a:pt x="932" y="1548"/>
                </a:lnTo>
                <a:lnTo>
                  <a:pt x="933" y="1548"/>
                </a:lnTo>
                <a:lnTo>
                  <a:pt x="933" y="1547"/>
                </a:lnTo>
                <a:lnTo>
                  <a:pt x="934" y="1547"/>
                </a:lnTo>
                <a:lnTo>
                  <a:pt x="935" y="1547"/>
                </a:lnTo>
                <a:lnTo>
                  <a:pt x="935" y="1548"/>
                </a:lnTo>
                <a:close/>
                <a:moveTo>
                  <a:pt x="909" y="1539"/>
                </a:moveTo>
                <a:lnTo>
                  <a:pt x="910" y="1539"/>
                </a:lnTo>
                <a:lnTo>
                  <a:pt x="909" y="1540"/>
                </a:lnTo>
                <a:lnTo>
                  <a:pt x="908" y="1540"/>
                </a:lnTo>
                <a:lnTo>
                  <a:pt x="907" y="1540"/>
                </a:lnTo>
                <a:lnTo>
                  <a:pt x="906" y="1540"/>
                </a:lnTo>
                <a:lnTo>
                  <a:pt x="906" y="1539"/>
                </a:lnTo>
                <a:lnTo>
                  <a:pt x="906" y="1538"/>
                </a:lnTo>
                <a:lnTo>
                  <a:pt x="907" y="1538"/>
                </a:lnTo>
                <a:lnTo>
                  <a:pt x="908" y="1538"/>
                </a:lnTo>
                <a:lnTo>
                  <a:pt x="909" y="1538"/>
                </a:lnTo>
                <a:lnTo>
                  <a:pt x="909" y="1539"/>
                </a:lnTo>
                <a:close/>
                <a:moveTo>
                  <a:pt x="72" y="8"/>
                </a:moveTo>
                <a:lnTo>
                  <a:pt x="73" y="8"/>
                </a:lnTo>
                <a:lnTo>
                  <a:pt x="74" y="8"/>
                </a:lnTo>
                <a:lnTo>
                  <a:pt x="75" y="8"/>
                </a:lnTo>
                <a:lnTo>
                  <a:pt x="75" y="9"/>
                </a:lnTo>
                <a:lnTo>
                  <a:pt x="74" y="10"/>
                </a:lnTo>
                <a:lnTo>
                  <a:pt x="72" y="12"/>
                </a:lnTo>
                <a:lnTo>
                  <a:pt x="72" y="13"/>
                </a:lnTo>
                <a:lnTo>
                  <a:pt x="72" y="15"/>
                </a:lnTo>
                <a:lnTo>
                  <a:pt x="71" y="16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3" y="21"/>
                </a:lnTo>
                <a:lnTo>
                  <a:pt x="73" y="23"/>
                </a:lnTo>
                <a:lnTo>
                  <a:pt x="74" y="23"/>
                </a:lnTo>
                <a:lnTo>
                  <a:pt x="74" y="24"/>
                </a:lnTo>
                <a:lnTo>
                  <a:pt x="75" y="24"/>
                </a:lnTo>
                <a:lnTo>
                  <a:pt x="75" y="25"/>
                </a:lnTo>
                <a:lnTo>
                  <a:pt x="77" y="25"/>
                </a:lnTo>
                <a:lnTo>
                  <a:pt x="78" y="26"/>
                </a:lnTo>
                <a:lnTo>
                  <a:pt x="78" y="27"/>
                </a:lnTo>
                <a:lnTo>
                  <a:pt x="79" y="27"/>
                </a:lnTo>
                <a:lnTo>
                  <a:pt x="79" y="28"/>
                </a:lnTo>
                <a:lnTo>
                  <a:pt x="80" y="29"/>
                </a:lnTo>
                <a:lnTo>
                  <a:pt x="81" y="29"/>
                </a:lnTo>
                <a:lnTo>
                  <a:pt x="86" y="29"/>
                </a:lnTo>
                <a:lnTo>
                  <a:pt x="87" y="29"/>
                </a:lnTo>
                <a:lnTo>
                  <a:pt x="91" y="29"/>
                </a:lnTo>
                <a:lnTo>
                  <a:pt x="94" y="29"/>
                </a:lnTo>
                <a:lnTo>
                  <a:pt x="99" y="29"/>
                </a:lnTo>
                <a:lnTo>
                  <a:pt x="107" y="29"/>
                </a:lnTo>
                <a:lnTo>
                  <a:pt x="107" y="19"/>
                </a:lnTo>
                <a:lnTo>
                  <a:pt x="107" y="11"/>
                </a:lnTo>
                <a:lnTo>
                  <a:pt x="107" y="10"/>
                </a:lnTo>
                <a:lnTo>
                  <a:pt x="107" y="9"/>
                </a:lnTo>
                <a:lnTo>
                  <a:pt x="107" y="8"/>
                </a:lnTo>
                <a:lnTo>
                  <a:pt x="117" y="8"/>
                </a:lnTo>
                <a:lnTo>
                  <a:pt x="118" y="8"/>
                </a:lnTo>
                <a:lnTo>
                  <a:pt x="120" y="9"/>
                </a:lnTo>
                <a:lnTo>
                  <a:pt x="127" y="9"/>
                </a:lnTo>
                <a:lnTo>
                  <a:pt x="129" y="9"/>
                </a:lnTo>
                <a:lnTo>
                  <a:pt x="130" y="9"/>
                </a:lnTo>
                <a:lnTo>
                  <a:pt x="131" y="9"/>
                </a:lnTo>
                <a:lnTo>
                  <a:pt x="132" y="9"/>
                </a:lnTo>
                <a:lnTo>
                  <a:pt x="139" y="9"/>
                </a:lnTo>
                <a:lnTo>
                  <a:pt x="141" y="9"/>
                </a:lnTo>
                <a:lnTo>
                  <a:pt x="147" y="9"/>
                </a:lnTo>
                <a:lnTo>
                  <a:pt x="149" y="9"/>
                </a:lnTo>
                <a:lnTo>
                  <a:pt x="158" y="9"/>
                </a:lnTo>
                <a:lnTo>
                  <a:pt x="161" y="9"/>
                </a:lnTo>
                <a:lnTo>
                  <a:pt x="167" y="9"/>
                </a:lnTo>
                <a:lnTo>
                  <a:pt x="168" y="9"/>
                </a:lnTo>
                <a:lnTo>
                  <a:pt x="172" y="9"/>
                </a:lnTo>
                <a:lnTo>
                  <a:pt x="173" y="9"/>
                </a:lnTo>
                <a:lnTo>
                  <a:pt x="174" y="9"/>
                </a:lnTo>
                <a:lnTo>
                  <a:pt x="176" y="8"/>
                </a:lnTo>
                <a:lnTo>
                  <a:pt x="178" y="8"/>
                </a:lnTo>
                <a:lnTo>
                  <a:pt x="179" y="8"/>
                </a:lnTo>
                <a:lnTo>
                  <a:pt x="181" y="8"/>
                </a:lnTo>
                <a:lnTo>
                  <a:pt x="186" y="8"/>
                </a:lnTo>
                <a:lnTo>
                  <a:pt x="187" y="8"/>
                </a:lnTo>
                <a:lnTo>
                  <a:pt x="189" y="8"/>
                </a:lnTo>
                <a:lnTo>
                  <a:pt x="190" y="8"/>
                </a:lnTo>
                <a:lnTo>
                  <a:pt x="191" y="8"/>
                </a:lnTo>
                <a:lnTo>
                  <a:pt x="192" y="8"/>
                </a:lnTo>
                <a:lnTo>
                  <a:pt x="194" y="8"/>
                </a:lnTo>
                <a:lnTo>
                  <a:pt x="195" y="8"/>
                </a:lnTo>
                <a:lnTo>
                  <a:pt x="198" y="8"/>
                </a:lnTo>
                <a:lnTo>
                  <a:pt x="200" y="8"/>
                </a:lnTo>
                <a:lnTo>
                  <a:pt x="202" y="8"/>
                </a:lnTo>
                <a:lnTo>
                  <a:pt x="204" y="8"/>
                </a:lnTo>
                <a:lnTo>
                  <a:pt x="207" y="8"/>
                </a:lnTo>
                <a:lnTo>
                  <a:pt x="208" y="8"/>
                </a:lnTo>
                <a:lnTo>
                  <a:pt x="210" y="8"/>
                </a:lnTo>
                <a:lnTo>
                  <a:pt x="211" y="8"/>
                </a:lnTo>
                <a:lnTo>
                  <a:pt x="212" y="8"/>
                </a:lnTo>
                <a:lnTo>
                  <a:pt x="215" y="8"/>
                </a:lnTo>
                <a:lnTo>
                  <a:pt x="217" y="8"/>
                </a:lnTo>
                <a:lnTo>
                  <a:pt x="218" y="8"/>
                </a:lnTo>
                <a:lnTo>
                  <a:pt x="220" y="8"/>
                </a:lnTo>
                <a:lnTo>
                  <a:pt x="221" y="8"/>
                </a:lnTo>
                <a:lnTo>
                  <a:pt x="222" y="8"/>
                </a:lnTo>
                <a:lnTo>
                  <a:pt x="228" y="8"/>
                </a:lnTo>
                <a:lnTo>
                  <a:pt x="233" y="8"/>
                </a:lnTo>
                <a:lnTo>
                  <a:pt x="234" y="8"/>
                </a:lnTo>
                <a:lnTo>
                  <a:pt x="235" y="8"/>
                </a:lnTo>
                <a:lnTo>
                  <a:pt x="238" y="8"/>
                </a:lnTo>
                <a:lnTo>
                  <a:pt x="239" y="8"/>
                </a:lnTo>
                <a:lnTo>
                  <a:pt x="243" y="8"/>
                </a:lnTo>
                <a:lnTo>
                  <a:pt x="245" y="8"/>
                </a:lnTo>
                <a:lnTo>
                  <a:pt x="251" y="8"/>
                </a:lnTo>
                <a:lnTo>
                  <a:pt x="254" y="8"/>
                </a:lnTo>
                <a:lnTo>
                  <a:pt x="258" y="8"/>
                </a:lnTo>
                <a:lnTo>
                  <a:pt x="259" y="8"/>
                </a:lnTo>
                <a:lnTo>
                  <a:pt x="260" y="8"/>
                </a:lnTo>
                <a:lnTo>
                  <a:pt x="263" y="8"/>
                </a:lnTo>
                <a:lnTo>
                  <a:pt x="264" y="8"/>
                </a:lnTo>
                <a:lnTo>
                  <a:pt x="265" y="8"/>
                </a:lnTo>
                <a:lnTo>
                  <a:pt x="267" y="8"/>
                </a:lnTo>
                <a:lnTo>
                  <a:pt x="268" y="8"/>
                </a:lnTo>
                <a:lnTo>
                  <a:pt x="273" y="8"/>
                </a:lnTo>
                <a:lnTo>
                  <a:pt x="274" y="8"/>
                </a:lnTo>
                <a:lnTo>
                  <a:pt x="278" y="8"/>
                </a:lnTo>
                <a:lnTo>
                  <a:pt x="279" y="8"/>
                </a:lnTo>
                <a:lnTo>
                  <a:pt x="280" y="8"/>
                </a:lnTo>
                <a:lnTo>
                  <a:pt x="281" y="8"/>
                </a:lnTo>
                <a:lnTo>
                  <a:pt x="284" y="8"/>
                </a:lnTo>
                <a:lnTo>
                  <a:pt x="285" y="8"/>
                </a:lnTo>
                <a:lnTo>
                  <a:pt x="286" y="8"/>
                </a:lnTo>
                <a:lnTo>
                  <a:pt x="288" y="8"/>
                </a:lnTo>
                <a:lnTo>
                  <a:pt x="290" y="8"/>
                </a:lnTo>
                <a:lnTo>
                  <a:pt x="294" y="8"/>
                </a:lnTo>
                <a:lnTo>
                  <a:pt x="295" y="8"/>
                </a:lnTo>
                <a:lnTo>
                  <a:pt x="296" y="8"/>
                </a:lnTo>
                <a:lnTo>
                  <a:pt x="297" y="8"/>
                </a:lnTo>
                <a:lnTo>
                  <a:pt x="299" y="8"/>
                </a:lnTo>
                <a:lnTo>
                  <a:pt x="301" y="8"/>
                </a:lnTo>
                <a:lnTo>
                  <a:pt x="302" y="8"/>
                </a:lnTo>
                <a:lnTo>
                  <a:pt x="303" y="8"/>
                </a:lnTo>
                <a:lnTo>
                  <a:pt x="304" y="8"/>
                </a:lnTo>
                <a:lnTo>
                  <a:pt x="307" y="8"/>
                </a:lnTo>
                <a:lnTo>
                  <a:pt x="311" y="8"/>
                </a:lnTo>
                <a:lnTo>
                  <a:pt x="312" y="8"/>
                </a:lnTo>
                <a:lnTo>
                  <a:pt x="313" y="8"/>
                </a:lnTo>
                <a:lnTo>
                  <a:pt x="314" y="8"/>
                </a:lnTo>
                <a:lnTo>
                  <a:pt x="337" y="8"/>
                </a:lnTo>
                <a:lnTo>
                  <a:pt x="343" y="8"/>
                </a:lnTo>
                <a:lnTo>
                  <a:pt x="345" y="8"/>
                </a:lnTo>
                <a:lnTo>
                  <a:pt x="349" y="8"/>
                </a:lnTo>
                <a:lnTo>
                  <a:pt x="351" y="8"/>
                </a:lnTo>
                <a:lnTo>
                  <a:pt x="354" y="8"/>
                </a:lnTo>
                <a:lnTo>
                  <a:pt x="355" y="8"/>
                </a:lnTo>
                <a:lnTo>
                  <a:pt x="358" y="8"/>
                </a:lnTo>
                <a:lnTo>
                  <a:pt x="359" y="8"/>
                </a:lnTo>
                <a:lnTo>
                  <a:pt x="363" y="8"/>
                </a:lnTo>
                <a:lnTo>
                  <a:pt x="367" y="8"/>
                </a:lnTo>
                <a:lnTo>
                  <a:pt x="368" y="8"/>
                </a:lnTo>
                <a:lnTo>
                  <a:pt x="375" y="8"/>
                </a:lnTo>
                <a:lnTo>
                  <a:pt x="377" y="8"/>
                </a:lnTo>
                <a:lnTo>
                  <a:pt x="379" y="8"/>
                </a:lnTo>
                <a:lnTo>
                  <a:pt x="380" y="8"/>
                </a:lnTo>
                <a:lnTo>
                  <a:pt x="382" y="8"/>
                </a:lnTo>
                <a:lnTo>
                  <a:pt x="383" y="8"/>
                </a:lnTo>
                <a:lnTo>
                  <a:pt x="384" y="8"/>
                </a:lnTo>
                <a:lnTo>
                  <a:pt x="390" y="8"/>
                </a:lnTo>
                <a:lnTo>
                  <a:pt x="392" y="8"/>
                </a:lnTo>
                <a:lnTo>
                  <a:pt x="396" y="8"/>
                </a:lnTo>
                <a:lnTo>
                  <a:pt x="400" y="8"/>
                </a:lnTo>
                <a:lnTo>
                  <a:pt x="401" y="8"/>
                </a:lnTo>
                <a:lnTo>
                  <a:pt x="402" y="8"/>
                </a:lnTo>
                <a:lnTo>
                  <a:pt x="403" y="8"/>
                </a:lnTo>
                <a:lnTo>
                  <a:pt x="405" y="8"/>
                </a:lnTo>
                <a:lnTo>
                  <a:pt x="406" y="8"/>
                </a:lnTo>
                <a:lnTo>
                  <a:pt x="408" y="8"/>
                </a:lnTo>
                <a:lnTo>
                  <a:pt x="410" y="8"/>
                </a:lnTo>
                <a:lnTo>
                  <a:pt x="411" y="8"/>
                </a:lnTo>
                <a:lnTo>
                  <a:pt x="422" y="8"/>
                </a:lnTo>
                <a:lnTo>
                  <a:pt x="424" y="8"/>
                </a:lnTo>
                <a:lnTo>
                  <a:pt x="425" y="8"/>
                </a:lnTo>
                <a:lnTo>
                  <a:pt x="441" y="8"/>
                </a:lnTo>
                <a:lnTo>
                  <a:pt x="443" y="8"/>
                </a:lnTo>
                <a:lnTo>
                  <a:pt x="445" y="8"/>
                </a:lnTo>
                <a:lnTo>
                  <a:pt x="448" y="8"/>
                </a:lnTo>
                <a:lnTo>
                  <a:pt x="453" y="8"/>
                </a:lnTo>
                <a:lnTo>
                  <a:pt x="454" y="8"/>
                </a:lnTo>
                <a:lnTo>
                  <a:pt x="455" y="8"/>
                </a:lnTo>
                <a:lnTo>
                  <a:pt x="457" y="8"/>
                </a:lnTo>
                <a:lnTo>
                  <a:pt x="458" y="8"/>
                </a:lnTo>
                <a:lnTo>
                  <a:pt x="459" y="8"/>
                </a:lnTo>
                <a:lnTo>
                  <a:pt x="460" y="8"/>
                </a:lnTo>
                <a:lnTo>
                  <a:pt x="461" y="8"/>
                </a:lnTo>
                <a:lnTo>
                  <a:pt x="462" y="8"/>
                </a:lnTo>
                <a:lnTo>
                  <a:pt x="463" y="8"/>
                </a:lnTo>
                <a:lnTo>
                  <a:pt x="465" y="8"/>
                </a:lnTo>
                <a:lnTo>
                  <a:pt x="467" y="8"/>
                </a:lnTo>
                <a:lnTo>
                  <a:pt x="468" y="8"/>
                </a:lnTo>
                <a:lnTo>
                  <a:pt x="470" y="8"/>
                </a:lnTo>
                <a:lnTo>
                  <a:pt x="471" y="8"/>
                </a:lnTo>
                <a:lnTo>
                  <a:pt x="472" y="8"/>
                </a:lnTo>
                <a:lnTo>
                  <a:pt x="474" y="8"/>
                </a:lnTo>
                <a:lnTo>
                  <a:pt x="475" y="8"/>
                </a:lnTo>
                <a:lnTo>
                  <a:pt x="476" y="8"/>
                </a:lnTo>
                <a:lnTo>
                  <a:pt x="477" y="8"/>
                </a:lnTo>
                <a:lnTo>
                  <a:pt x="478" y="8"/>
                </a:lnTo>
                <a:lnTo>
                  <a:pt x="479" y="8"/>
                </a:lnTo>
                <a:lnTo>
                  <a:pt x="484" y="8"/>
                </a:lnTo>
                <a:lnTo>
                  <a:pt x="485" y="8"/>
                </a:lnTo>
                <a:lnTo>
                  <a:pt x="495" y="8"/>
                </a:lnTo>
                <a:lnTo>
                  <a:pt x="505" y="8"/>
                </a:lnTo>
                <a:lnTo>
                  <a:pt x="506" y="8"/>
                </a:lnTo>
                <a:lnTo>
                  <a:pt x="515" y="8"/>
                </a:lnTo>
                <a:lnTo>
                  <a:pt x="526" y="8"/>
                </a:lnTo>
                <a:lnTo>
                  <a:pt x="537" y="8"/>
                </a:lnTo>
                <a:lnTo>
                  <a:pt x="547" y="8"/>
                </a:lnTo>
                <a:lnTo>
                  <a:pt x="555" y="8"/>
                </a:lnTo>
                <a:lnTo>
                  <a:pt x="557" y="8"/>
                </a:lnTo>
                <a:lnTo>
                  <a:pt x="564" y="8"/>
                </a:lnTo>
                <a:lnTo>
                  <a:pt x="569" y="8"/>
                </a:lnTo>
                <a:lnTo>
                  <a:pt x="573" y="8"/>
                </a:lnTo>
                <a:lnTo>
                  <a:pt x="578" y="8"/>
                </a:lnTo>
                <a:lnTo>
                  <a:pt x="579" y="8"/>
                </a:lnTo>
                <a:lnTo>
                  <a:pt x="581" y="7"/>
                </a:lnTo>
                <a:lnTo>
                  <a:pt x="589" y="7"/>
                </a:lnTo>
                <a:lnTo>
                  <a:pt x="596" y="7"/>
                </a:lnTo>
                <a:lnTo>
                  <a:pt x="599" y="7"/>
                </a:lnTo>
                <a:lnTo>
                  <a:pt x="605" y="7"/>
                </a:lnTo>
                <a:lnTo>
                  <a:pt x="609" y="7"/>
                </a:lnTo>
                <a:lnTo>
                  <a:pt x="610" y="7"/>
                </a:lnTo>
                <a:lnTo>
                  <a:pt x="612" y="7"/>
                </a:lnTo>
                <a:lnTo>
                  <a:pt x="614" y="7"/>
                </a:lnTo>
                <a:lnTo>
                  <a:pt x="615" y="7"/>
                </a:lnTo>
                <a:lnTo>
                  <a:pt x="616" y="7"/>
                </a:lnTo>
                <a:lnTo>
                  <a:pt x="617" y="7"/>
                </a:lnTo>
                <a:lnTo>
                  <a:pt x="619" y="7"/>
                </a:lnTo>
                <a:lnTo>
                  <a:pt x="621" y="7"/>
                </a:lnTo>
                <a:lnTo>
                  <a:pt x="622" y="7"/>
                </a:lnTo>
                <a:lnTo>
                  <a:pt x="623" y="7"/>
                </a:lnTo>
                <a:lnTo>
                  <a:pt x="625" y="7"/>
                </a:lnTo>
                <a:lnTo>
                  <a:pt x="627" y="7"/>
                </a:lnTo>
                <a:lnTo>
                  <a:pt x="629" y="7"/>
                </a:lnTo>
                <a:lnTo>
                  <a:pt x="631" y="7"/>
                </a:lnTo>
                <a:lnTo>
                  <a:pt x="636" y="7"/>
                </a:lnTo>
                <a:lnTo>
                  <a:pt x="641" y="7"/>
                </a:lnTo>
                <a:lnTo>
                  <a:pt x="651" y="7"/>
                </a:lnTo>
                <a:lnTo>
                  <a:pt x="652" y="7"/>
                </a:lnTo>
                <a:lnTo>
                  <a:pt x="657" y="7"/>
                </a:lnTo>
                <a:lnTo>
                  <a:pt x="658" y="7"/>
                </a:lnTo>
                <a:lnTo>
                  <a:pt x="661" y="7"/>
                </a:lnTo>
                <a:lnTo>
                  <a:pt x="662" y="7"/>
                </a:lnTo>
                <a:lnTo>
                  <a:pt x="667" y="7"/>
                </a:lnTo>
                <a:lnTo>
                  <a:pt x="668" y="7"/>
                </a:lnTo>
                <a:lnTo>
                  <a:pt x="669" y="7"/>
                </a:lnTo>
                <a:lnTo>
                  <a:pt x="670" y="7"/>
                </a:lnTo>
                <a:lnTo>
                  <a:pt x="671" y="7"/>
                </a:lnTo>
                <a:lnTo>
                  <a:pt x="673" y="7"/>
                </a:lnTo>
                <a:lnTo>
                  <a:pt x="674" y="7"/>
                </a:lnTo>
                <a:lnTo>
                  <a:pt x="677" y="7"/>
                </a:lnTo>
                <a:lnTo>
                  <a:pt x="677" y="6"/>
                </a:lnTo>
                <a:lnTo>
                  <a:pt x="681" y="6"/>
                </a:lnTo>
                <a:lnTo>
                  <a:pt x="683" y="6"/>
                </a:lnTo>
                <a:lnTo>
                  <a:pt x="684" y="6"/>
                </a:lnTo>
                <a:lnTo>
                  <a:pt x="687" y="6"/>
                </a:lnTo>
                <a:lnTo>
                  <a:pt x="688" y="6"/>
                </a:lnTo>
                <a:lnTo>
                  <a:pt x="692" y="6"/>
                </a:lnTo>
                <a:lnTo>
                  <a:pt x="693" y="6"/>
                </a:lnTo>
                <a:lnTo>
                  <a:pt x="695" y="6"/>
                </a:lnTo>
                <a:lnTo>
                  <a:pt x="699" y="6"/>
                </a:lnTo>
                <a:lnTo>
                  <a:pt x="714" y="6"/>
                </a:lnTo>
                <a:lnTo>
                  <a:pt x="716" y="6"/>
                </a:lnTo>
                <a:lnTo>
                  <a:pt x="722" y="6"/>
                </a:lnTo>
                <a:lnTo>
                  <a:pt x="725" y="6"/>
                </a:lnTo>
                <a:lnTo>
                  <a:pt x="728" y="6"/>
                </a:lnTo>
                <a:lnTo>
                  <a:pt x="731" y="6"/>
                </a:lnTo>
                <a:lnTo>
                  <a:pt x="735" y="6"/>
                </a:lnTo>
                <a:lnTo>
                  <a:pt x="737" y="6"/>
                </a:lnTo>
                <a:lnTo>
                  <a:pt x="740" y="6"/>
                </a:lnTo>
                <a:lnTo>
                  <a:pt x="746" y="6"/>
                </a:lnTo>
                <a:lnTo>
                  <a:pt x="751" y="6"/>
                </a:lnTo>
                <a:lnTo>
                  <a:pt x="752" y="6"/>
                </a:lnTo>
                <a:lnTo>
                  <a:pt x="754" y="6"/>
                </a:lnTo>
                <a:lnTo>
                  <a:pt x="756" y="4"/>
                </a:lnTo>
                <a:lnTo>
                  <a:pt x="757" y="4"/>
                </a:lnTo>
                <a:lnTo>
                  <a:pt x="759" y="4"/>
                </a:lnTo>
                <a:lnTo>
                  <a:pt x="762" y="4"/>
                </a:lnTo>
                <a:lnTo>
                  <a:pt x="764" y="4"/>
                </a:lnTo>
                <a:lnTo>
                  <a:pt x="768" y="4"/>
                </a:lnTo>
                <a:lnTo>
                  <a:pt x="771" y="4"/>
                </a:lnTo>
                <a:lnTo>
                  <a:pt x="772" y="4"/>
                </a:lnTo>
                <a:lnTo>
                  <a:pt x="773" y="4"/>
                </a:lnTo>
                <a:lnTo>
                  <a:pt x="778" y="4"/>
                </a:lnTo>
                <a:lnTo>
                  <a:pt x="780" y="4"/>
                </a:lnTo>
                <a:lnTo>
                  <a:pt x="782" y="4"/>
                </a:lnTo>
                <a:lnTo>
                  <a:pt x="783" y="4"/>
                </a:lnTo>
                <a:lnTo>
                  <a:pt x="786" y="4"/>
                </a:lnTo>
                <a:lnTo>
                  <a:pt x="788" y="4"/>
                </a:lnTo>
                <a:lnTo>
                  <a:pt x="789" y="4"/>
                </a:lnTo>
                <a:lnTo>
                  <a:pt x="791" y="4"/>
                </a:lnTo>
                <a:lnTo>
                  <a:pt x="792" y="4"/>
                </a:lnTo>
                <a:lnTo>
                  <a:pt x="796" y="4"/>
                </a:lnTo>
                <a:lnTo>
                  <a:pt x="797" y="4"/>
                </a:lnTo>
                <a:lnTo>
                  <a:pt x="799" y="4"/>
                </a:lnTo>
                <a:lnTo>
                  <a:pt x="803" y="4"/>
                </a:lnTo>
                <a:lnTo>
                  <a:pt x="804" y="4"/>
                </a:lnTo>
                <a:lnTo>
                  <a:pt x="806" y="4"/>
                </a:lnTo>
                <a:lnTo>
                  <a:pt x="808" y="4"/>
                </a:lnTo>
                <a:lnTo>
                  <a:pt x="809" y="4"/>
                </a:lnTo>
                <a:lnTo>
                  <a:pt x="813" y="4"/>
                </a:lnTo>
                <a:lnTo>
                  <a:pt x="814" y="4"/>
                </a:lnTo>
                <a:lnTo>
                  <a:pt x="817" y="4"/>
                </a:lnTo>
                <a:lnTo>
                  <a:pt x="820" y="4"/>
                </a:lnTo>
                <a:lnTo>
                  <a:pt x="821" y="4"/>
                </a:lnTo>
                <a:lnTo>
                  <a:pt x="822" y="4"/>
                </a:lnTo>
                <a:lnTo>
                  <a:pt x="823" y="4"/>
                </a:lnTo>
                <a:lnTo>
                  <a:pt x="824" y="4"/>
                </a:lnTo>
                <a:lnTo>
                  <a:pt x="825" y="4"/>
                </a:lnTo>
                <a:lnTo>
                  <a:pt x="826" y="4"/>
                </a:lnTo>
                <a:lnTo>
                  <a:pt x="830" y="4"/>
                </a:lnTo>
                <a:lnTo>
                  <a:pt x="831" y="4"/>
                </a:lnTo>
                <a:lnTo>
                  <a:pt x="832" y="4"/>
                </a:lnTo>
                <a:lnTo>
                  <a:pt x="835" y="4"/>
                </a:lnTo>
                <a:lnTo>
                  <a:pt x="837" y="4"/>
                </a:lnTo>
                <a:lnTo>
                  <a:pt x="841" y="4"/>
                </a:lnTo>
                <a:lnTo>
                  <a:pt x="846" y="4"/>
                </a:lnTo>
                <a:lnTo>
                  <a:pt x="847" y="4"/>
                </a:lnTo>
                <a:lnTo>
                  <a:pt x="851" y="4"/>
                </a:lnTo>
                <a:lnTo>
                  <a:pt x="854" y="4"/>
                </a:lnTo>
                <a:lnTo>
                  <a:pt x="856" y="4"/>
                </a:lnTo>
                <a:lnTo>
                  <a:pt x="857" y="4"/>
                </a:lnTo>
                <a:lnTo>
                  <a:pt x="861" y="4"/>
                </a:lnTo>
                <a:lnTo>
                  <a:pt x="863" y="4"/>
                </a:lnTo>
                <a:lnTo>
                  <a:pt x="867" y="4"/>
                </a:lnTo>
                <a:lnTo>
                  <a:pt x="868" y="4"/>
                </a:lnTo>
                <a:lnTo>
                  <a:pt x="871" y="4"/>
                </a:lnTo>
                <a:lnTo>
                  <a:pt x="872" y="4"/>
                </a:lnTo>
                <a:lnTo>
                  <a:pt x="873" y="4"/>
                </a:lnTo>
                <a:lnTo>
                  <a:pt x="874" y="4"/>
                </a:lnTo>
                <a:lnTo>
                  <a:pt x="875" y="4"/>
                </a:lnTo>
                <a:lnTo>
                  <a:pt x="876" y="4"/>
                </a:lnTo>
                <a:lnTo>
                  <a:pt x="877" y="4"/>
                </a:lnTo>
                <a:lnTo>
                  <a:pt x="878" y="4"/>
                </a:lnTo>
                <a:lnTo>
                  <a:pt x="880" y="4"/>
                </a:lnTo>
                <a:lnTo>
                  <a:pt x="881" y="4"/>
                </a:lnTo>
                <a:lnTo>
                  <a:pt x="883" y="4"/>
                </a:lnTo>
                <a:lnTo>
                  <a:pt x="888" y="4"/>
                </a:lnTo>
                <a:lnTo>
                  <a:pt x="893" y="4"/>
                </a:lnTo>
                <a:lnTo>
                  <a:pt x="894" y="4"/>
                </a:lnTo>
                <a:lnTo>
                  <a:pt x="895" y="4"/>
                </a:lnTo>
                <a:lnTo>
                  <a:pt x="899" y="4"/>
                </a:lnTo>
                <a:lnTo>
                  <a:pt x="900" y="4"/>
                </a:lnTo>
                <a:lnTo>
                  <a:pt x="903" y="4"/>
                </a:lnTo>
                <a:lnTo>
                  <a:pt x="909" y="4"/>
                </a:lnTo>
                <a:lnTo>
                  <a:pt x="915" y="4"/>
                </a:lnTo>
                <a:lnTo>
                  <a:pt x="917" y="4"/>
                </a:lnTo>
                <a:lnTo>
                  <a:pt x="919" y="4"/>
                </a:lnTo>
                <a:lnTo>
                  <a:pt x="920" y="4"/>
                </a:lnTo>
                <a:lnTo>
                  <a:pt x="921" y="4"/>
                </a:lnTo>
                <a:lnTo>
                  <a:pt x="923" y="4"/>
                </a:lnTo>
                <a:lnTo>
                  <a:pt x="925" y="4"/>
                </a:lnTo>
                <a:lnTo>
                  <a:pt x="927" y="4"/>
                </a:lnTo>
                <a:lnTo>
                  <a:pt x="930" y="4"/>
                </a:lnTo>
                <a:lnTo>
                  <a:pt x="933" y="4"/>
                </a:lnTo>
                <a:lnTo>
                  <a:pt x="934" y="4"/>
                </a:lnTo>
                <a:lnTo>
                  <a:pt x="935" y="4"/>
                </a:lnTo>
                <a:lnTo>
                  <a:pt x="937" y="4"/>
                </a:lnTo>
                <a:lnTo>
                  <a:pt x="938" y="4"/>
                </a:lnTo>
                <a:lnTo>
                  <a:pt x="940" y="4"/>
                </a:lnTo>
                <a:lnTo>
                  <a:pt x="941" y="4"/>
                </a:lnTo>
                <a:lnTo>
                  <a:pt x="942" y="4"/>
                </a:lnTo>
                <a:lnTo>
                  <a:pt x="946" y="4"/>
                </a:lnTo>
                <a:lnTo>
                  <a:pt x="949" y="4"/>
                </a:lnTo>
                <a:lnTo>
                  <a:pt x="956" y="3"/>
                </a:lnTo>
                <a:lnTo>
                  <a:pt x="968" y="3"/>
                </a:lnTo>
                <a:lnTo>
                  <a:pt x="971" y="3"/>
                </a:lnTo>
                <a:lnTo>
                  <a:pt x="973" y="3"/>
                </a:lnTo>
                <a:lnTo>
                  <a:pt x="977" y="3"/>
                </a:lnTo>
                <a:lnTo>
                  <a:pt x="978" y="3"/>
                </a:lnTo>
                <a:lnTo>
                  <a:pt x="987" y="3"/>
                </a:lnTo>
                <a:lnTo>
                  <a:pt x="988" y="3"/>
                </a:lnTo>
                <a:lnTo>
                  <a:pt x="999" y="3"/>
                </a:lnTo>
                <a:lnTo>
                  <a:pt x="1004" y="3"/>
                </a:lnTo>
                <a:lnTo>
                  <a:pt x="1005" y="3"/>
                </a:lnTo>
                <a:lnTo>
                  <a:pt x="1010" y="3"/>
                </a:lnTo>
                <a:lnTo>
                  <a:pt x="1016" y="3"/>
                </a:lnTo>
                <a:lnTo>
                  <a:pt x="1021" y="3"/>
                </a:lnTo>
                <a:lnTo>
                  <a:pt x="1031" y="3"/>
                </a:lnTo>
                <a:lnTo>
                  <a:pt x="1033" y="3"/>
                </a:lnTo>
                <a:lnTo>
                  <a:pt x="1042" y="2"/>
                </a:lnTo>
                <a:lnTo>
                  <a:pt x="1050" y="2"/>
                </a:lnTo>
                <a:lnTo>
                  <a:pt x="1053" y="2"/>
                </a:lnTo>
                <a:lnTo>
                  <a:pt x="1063" y="2"/>
                </a:lnTo>
                <a:lnTo>
                  <a:pt x="1073" y="2"/>
                </a:lnTo>
                <a:lnTo>
                  <a:pt x="1074" y="2"/>
                </a:lnTo>
                <a:lnTo>
                  <a:pt x="1082" y="2"/>
                </a:lnTo>
                <a:lnTo>
                  <a:pt x="1083" y="2"/>
                </a:lnTo>
                <a:lnTo>
                  <a:pt x="1084" y="2"/>
                </a:lnTo>
                <a:lnTo>
                  <a:pt x="1090" y="2"/>
                </a:lnTo>
                <a:lnTo>
                  <a:pt x="1093" y="2"/>
                </a:lnTo>
                <a:lnTo>
                  <a:pt x="1096" y="2"/>
                </a:lnTo>
                <a:lnTo>
                  <a:pt x="1100" y="2"/>
                </a:lnTo>
                <a:lnTo>
                  <a:pt x="1106" y="2"/>
                </a:lnTo>
                <a:lnTo>
                  <a:pt x="1108" y="2"/>
                </a:lnTo>
                <a:lnTo>
                  <a:pt x="1109" y="2"/>
                </a:lnTo>
                <a:lnTo>
                  <a:pt x="1111" y="2"/>
                </a:lnTo>
                <a:lnTo>
                  <a:pt x="1115" y="2"/>
                </a:lnTo>
                <a:lnTo>
                  <a:pt x="1116" y="2"/>
                </a:lnTo>
                <a:lnTo>
                  <a:pt x="1117" y="2"/>
                </a:lnTo>
                <a:lnTo>
                  <a:pt x="1118" y="2"/>
                </a:lnTo>
                <a:lnTo>
                  <a:pt x="1122" y="1"/>
                </a:lnTo>
                <a:lnTo>
                  <a:pt x="1125" y="1"/>
                </a:lnTo>
                <a:lnTo>
                  <a:pt x="1127" y="1"/>
                </a:lnTo>
                <a:lnTo>
                  <a:pt x="1132" y="1"/>
                </a:lnTo>
                <a:lnTo>
                  <a:pt x="1133" y="1"/>
                </a:lnTo>
                <a:lnTo>
                  <a:pt x="1137" y="1"/>
                </a:lnTo>
                <a:lnTo>
                  <a:pt x="1139" y="1"/>
                </a:lnTo>
                <a:lnTo>
                  <a:pt x="1140" y="1"/>
                </a:lnTo>
                <a:lnTo>
                  <a:pt x="1143" y="1"/>
                </a:lnTo>
                <a:lnTo>
                  <a:pt x="1145" y="1"/>
                </a:lnTo>
                <a:lnTo>
                  <a:pt x="1147" y="1"/>
                </a:lnTo>
                <a:lnTo>
                  <a:pt x="1148" y="1"/>
                </a:lnTo>
                <a:lnTo>
                  <a:pt x="1149" y="1"/>
                </a:lnTo>
                <a:lnTo>
                  <a:pt x="1151" y="1"/>
                </a:lnTo>
                <a:lnTo>
                  <a:pt x="1152" y="1"/>
                </a:lnTo>
                <a:lnTo>
                  <a:pt x="1154" y="1"/>
                </a:lnTo>
                <a:lnTo>
                  <a:pt x="1156" y="1"/>
                </a:lnTo>
                <a:lnTo>
                  <a:pt x="1157" y="1"/>
                </a:lnTo>
                <a:lnTo>
                  <a:pt x="1158" y="1"/>
                </a:lnTo>
                <a:lnTo>
                  <a:pt x="1159" y="1"/>
                </a:lnTo>
                <a:lnTo>
                  <a:pt x="1163" y="1"/>
                </a:lnTo>
                <a:lnTo>
                  <a:pt x="1165" y="1"/>
                </a:lnTo>
                <a:lnTo>
                  <a:pt x="1166" y="1"/>
                </a:lnTo>
                <a:lnTo>
                  <a:pt x="1167" y="1"/>
                </a:lnTo>
                <a:lnTo>
                  <a:pt x="1169" y="1"/>
                </a:lnTo>
                <a:lnTo>
                  <a:pt x="1173" y="1"/>
                </a:lnTo>
                <a:lnTo>
                  <a:pt x="1179" y="1"/>
                </a:lnTo>
                <a:lnTo>
                  <a:pt x="1186" y="1"/>
                </a:lnTo>
                <a:lnTo>
                  <a:pt x="1193" y="1"/>
                </a:lnTo>
                <a:lnTo>
                  <a:pt x="1200" y="1"/>
                </a:lnTo>
                <a:lnTo>
                  <a:pt x="1208" y="1"/>
                </a:lnTo>
                <a:lnTo>
                  <a:pt x="1214" y="1"/>
                </a:lnTo>
                <a:lnTo>
                  <a:pt x="1221" y="1"/>
                </a:lnTo>
                <a:lnTo>
                  <a:pt x="1222" y="1"/>
                </a:lnTo>
                <a:lnTo>
                  <a:pt x="1228" y="1"/>
                </a:lnTo>
                <a:lnTo>
                  <a:pt x="1235" y="1"/>
                </a:lnTo>
                <a:lnTo>
                  <a:pt x="1243" y="1"/>
                </a:lnTo>
                <a:lnTo>
                  <a:pt x="1244" y="1"/>
                </a:lnTo>
                <a:lnTo>
                  <a:pt x="1249" y="1"/>
                </a:lnTo>
                <a:lnTo>
                  <a:pt x="1254" y="1"/>
                </a:lnTo>
                <a:lnTo>
                  <a:pt x="1256" y="1"/>
                </a:lnTo>
                <a:lnTo>
                  <a:pt x="1263" y="1"/>
                </a:lnTo>
                <a:lnTo>
                  <a:pt x="1265" y="1"/>
                </a:lnTo>
                <a:lnTo>
                  <a:pt x="1271" y="1"/>
                </a:lnTo>
                <a:lnTo>
                  <a:pt x="1274" y="1"/>
                </a:lnTo>
                <a:lnTo>
                  <a:pt x="1278" y="1"/>
                </a:lnTo>
                <a:lnTo>
                  <a:pt x="1284" y="1"/>
                </a:lnTo>
                <a:lnTo>
                  <a:pt x="1291" y="1"/>
                </a:lnTo>
                <a:lnTo>
                  <a:pt x="1294" y="1"/>
                </a:lnTo>
                <a:lnTo>
                  <a:pt x="1295" y="1"/>
                </a:lnTo>
                <a:lnTo>
                  <a:pt x="1296" y="1"/>
                </a:lnTo>
                <a:lnTo>
                  <a:pt x="1297" y="1"/>
                </a:lnTo>
                <a:lnTo>
                  <a:pt x="1301" y="1"/>
                </a:lnTo>
                <a:lnTo>
                  <a:pt x="1308" y="1"/>
                </a:lnTo>
                <a:lnTo>
                  <a:pt x="1313" y="1"/>
                </a:lnTo>
                <a:lnTo>
                  <a:pt x="1316" y="1"/>
                </a:lnTo>
                <a:lnTo>
                  <a:pt x="1317" y="1"/>
                </a:lnTo>
                <a:lnTo>
                  <a:pt x="1318" y="1"/>
                </a:lnTo>
                <a:lnTo>
                  <a:pt x="1322" y="1"/>
                </a:lnTo>
                <a:lnTo>
                  <a:pt x="1323" y="1"/>
                </a:lnTo>
                <a:lnTo>
                  <a:pt x="1329" y="1"/>
                </a:lnTo>
                <a:lnTo>
                  <a:pt x="1333" y="1"/>
                </a:lnTo>
                <a:lnTo>
                  <a:pt x="1334" y="1"/>
                </a:lnTo>
                <a:lnTo>
                  <a:pt x="1341" y="1"/>
                </a:lnTo>
                <a:lnTo>
                  <a:pt x="1344" y="1"/>
                </a:lnTo>
                <a:lnTo>
                  <a:pt x="1350" y="1"/>
                </a:lnTo>
                <a:lnTo>
                  <a:pt x="1355" y="1"/>
                </a:lnTo>
                <a:lnTo>
                  <a:pt x="1359" y="1"/>
                </a:lnTo>
                <a:lnTo>
                  <a:pt x="1360" y="1"/>
                </a:lnTo>
                <a:lnTo>
                  <a:pt x="1366" y="1"/>
                </a:lnTo>
                <a:lnTo>
                  <a:pt x="1367" y="1"/>
                </a:lnTo>
                <a:lnTo>
                  <a:pt x="1369" y="1"/>
                </a:lnTo>
                <a:lnTo>
                  <a:pt x="1377" y="0"/>
                </a:lnTo>
                <a:lnTo>
                  <a:pt x="1384" y="0"/>
                </a:lnTo>
                <a:lnTo>
                  <a:pt x="1391" y="0"/>
                </a:lnTo>
                <a:lnTo>
                  <a:pt x="1392" y="0"/>
                </a:lnTo>
                <a:lnTo>
                  <a:pt x="1398" y="0"/>
                </a:lnTo>
                <a:lnTo>
                  <a:pt x="1406" y="0"/>
                </a:lnTo>
                <a:lnTo>
                  <a:pt x="1412" y="0"/>
                </a:lnTo>
                <a:lnTo>
                  <a:pt x="1416" y="0"/>
                </a:lnTo>
                <a:lnTo>
                  <a:pt x="1417" y="0"/>
                </a:lnTo>
                <a:lnTo>
                  <a:pt x="1419" y="0"/>
                </a:lnTo>
                <a:lnTo>
                  <a:pt x="1421" y="0"/>
                </a:lnTo>
                <a:lnTo>
                  <a:pt x="1422" y="0"/>
                </a:lnTo>
                <a:lnTo>
                  <a:pt x="1424" y="0"/>
                </a:lnTo>
                <a:lnTo>
                  <a:pt x="1425" y="0"/>
                </a:lnTo>
                <a:lnTo>
                  <a:pt x="1427" y="0"/>
                </a:lnTo>
                <a:lnTo>
                  <a:pt x="1429" y="0"/>
                </a:lnTo>
                <a:lnTo>
                  <a:pt x="1434" y="0"/>
                </a:lnTo>
                <a:lnTo>
                  <a:pt x="1437" y="0"/>
                </a:lnTo>
                <a:lnTo>
                  <a:pt x="1438" y="0"/>
                </a:lnTo>
                <a:lnTo>
                  <a:pt x="1443" y="0"/>
                </a:lnTo>
                <a:lnTo>
                  <a:pt x="1445" y="1"/>
                </a:lnTo>
                <a:lnTo>
                  <a:pt x="1447" y="1"/>
                </a:lnTo>
                <a:lnTo>
                  <a:pt x="1448" y="1"/>
                </a:lnTo>
                <a:lnTo>
                  <a:pt x="1451" y="1"/>
                </a:lnTo>
                <a:lnTo>
                  <a:pt x="1455" y="1"/>
                </a:lnTo>
                <a:lnTo>
                  <a:pt x="1460" y="1"/>
                </a:lnTo>
                <a:lnTo>
                  <a:pt x="1462" y="1"/>
                </a:lnTo>
                <a:lnTo>
                  <a:pt x="1463" y="1"/>
                </a:lnTo>
                <a:lnTo>
                  <a:pt x="1465" y="1"/>
                </a:lnTo>
                <a:lnTo>
                  <a:pt x="1467" y="1"/>
                </a:lnTo>
                <a:lnTo>
                  <a:pt x="1468" y="1"/>
                </a:lnTo>
                <a:lnTo>
                  <a:pt x="1470" y="1"/>
                </a:lnTo>
                <a:lnTo>
                  <a:pt x="1471" y="1"/>
                </a:lnTo>
                <a:lnTo>
                  <a:pt x="1472" y="1"/>
                </a:lnTo>
                <a:lnTo>
                  <a:pt x="1473" y="1"/>
                </a:lnTo>
                <a:lnTo>
                  <a:pt x="1475" y="1"/>
                </a:lnTo>
                <a:lnTo>
                  <a:pt x="1477" y="1"/>
                </a:lnTo>
                <a:lnTo>
                  <a:pt x="1478" y="1"/>
                </a:lnTo>
                <a:lnTo>
                  <a:pt x="1485" y="1"/>
                </a:lnTo>
                <a:lnTo>
                  <a:pt x="1491" y="1"/>
                </a:lnTo>
                <a:lnTo>
                  <a:pt x="1497" y="1"/>
                </a:lnTo>
                <a:lnTo>
                  <a:pt x="1502" y="1"/>
                </a:lnTo>
                <a:lnTo>
                  <a:pt x="1503" y="1"/>
                </a:lnTo>
                <a:lnTo>
                  <a:pt x="1505" y="1"/>
                </a:lnTo>
                <a:lnTo>
                  <a:pt x="1506" y="1"/>
                </a:lnTo>
                <a:lnTo>
                  <a:pt x="1507" y="1"/>
                </a:lnTo>
                <a:lnTo>
                  <a:pt x="1511" y="1"/>
                </a:lnTo>
                <a:lnTo>
                  <a:pt x="1519" y="1"/>
                </a:lnTo>
                <a:lnTo>
                  <a:pt x="1519" y="4"/>
                </a:lnTo>
                <a:lnTo>
                  <a:pt x="1519" y="7"/>
                </a:lnTo>
                <a:lnTo>
                  <a:pt x="1519" y="11"/>
                </a:lnTo>
                <a:lnTo>
                  <a:pt x="1519" y="13"/>
                </a:lnTo>
                <a:lnTo>
                  <a:pt x="1519" y="23"/>
                </a:lnTo>
                <a:lnTo>
                  <a:pt x="1519" y="25"/>
                </a:lnTo>
                <a:lnTo>
                  <a:pt x="1519" y="26"/>
                </a:lnTo>
                <a:lnTo>
                  <a:pt x="1519" y="31"/>
                </a:lnTo>
                <a:lnTo>
                  <a:pt x="1519" y="32"/>
                </a:lnTo>
                <a:lnTo>
                  <a:pt x="1519" y="44"/>
                </a:lnTo>
                <a:lnTo>
                  <a:pt x="1519" y="48"/>
                </a:lnTo>
                <a:lnTo>
                  <a:pt x="1519" y="54"/>
                </a:lnTo>
                <a:lnTo>
                  <a:pt x="1520" y="66"/>
                </a:lnTo>
                <a:lnTo>
                  <a:pt x="1520" y="77"/>
                </a:lnTo>
                <a:lnTo>
                  <a:pt x="1520" y="79"/>
                </a:lnTo>
                <a:lnTo>
                  <a:pt x="1520" y="82"/>
                </a:lnTo>
                <a:lnTo>
                  <a:pt x="1520" y="83"/>
                </a:lnTo>
                <a:lnTo>
                  <a:pt x="1520" y="84"/>
                </a:lnTo>
                <a:lnTo>
                  <a:pt x="1520" y="85"/>
                </a:lnTo>
                <a:lnTo>
                  <a:pt x="1520" y="86"/>
                </a:lnTo>
                <a:lnTo>
                  <a:pt x="1520" y="87"/>
                </a:lnTo>
                <a:lnTo>
                  <a:pt x="1520" y="88"/>
                </a:lnTo>
                <a:lnTo>
                  <a:pt x="1520" y="90"/>
                </a:lnTo>
                <a:lnTo>
                  <a:pt x="1520" y="92"/>
                </a:lnTo>
                <a:lnTo>
                  <a:pt x="1520" y="93"/>
                </a:lnTo>
                <a:lnTo>
                  <a:pt x="1520" y="98"/>
                </a:lnTo>
                <a:lnTo>
                  <a:pt x="1520" y="99"/>
                </a:lnTo>
                <a:lnTo>
                  <a:pt x="1520" y="101"/>
                </a:lnTo>
                <a:lnTo>
                  <a:pt x="1520" y="102"/>
                </a:lnTo>
                <a:lnTo>
                  <a:pt x="1520" y="103"/>
                </a:lnTo>
                <a:lnTo>
                  <a:pt x="1520" y="104"/>
                </a:lnTo>
                <a:lnTo>
                  <a:pt x="1520" y="107"/>
                </a:lnTo>
                <a:lnTo>
                  <a:pt x="1520" y="108"/>
                </a:lnTo>
                <a:lnTo>
                  <a:pt x="1520" y="109"/>
                </a:lnTo>
                <a:lnTo>
                  <a:pt x="1520" y="110"/>
                </a:lnTo>
                <a:lnTo>
                  <a:pt x="1520" y="111"/>
                </a:lnTo>
                <a:lnTo>
                  <a:pt x="1520" y="113"/>
                </a:lnTo>
                <a:lnTo>
                  <a:pt x="1520" y="115"/>
                </a:lnTo>
                <a:lnTo>
                  <a:pt x="1520" y="116"/>
                </a:lnTo>
                <a:lnTo>
                  <a:pt x="1520" y="118"/>
                </a:lnTo>
                <a:lnTo>
                  <a:pt x="1520" y="119"/>
                </a:lnTo>
                <a:lnTo>
                  <a:pt x="1520" y="120"/>
                </a:lnTo>
                <a:lnTo>
                  <a:pt x="1520" y="126"/>
                </a:lnTo>
                <a:lnTo>
                  <a:pt x="1520" y="127"/>
                </a:lnTo>
                <a:lnTo>
                  <a:pt x="1520" y="128"/>
                </a:lnTo>
                <a:lnTo>
                  <a:pt x="1520" y="129"/>
                </a:lnTo>
                <a:lnTo>
                  <a:pt x="1520" y="130"/>
                </a:lnTo>
                <a:lnTo>
                  <a:pt x="1520" y="132"/>
                </a:lnTo>
                <a:lnTo>
                  <a:pt x="1520" y="134"/>
                </a:lnTo>
                <a:lnTo>
                  <a:pt x="1520" y="137"/>
                </a:lnTo>
                <a:lnTo>
                  <a:pt x="1520" y="143"/>
                </a:lnTo>
                <a:lnTo>
                  <a:pt x="1520" y="144"/>
                </a:lnTo>
                <a:lnTo>
                  <a:pt x="1520" y="145"/>
                </a:lnTo>
                <a:lnTo>
                  <a:pt x="1520" y="146"/>
                </a:lnTo>
                <a:lnTo>
                  <a:pt x="1520" y="147"/>
                </a:lnTo>
                <a:lnTo>
                  <a:pt x="1520" y="149"/>
                </a:lnTo>
                <a:lnTo>
                  <a:pt x="1520" y="150"/>
                </a:lnTo>
                <a:lnTo>
                  <a:pt x="1520" y="151"/>
                </a:lnTo>
                <a:lnTo>
                  <a:pt x="1520" y="157"/>
                </a:lnTo>
                <a:lnTo>
                  <a:pt x="1520" y="161"/>
                </a:lnTo>
                <a:lnTo>
                  <a:pt x="1520" y="172"/>
                </a:lnTo>
                <a:lnTo>
                  <a:pt x="1520" y="194"/>
                </a:lnTo>
                <a:lnTo>
                  <a:pt x="1520" y="197"/>
                </a:lnTo>
                <a:lnTo>
                  <a:pt x="1520" y="199"/>
                </a:lnTo>
                <a:lnTo>
                  <a:pt x="1520" y="203"/>
                </a:lnTo>
                <a:lnTo>
                  <a:pt x="1520" y="204"/>
                </a:lnTo>
                <a:lnTo>
                  <a:pt x="1520" y="208"/>
                </a:lnTo>
                <a:lnTo>
                  <a:pt x="1520" y="209"/>
                </a:lnTo>
                <a:lnTo>
                  <a:pt x="1520" y="210"/>
                </a:lnTo>
                <a:lnTo>
                  <a:pt x="1520" y="211"/>
                </a:lnTo>
                <a:lnTo>
                  <a:pt x="1520" y="212"/>
                </a:lnTo>
                <a:lnTo>
                  <a:pt x="1520" y="213"/>
                </a:lnTo>
                <a:lnTo>
                  <a:pt x="1520" y="216"/>
                </a:lnTo>
                <a:lnTo>
                  <a:pt x="1520" y="220"/>
                </a:lnTo>
                <a:lnTo>
                  <a:pt x="1520" y="221"/>
                </a:lnTo>
                <a:lnTo>
                  <a:pt x="1520" y="224"/>
                </a:lnTo>
                <a:lnTo>
                  <a:pt x="1520" y="225"/>
                </a:lnTo>
                <a:lnTo>
                  <a:pt x="1520" y="226"/>
                </a:lnTo>
                <a:lnTo>
                  <a:pt x="1520" y="227"/>
                </a:lnTo>
                <a:lnTo>
                  <a:pt x="1520" y="228"/>
                </a:lnTo>
                <a:lnTo>
                  <a:pt x="1520" y="230"/>
                </a:lnTo>
                <a:lnTo>
                  <a:pt x="1520" y="232"/>
                </a:lnTo>
                <a:lnTo>
                  <a:pt x="1520" y="236"/>
                </a:lnTo>
                <a:lnTo>
                  <a:pt x="1520" y="241"/>
                </a:lnTo>
                <a:lnTo>
                  <a:pt x="1520" y="258"/>
                </a:lnTo>
                <a:lnTo>
                  <a:pt x="1520" y="261"/>
                </a:lnTo>
                <a:lnTo>
                  <a:pt x="1520" y="262"/>
                </a:lnTo>
                <a:lnTo>
                  <a:pt x="1520" y="263"/>
                </a:lnTo>
                <a:lnTo>
                  <a:pt x="1520" y="269"/>
                </a:lnTo>
                <a:lnTo>
                  <a:pt x="1520" y="275"/>
                </a:lnTo>
                <a:lnTo>
                  <a:pt x="1520" y="276"/>
                </a:lnTo>
                <a:lnTo>
                  <a:pt x="1520" y="278"/>
                </a:lnTo>
                <a:lnTo>
                  <a:pt x="1520" y="279"/>
                </a:lnTo>
                <a:lnTo>
                  <a:pt x="1520" y="284"/>
                </a:lnTo>
                <a:lnTo>
                  <a:pt x="1520" y="285"/>
                </a:lnTo>
                <a:lnTo>
                  <a:pt x="1520" y="286"/>
                </a:lnTo>
                <a:lnTo>
                  <a:pt x="1520" y="287"/>
                </a:lnTo>
                <a:lnTo>
                  <a:pt x="1520" y="288"/>
                </a:lnTo>
                <a:lnTo>
                  <a:pt x="1520" y="289"/>
                </a:lnTo>
                <a:lnTo>
                  <a:pt x="1520" y="291"/>
                </a:lnTo>
                <a:lnTo>
                  <a:pt x="1520" y="292"/>
                </a:lnTo>
                <a:lnTo>
                  <a:pt x="1520" y="293"/>
                </a:lnTo>
                <a:lnTo>
                  <a:pt x="1520" y="294"/>
                </a:lnTo>
                <a:lnTo>
                  <a:pt x="1520" y="295"/>
                </a:lnTo>
                <a:lnTo>
                  <a:pt x="1520" y="297"/>
                </a:lnTo>
                <a:lnTo>
                  <a:pt x="1520" y="300"/>
                </a:lnTo>
                <a:lnTo>
                  <a:pt x="1520" y="301"/>
                </a:lnTo>
                <a:lnTo>
                  <a:pt x="1520" y="302"/>
                </a:lnTo>
                <a:lnTo>
                  <a:pt x="1520" y="303"/>
                </a:lnTo>
                <a:lnTo>
                  <a:pt x="1520" y="304"/>
                </a:lnTo>
                <a:lnTo>
                  <a:pt x="1520" y="305"/>
                </a:lnTo>
                <a:lnTo>
                  <a:pt x="1520" y="311"/>
                </a:lnTo>
                <a:lnTo>
                  <a:pt x="1520" y="312"/>
                </a:lnTo>
                <a:lnTo>
                  <a:pt x="1520" y="317"/>
                </a:lnTo>
                <a:lnTo>
                  <a:pt x="1520" y="319"/>
                </a:lnTo>
                <a:lnTo>
                  <a:pt x="1520" y="320"/>
                </a:lnTo>
                <a:lnTo>
                  <a:pt x="1520" y="321"/>
                </a:lnTo>
                <a:lnTo>
                  <a:pt x="1520" y="322"/>
                </a:lnTo>
                <a:lnTo>
                  <a:pt x="1520" y="327"/>
                </a:lnTo>
                <a:lnTo>
                  <a:pt x="1520" y="328"/>
                </a:lnTo>
                <a:lnTo>
                  <a:pt x="1520" y="331"/>
                </a:lnTo>
                <a:lnTo>
                  <a:pt x="1520" y="333"/>
                </a:lnTo>
                <a:lnTo>
                  <a:pt x="1520" y="335"/>
                </a:lnTo>
                <a:lnTo>
                  <a:pt x="1520" y="338"/>
                </a:lnTo>
                <a:lnTo>
                  <a:pt x="1520" y="339"/>
                </a:lnTo>
                <a:lnTo>
                  <a:pt x="1520" y="341"/>
                </a:lnTo>
                <a:lnTo>
                  <a:pt x="1520" y="342"/>
                </a:lnTo>
                <a:lnTo>
                  <a:pt x="1520" y="343"/>
                </a:lnTo>
                <a:lnTo>
                  <a:pt x="1520" y="344"/>
                </a:lnTo>
                <a:lnTo>
                  <a:pt x="1520" y="345"/>
                </a:lnTo>
                <a:lnTo>
                  <a:pt x="1520" y="347"/>
                </a:lnTo>
                <a:lnTo>
                  <a:pt x="1520" y="354"/>
                </a:lnTo>
                <a:lnTo>
                  <a:pt x="1520" y="360"/>
                </a:lnTo>
                <a:lnTo>
                  <a:pt x="1520" y="364"/>
                </a:lnTo>
                <a:lnTo>
                  <a:pt x="1520" y="367"/>
                </a:lnTo>
                <a:lnTo>
                  <a:pt x="1520" y="370"/>
                </a:lnTo>
                <a:lnTo>
                  <a:pt x="1520" y="386"/>
                </a:lnTo>
                <a:lnTo>
                  <a:pt x="1522" y="386"/>
                </a:lnTo>
                <a:lnTo>
                  <a:pt x="1527" y="386"/>
                </a:lnTo>
                <a:lnTo>
                  <a:pt x="1528" y="386"/>
                </a:lnTo>
                <a:lnTo>
                  <a:pt x="1528" y="393"/>
                </a:lnTo>
                <a:lnTo>
                  <a:pt x="1528" y="397"/>
                </a:lnTo>
                <a:lnTo>
                  <a:pt x="1528" y="409"/>
                </a:lnTo>
                <a:lnTo>
                  <a:pt x="1528" y="416"/>
                </a:lnTo>
                <a:lnTo>
                  <a:pt x="1528" y="428"/>
                </a:lnTo>
                <a:lnTo>
                  <a:pt x="1528" y="429"/>
                </a:lnTo>
                <a:lnTo>
                  <a:pt x="1528" y="430"/>
                </a:lnTo>
                <a:lnTo>
                  <a:pt x="1528" y="431"/>
                </a:lnTo>
                <a:lnTo>
                  <a:pt x="1528" y="435"/>
                </a:lnTo>
                <a:lnTo>
                  <a:pt x="1528" y="436"/>
                </a:lnTo>
                <a:lnTo>
                  <a:pt x="1528" y="437"/>
                </a:lnTo>
                <a:lnTo>
                  <a:pt x="1528" y="438"/>
                </a:lnTo>
                <a:lnTo>
                  <a:pt x="1528" y="439"/>
                </a:lnTo>
                <a:lnTo>
                  <a:pt x="1528" y="441"/>
                </a:lnTo>
                <a:lnTo>
                  <a:pt x="1528" y="442"/>
                </a:lnTo>
                <a:lnTo>
                  <a:pt x="1528" y="443"/>
                </a:lnTo>
                <a:lnTo>
                  <a:pt x="1528" y="444"/>
                </a:lnTo>
                <a:lnTo>
                  <a:pt x="1528" y="445"/>
                </a:lnTo>
                <a:lnTo>
                  <a:pt x="1528" y="446"/>
                </a:lnTo>
                <a:lnTo>
                  <a:pt x="1528" y="447"/>
                </a:lnTo>
                <a:lnTo>
                  <a:pt x="1528" y="448"/>
                </a:lnTo>
                <a:lnTo>
                  <a:pt x="1528" y="450"/>
                </a:lnTo>
                <a:lnTo>
                  <a:pt x="1528" y="451"/>
                </a:lnTo>
                <a:lnTo>
                  <a:pt x="1528" y="453"/>
                </a:lnTo>
                <a:lnTo>
                  <a:pt x="1528" y="459"/>
                </a:lnTo>
                <a:lnTo>
                  <a:pt x="1528" y="461"/>
                </a:lnTo>
                <a:lnTo>
                  <a:pt x="1528" y="462"/>
                </a:lnTo>
                <a:lnTo>
                  <a:pt x="1528" y="463"/>
                </a:lnTo>
                <a:lnTo>
                  <a:pt x="1528" y="464"/>
                </a:lnTo>
                <a:lnTo>
                  <a:pt x="1528" y="466"/>
                </a:lnTo>
                <a:lnTo>
                  <a:pt x="1528" y="467"/>
                </a:lnTo>
                <a:lnTo>
                  <a:pt x="1528" y="468"/>
                </a:lnTo>
                <a:lnTo>
                  <a:pt x="1528" y="469"/>
                </a:lnTo>
                <a:lnTo>
                  <a:pt x="1528" y="470"/>
                </a:lnTo>
                <a:lnTo>
                  <a:pt x="1528" y="471"/>
                </a:lnTo>
                <a:lnTo>
                  <a:pt x="1528" y="472"/>
                </a:lnTo>
                <a:lnTo>
                  <a:pt x="1528" y="473"/>
                </a:lnTo>
                <a:lnTo>
                  <a:pt x="1528" y="475"/>
                </a:lnTo>
                <a:lnTo>
                  <a:pt x="1528" y="476"/>
                </a:lnTo>
                <a:lnTo>
                  <a:pt x="1528" y="477"/>
                </a:lnTo>
                <a:lnTo>
                  <a:pt x="1528" y="478"/>
                </a:lnTo>
                <a:lnTo>
                  <a:pt x="1528" y="479"/>
                </a:lnTo>
                <a:lnTo>
                  <a:pt x="1528" y="483"/>
                </a:lnTo>
                <a:lnTo>
                  <a:pt x="1528" y="484"/>
                </a:lnTo>
                <a:lnTo>
                  <a:pt x="1528" y="485"/>
                </a:lnTo>
                <a:lnTo>
                  <a:pt x="1528" y="486"/>
                </a:lnTo>
                <a:lnTo>
                  <a:pt x="1528" y="487"/>
                </a:lnTo>
                <a:lnTo>
                  <a:pt x="1528" y="488"/>
                </a:lnTo>
                <a:lnTo>
                  <a:pt x="1528" y="489"/>
                </a:lnTo>
                <a:lnTo>
                  <a:pt x="1528" y="490"/>
                </a:lnTo>
                <a:lnTo>
                  <a:pt x="1528" y="492"/>
                </a:lnTo>
                <a:lnTo>
                  <a:pt x="1528" y="493"/>
                </a:lnTo>
                <a:lnTo>
                  <a:pt x="1528" y="494"/>
                </a:lnTo>
                <a:lnTo>
                  <a:pt x="1528" y="495"/>
                </a:lnTo>
                <a:lnTo>
                  <a:pt x="1528" y="496"/>
                </a:lnTo>
                <a:lnTo>
                  <a:pt x="1528" y="497"/>
                </a:lnTo>
                <a:lnTo>
                  <a:pt x="1528" y="498"/>
                </a:lnTo>
                <a:lnTo>
                  <a:pt x="1528" y="500"/>
                </a:lnTo>
                <a:lnTo>
                  <a:pt x="1528" y="501"/>
                </a:lnTo>
                <a:lnTo>
                  <a:pt x="1528" y="502"/>
                </a:lnTo>
                <a:lnTo>
                  <a:pt x="1528" y="503"/>
                </a:lnTo>
                <a:lnTo>
                  <a:pt x="1528" y="504"/>
                </a:lnTo>
                <a:lnTo>
                  <a:pt x="1528" y="505"/>
                </a:lnTo>
                <a:lnTo>
                  <a:pt x="1528" y="506"/>
                </a:lnTo>
                <a:lnTo>
                  <a:pt x="1528" y="509"/>
                </a:lnTo>
                <a:lnTo>
                  <a:pt x="1528" y="510"/>
                </a:lnTo>
                <a:lnTo>
                  <a:pt x="1528" y="511"/>
                </a:lnTo>
                <a:lnTo>
                  <a:pt x="1528" y="512"/>
                </a:lnTo>
                <a:lnTo>
                  <a:pt x="1528" y="513"/>
                </a:lnTo>
                <a:lnTo>
                  <a:pt x="1528" y="514"/>
                </a:lnTo>
                <a:lnTo>
                  <a:pt x="1528" y="515"/>
                </a:lnTo>
                <a:lnTo>
                  <a:pt x="1528" y="518"/>
                </a:lnTo>
                <a:lnTo>
                  <a:pt x="1528" y="520"/>
                </a:lnTo>
                <a:lnTo>
                  <a:pt x="1528" y="521"/>
                </a:lnTo>
                <a:lnTo>
                  <a:pt x="1528" y="522"/>
                </a:lnTo>
                <a:lnTo>
                  <a:pt x="1528" y="525"/>
                </a:lnTo>
                <a:lnTo>
                  <a:pt x="1528" y="526"/>
                </a:lnTo>
                <a:lnTo>
                  <a:pt x="1528" y="527"/>
                </a:lnTo>
                <a:lnTo>
                  <a:pt x="1528" y="528"/>
                </a:lnTo>
                <a:lnTo>
                  <a:pt x="1528" y="530"/>
                </a:lnTo>
                <a:lnTo>
                  <a:pt x="1528" y="531"/>
                </a:lnTo>
                <a:lnTo>
                  <a:pt x="1528" y="533"/>
                </a:lnTo>
                <a:lnTo>
                  <a:pt x="1528" y="534"/>
                </a:lnTo>
                <a:lnTo>
                  <a:pt x="1528" y="535"/>
                </a:lnTo>
                <a:lnTo>
                  <a:pt x="1528" y="536"/>
                </a:lnTo>
                <a:lnTo>
                  <a:pt x="1528" y="537"/>
                </a:lnTo>
                <a:lnTo>
                  <a:pt x="1528" y="538"/>
                </a:lnTo>
                <a:lnTo>
                  <a:pt x="1528" y="539"/>
                </a:lnTo>
                <a:lnTo>
                  <a:pt x="1529" y="540"/>
                </a:lnTo>
                <a:lnTo>
                  <a:pt x="1529" y="542"/>
                </a:lnTo>
                <a:lnTo>
                  <a:pt x="1529" y="543"/>
                </a:lnTo>
                <a:lnTo>
                  <a:pt x="1529" y="544"/>
                </a:lnTo>
                <a:lnTo>
                  <a:pt x="1529" y="545"/>
                </a:lnTo>
                <a:lnTo>
                  <a:pt x="1529" y="547"/>
                </a:lnTo>
                <a:lnTo>
                  <a:pt x="1529" y="548"/>
                </a:lnTo>
                <a:lnTo>
                  <a:pt x="1529" y="550"/>
                </a:lnTo>
                <a:lnTo>
                  <a:pt x="1529" y="551"/>
                </a:lnTo>
                <a:lnTo>
                  <a:pt x="1529" y="553"/>
                </a:lnTo>
                <a:lnTo>
                  <a:pt x="1529" y="555"/>
                </a:lnTo>
                <a:lnTo>
                  <a:pt x="1529" y="556"/>
                </a:lnTo>
                <a:lnTo>
                  <a:pt x="1530" y="559"/>
                </a:lnTo>
                <a:lnTo>
                  <a:pt x="1530" y="562"/>
                </a:lnTo>
                <a:lnTo>
                  <a:pt x="1530" y="565"/>
                </a:lnTo>
                <a:lnTo>
                  <a:pt x="1530" y="569"/>
                </a:lnTo>
                <a:lnTo>
                  <a:pt x="1530" y="572"/>
                </a:lnTo>
                <a:lnTo>
                  <a:pt x="1530" y="573"/>
                </a:lnTo>
                <a:lnTo>
                  <a:pt x="1531" y="575"/>
                </a:lnTo>
                <a:lnTo>
                  <a:pt x="1531" y="576"/>
                </a:lnTo>
                <a:lnTo>
                  <a:pt x="1531" y="577"/>
                </a:lnTo>
                <a:lnTo>
                  <a:pt x="1531" y="578"/>
                </a:lnTo>
                <a:lnTo>
                  <a:pt x="1531" y="579"/>
                </a:lnTo>
                <a:lnTo>
                  <a:pt x="1531" y="580"/>
                </a:lnTo>
                <a:lnTo>
                  <a:pt x="1531" y="581"/>
                </a:lnTo>
                <a:lnTo>
                  <a:pt x="1531" y="582"/>
                </a:lnTo>
                <a:lnTo>
                  <a:pt x="1531" y="585"/>
                </a:lnTo>
                <a:lnTo>
                  <a:pt x="1531" y="587"/>
                </a:lnTo>
                <a:lnTo>
                  <a:pt x="1531" y="588"/>
                </a:lnTo>
                <a:lnTo>
                  <a:pt x="1531" y="589"/>
                </a:lnTo>
                <a:lnTo>
                  <a:pt x="1532" y="590"/>
                </a:lnTo>
                <a:lnTo>
                  <a:pt x="1532" y="592"/>
                </a:lnTo>
                <a:lnTo>
                  <a:pt x="1532" y="595"/>
                </a:lnTo>
                <a:lnTo>
                  <a:pt x="1532" y="597"/>
                </a:lnTo>
                <a:lnTo>
                  <a:pt x="1532" y="600"/>
                </a:lnTo>
                <a:lnTo>
                  <a:pt x="1532" y="601"/>
                </a:lnTo>
                <a:lnTo>
                  <a:pt x="1532" y="606"/>
                </a:lnTo>
                <a:lnTo>
                  <a:pt x="1533" y="610"/>
                </a:lnTo>
                <a:lnTo>
                  <a:pt x="1533" y="611"/>
                </a:lnTo>
                <a:lnTo>
                  <a:pt x="1533" y="619"/>
                </a:lnTo>
                <a:lnTo>
                  <a:pt x="1533" y="622"/>
                </a:lnTo>
                <a:lnTo>
                  <a:pt x="1534" y="629"/>
                </a:lnTo>
                <a:lnTo>
                  <a:pt x="1534" y="632"/>
                </a:lnTo>
                <a:lnTo>
                  <a:pt x="1534" y="636"/>
                </a:lnTo>
                <a:lnTo>
                  <a:pt x="1534" y="638"/>
                </a:lnTo>
                <a:lnTo>
                  <a:pt x="1534" y="640"/>
                </a:lnTo>
                <a:lnTo>
                  <a:pt x="1536" y="643"/>
                </a:lnTo>
                <a:lnTo>
                  <a:pt x="1536" y="648"/>
                </a:lnTo>
                <a:lnTo>
                  <a:pt x="1536" y="651"/>
                </a:lnTo>
                <a:lnTo>
                  <a:pt x="1536" y="653"/>
                </a:lnTo>
                <a:lnTo>
                  <a:pt x="1536" y="655"/>
                </a:lnTo>
                <a:lnTo>
                  <a:pt x="1537" y="659"/>
                </a:lnTo>
                <a:lnTo>
                  <a:pt x="1537" y="660"/>
                </a:lnTo>
                <a:lnTo>
                  <a:pt x="1537" y="661"/>
                </a:lnTo>
                <a:lnTo>
                  <a:pt x="1537" y="663"/>
                </a:lnTo>
                <a:lnTo>
                  <a:pt x="1537" y="664"/>
                </a:lnTo>
                <a:lnTo>
                  <a:pt x="1537" y="665"/>
                </a:lnTo>
                <a:lnTo>
                  <a:pt x="1537" y="667"/>
                </a:lnTo>
                <a:lnTo>
                  <a:pt x="1537" y="668"/>
                </a:lnTo>
                <a:lnTo>
                  <a:pt x="1537" y="669"/>
                </a:lnTo>
                <a:lnTo>
                  <a:pt x="1537" y="670"/>
                </a:lnTo>
                <a:lnTo>
                  <a:pt x="1537" y="671"/>
                </a:lnTo>
                <a:lnTo>
                  <a:pt x="1537" y="672"/>
                </a:lnTo>
                <a:lnTo>
                  <a:pt x="1537" y="673"/>
                </a:lnTo>
                <a:lnTo>
                  <a:pt x="1538" y="674"/>
                </a:lnTo>
                <a:lnTo>
                  <a:pt x="1538" y="677"/>
                </a:lnTo>
                <a:lnTo>
                  <a:pt x="1538" y="678"/>
                </a:lnTo>
                <a:lnTo>
                  <a:pt x="1538" y="681"/>
                </a:lnTo>
                <a:lnTo>
                  <a:pt x="1538" y="685"/>
                </a:lnTo>
                <a:lnTo>
                  <a:pt x="1538" y="688"/>
                </a:lnTo>
                <a:lnTo>
                  <a:pt x="1539" y="692"/>
                </a:lnTo>
                <a:lnTo>
                  <a:pt x="1539" y="696"/>
                </a:lnTo>
                <a:lnTo>
                  <a:pt x="1539" y="698"/>
                </a:lnTo>
                <a:lnTo>
                  <a:pt x="1539" y="699"/>
                </a:lnTo>
                <a:lnTo>
                  <a:pt x="1539" y="703"/>
                </a:lnTo>
                <a:lnTo>
                  <a:pt x="1539" y="705"/>
                </a:lnTo>
                <a:lnTo>
                  <a:pt x="1540" y="710"/>
                </a:lnTo>
                <a:lnTo>
                  <a:pt x="1540" y="713"/>
                </a:lnTo>
                <a:lnTo>
                  <a:pt x="1540" y="715"/>
                </a:lnTo>
                <a:lnTo>
                  <a:pt x="1540" y="717"/>
                </a:lnTo>
                <a:lnTo>
                  <a:pt x="1540" y="718"/>
                </a:lnTo>
                <a:lnTo>
                  <a:pt x="1540" y="724"/>
                </a:lnTo>
                <a:lnTo>
                  <a:pt x="1541" y="730"/>
                </a:lnTo>
                <a:lnTo>
                  <a:pt x="1541" y="736"/>
                </a:lnTo>
                <a:lnTo>
                  <a:pt x="1542" y="741"/>
                </a:lnTo>
                <a:lnTo>
                  <a:pt x="1542" y="746"/>
                </a:lnTo>
                <a:lnTo>
                  <a:pt x="1542" y="754"/>
                </a:lnTo>
                <a:lnTo>
                  <a:pt x="1542" y="755"/>
                </a:lnTo>
                <a:lnTo>
                  <a:pt x="1543" y="759"/>
                </a:lnTo>
                <a:lnTo>
                  <a:pt x="1543" y="762"/>
                </a:lnTo>
                <a:lnTo>
                  <a:pt x="1543" y="763"/>
                </a:lnTo>
                <a:lnTo>
                  <a:pt x="1543" y="765"/>
                </a:lnTo>
                <a:lnTo>
                  <a:pt x="1543" y="773"/>
                </a:lnTo>
                <a:lnTo>
                  <a:pt x="1545" y="776"/>
                </a:lnTo>
                <a:lnTo>
                  <a:pt x="1542" y="784"/>
                </a:lnTo>
                <a:lnTo>
                  <a:pt x="1542" y="785"/>
                </a:lnTo>
                <a:lnTo>
                  <a:pt x="1541" y="788"/>
                </a:lnTo>
                <a:lnTo>
                  <a:pt x="1540" y="791"/>
                </a:lnTo>
                <a:lnTo>
                  <a:pt x="1540" y="793"/>
                </a:lnTo>
                <a:lnTo>
                  <a:pt x="1540" y="794"/>
                </a:lnTo>
                <a:lnTo>
                  <a:pt x="1540" y="796"/>
                </a:lnTo>
                <a:lnTo>
                  <a:pt x="1539" y="799"/>
                </a:lnTo>
                <a:lnTo>
                  <a:pt x="1539" y="802"/>
                </a:lnTo>
                <a:lnTo>
                  <a:pt x="1538" y="802"/>
                </a:lnTo>
                <a:lnTo>
                  <a:pt x="1538" y="805"/>
                </a:lnTo>
                <a:lnTo>
                  <a:pt x="1537" y="808"/>
                </a:lnTo>
                <a:lnTo>
                  <a:pt x="1537" y="812"/>
                </a:lnTo>
                <a:lnTo>
                  <a:pt x="1537" y="813"/>
                </a:lnTo>
                <a:lnTo>
                  <a:pt x="1536" y="814"/>
                </a:lnTo>
                <a:lnTo>
                  <a:pt x="1536" y="815"/>
                </a:lnTo>
                <a:lnTo>
                  <a:pt x="1534" y="819"/>
                </a:lnTo>
                <a:lnTo>
                  <a:pt x="1533" y="829"/>
                </a:lnTo>
                <a:lnTo>
                  <a:pt x="1532" y="832"/>
                </a:lnTo>
                <a:lnTo>
                  <a:pt x="1532" y="833"/>
                </a:lnTo>
                <a:lnTo>
                  <a:pt x="1531" y="836"/>
                </a:lnTo>
                <a:lnTo>
                  <a:pt x="1531" y="838"/>
                </a:lnTo>
                <a:lnTo>
                  <a:pt x="1530" y="841"/>
                </a:lnTo>
                <a:lnTo>
                  <a:pt x="1530" y="846"/>
                </a:lnTo>
                <a:lnTo>
                  <a:pt x="1529" y="847"/>
                </a:lnTo>
                <a:lnTo>
                  <a:pt x="1529" y="848"/>
                </a:lnTo>
                <a:lnTo>
                  <a:pt x="1529" y="849"/>
                </a:lnTo>
                <a:lnTo>
                  <a:pt x="1528" y="852"/>
                </a:lnTo>
                <a:lnTo>
                  <a:pt x="1528" y="854"/>
                </a:lnTo>
                <a:lnTo>
                  <a:pt x="1528" y="855"/>
                </a:lnTo>
                <a:lnTo>
                  <a:pt x="1527" y="857"/>
                </a:lnTo>
                <a:lnTo>
                  <a:pt x="1527" y="860"/>
                </a:lnTo>
                <a:lnTo>
                  <a:pt x="1527" y="861"/>
                </a:lnTo>
                <a:lnTo>
                  <a:pt x="1525" y="864"/>
                </a:lnTo>
                <a:lnTo>
                  <a:pt x="1525" y="868"/>
                </a:lnTo>
                <a:lnTo>
                  <a:pt x="1524" y="868"/>
                </a:lnTo>
                <a:lnTo>
                  <a:pt x="1524" y="872"/>
                </a:lnTo>
                <a:lnTo>
                  <a:pt x="1523" y="874"/>
                </a:lnTo>
                <a:lnTo>
                  <a:pt x="1523" y="876"/>
                </a:lnTo>
                <a:lnTo>
                  <a:pt x="1523" y="877"/>
                </a:lnTo>
                <a:lnTo>
                  <a:pt x="1523" y="878"/>
                </a:lnTo>
                <a:lnTo>
                  <a:pt x="1521" y="885"/>
                </a:lnTo>
                <a:lnTo>
                  <a:pt x="1520" y="891"/>
                </a:lnTo>
                <a:lnTo>
                  <a:pt x="1520" y="893"/>
                </a:lnTo>
                <a:lnTo>
                  <a:pt x="1519" y="899"/>
                </a:lnTo>
                <a:lnTo>
                  <a:pt x="1517" y="903"/>
                </a:lnTo>
                <a:lnTo>
                  <a:pt x="1517" y="904"/>
                </a:lnTo>
                <a:lnTo>
                  <a:pt x="1517" y="905"/>
                </a:lnTo>
                <a:lnTo>
                  <a:pt x="1516" y="907"/>
                </a:lnTo>
                <a:lnTo>
                  <a:pt x="1516" y="908"/>
                </a:lnTo>
                <a:lnTo>
                  <a:pt x="1515" y="911"/>
                </a:lnTo>
                <a:lnTo>
                  <a:pt x="1511" y="932"/>
                </a:lnTo>
                <a:lnTo>
                  <a:pt x="1511" y="936"/>
                </a:lnTo>
                <a:lnTo>
                  <a:pt x="1510" y="939"/>
                </a:lnTo>
                <a:lnTo>
                  <a:pt x="1508" y="948"/>
                </a:lnTo>
                <a:lnTo>
                  <a:pt x="1507" y="949"/>
                </a:lnTo>
                <a:lnTo>
                  <a:pt x="1507" y="950"/>
                </a:lnTo>
                <a:lnTo>
                  <a:pt x="1507" y="953"/>
                </a:lnTo>
                <a:lnTo>
                  <a:pt x="1507" y="954"/>
                </a:lnTo>
                <a:lnTo>
                  <a:pt x="1506" y="955"/>
                </a:lnTo>
                <a:lnTo>
                  <a:pt x="1506" y="956"/>
                </a:lnTo>
                <a:lnTo>
                  <a:pt x="1506" y="958"/>
                </a:lnTo>
                <a:lnTo>
                  <a:pt x="1505" y="960"/>
                </a:lnTo>
                <a:lnTo>
                  <a:pt x="1504" y="963"/>
                </a:lnTo>
                <a:lnTo>
                  <a:pt x="1503" y="966"/>
                </a:lnTo>
                <a:lnTo>
                  <a:pt x="1502" y="967"/>
                </a:lnTo>
                <a:lnTo>
                  <a:pt x="1502" y="970"/>
                </a:lnTo>
                <a:lnTo>
                  <a:pt x="1502" y="971"/>
                </a:lnTo>
                <a:lnTo>
                  <a:pt x="1501" y="974"/>
                </a:lnTo>
                <a:lnTo>
                  <a:pt x="1501" y="975"/>
                </a:lnTo>
                <a:lnTo>
                  <a:pt x="1501" y="977"/>
                </a:lnTo>
                <a:lnTo>
                  <a:pt x="1499" y="980"/>
                </a:lnTo>
                <a:lnTo>
                  <a:pt x="1499" y="981"/>
                </a:lnTo>
                <a:lnTo>
                  <a:pt x="1498" y="981"/>
                </a:lnTo>
                <a:lnTo>
                  <a:pt x="1498" y="985"/>
                </a:lnTo>
                <a:lnTo>
                  <a:pt x="1497" y="987"/>
                </a:lnTo>
                <a:lnTo>
                  <a:pt x="1496" y="994"/>
                </a:lnTo>
                <a:lnTo>
                  <a:pt x="1494" y="998"/>
                </a:lnTo>
                <a:lnTo>
                  <a:pt x="1493" y="1002"/>
                </a:lnTo>
                <a:lnTo>
                  <a:pt x="1493" y="1003"/>
                </a:lnTo>
                <a:lnTo>
                  <a:pt x="1493" y="1004"/>
                </a:lnTo>
                <a:lnTo>
                  <a:pt x="1490" y="1011"/>
                </a:lnTo>
                <a:lnTo>
                  <a:pt x="1489" y="1012"/>
                </a:lnTo>
                <a:lnTo>
                  <a:pt x="1489" y="1013"/>
                </a:lnTo>
                <a:lnTo>
                  <a:pt x="1489" y="1014"/>
                </a:lnTo>
                <a:lnTo>
                  <a:pt x="1488" y="1016"/>
                </a:lnTo>
                <a:lnTo>
                  <a:pt x="1488" y="1017"/>
                </a:lnTo>
                <a:lnTo>
                  <a:pt x="1487" y="1019"/>
                </a:lnTo>
                <a:lnTo>
                  <a:pt x="1487" y="1021"/>
                </a:lnTo>
                <a:lnTo>
                  <a:pt x="1486" y="1022"/>
                </a:lnTo>
                <a:lnTo>
                  <a:pt x="1484" y="1029"/>
                </a:lnTo>
                <a:lnTo>
                  <a:pt x="1484" y="1031"/>
                </a:lnTo>
                <a:lnTo>
                  <a:pt x="1482" y="1033"/>
                </a:lnTo>
                <a:lnTo>
                  <a:pt x="1482" y="1035"/>
                </a:lnTo>
                <a:lnTo>
                  <a:pt x="1481" y="1036"/>
                </a:lnTo>
                <a:lnTo>
                  <a:pt x="1480" y="1038"/>
                </a:lnTo>
                <a:lnTo>
                  <a:pt x="1477" y="1049"/>
                </a:lnTo>
                <a:lnTo>
                  <a:pt x="1476" y="1054"/>
                </a:lnTo>
                <a:lnTo>
                  <a:pt x="1476" y="1055"/>
                </a:lnTo>
                <a:lnTo>
                  <a:pt x="1475" y="1055"/>
                </a:lnTo>
                <a:lnTo>
                  <a:pt x="1475" y="1056"/>
                </a:lnTo>
                <a:lnTo>
                  <a:pt x="1475" y="1057"/>
                </a:lnTo>
                <a:lnTo>
                  <a:pt x="1473" y="1058"/>
                </a:lnTo>
                <a:lnTo>
                  <a:pt x="1473" y="1061"/>
                </a:lnTo>
                <a:lnTo>
                  <a:pt x="1472" y="1063"/>
                </a:lnTo>
                <a:lnTo>
                  <a:pt x="1472" y="1064"/>
                </a:lnTo>
                <a:lnTo>
                  <a:pt x="1471" y="1065"/>
                </a:lnTo>
                <a:lnTo>
                  <a:pt x="1471" y="1066"/>
                </a:lnTo>
                <a:lnTo>
                  <a:pt x="1470" y="1067"/>
                </a:lnTo>
                <a:lnTo>
                  <a:pt x="1470" y="1070"/>
                </a:lnTo>
                <a:lnTo>
                  <a:pt x="1470" y="1071"/>
                </a:lnTo>
                <a:lnTo>
                  <a:pt x="1469" y="1071"/>
                </a:lnTo>
                <a:lnTo>
                  <a:pt x="1469" y="1072"/>
                </a:lnTo>
                <a:lnTo>
                  <a:pt x="1469" y="1073"/>
                </a:lnTo>
                <a:lnTo>
                  <a:pt x="1468" y="1074"/>
                </a:lnTo>
                <a:lnTo>
                  <a:pt x="1468" y="1075"/>
                </a:lnTo>
                <a:lnTo>
                  <a:pt x="1468" y="1077"/>
                </a:lnTo>
                <a:lnTo>
                  <a:pt x="1467" y="1078"/>
                </a:lnTo>
                <a:lnTo>
                  <a:pt x="1467" y="1079"/>
                </a:lnTo>
                <a:lnTo>
                  <a:pt x="1467" y="1080"/>
                </a:lnTo>
                <a:lnTo>
                  <a:pt x="1465" y="1080"/>
                </a:lnTo>
                <a:lnTo>
                  <a:pt x="1465" y="1081"/>
                </a:lnTo>
                <a:lnTo>
                  <a:pt x="1465" y="1082"/>
                </a:lnTo>
                <a:lnTo>
                  <a:pt x="1465" y="1083"/>
                </a:lnTo>
                <a:lnTo>
                  <a:pt x="1464" y="1084"/>
                </a:lnTo>
                <a:lnTo>
                  <a:pt x="1464" y="1086"/>
                </a:lnTo>
                <a:lnTo>
                  <a:pt x="1463" y="1089"/>
                </a:lnTo>
                <a:lnTo>
                  <a:pt x="1462" y="1090"/>
                </a:lnTo>
                <a:lnTo>
                  <a:pt x="1462" y="1091"/>
                </a:lnTo>
                <a:lnTo>
                  <a:pt x="1461" y="1094"/>
                </a:lnTo>
                <a:lnTo>
                  <a:pt x="1461" y="1095"/>
                </a:lnTo>
                <a:lnTo>
                  <a:pt x="1461" y="1096"/>
                </a:lnTo>
                <a:lnTo>
                  <a:pt x="1460" y="1098"/>
                </a:lnTo>
                <a:lnTo>
                  <a:pt x="1459" y="1100"/>
                </a:lnTo>
                <a:lnTo>
                  <a:pt x="1459" y="1102"/>
                </a:lnTo>
                <a:lnTo>
                  <a:pt x="1458" y="1106"/>
                </a:lnTo>
                <a:lnTo>
                  <a:pt x="1458" y="1107"/>
                </a:lnTo>
                <a:lnTo>
                  <a:pt x="1455" y="1112"/>
                </a:lnTo>
                <a:lnTo>
                  <a:pt x="1455" y="1115"/>
                </a:lnTo>
                <a:lnTo>
                  <a:pt x="1454" y="1117"/>
                </a:lnTo>
                <a:lnTo>
                  <a:pt x="1454" y="1119"/>
                </a:lnTo>
                <a:lnTo>
                  <a:pt x="1453" y="1122"/>
                </a:lnTo>
                <a:lnTo>
                  <a:pt x="1452" y="1123"/>
                </a:lnTo>
                <a:lnTo>
                  <a:pt x="1452" y="1125"/>
                </a:lnTo>
                <a:lnTo>
                  <a:pt x="1451" y="1127"/>
                </a:lnTo>
                <a:lnTo>
                  <a:pt x="1451" y="1128"/>
                </a:lnTo>
                <a:lnTo>
                  <a:pt x="1451" y="1129"/>
                </a:lnTo>
                <a:lnTo>
                  <a:pt x="1451" y="1130"/>
                </a:lnTo>
                <a:lnTo>
                  <a:pt x="1450" y="1131"/>
                </a:lnTo>
                <a:lnTo>
                  <a:pt x="1450" y="1133"/>
                </a:lnTo>
                <a:lnTo>
                  <a:pt x="1448" y="1134"/>
                </a:lnTo>
                <a:lnTo>
                  <a:pt x="1448" y="1136"/>
                </a:lnTo>
                <a:lnTo>
                  <a:pt x="1447" y="1138"/>
                </a:lnTo>
                <a:lnTo>
                  <a:pt x="1447" y="1139"/>
                </a:lnTo>
                <a:lnTo>
                  <a:pt x="1447" y="1140"/>
                </a:lnTo>
                <a:lnTo>
                  <a:pt x="1447" y="1141"/>
                </a:lnTo>
                <a:lnTo>
                  <a:pt x="1447" y="1142"/>
                </a:lnTo>
                <a:lnTo>
                  <a:pt x="1447" y="1144"/>
                </a:lnTo>
                <a:lnTo>
                  <a:pt x="1447" y="1145"/>
                </a:lnTo>
                <a:lnTo>
                  <a:pt x="1446" y="1146"/>
                </a:lnTo>
                <a:lnTo>
                  <a:pt x="1446" y="1149"/>
                </a:lnTo>
                <a:lnTo>
                  <a:pt x="1446" y="1151"/>
                </a:lnTo>
                <a:lnTo>
                  <a:pt x="1446" y="1153"/>
                </a:lnTo>
                <a:lnTo>
                  <a:pt x="1445" y="1155"/>
                </a:lnTo>
                <a:lnTo>
                  <a:pt x="1445" y="1156"/>
                </a:lnTo>
                <a:lnTo>
                  <a:pt x="1445" y="1157"/>
                </a:lnTo>
                <a:lnTo>
                  <a:pt x="1445" y="1158"/>
                </a:lnTo>
                <a:lnTo>
                  <a:pt x="1445" y="1161"/>
                </a:lnTo>
                <a:lnTo>
                  <a:pt x="1444" y="1162"/>
                </a:lnTo>
                <a:lnTo>
                  <a:pt x="1443" y="1163"/>
                </a:lnTo>
                <a:lnTo>
                  <a:pt x="1441" y="1164"/>
                </a:lnTo>
                <a:lnTo>
                  <a:pt x="1439" y="1164"/>
                </a:lnTo>
                <a:lnTo>
                  <a:pt x="1438" y="1165"/>
                </a:lnTo>
                <a:lnTo>
                  <a:pt x="1437" y="1165"/>
                </a:lnTo>
                <a:lnTo>
                  <a:pt x="1436" y="1165"/>
                </a:lnTo>
                <a:lnTo>
                  <a:pt x="1434" y="1165"/>
                </a:lnTo>
                <a:lnTo>
                  <a:pt x="1433" y="1165"/>
                </a:lnTo>
                <a:lnTo>
                  <a:pt x="1432" y="1165"/>
                </a:lnTo>
                <a:lnTo>
                  <a:pt x="1430" y="1164"/>
                </a:lnTo>
                <a:lnTo>
                  <a:pt x="1429" y="1164"/>
                </a:lnTo>
                <a:lnTo>
                  <a:pt x="1428" y="1164"/>
                </a:lnTo>
                <a:lnTo>
                  <a:pt x="1427" y="1164"/>
                </a:lnTo>
                <a:lnTo>
                  <a:pt x="1426" y="1164"/>
                </a:lnTo>
                <a:lnTo>
                  <a:pt x="1426" y="1163"/>
                </a:lnTo>
                <a:lnTo>
                  <a:pt x="1425" y="1163"/>
                </a:lnTo>
                <a:lnTo>
                  <a:pt x="1424" y="1163"/>
                </a:lnTo>
                <a:lnTo>
                  <a:pt x="1422" y="1163"/>
                </a:lnTo>
                <a:lnTo>
                  <a:pt x="1420" y="1163"/>
                </a:lnTo>
                <a:lnTo>
                  <a:pt x="1419" y="1162"/>
                </a:lnTo>
                <a:lnTo>
                  <a:pt x="1418" y="1162"/>
                </a:lnTo>
                <a:lnTo>
                  <a:pt x="1417" y="1162"/>
                </a:lnTo>
                <a:lnTo>
                  <a:pt x="1416" y="1162"/>
                </a:lnTo>
                <a:lnTo>
                  <a:pt x="1415" y="1162"/>
                </a:lnTo>
                <a:lnTo>
                  <a:pt x="1415" y="1161"/>
                </a:lnTo>
                <a:lnTo>
                  <a:pt x="1413" y="1161"/>
                </a:lnTo>
                <a:lnTo>
                  <a:pt x="1412" y="1161"/>
                </a:lnTo>
                <a:lnTo>
                  <a:pt x="1411" y="1161"/>
                </a:lnTo>
                <a:lnTo>
                  <a:pt x="1410" y="1161"/>
                </a:lnTo>
                <a:lnTo>
                  <a:pt x="1408" y="1161"/>
                </a:lnTo>
                <a:lnTo>
                  <a:pt x="1403" y="1159"/>
                </a:lnTo>
                <a:lnTo>
                  <a:pt x="1401" y="1158"/>
                </a:lnTo>
                <a:lnTo>
                  <a:pt x="1400" y="1158"/>
                </a:lnTo>
                <a:lnTo>
                  <a:pt x="1400" y="1159"/>
                </a:lnTo>
                <a:lnTo>
                  <a:pt x="1400" y="1161"/>
                </a:lnTo>
                <a:lnTo>
                  <a:pt x="1400" y="1163"/>
                </a:lnTo>
                <a:lnTo>
                  <a:pt x="1400" y="1164"/>
                </a:lnTo>
                <a:lnTo>
                  <a:pt x="1400" y="1165"/>
                </a:lnTo>
                <a:lnTo>
                  <a:pt x="1400" y="1166"/>
                </a:lnTo>
                <a:lnTo>
                  <a:pt x="1400" y="1173"/>
                </a:lnTo>
                <a:lnTo>
                  <a:pt x="1401" y="1175"/>
                </a:lnTo>
                <a:lnTo>
                  <a:pt x="1401" y="1176"/>
                </a:lnTo>
                <a:lnTo>
                  <a:pt x="1401" y="1178"/>
                </a:lnTo>
                <a:lnTo>
                  <a:pt x="1400" y="1186"/>
                </a:lnTo>
                <a:lnTo>
                  <a:pt x="1396" y="1186"/>
                </a:lnTo>
                <a:lnTo>
                  <a:pt x="1395" y="1186"/>
                </a:lnTo>
                <a:lnTo>
                  <a:pt x="1394" y="1186"/>
                </a:lnTo>
                <a:lnTo>
                  <a:pt x="1390" y="1186"/>
                </a:lnTo>
                <a:lnTo>
                  <a:pt x="1386" y="1186"/>
                </a:lnTo>
                <a:lnTo>
                  <a:pt x="1385" y="1186"/>
                </a:lnTo>
                <a:lnTo>
                  <a:pt x="1383" y="1186"/>
                </a:lnTo>
                <a:lnTo>
                  <a:pt x="1379" y="1186"/>
                </a:lnTo>
                <a:lnTo>
                  <a:pt x="1378" y="1187"/>
                </a:lnTo>
                <a:lnTo>
                  <a:pt x="1378" y="1188"/>
                </a:lnTo>
                <a:lnTo>
                  <a:pt x="1376" y="1192"/>
                </a:lnTo>
                <a:lnTo>
                  <a:pt x="1373" y="1198"/>
                </a:lnTo>
                <a:lnTo>
                  <a:pt x="1372" y="1199"/>
                </a:lnTo>
                <a:lnTo>
                  <a:pt x="1372" y="1200"/>
                </a:lnTo>
                <a:lnTo>
                  <a:pt x="1369" y="1206"/>
                </a:lnTo>
                <a:lnTo>
                  <a:pt x="1368" y="1207"/>
                </a:lnTo>
                <a:lnTo>
                  <a:pt x="1366" y="1212"/>
                </a:lnTo>
                <a:lnTo>
                  <a:pt x="1366" y="1213"/>
                </a:lnTo>
                <a:lnTo>
                  <a:pt x="1365" y="1214"/>
                </a:lnTo>
                <a:lnTo>
                  <a:pt x="1363" y="1218"/>
                </a:lnTo>
                <a:lnTo>
                  <a:pt x="1360" y="1223"/>
                </a:lnTo>
                <a:lnTo>
                  <a:pt x="1358" y="1228"/>
                </a:lnTo>
                <a:lnTo>
                  <a:pt x="1358" y="1229"/>
                </a:lnTo>
                <a:lnTo>
                  <a:pt x="1358" y="1233"/>
                </a:lnTo>
                <a:lnTo>
                  <a:pt x="1358" y="1236"/>
                </a:lnTo>
                <a:lnTo>
                  <a:pt x="1358" y="1237"/>
                </a:lnTo>
                <a:lnTo>
                  <a:pt x="1358" y="1238"/>
                </a:lnTo>
                <a:lnTo>
                  <a:pt x="1359" y="1238"/>
                </a:lnTo>
                <a:lnTo>
                  <a:pt x="1367" y="1238"/>
                </a:lnTo>
                <a:lnTo>
                  <a:pt x="1368" y="1238"/>
                </a:lnTo>
                <a:lnTo>
                  <a:pt x="1369" y="1238"/>
                </a:lnTo>
                <a:lnTo>
                  <a:pt x="1369" y="1243"/>
                </a:lnTo>
                <a:lnTo>
                  <a:pt x="1369" y="1247"/>
                </a:lnTo>
                <a:lnTo>
                  <a:pt x="1369" y="1253"/>
                </a:lnTo>
                <a:lnTo>
                  <a:pt x="1369" y="1259"/>
                </a:lnTo>
                <a:lnTo>
                  <a:pt x="1375" y="1264"/>
                </a:lnTo>
                <a:lnTo>
                  <a:pt x="1376" y="1265"/>
                </a:lnTo>
                <a:lnTo>
                  <a:pt x="1379" y="1268"/>
                </a:lnTo>
                <a:lnTo>
                  <a:pt x="1381" y="1270"/>
                </a:lnTo>
                <a:lnTo>
                  <a:pt x="1382" y="1270"/>
                </a:lnTo>
                <a:lnTo>
                  <a:pt x="1379" y="1270"/>
                </a:lnTo>
                <a:lnTo>
                  <a:pt x="1374" y="1270"/>
                </a:lnTo>
                <a:lnTo>
                  <a:pt x="1373" y="1270"/>
                </a:lnTo>
                <a:lnTo>
                  <a:pt x="1372" y="1270"/>
                </a:lnTo>
                <a:lnTo>
                  <a:pt x="1370" y="1270"/>
                </a:lnTo>
                <a:lnTo>
                  <a:pt x="1369" y="1270"/>
                </a:lnTo>
                <a:lnTo>
                  <a:pt x="1368" y="1270"/>
                </a:lnTo>
                <a:lnTo>
                  <a:pt x="1367" y="1270"/>
                </a:lnTo>
                <a:lnTo>
                  <a:pt x="1365" y="1270"/>
                </a:lnTo>
                <a:lnTo>
                  <a:pt x="1361" y="1270"/>
                </a:lnTo>
                <a:lnTo>
                  <a:pt x="1360" y="1270"/>
                </a:lnTo>
                <a:lnTo>
                  <a:pt x="1357" y="1270"/>
                </a:lnTo>
                <a:lnTo>
                  <a:pt x="1351" y="1270"/>
                </a:lnTo>
                <a:lnTo>
                  <a:pt x="1344" y="1270"/>
                </a:lnTo>
                <a:lnTo>
                  <a:pt x="1343" y="1270"/>
                </a:lnTo>
                <a:lnTo>
                  <a:pt x="1341" y="1270"/>
                </a:lnTo>
                <a:lnTo>
                  <a:pt x="1339" y="1270"/>
                </a:lnTo>
                <a:lnTo>
                  <a:pt x="1338" y="1270"/>
                </a:lnTo>
                <a:lnTo>
                  <a:pt x="1332" y="1270"/>
                </a:lnTo>
                <a:lnTo>
                  <a:pt x="1325" y="1270"/>
                </a:lnTo>
                <a:lnTo>
                  <a:pt x="1320" y="1268"/>
                </a:lnTo>
                <a:lnTo>
                  <a:pt x="1317" y="1268"/>
                </a:lnTo>
                <a:lnTo>
                  <a:pt x="1315" y="1268"/>
                </a:lnTo>
                <a:lnTo>
                  <a:pt x="1312" y="1268"/>
                </a:lnTo>
                <a:lnTo>
                  <a:pt x="1311" y="1268"/>
                </a:lnTo>
                <a:lnTo>
                  <a:pt x="1309" y="1268"/>
                </a:lnTo>
                <a:lnTo>
                  <a:pt x="1307" y="1268"/>
                </a:lnTo>
                <a:lnTo>
                  <a:pt x="1304" y="1268"/>
                </a:lnTo>
                <a:lnTo>
                  <a:pt x="1303" y="1268"/>
                </a:lnTo>
                <a:lnTo>
                  <a:pt x="1301" y="1268"/>
                </a:lnTo>
                <a:lnTo>
                  <a:pt x="1299" y="1268"/>
                </a:lnTo>
                <a:lnTo>
                  <a:pt x="1298" y="1268"/>
                </a:lnTo>
                <a:lnTo>
                  <a:pt x="1295" y="1270"/>
                </a:lnTo>
                <a:lnTo>
                  <a:pt x="1292" y="1270"/>
                </a:lnTo>
                <a:lnTo>
                  <a:pt x="1290" y="1270"/>
                </a:lnTo>
                <a:lnTo>
                  <a:pt x="1288" y="1270"/>
                </a:lnTo>
                <a:lnTo>
                  <a:pt x="1287" y="1270"/>
                </a:lnTo>
                <a:lnTo>
                  <a:pt x="1283" y="1270"/>
                </a:lnTo>
                <a:lnTo>
                  <a:pt x="1280" y="1271"/>
                </a:lnTo>
                <a:lnTo>
                  <a:pt x="1279" y="1271"/>
                </a:lnTo>
                <a:lnTo>
                  <a:pt x="1278" y="1271"/>
                </a:lnTo>
                <a:lnTo>
                  <a:pt x="1275" y="1271"/>
                </a:lnTo>
                <a:lnTo>
                  <a:pt x="1274" y="1271"/>
                </a:lnTo>
                <a:lnTo>
                  <a:pt x="1271" y="1271"/>
                </a:lnTo>
                <a:lnTo>
                  <a:pt x="1269" y="1271"/>
                </a:lnTo>
                <a:lnTo>
                  <a:pt x="1266" y="1271"/>
                </a:lnTo>
                <a:lnTo>
                  <a:pt x="1263" y="1271"/>
                </a:lnTo>
                <a:lnTo>
                  <a:pt x="1261" y="1271"/>
                </a:lnTo>
                <a:lnTo>
                  <a:pt x="1257" y="1270"/>
                </a:lnTo>
                <a:lnTo>
                  <a:pt x="1256" y="1270"/>
                </a:lnTo>
                <a:lnTo>
                  <a:pt x="1254" y="1270"/>
                </a:lnTo>
                <a:lnTo>
                  <a:pt x="1249" y="1270"/>
                </a:lnTo>
                <a:lnTo>
                  <a:pt x="1244" y="1270"/>
                </a:lnTo>
                <a:lnTo>
                  <a:pt x="1242" y="1270"/>
                </a:lnTo>
                <a:lnTo>
                  <a:pt x="1240" y="1270"/>
                </a:lnTo>
                <a:lnTo>
                  <a:pt x="1239" y="1270"/>
                </a:lnTo>
                <a:lnTo>
                  <a:pt x="1237" y="1270"/>
                </a:lnTo>
                <a:lnTo>
                  <a:pt x="1235" y="1270"/>
                </a:lnTo>
                <a:lnTo>
                  <a:pt x="1234" y="1270"/>
                </a:lnTo>
                <a:lnTo>
                  <a:pt x="1232" y="1270"/>
                </a:lnTo>
                <a:lnTo>
                  <a:pt x="1231" y="1270"/>
                </a:lnTo>
                <a:lnTo>
                  <a:pt x="1230" y="1270"/>
                </a:lnTo>
                <a:lnTo>
                  <a:pt x="1229" y="1270"/>
                </a:lnTo>
                <a:lnTo>
                  <a:pt x="1228" y="1270"/>
                </a:lnTo>
                <a:lnTo>
                  <a:pt x="1227" y="1270"/>
                </a:lnTo>
                <a:lnTo>
                  <a:pt x="1226" y="1270"/>
                </a:lnTo>
                <a:lnTo>
                  <a:pt x="1225" y="1268"/>
                </a:lnTo>
                <a:lnTo>
                  <a:pt x="1223" y="1268"/>
                </a:lnTo>
                <a:lnTo>
                  <a:pt x="1222" y="1268"/>
                </a:lnTo>
                <a:lnTo>
                  <a:pt x="1221" y="1268"/>
                </a:lnTo>
                <a:lnTo>
                  <a:pt x="1220" y="1268"/>
                </a:lnTo>
                <a:lnTo>
                  <a:pt x="1219" y="1268"/>
                </a:lnTo>
                <a:lnTo>
                  <a:pt x="1219" y="1267"/>
                </a:lnTo>
                <a:lnTo>
                  <a:pt x="1219" y="1268"/>
                </a:lnTo>
                <a:lnTo>
                  <a:pt x="1219" y="1270"/>
                </a:lnTo>
                <a:lnTo>
                  <a:pt x="1218" y="1270"/>
                </a:lnTo>
                <a:lnTo>
                  <a:pt x="1217" y="1270"/>
                </a:lnTo>
                <a:lnTo>
                  <a:pt x="1216" y="1270"/>
                </a:lnTo>
                <a:lnTo>
                  <a:pt x="1214" y="1270"/>
                </a:lnTo>
                <a:lnTo>
                  <a:pt x="1213" y="1270"/>
                </a:lnTo>
                <a:lnTo>
                  <a:pt x="1212" y="1270"/>
                </a:lnTo>
                <a:lnTo>
                  <a:pt x="1211" y="1270"/>
                </a:lnTo>
                <a:lnTo>
                  <a:pt x="1210" y="1270"/>
                </a:lnTo>
                <a:lnTo>
                  <a:pt x="1209" y="1270"/>
                </a:lnTo>
                <a:lnTo>
                  <a:pt x="1208" y="1270"/>
                </a:lnTo>
                <a:lnTo>
                  <a:pt x="1206" y="1270"/>
                </a:lnTo>
                <a:lnTo>
                  <a:pt x="1205" y="1270"/>
                </a:lnTo>
                <a:lnTo>
                  <a:pt x="1204" y="1270"/>
                </a:lnTo>
                <a:lnTo>
                  <a:pt x="1203" y="1270"/>
                </a:lnTo>
                <a:lnTo>
                  <a:pt x="1202" y="1270"/>
                </a:lnTo>
                <a:lnTo>
                  <a:pt x="1201" y="1270"/>
                </a:lnTo>
                <a:lnTo>
                  <a:pt x="1199" y="1270"/>
                </a:lnTo>
                <a:lnTo>
                  <a:pt x="1197" y="1270"/>
                </a:lnTo>
                <a:lnTo>
                  <a:pt x="1196" y="1270"/>
                </a:lnTo>
                <a:lnTo>
                  <a:pt x="1195" y="1270"/>
                </a:lnTo>
                <a:lnTo>
                  <a:pt x="1194" y="1270"/>
                </a:lnTo>
                <a:lnTo>
                  <a:pt x="1193" y="1270"/>
                </a:lnTo>
                <a:lnTo>
                  <a:pt x="1192" y="1270"/>
                </a:lnTo>
                <a:lnTo>
                  <a:pt x="1191" y="1270"/>
                </a:lnTo>
                <a:lnTo>
                  <a:pt x="1189" y="1270"/>
                </a:lnTo>
                <a:lnTo>
                  <a:pt x="1188" y="1270"/>
                </a:lnTo>
                <a:lnTo>
                  <a:pt x="1187" y="1270"/>
                </a:lnTo>
                <a:lnTo>
                  <a:pt x="1186" y="1270"/>
                </a:lnTo>
                <a:lnTo>
                  <a:pt x="1185" y="1270"/>
                </a:lnTo>
                <a:lnTo>
                  <a:pt x="1184" y="1270"/>
                </a:lnTo>
                <a:lnTo>
                  <a:pt x="1183" y="1270"/>
                </a:lnTo>
                <a:lnTo>
                  <a:pt x="1182" y="1270"/>
                </a:lnTo>
                <a:lnTo>
                  <a:pt x="1180" y="1270"/>
                </a:lnTo>
                <a:lnTo>
                  <a:pt x="1179" y="1270"/>
                </a:lnTo>
                <a:lnTo>
                  <a:pt x="1178" y="1270"/>
                </a:lnTo>
                <a:lnTo>
                  <a:pt x="1175" y="1270"/>
                </a:lnTo>
                <a:lnTo>
                  <a:pt x="1174" y="1270"/>
                </a:lnTo>
                <a:lnTo>
                  <a:pt x="1171" y="1270"/>
                </a:lnTo>
                <a:lnTo>
                  <a:pt x="1170" y="1270"/>
                </a:lnTo>
                <a:lnTo>
                  <a:pt x="1169" y="1270"/>
                </a:lnTo>
                <a:lnTo>
                  <a:pt x="1166" y="1270"/>
                </a:lnTo>
                <a:lnTo>
                  <a:pt x="1165" y="1270"/>
                </a:lnTo>
                <a:lnTo>
                  <a:pt x="1163" y="1270"/>
                </a:lnTo>
                <a:lnTo>
                  <a:pt x="1162" y="1270"/>
                </a:lnTo>
                <a:lnTo>
                  <a:pt x="1161" y="1270"/>
                </a:lnTo>
                <a:lnTo>
                  <a:pt x="1159" y="1270"/>
                </a:lnTo>
                <a:lnTo>
                  <a:pt x="1158" y="1270"/>
                </a:lnTo>
                <a:lnTo>
                  <a:pt x="1156" y="1270"/>
                </a:lnTo>
                <a:lnTo>
                  <a:pt x="1153" y="1270"/>
                </a:lnTo>
                <a:lnTo>
                  <a:pt x="1152" y="1270"/>
                </a:lnTo>
                <a:lnTo>
                  <a:pt x="1151" y="1270"/>
                </a:lnTo>
                <a:lnTo>
                  <a:pt x="1151" y="1271"/>
                </a:lnTo>
                <a:lnTo>
                  <a:pt x="1151" y="1273"/>
                </a:lnTo>
                <a:lnTo>
                  <a:pt x="1151" y="1274"/>
                </a:lnTo>
                <a:lnTo>
                  <a:pt x="1151" y="1275"/>
                </a:lnTo>
                <a:lnTo>
                  <a:pt x="1151" y="1276"/>
                </a:lnTo>
                <a:lnTo>
                  <a:pt x="1151" y="1278"/>
                </a:lnTo>
                <a:lnTo>
                  <a:pt x="1151" y="1279"/>
                </a:lnTo>
                <a:lnTo>
                  <a:pt x="1151" y="1280"/>
                </a:lnTo>
                <a:lnTo>
                  <a:pt x="1151" y="1281"/>
                </a:lnTo>
                <a:lnTo>
                  <a:pt x="1151" y="1282"/>
                </a:lnTo>
                <a:lnTo>
                  <a:pt x="1151" y="1283"/>
                </a:lnTo>
                <a:lnTo>
                  <a:pt x="1151" y="1284"/>
                </a:lnTo>
                <a:lnTo>
                  <a:pt x="1151" y="1286"/>
                </a:lnTo>
                <a:lnTo>
                  <a:pt x="1151" y="1287"/>
                </a:lnTo>
                <a:lnTo>
                  <a:pt x="1151" y="1288"/>
                </a:lnTo>
                <a:lnTo>
                  <a:pt x="1151" y="1289"/>
                </a:lnTo>
                <a:lnTo>
                  <a:pt x="1151" y="1290"/>
                </a:lnTo>
                <a:lnTo>
                  <a:pt x="1151" y="1292"/>
                </a:lnTo>
                <a:lnTo>
                  <a:pt x="1151" y="1293"/>
                </a:lnTo>
                <a:lnTo>
                  <a:pt x="1151" y="1295"/>
                </a:lnTo>
                <a:lnTo>
                  <a:pt x="1151" y="1296"/>
                </a:lnTo>
                <a:lnTo>
                  <a:pt x="1151" y="1297"/>
                </a:lnTo>
                <a:lnTo>
                  <a:pt x="1151" y="1300"/>
                </a:lnTo>
                <a:lnTo>
                  <a:pt x="1151" y="1301"/>
                </a:lnTo>
                <a:lnTo>
                  <a:pt x="1151" y="1304"/>
                </a:lnTo>
                <a:lnTo>
                  <a:pt x="1151" y="1305"/>
                </a:lnTo>
                <a:lnTo>
                  <a:pt x="1151" y="1306"/>
                </a:lnTo>
                <a:lnTo>
                  <a:pt x="1151" y="1308"/>
                </a:lnTo>
                <a:lnTo>
                  <a:pt x="1151" y="1309"/>
                </a:lnTo>
                <a:lnTo>
                  <a:pt x="1151" y="1310"/>
                </a:lnTo>
                <a:lnTo>
                  <a:pt x="1151" y="1312"/>
                </a:lnTo>
                <a:lnTo>
                  <a:pt x="1151" y="1313"/>
                </a:lnTo>
                <a:lnTo>
                  <a:pt x="1151" y="1314"/>
                </a:lnTo>
                <a:lnTo>
                  <a:pt x="1151" y="1315"/>
                </a:lnTo>
                <a:lnTo>
                  <a:pt x="1151" y="1316"/>
                </a:lnTo>
                <a:lnTo>
                  <a:pt x="1151" y="1317"/>
                </a:lnTo>
                <a:lnTo>
                  <a:pt x="1151" y="1318"/>
                </a:lnTo>
                <a:lnTo>
                  <a:pt x="1151" y="1320"/>
                </a:lnTo>
                <a:lnTo>
                  <a:pt x="1151" y="1321"/>
                </a:lnTo>
                <a:lnTo>
                  <a:pt x="1151" y="1322"/>
                </a:lnTo>
                <a:lnTo>
                  <a:pt x="1151" y="1323"/>
                </a:lnTo>
                <a:lnTo>
                  <a:pt x="1151" y="1324"/>
                </a:lnTo>
                <a:lnTo>
                  <a:pt x="1151" y="1326"/>
                </a:lnTo>
                <a:lnTo>
                  <a:pt x="1151" y="1328"/>
                </a:lnTo>
                <a:lnTo>
                  <a:pt x="1151" y="1329"/>
                </a:lnTo>
                <a:lnTo>
                  <a:pt x="1151" y="1332"/>
                </a:lnTo>
                <a:lnTo>
                  <a:pt x="1148" y="1332"/>
                </a:lnTo>
                <a:lnTo>
                  <a:pt x="1145" y="1332"/>
                </a:lnTo>
                <a:lnTo>
                  <a:pt x="1144" y="1332"/>
                </a:lnTo>
                <a:lnTo>
                  <a:pt x="1143" y="1332"/>
                </a:lnTo>
                <a:lnTo>
                  <a:pt x="1142" y="1332"/>
                </a:lnTo>
                <a:lnTo>
                  <a:pt x="1141" y="1332"/>
                </a:lnTo>
                <a:lnTo>
                  <a:pt x="1141" y="1333"/>
                </a:lnTo>
                <a:lnTo>
                  <a:pt x="1141" y="1334"/>
                </a:lnTo>
                <a:lnTo>
                  <a:pt x="1141" y="1335"/>
                </a:lnTo>
                <a:lnTo>
                  <a:pt x="1141" y="1338"/>
                </a:lnTo>
                <a:lnTo>
                  <a:pt x="1141" y="1339"/>
                </a:lnTo>
                <a:lnTo>
                  <a:pt x="1141" y="1341"/>
                </a:lnTo>
                <a:lnTo>
                  <a:pt x="1141" y="1342"/>
                </a:lnTo>
                <a:lnTo>
                  <a:pt x="1141" y="1343"/>
                </a:lnTo>
                <a:lnTo>
                  <a:pt x="1140" y="1343"/>
                </a:lnTo>
                <a:lnTo>
                  <a:pt x="1137" y="1343"/>
                </a:lnTo>
                <a:lnTo>
                  <a:pt x="1136" y="1343"/>
                </a:lnTo>
                <a:lnTo>
                  <a:pt x="1135" y="1343"/>
                </a:lnTo>
                <a:lnTo>
                  <a:pt x="1134" y="1343"/>
                </a:lnTo>
                <a:lnTo>
                  <a:pt x="1133" y="1343"/>
                </a:lnTo>
                <a:lnTo>
                  <a:pt x="1131" y="1343"/>
                </a:lnTo>
                <a:lnTo>
                  <a:pt x="1131" y="1345"/>
                </a:lnTo>
                <a:lnTo>
                  <a:pt x="1131" y="1346"/>
                </a:lnTo>
                <a:lnTo>
                  <a:pt x="1131" y="1347"/>
                </a:lnTo>
                <a:lnTo>
                  <a:pt x="1131" y="1348"/>
                </a:lnTo>
                <a:lnTo>
                  <a:pt x="1131" y="1349"/>
                </a:lnTo>
                <a:lnTo>
                  <a:pt x="1131" y="1350"/>
                </a:lnTo>
                <a:lnTo>
                  <a:pt x="1131" y="1351"/>
                </a:lnTo>
                <a:lnTo>
                  <a:pt x="1131" y="1353"/>
                </a:lnTo>
                <a:lnTo>
                  <a:pt x="1131" y="1354"/>
                </a:lnTo>
                <a:lnTo>
                  <a:pt x="1130" y="1354"/>
                </a:lnTo>
                <a:lnTo>
                  <a:pt x="1128" y="1354"/>
                </a:lnTo>
                <a:lnTo>
                  <a:pt x="1127" y="1354"/>
                </a:lnTo>
                <a:lnTo>
                  <a:pt x="1126" y="1354"/>
                </a:lnTo>
                <a:lnTo>
                  <a:pt x="1125" y="1354"/>
                </a:lnTo>
                <a:lnTo>
                  <a:pt x="1124" y="1354"/>
                </a:lnTo>
                <a:lnTo>
                  <a:pt x="1123" y="1354"/>
                </a:lnTo>
                <a:lnTo>
                  <a:pt x="1122" y="1354"/>
                </a:lnTo>
                <a:lnTo>
                  <a:pt x="1120" y="1354"/>
                </a:lnTo>
                <a:lnTo>
                  <a:pt x="1120" y="1357"/>
                </a:lnTo>
                <a:lnTo>
                  <a:pt x="1120" y="1358"/>
                </a:lnTo>
                <a:lnTo>
                  <a:pt x="1120" y="1359"/>
                </a:lnTo>
                <a:lnTo>
                  <a:pt x="1120" y="1360"/>
                </a:lnTo>
                <a:lnTo>
                  <a:pt x="1120" y="1362"/>
                </a:lnTo>
                <a:lnTo>
                  <a:pt x="1120" y="1364"/>
                </a:lnTo>
                <a:lnTo>
                  <a:pt x="1119" y="1364"/>
                </a:lnTo>
                <a:lnTo>
                  <a:pt x="1118" y="1364"/>
                </a:lnTo>
                <a:lnTo>
                  <a:pt x="1116" y="1364"/>
                </a:lnTo>
                <a:lnTo>
                  <a:pt x="1113" y="1364"/>
                </a:lnTo>
                <a:lnTo>
                  <a:pt x="1111" y="1364"/>
                </a:lnTo>
                <a:lnTo>
                  <a:pt x="1110" y="1364"/>
                </a:lnTo>
                <a:lnTo>
                  <a:pt x="1109" y="1364"/>
                </a:lnTo>
                <a:lnTo>
                  <a:pt x="1109" y="1365"/>
                </a:lnTo>
                <a:lnTo>
                  <a:pt x="1109" y="1366"/>
                </a:lnTo>
                <a:lnTo>
                  <a:pt x="1110" y="1366"/>
                </a:lnTo>
                <a:lnTo>
                  <a:pt x="1110" y="1367"/>
                </a:lnTo>
                <a:lnTo>
                  <a:pt x="1110" y="1368"/>
                </a:lnTo>
                <a:lnTo>
                  <a:pt x="1110" y="1370"/>
                </a:lnTo>
                <a:lnTo>
                  <a:pt x="1110" y="1371"/>
                </a:lnTo>
                <a:lnTo>
                  <a:pt x="1110" y="1372"/>
                </a:lnTo>
                <a:lnTo>
                  <a:pt x="1110" y="1373"/>
                </a:lnTo>
                <a:lnTo>
                  <a:pt x="1110" y="1374"/>
                </a:lnTo>
                <a:lnTo>
                  <a:pt x="1109" y="1374"/>
                </a:lnTo>
                <a:lnTo>
                  <a:pt x="1107" y="1375"/>
                </a:lnTo>
                <a:lnTo>
                  <a:pt x="1106" y="1375"/>
                </a:lnTo>
                <a:lnTo>
                  <a:pt x="1102" y="1375"/>
                </a:lnTo>
                <a:lnTo>
                  <a:pt x="1101" y="1375"/>
                </a:lnTo>
                <a:lnTo>
                  <a:pt x="1099" y="1375"/>
                </a:lnTo>
                <a:lnTo>
                  <a:pt x="1098" y="1375"/>
                </a:lnTo>
                <a:lnTo>
                  <a:pt x="1096" y="1375"/>
                </a:lnTo>
                <a:lnTo>
                  <a:pt x="1094" y="1375"/>
                </a:lnTo>
                <a:lnTo>
                  <a:pt x="1093" y="1375"/>
                </a:lnTo>
                <a:lnTo>
                  <a:pt x="1089" y="1375"/>
                </a:lnTo>
                <a:lnTo>
                  <a:pt x="1089" y="1376"/>
                </a:lnTo>
                <a:lnTo>
                  <a:pt x="1089" y="1377"/>
                </a:lnTo>
                <a:lnTo>
                  <a:pt x="1089" y="1379"/>
                </a:lnTo>
                <a:lnTo>
                  <a:pt x="1089" y="1380"/>
                </a:lnTo>
                <a:lnTo>
                  <a:pt x="1089" y="1382"/>
                </a:lnTo>
                <a:lnTo>
                  <a:pt x="1089" y="1383"/>
                </a:lnTo>
                <a:lnTo>
                  <a:pt x="1089" y="1384"/>
                </a:lnTo>
                <a:lnTo>
                  <a:pt x="1089" y="1385"/>
                </a:lnTo>
                <a:lnTo>
                  <a:pt x="1084" y="1385"/>
                </a:lnTo>
                <a:lnTo>
                  <a:pt x="1083" y="1385"/>
                </a:lnTo>
                <a:lnTo>
                  <a:pt x="1082" y="1385"/>
                </a:lnTo>
                <a:lnTo>
                  <a:pt x="1081" y="1385"/>
                </a:lnTo>
                <a:lnTo>
                  <a:pt x="1079" y="1385"/>
                </a:lnTo>
                <a:lnTo>
                  <a:pt x="1079" y="1387"/>
                </a:lnTo>
                <a:lnTo>
                  <a:pt x="1079" y="1389"/>
                </a:lnTo>
                <a:lnTo>
                  <a:pt x="1079" y="1390"/>
                </a:lnTo>
                <a:lnTo>
                  <a:pt x="1078" y="1391"/>
                </a:lnTo>
                <a:lnTo>
                  <a:pt x="1076" y="1391"/>
                </a:lnTo>
                <a:lnTo>
                  <a:pt x="1075" y="1391"/>
                </a:lnTo>
                <a:lnTo>
                  <a:pt x="1074" y="1391"/>
                </a:lnTo>
                <a:lnTo>
                  <a:pt x="1073" y="1391"/>
                </a:lnTo>
                <a:lnTo>
                  <a:pt x="1074" y="1392"/>
                </a:lnTo>
                <a:lnTo>
                  <a:pt x="1074" y="1393"/>
                </a:lnTo>
                <a:lnTo>
                  <a:pt x="1074" y="1395"/>
                </a:lnTo>
                <a:lnTo>
                  <a:pt x="1074" y="1396"/>
                </a:lnTo>
                <a:lnTo>
                  <a:pt x="1073" y="1396"/>
                </a:lnTo>
                <a:lnTo>
                  <a:pt x="1072" y="1396"/>
                </a:lnTo>
                <a:lnTo>
                  <a:pt x="1071" y="1396"/>
                </a:lnTo>
                <a:lnTo>
                  <a:pt x="1068" y="1396"/>
                </a:lnTo>
                <a:lnTo>
                  <a:pt x="1068" y="1397"/>
                </a:lnTo>
                <a:lnTo>
                  <a:pt x="1068" y="1398"/>
                </a:lnTo>
                <a:lnTo>
                  <a:pt x="1068" y="1399"/>
                </a:lnTo>
                <a:lnTo>
                  <a:pt x="1068" y="1400"/>
                </a:lnTo>
                <a:lnTo>
                  <a:pt x="1068" y="1401"/>
                </a:lnTo>
                <a:lnTo>
                  <a:pt x="1068" y="1402"/>
                </a:lnTo>
                <a:lnTo>
                  <a:pt x="1068" y="1404"/>
                </a:lnTo>
                <a:lnTo>
                  <a:pt x="1066" y="1404"/>
                </a:lnTo>
                <a:lnTo>
                  <a:pt x="1065" y="1404"/>
                </a:lnTo>
                <a:lnTo>
                  <a:pt x="1064" y="1404"/>
                </a:lnTo>
                <a:lnTo>
                  <a:pt x="1064" y="1405"/>
                </a:lnTo>
                <a:lnTo>
                  <a:pt x="1064" y="1407"/>
                </a:lnTo>
                <a:lnTo>
                  <a:pt x="1064" y="1408"/>
                </a:lnTo>
                <a:lnTo>
                  <a:pt x="1063" y="1408"/>
                </a:lnTo>
                <a:lnTo>
                  <a:pt x="1061" y="1408"/>
                </a:lnTo>
                <a:lnTo>
                  <a:pt x="1059" y="1408"/>
                </a:lnTo>
                <a:lnTo>
                  <a:pt x="1058" y="1408"/>
                </a:lnTo>
                <a:lnTo>
                  <a:pt x="1058" y="1409"/>
                </a:lnTo>
                <a:lnTo>
                  <a:pt x="1058" y="1410"/>
                </a:lnTo>
                <a:lnTo>
                  <a:pt x="1058" y="1412"/>
                </a:lnTo>
                <a:lnTo>
                  <a:pt x="1058" y="1413"/>
                </a:lnTo>
                <a:lnTo>
                  <a:pt x="1058" y="1414"/>
                </a:lnTo>
                <a:lnTo>
                  <a:pt x="1057" y="1414"/>
                </a:lnTo>
                <a:lnTo>
                  <a:pt x="1056" y="1414"/>
                </a:lnTo>
                <a:lnTo>
                  <a:pt x="1055" y="1414"/>
                </a:lnTo>
                <a:lnTo>
                  <a:pt x="1054" y="1414"/>
                </a:lnTo>
                <a:lnTo>
                  <a:pt x="1053" y="1414"/>
                </a:lnTo>
                <a:lnTo>
                  <a:pt x="1053" y="1415"/>
                </a:lnTo>
                <a:lnTo>
                  <a:pt x="1053" y="1416"/>
                </a:lnTo>
                <a:lnTo>
                  <a:pt x="1053" y="1417"/>
                </a:lnTo>
                <a:lnTo>
                  <a:pt x="1053" y="1418"/>
                </a:lnTo>
                <a:lnTo>
                  <a:pt x="1053" y="1420"/>
                </a:lnTo>
                <a:lnTo>
                  <a:pt x="1053" y="1421"/>
                </a:lnTo>
                <a:lnTo>
                  <a:pt x="1053" y="1422"/>
                </a:lnTo>
                <a:lnTo>
                  <a:pt x="1053" y="1423"/>
                </a:lnTo>
                <a:lnTo>
                  <a:pt x="1053" y="1424"/>
                </a:lnTo>
                <a:lnTo>
                  <a:pt x="1053" y="1425"/>
                </a:lnTo>
                <a:lnTo>
                  <a:pt x="1054" y="1430"/>
                </a:lnTo>
                <a:lnTo>
                  <a:pt x="1053" y="1430"/>
                </a:lnTo>
                <a:lnTo>
                  <a:pt x="1052" y="1430"/>
                </a:lnTo>
                <a:lnTo>
                  <a:pt x="1052" y="1431"/>
                </a:lnTo>
                <a:lnTo>
                  <a:pt x="1050" y="1432"/>
                </a:lnTo>
                <a:lnTo>
                  <a:pt x="1050" y="1433"/>
                </a:lnTo>
                <a:lnTo>
                  <a:pt x="1049" y="1433"/>
                </a:lnTo>
                <a:lnTo>
                  <a:pt x="1049" y="1434"/>
                </a:lnTo>
                <a:lnTo>
                  <a:pt x="1048" y="1434"/>
                </a:lnTo>
                <a:lnTo>
                  <a:pt x="1048" y="1435"/>
                </a:lnTo>
                <a:lnTo>
                  <a:pt x="1048" y="1438"/>
                </a:lnTo>
                <a:lnTo>
                  <a:pt x="1048" y="1439"/>
                </a:lnTo>
                <a:lnTo>
                  <a:pt x="1048" y="1440"/>
                </a:lnTo>
                <a:lnTo>
                  <a:pt x="1048" y="1441"/>
                </a:lnTo>
                <a:lnTo>
                  <a:pt x="1048" y="1442"/>
                </a:lnTo>
                <a:lnTo>
                  <a:pt x="1048" y="1443"/>
                </a:lnTo>
                <a:lnTo>
                  <a:pt x="1048" y="1445"/>
                </a:lnTo>
                <a:lnTo>
                  <a:pt x="1048" y="1446"/>
                </a:lnTo>
                <a:lnTo>
                  <a:pt x="1048" y="1448"/>
                </a:lnTo>
                <a:lnTo>
                  <a:pt x="1048" y="1449"/>
                </a:lnTo>
                <a:lnTo>
                  <a:pt x="1048" y="1450"/>
                </a:lnTo>
                <a:lnTo>
                  <a:pt x="1048" y="1451"/>
                </a:lnTo>
                <a:lnTo>
                  <a:pt x="1048" y="1452"/>
                </a:lnTo>
                <a:lnTo>
                  <a:pt x="1047" y="1452"/>
                </a:lnTo>
                <a:lnTo>
                  <a:pt x="1046" y="1454"/>
                </a:lnTo>
                <a:lnTo>
                  <a:pt x="1045" y="1454"/>
                </a:lnTo>
                <a:lnTo>
                  <a:pt x="1045" y="1455"/>
                </a:lnTo>
                <a:lnTo>
                  <a:pt x="1044" y="1455"/>
                </a:lnTo>
                <a:lnTo>
                  <a:pt x="1042" y="1455"/>
                </a:lnTo>
                <a:lnTo>
                  <a:pt x="1041" y="1455"/>
                </a:lnTo>
                <a:lnTo>
                  <a:pt x="1041" y="1456"/>
                </a:lnTo>
                <a:lnTo>
                  <a:pt x="1040" y="1457"/>
                </a:lnTo>
                <a:lnTo>
                  <a:pt x="1039" y="1457"/>
                </a:lnTo>
                <a:lnTo>
                  <a:pt x="1039" y="1458"/>
                </a:lnTo>
                <a:lnTo>
                  <a:pt x="1038" y="1458"/>
                </a:lnTo>
                <a:lnTo>
                  <a:pt x="1037" y="1458"/>
                </a:lnTo>
                <a:lnTo>
                  <a:pt x="1037" y="1459"/>
                </a:lnTo>
                <a:lnTo>
                  <a:pt x="1036" y="1460"/>
                </a:lnTo>
                <a:lnTo>
                  <a:pt x="1035" y="1462"/>
                </a:lnTo>
                <a:lnTo>
                  <a:pt x="1033" y="1463"/>
                </a:lnTo>
                <a:lnTo>
                  <a:pt x="1032" y="1465"/>
                </a:lnTo>
                <a:lnTo>
                  <a:pt x="1031" y="1465"/>
                </a:lnTo>
                <a:lnTo>
                  <a:pt x="1031" y="1466"/>
                </a:lnTo>
                <a:lnTo>
                  <a:pt x="1030" y="1466"/>
                </a:lnTo>
                <a:lnTo>
                  <a:pt x="1030" y="1467"/>
                </a:lnTo>
                <a:lnTo>
                  <a:pt x="1029" y="1468"/>
                </a:lnTo>
                <a:lnTo>
                  <a:pt x="1028" y="1471"/>
                </a:lnTo>
                <a:lnTo>
                  <a:pt x="1027" y="1471"/>
                </a:lnTo>
                <a:lnTo>
                  <a:pt x="1027" y="1472"/>
                </a:lnTo>
                <a:lnTo>
                  <a:pt x="1025" y="1473"/>
                </a:lnTo>
                <a:lnTo>
                  <a:pt x="1023" y="1475"/>
                </a:lnTo>
                <a:lnTo>
                  <a:pt x="1023" y="1476"/>
                </a:lnTo>
                <a:lnTo>
                  <a:pt x="1022" y="1476"/>
                </a:lnTo>
                <a:lnTo>
                  <a:pt x="1022" y="1477"/>
                </a:lnTo>
                <a:lnTo>
                  <a:pt x="1022" y="1479"/>
                </a:lnTo>
                <a:lnTo>
                  <a:pt x="1022" y="1480"/>
                </a:lnTo>
                <a:lnTo>
                  <a:pt x="1021" y="1481"/>
                </a:lnTo>
                <a:lnTo>
                  <a:pt x="1021" y="1483"/>
                </a:lnTo>
                <a:lnTo>
                  <a:pt x="1021" y="1484"/>
                </a:lnTo>
                <a:lnTo>
                  <a:pt x="1020" y="1487"/>
                </a:lnTo>
                <a:lnTo>
                  <a:pt x="1019" y="1488"/>
                </a:lnTo>
                <a:lnTo>
                  <a:pt x="1019" y="1489"/>
                </a:lnTo>
                <a:lnTo>
                  <a:pt x="1018" y="1490"/>
                </a:lnTo>
                <a:lnTo>
                  <a:pt x="1015" y="1494"/>
                </a:lnTo>
                <a:lnTo>
                  <a:pt x="1015" y="1496"/>
                </a:lnTo>
                <a:lnTo>
                  <a:pt x="1014" y="1497"/>
                </a:lnTo>
                <a:lnTo>
                  <a:pt x="1014" y="1498"/>
                </a:lnTo>
                <a:lnTo>
                  <a:pt x="1013" y="1499"/>
                </a:lnTo>
                <a:lnTo>
                  <a:pt x="1013" y="1500"/>
                </a:lnTo>
                <a:lnTo>
                  <a:pt x="1012" y="1500"/>
                </a:lnTo>
                <a:lnTo>
                  <a:pt x="1012" y="1501"/>
                </a:lnTo>
                <a:lnTo>
                  <a:pt x="1011" y="1502"/>
                </a:lnTo>
                <a:lnTo>
                  <a:pt x="1009" y="1509"/>
                </a:lnTo>
                <a:lnTo>
                  <a:pt x="1009" y="1510"/>
                </a:lnTo>
                <a:lnTo>
                  <a:pt x="1009" y="1512"/>
                </a:lnTo>
                <a:lnTo>
                  <a:pt x="1007" y="1513"/>
                </a:lnTo>
                <a:lnTo>
                  <a:pt x="1007" y="1516"/>
                </a:lnTo>
                <a:lnTo>
                  <a:pt x="1007" y="1517"/>
                </a:lnTo>
                <a:lnTo>
                  <a:pt x="1007" y="1518"/>
                </a:lnTo>
                <a:lnTo>
                  <a:pt x="1009" y="1518"/>
                </a:lnTo>
                <a:lnTo>
                  <a:pt x="1009" y="1519"/>
                </a:lnTo>
                <a:lnTo>
                  <a:pt x="1010" y="1521"/>
                </a:lnTo>
                <a:lnTo>
                  <a:pt x="1011" y="1523"/>
                </a:lnTo>
                <a:lnTo>
                  <a:pt x="1011" y="1524"/>
                </a:lnTo>
                <a:lnTo>
                  <a:pt x="1012" y="1526"/>
                </a:lnTo>
                <a:lnTo>
                  <a:pt x="1013" y="1531"/>
                </a:lnTo>
                <a:lnTo>
                  <a:pt x="1014" y="1535"/>
                </a:lnTo>
                <a:lnTo>
                  <a:pt x="1014" y="1537"/>
                </a:lnTo>
                <a:lnTo>
                  <a:pt x="1014" y="1538"/>
                </a:lnTo>
                <a:lnTo>
                  <a:pt x="1014" y="1539"/>
                </a:lnTo>
                <a:lnTo>
                  <a:pt x="1014" y="1540"/>
                </a:lnTo>
                <a:lnTo>
                  <a:pt x="1012" y="1541"/>
                </a:lnTo>
                <a:lnTo>
                  <a:pt x="1009" y="1543"/>
                </a:lnTo>
                <a:lnTo>
                  <a:pt x="1007" y="1544"/>
                </a:lnTo>
                <a:lnTo>
                  <a:pt x="1006" y="1544"/>
                </a:lnTo>
                <a:lnTo>
                  <a:pt x="1006" y="1546"/>
                </a:lnTo>
                <a:lnTo>
                  <a:pt x="1005" y="1547"/>
                </a:lnTo>
                <a:lnTo>
                  <a:pt x="1004" y="1547"/>
                </a:lnTo>
                <a:lnTo>
                  <a:pt x="1003" y="1547"/>
                </a:lnTo>
                <a:lnTo>
                  <a:pt x="1003" y="1548"/>
                </a:lnTo>
                <a:lnTo>
                  <a:pt x="997" y="1551"/>
                </a:lnTo>
                <a:lnTo>
                  <a:pt x="994" y="1554"/>
                </a:lnTo>
                <a:lnTo>
                  <a:pt x="993" y="1554"/>
                </a:lnTo>
                <a:lnTo>
                  <a:pt x="992" y="1555"/>
                </a:lnTo>
                <a:lnTo>
                  <a:pt x="990" y="1555"/>
                </a:lnTo>
                <a:lnTo>
                  <a:pt x="989" y="1556"/>
                </a:lnTo>
                <a:lnTo>
                  <a:pt x="990" y="1556"/>
                </a:lnTo>
                <a:lnTo>
                  <a:pt x="989" y="1556"/>
                </a:lnTo>
                <a:lnTo>
                  <a:pt x="988" y="1557"/>
                </a:lnTo>
                <a:lnTo>
                  <a:pt x="988" y="1556"/>
                </a:lnTo>
                <a:lnTo>
                  <a:pt x="988" y="1557"/>
                </a:lnTo>
                <a:lnTo>
                  <a:pt x="987" y="1558"/>
                </a:lnTo>
                <a:lnTo>
                  <a:pt x="987" y="1559"/>
                </a:lnTo>
                <a:lnTo>
                  <a:pt x="987" y="1558"/>
                </a:lnTo>
                <a:lnTo>
                  <a:pt x="986" y="1555"/>
                </a:lnTo>
                <a:lnTo>
                  <a:pt x="986" y="1554"/>
                </a:lnTo>
                <a:lnTo>
                  <a:pt x="986" y="1552"/>
                </a:lnTo>
                <a:lnTo>
                  <a:pt x="986" y="1554"/>
                </a:lnTo>
                <a:lnTo>
                  <a:pt x="986" y="1555"/>
                </a:lnTo>
                <a:lnTo>
                  <a:pt x="987" y="1555"/>
                </a:lnTo>
                <a:lnTo>
                  <a:pt x="988" y="1555"/>
                </a:lnTo>
                <a:lnTo>
                  <a:pt x="988" y="1554"/>
                </a:lnTo>
                <a:lnTo>
                  <a:pt x="989" y="1554"/>
                </a:lnTo>
                <a:lnTo>
                  <a:pt x="990" y="1552"/>
                </a:lnTo>
                <a:lnTo>
                  <a:pt x="989" y="1552"/>
                </a:lnTo>
                <a:lnTo>
                  <a:pt x="988" y="1551"/>
                </a:lnTo>
                <a:lnTo>
                  <a:pt x="988" y="1550"/>
                </a:lnTo>
                <a:lnTo>
                  <a:pt x="989" y="1550"/>
                </a:lnTo>
                <a:lnTo>
                  <a:pt x="990" y="1552"/>
                </a:lnTo>
                <a:lnTo>
                  <a:pt x="994" y="1549"/>
                </a:lnTo>
                <a:lnTo>
                  <a:pt x="989" y="1543"/>
                </a:lnTo>
                <a:lnTo>
                  <a:pt x="987" y="1544"/>
                </a:lnTo>
                <a:lnTo>
                  <a:pt x="987" y="1543"/>
                </a:lnTo>
                <a:lnTo>
                  <a:pt x="986" y="1543"/>
                </a:lnTo>
                <a:lnTo>
                  <a:pt x="987" y="1543"/>
                </a:lnTo>
                <a:lnTo>
                  <a:pt x="986" y="1542"/>
                </a:lnTo>
                <a:lnTo>
                  <a:pt x="985" y="1542"/>
                </a:lnTo>
                <a:lnTo>
                  <a:pt x="989" y="1548"/>
                </a:lnTo>
                <a:lnTo>
                  <a:pt x="985" y="1552"/>
                </a:lnTo>
                <a:lnTo>
                  <a:pt x="984" y="1552"/>
                </a:lnTo>
                <a:lnTo>
                  <a:pt x="983" y="1552"/>
                </a:lnTo>
                <a:lnTo>
                  <a:pt x="981" y="1552"/>
                </a:lnTo>
                <a:lnTo>
                  <a:pt x="980" y="1552"/>
                </a:lnTo>
                <a:lnTo>
                  <a:pt x="979" y="1552"/>
                </a:lnTo>
                <a:lnTo>
                  <a:pt x="978" y="1552"/>
                </a:lnTo>
                <a:lnTo>
                  <a:pt x="979" y="1552"/>
                </a:lnTo>
                <a:lnTo>
                  <a:pt x="980" y="1554"/>
                </a:lnTo>
                <a:lnTo>
                  <a:pt x="981" y="1555"/>
                </a:lnTo>
                <a:lnTo>
                  <a:pt x="983" y="1556"/>
                </a:lnTo>
                <a:lnTo>
                  <a:pt x="983" y="1557"/>
                </a:lnTo>
                <a:lnTo>
                  <a:pt x="984" y="1557"/>
                </a:lnTo>
                <a:lnTo>
                  <a:pt x="985" y="1558"/>
                </a:lnTo>
                <a:lnTo>
                  <a:pt x="985" y="1557"/>
                </a:lnTo>
                <a:lnTo>
                  <a:pt x="985" y="1558"/>
                </a:lnTo>
                <a:lnTo>
                  <a:pt x="985" y="1559"/>
                </a:lnTo>
                <a:lnTo>
                  <a:pt x="984" y="1560"/>
                </a:lnTo>
                <a:lnTo>
                  <a:pt x="984" y="1561"/>
                </a:lnTo>
                <a:lnTo>
                  <a:pt x="984" y="1560"/>
                </a:lnTo>
                <a:lnTo>
                  <a:pt x="983" y="1560"/>
                </a:lnTo>
                <a:lnTo>
                  <a:pt x="983" y="1559"/>
                </a:lnTo>
                <a:lnTo>
                  <a:pt x="981" y="1559"/>
                </a:lnTo>
                <a:lnTo>
                  <a:pt x="980" y="1558"/>
                </a:lnTo>
                <a:lnTo>
                  <a:pt x="979" y="1557"/>
                </a:lnTo>
                <a:lnTo>
                  <a:pt x="978" y="1557"/>
                </a:lnTo>
                <a:lnTo>
                  <a:pt x="977" y="1556"/>
                </a:lnTo>
                <a:lnTo>
                  <a:pt x="976" y="1556"/>
                </a:lnTo>
                <a:lnTo>
                  <a:pt x="976" y="1555"/>
                </a:lnTo>
                <a:lnTo>
                  <a:pt x="975" y="1555"/>
                </a:lnTo>
                <a:lnTo>
                  <a:pt x="975" y="1554"/>
                </a:lnTo>
                <a:lnTo>
                  <a:pt x="973" y="1554"/>
                </a:lnTo>
                <a:lnTo>
                  <a:pt x="971" y="1552"/>
                </a:lnTo>
                <a:lnTo>
                  <a:pt x="970" y="1551"/>
                </a:lnTo>
                <a:lnTo>
                  <a:pt x="969" y="1550"/>
                </a:lnTo>
                <a:lnTo>
                  <a:pt x="968" y="1550"/>
                </a:lnTo>
                <a:lnTo>
                  <a:pt x="967" y="1550"/>
                </a:lnTo>
                <a:lnTo>
                  <a:pt x="967" y="1549"/>
                </a:lnTo>
                <a:lnTo>
                  <a:pt x="966" y="1549"/>
                </a:lnTo>
                <a:lnTo>
                  <a:pt x="964" y="1548"/>
                </a:lnTo>
                <a:lnTo>
                  <a:pt x="963" y="1548"/>
                </a:lnTo>
                <a:lnTo>
                  <a:pt x="962" y="1547"/>
                </a:lnTo>
                <a:lnTo>
                  <a:pt x="961" y="1546"/>
                </a:lnTo>
                <a:lnTo>
                  <a:pt x="960" y="1546"/>
                </a:lnTo>
                <a:lnTo>
                  <a:pt x="959" y="1546"/>
                </a:lnTo>
                <a:lnTo>
                  <a:pt x="959" y="1544"/>
                </a:lnTo>
                <a:lnTo>
                  <a:pt x="956" y="1544"/>
                </a:lnTo>
                <a:lnTo>
                  <a:pt x="955" y="1543"/>
                </a:lnTo>
                <a:lnTo>
                  <a:pt x="954" y="1543"/>
                </a:lnTo>
                <a:lnTo>
                  <a:pt x="954" y="1542"/>
                </a:lnTo>
                <a:lnTo>
                  <a:pt x="953" y="1542"/>
                </a:lnTo>
                <a:lnTo>
                  <a:pt x="952" y="1542"/>
                </a:lnTo>
                <a:lnTo>
                  <a:pt x="951" y="1541"/>
                </a:lnTo>
                <a:lnTo>
                  <a:pt x="950" y="1541"/>
                </a:lnTo>
                <a:lnTo>
                  <a:pt x="949" y="1541"/>
                </a:lnTo>
                <a:lnTo>
                  <a:pt x="949" y="1540"/>
                </a:lnTo>
                <a:lnTo>
                  <a:pt x="947" y="1540"/>
                </a:lnTo>
                <a:lnTo>
                  <a:pt x="946" y="1540"/>
                </a:lnTo>
                <a:lnTo>
                  <a:pt x="944" y="1539"/>
                </a:lnTo>
                <a:lnTo>
                  <a:pt x="942" y="1539"/>
                </a:lnTo>
                <a:lnTo>
                  <a:pt x="941" y="1539"/>
                </a:lnTo>
                <a:lnTo>
                  <a:pt x="940" y="1539"/>
                </a:lnTo>
                <a:lnTo>
                  <a:pt x="938" y="1538"/>
                </a:lnTo>
                <a:lnTo>
                  <a:pt x="937" y="1538"/>
                </a:lnTo>
                <a:lnTo>
                  <a:pt x="935" y="1537"/>
                </a:lnTo>
                <a:lnTo>
                  <a:pt x="934" y="1537"/>
                </a:lnTo>
                <a:lnTo>
                  <a:pt x="933" y="1537"/>
                </a:lnTo>
                <a:lnTo>
                  <a:pt x="932" y="1537"/>
                </a:lnTo>
                <a:lnTo>
                  <a:pt x="930" y="1535"/>
                </a:lnTo>
                <a:lnTo>
                  <a:pt x="929" y="1535"/>
                </a:lnTo>
                <a:lnTo>
                  <a:pt x="928" y="1535"/>
                </a:lnTo>
                <a:lnTo>
                  <a:pt x="927" y="1535"/>
                </a:lnTo>
                <a:lnTo>
                  <a:pt x="926" y="1535"/>
                </a:lnTo>
                <a:lnTo>
                  <a:pt x="925" y="1535"/>
                </a:lnTo>
                <a:lnTo>
                  <a:pt x="925" y="1534"/>
                </a:lnTo>
                <a:lnTo>
                  <a:pt x="924" y="1534"/>
                </a:lnTo>
                <a:lnTo>
                  <a:pt x="923" y="1534"/>
                </a:lnTo>
                <a:lnTo>
                  <a:pt x="921" y="1534"/>
                </a:lnTo>
                <a:lnTo>
                  <a:pt x="920" y="1534"/>
                </a:lnTo>
                <a:lnTo>
                  <a:pt x="918" y="1533"/>
                </a:lnTo>
                <a:lnTo>
                  <a:pt x="917" y="1533"/>
                </a:lnTo>
                <a:lnTo>
                  <a:pt x="916" y="1533"/>
                </a:lnTo>
                <a:lnTo>
                  <a:pt x="915" y="1533"/>
                </a:lnTo>
                <a:lnTo>
                  <a:pt x="914" y="1533"/>
                </a:lnTo>
                <a:lnTo>
                  <a:pt x="912" y="1533"/>
                </a:lnTo>
                <a:lnTo>
                  <a:pt x="911" y="1533"/>
                </a:lnTo>
                <a:lnTo>
                  <a:pt x="910" y="1533"/>
                </a:lnTo>
                <a:lnTo>
                  <a:pt x="909" y="1534"/>
                </a:lnTo>
                <a:lnTo>
                  <a:pt x="908" y="1535"/>
                </a:lnTo>
                <a:lnTo>
                  <a:pt x="909" y="1537"/>
                </a:lnTo>
                <a:lnTo>
                  <a:pt x="908" y="1537"/>
                </a:lnTo>
                <a:lnTo>
                  <a:pt x="907" y="1535"/>
                </a:lnTo>
                <a:lnTo>
                  <a:pt x="906" y="1533"/>
                </a:lnTo>
                <a:lnTo>
                  <a:pt x="904" y="1533"/>
                </a:lnTo>
                <a:lnTo>
                  <a:pt x="904" y="1534"/>
                </a:lnTo>
                <a:lnTo>
                  <a:pt x="903" y="1535"/>
                </a:lnTo>
                <a:lnTo>
                  <a:pt x="901" y="1537"/>
                </a:lnTo>
                <a:lnTo>
                  <a:pt x="900" y="1537"/>
                </a:lnTo>
                <a:lnTo>
                  <a:pt x="899" y="1538"/>
                </a:lnTo>
                <a:lnTo>
                  <a:pt x="898" y="1538"/>
                </a:lnTo>
                <a:lnTo>
                  <a:pt x="897" y="1539"/>
                </a:lnTo>
                <a:lnTo>
                  <a:pt x="897" y="1540"/>
                </a:lnTo>
                <a:lnTo>
                  <a:pt x="898" y="1541"/>
                </a:lnTo>
                <a:lnTo>
                  <a:pt x="900" y="1542"/>
                </a:lnTo>
                <a:lnTo>
                  <a:pt x="901" y="1542"/>
                </a:lnTo>
                <a:lnTo>
                  <a:pt x="902" y="1542"/>
                </a:lnTo>
                <a:lnTo>
                  <a:pt x="904" y="1540"/>
                </a:lnTo>
                <a:lnTo>
                  <a:pt x="906" y="1541"/>
                </a:lnTo>
                <a:lnTo>
                  <a:pt x="903" y="1542"/>
                </a:lnTo>
                <a:lnTo>
                  <a:pt x="902" y="1542"/>
                </a:lnTo>
                <a:lnTo>
                  <a:pt x="901" y="1542"/>
                </a:lnTo>
                <a:lnTo>
                  <a:pt x="900" y="1542"/>
                </a:lnTo>
                <a:lnTo>
                  <a:pt x="897" y="1541"/>
                </a:lnTo>
                <a:lnTo>
                  <a:pt x="895" y="1540"/>
                </a:lnTo>
                <a:lnTo>
                  <a:pt x="895" y="1539"/>
                </a:lnTo>
                <a:lnTo>
                  <a:pt x="895" y="1538"/>
                </a:lnTo>
                <a:lnTo>
                  <a:pt x="894" y="1538"/>
                </a:lnTo>
                <a:lnTo>
                  <a:pt x="895" y="1538"/>
                </a:lnTo>
                <a:lnTo>
                  <a:pt x="895" y="1537"/>
                </a:lnTo>
                <a:lnTo>
                  <a:pt x="897" y="1537"/>
                </a:lnTo>
                <a:lnTo>
                  <a:pt x="897" y="1535"/>
                </a:lnTo>
                <a:lnTo>
                  <a:pt x="895" y="1535"/>
                </a:lnTo>
                <a:lnTo>
                  <a:pt x="894" y="1535"/>
                </a:lnTo>
                <a:lnTo>
                  <a:pt x="893" y="1535"/>
                </a:lnTo>
                <a:lnTo>
                  <a:pt x="892" y="1535"/>
                </a:lnTo>
                <a:lnTo>
                  <a:pt x="892" y="1534"/>
                </a:lnTo>
                <a:lnTo>
                  <a:pt x="891" y="1534"/>
                </a:lnTo>
                <a:lnTo>
                  <a:pt x="890" y="1534"/>
                </a:lnTo>
                <a:lnTo>
                  <a:pt x="890" y="1535"/>
                </a:lnTo>
                <a:lnTo>
                  <a:pt x="890" y="1537"/>
                </a:lnTo>
                <a:lnTo>
                  <a:pt x="891" y="1537"/>
                </a:lnTo>
                <a:lnTo>
                  <a:pt x="893" y="1537"/>
                </a:lnTo>
                <a:lnTo>
                  <a:pt x="893" y="1538"/>
                </a:lnTo>
                <a:lnTo>
                  <a:pt x="893" y="1539"/>
                </a:lnTo>
                <a:lnTo>
                  <a:pt x="891" y="1538"/>
                </a:lnTo>
                <a:lnTo>
                  <a:pt x="888" y="1537"/>
                </a:lnTo>
                <a:lnTo>
                  <a:pt x="886" y="1535"/>
                </a:lnTo>
                <a:lnTo>
                  <a:pt x="886" y="1534"/>
                </a:lnTo>
                <a:lnTo>
                  <a:pt x="886" y="1533"/>
                </a:lnTo>
                <a:lnTo>
                  <a:pt x="885" y="1533"/>
                </a:lnTo>
                <a:lnTo>
                  <a:pt x="884" y="1534"/>
                </a:lnTo>
                <a:lnTo>
                  <a:pt x="885" y="1535"/>
                </a:lnTo>
                <a:lnTo>
                  <a:pt x="883" y="1534"/>
                </a:lnTo>
                <a:lnTo>
                  <a:pt x="883" y="1533"/>
                </a:lnTo>
                <a:lnTo>
                  <a:pt x="883" y="1532"/>
                </a:lnTo>
                <a:lnTo>
                  <a:pt x="882" y="1532"/>
                </a:lnTo>
                <a:lnTo>
                  <a:pt x="882" y="1533"/>
                </a:lnTo>
                <a:lnTo>
                  <a:pt x="881" y="1532"/>
                </a:lnTo>
                <a:lnTo>
                  <a:pt x="881" y="1531"/>
                </a:lnTo>
                <a:lnTo>
                  <a:pt x="880" y="1530"/>
                </a:lnTo>
                <a:lnTo>
                  <a:pt x="880" y="1527"/>
                </a:lnTo>
                <a:lnTo>
                  <a:pt x="878" y="1527"/>
                </a:lnTo>
                <a:lnTo>
                  <a:pt x="878" y="1530"/>
                </a:lnTo>
                <a:lnTo>
                  <a:pt x="878" y="1532"/>
                </a:lnTo>
                <a:lnTo>
                  <a:pt x="882" y="1537"/>
                </a:lnTo>
                <a:lnTo>
                  <a:pt x="882" y="1538"/>
                </a:lnTo>
                <a:lnTo>
                  <a:pt x="885" y="1540"/>
                </a:lnTo>
                <a:lnTo>
                  <a:pt x="886" y="1541"/>
                </a:lnTo>
                <a:lnTo>
                  <a:pt x="888" y="1542"/>
                </a:lnTo>
                <a:lnTo>
                  <a:pt x="888" y="1543"/>
                </a:lnTo>
                <a:lnTo>
                  <a:pt x="889" y="1543"/>
                </a:lnTo>
                <a:lnTo>
                  <a:pt x="889" y="1544"/>
                </a:lnTo>
                <a:lnTo>
                  <a:pt x="891" y="1546"/>
                </a:lnTo>
                <a:lnTo>
                  <a:pt x="891" y="1544"/>
                </a:lnTo>
                <a:lnTo>
                  <a:pt x="892" y="1544"/>
                </a:lnTo>
                <a:lnTo>
                  <a:pt x="892" y="1546"/>
                </a:lnTo>
                <a:lnTo>
                  <a:pt x="892" y="1547"/>
                </a:lnTo>
                <a:lnTo>
                  <a:pt x="894" y="1547"/>
                </a:lnTo>
                <a:lnTo>
                  <a:pt x="897" y="1548"/>
                </a:lnTo>
                <a:lnTo>
                  <a:pt x="899" y="1549"/>
                </a:lnTo>
                <a:lnTo>
                  <a:pt x="900" y="1549"/>
                </a:lnTo>
                <a:lnTo>
                  <a:pt x="900" y="1550"/>
                </a:lnTo>
                <a:lnTo>
                  <a:pt x="900" y="1551"/>
                </a:lnTo>
                <a:lnTo>
                  <a:pt x="899" y="1551"/>
                </a:lnTo>
                <a:lnTo>
                  <a:pt x="898" y="1552"/>
                </a:lnTo>
                <a:lnTo>
                  <a:pt x="902" y="1567"/>
                </a:lnTo>
                <a:lnTo>
                  <a:pt x="902" y="1568"/>
                </a:lnTo>
                <a:lnTo>
                  <a:pt x="901" y="1568"/>
                </a:lnTo>
                <a:lnTo>
                  <a:pt x="893" y="1568"/>
                </a:lnTo>
                <a:lnTo>
                  <a:pt x="892" y="1569"/>
                </a:lnTo>
                <a:lnTo>
                  <a:pt x="892" y="1572"/>
                </a:lnTo>
                <a:lnTo>
                  <a:pt x="893" y="1572"/>
                </a:lnTo>
                <a:lnTo>
                  <a:pt x="902" y="1572"/>
                </a:lnTo>
                <a:lnTo>
                  <a:pt x="903" y="1572"/>
                </a:lnTo>
                <a:lnTo>
                  <a:pt x="903" y="1574"/>
                </a:lnTo>
                <a:lnTo>
                  <a:pt x="903" y="1577"/>
                </a:lnTo>
                <a:lnTo>
                  <a:pt x="902" y="1577"/>
                </a:lnTo>
                <a:lnTo>
                  <a:pt x="891" y="1577"/>
                </a:lnTo>
                <a:lnTo>
                  <a:pt x="890" y="1576"/>
                </a:lnTo>
                <a:lnTo>
                  <a:pt x="890" y="1573"/>
                </a:lnTo>
                <a:lnTo>
                  <a:pt x="889" y="1572"/>
                </a:lnTo>
                <a:lnTo>
                  <a:pt x="884" y="1572"/>
                </a:lnTo>
                <a:lnTo>
                  <a:pt x="883" y="1572"/>
                </a:lnTo>
                <a:lnTo>
                  <a:pt x="881" y="1569"/>
                </a:lnTo>
                <a:lnTo>
                  <a:pt x="881" y="1568"/>
                </a:lnTo>
                <a:lnTo>
                  <a:pt x="880" y="1568"/>
                </a:lnTo>
                <a:lnTo>
                  <a:pt x="881" y="1568"/>
                </a:lnTo>
                <a:lnTo>
                  <a:pt x="881" y="1567"/>
                </a:lnTo>
                <a:lnTo>
                  <a:pt x="883" y="1566"/>
                </a:lnTo>
                <a:lnTo>
                  <a:pt x="891" y="1566"/>
                </a:lnTo>
                <a:lnTo>
                  <a:pt x="894" y="1563"/>
                </a:lnTo>
                <a:lnTo>
                  <a:pt x="894" y="1561"/>
                </a:lnTo>
                <a:lnTo>
                  <a:pt x="890" y="1561"/>
                </a:lnTo>
                <a:lnTo>
                  <a:pt x="890" y="1560"/>
                </a:lnTo>
                <a:lnTo>
                  <a:pt x="889" y="1559"/>
                </a:lnTo>
                <a:lnTo>
                  <a:pt x="889" y="1555"/>
                </a:lnTo>
                <a:lnTo>
                  <a:pt x="886" y="1555"/>
                </a:lnTo>
                <a:lnTo>
                  <a:pt x="886" y="1561"/>
                </a:lnTo>
                <a:lnTo>
                  <a:pt x="881" y="1561"/>
                </a:lnTo>
                <a:lnTo>
                  <a:pt x="881" y="1560"/>
                </a:lnTo>
                <a:lnTo>
                  <a:pt x="880" y="1560"/>
                </a:lnTo>
                <a:lnTo>
                  <a:pt x="878" y="1560"/>
                </a:lnTo>
                <a:lnTo>
                  <a:pt x="878" y="1559"/>
                </a:lnTo>
                <a:lnTo>
                  <a:pt x="877" y="1559"/>
                </a:lnTo>
                <a:lnTo>
                  <a:pt x="877" y="1552"/>
                </a:lnTo>
                <a:lnTo>
                  <a:pt x="877" y="1551"/>
                </a:lnTo>
                <a:lnTo>
                  <a:pt x="875" y="1552"/>
                </a:lnTo>
                <a:lnTo>
                  <a:pt x="871" y="1556"/>
                </a:lnTo>
                <a:lnTo>
                  <a:pt x="871" y="1557"/>
                </a:lnTo>
                <a:lnTo>
                  <a:pt x="877" y="1563"/>
                </a:lnTo>
                <a:lnTo>
                  <a:pt x="877" y="1565"/>
                </a:lnTo>
                <a:lnTo>
                  <a:pt x="877" y="1566"/>
                </a:lnTo>
                <a:lnTo>
                  <a:pt x="867" y="1558"/>
                </a:lnTo>
                <a:lnTo>
                  <a:pt x="867" y="1557"/>
                </a:lnTo>
                <a:lnTo>
                  <a:pt x="867" y="1556"/>
                </a:lnTo>
                <a:lnTo>
                  <a:pt x="867" y="1555"/>
                </a:lnTo>
                <a:lnTo>
                  <a:pt x="867" y="1554"/>
                </a:lnTo>
                <a:lnTo>
                  <a:pt x="867" y="1552"/>
                </a:lnTo>
                <a:lnTo>
                  <a:pt x="867" y="1551"/>
                </a:lnTo>
                <a:lnTo>
                  <a:pt x="869" y="1550"/>
                </a:lnTo>
                <a:lnTo>
                  <a:pt x="869" y="1549"/>
                </a:lnTo>
                <a:lnTo>
                  <a:pt x="869" y="1546"/>
                </a:lnTo>
                <a:lnTo>
                  <a:pt x="868" y="1544"/>
                </a:lnTo>
                <a:lnTo>
                  <a:pt x="868" y="1534"/>
                </a:lnTo>
                <a:lnTo>
                  <a:pt x="867" y="1534"/>
                </a:lnTo>
                <a:lnTo>
                  <a:pt x="867" y="1535"/>
                </a:lnTo>
                <a:lnTo>
                  <a:pt x="867" y="1541"/>
                </a:lnTo>
                <a:lnTo>
                  <a:pt x="866" y="1541"/>
                </a:lnTo>
                <a:lnTo>
                  <a:pt x="865" y="1540"/>
                </a:lnTo>
                <a:lnTo>
                  <a:pt x="864" y="1535"/>
                </a:lnTo>
                <a:lnTo>
                  <a:pt x="863" y="1535"/>
                </a:lnTo>
                <a:lnTo>
                  <a:pt x="863" y="1534"/>
                </a:lnTo>
                <a:lnTo>
                  <a:pt x="863" y="1533"/>
                </a:lnTo>
                <a:lnTo>
                  <a:pt x="861" y="1532"/>
                </a:lnTo>
                <a:lnTo>
                  <a:pt x="861" y="1531"/>
                </a:lnTo>
                <a:lnTo>
                  <a:pt x="861" y="1530"/>
                </a:lnTo>
                <a:lnTo>
                  <a:pt x="861" y="1529"/>
                </a:lnTo>
                <a:lnTo>
                  <a:pt x="861" y="1527"/>
                </a:lnTo>
                <a:lnTo>
                  <a:pt x="863" y="1527"/>
                </a:lnTo>
                <a:lnTo>
                  <a:pt x="864" y="1527"/>
                </a:lnTo>
                <a:lnTo>
                  <a:pt x="865" y="1527"/>
                </a:lnTo>
                <a:lnTo>
                  <a:pt x="866" y="1527"/>
                </a:lnTo>
                <a:lnTo>
                  <a:pt x="865" y="1526"/>
                </a:lnTo>
                <a:lnTo>
                  <a:pt x="864" y="1526"/>
                </a:lnTo>
                <a:lnTo>
                  <a:pt x="865" y="1525"/>
                </a:lnTo>
                <a:lnTo>
                  <a:pt x="866" y="1525"/>
                </a:lnTo>
                <a:lnTo>
                  <a:pt x="867" y="1524"/>
                </a:lnTo>
                <a:lnTo>
                  <a:pt x="867" y="1525"/>
                </a:lnTo>
                <a:lnTo>
                  <a:pt x="868" y="1524"/>
                </a:lnTo>
                <a:lnTo>
                  <a:pt x="869" y="1524"/>
                </a:lnTo>
                <a:lnTo>
                  <a:pt x="871" y="1524"/>
                </a:lnTo>
                <a:lnTo>
                  <a:pt x="872" y="1524"/>
                </a:lnTo>
                <a:lnTo>
                  <a:pt x="873" y="1524"/>
                </a:lnTo>
                <a:lnTo>
                  <a:pt x="871" y="1523"/>
                </a:lnTo>
                <a:lnTo>
                  <a:pt x="869" y="1523"/>
                </a:lnTo>
                <a:lnTo>
                  <a:pt x="872" y="1522"/>
                </a:lnTo>
                <a:lnTo>
                  <a:pt x="873" y="1523"/>
                </a:lnTo>
                <a:lnTo>
                  <a:pt x="874" y="1523"/>
                </a:lnTo>
                <a:lnTo>
                  <a:pt x="875" y="1523"/>
                </a:lnTo>
                <a:lnTo>
                  <a:pt x="873" y="1522"/>
                </a:lnTo>
                <a:lnTo>
                  <a:pt x="875" y="1521"/>
                </a:lnTo>
                <a:lnTo>
                  <a:pt x="876" y="1521"/>
                </a:lnTo>
                <a:lnTo>
                  <a:pt x="875" y="1519"/>
                </a:lnTo>
                <a:lnTo>
                  <a:pt x="874" y="1519"/>
                </a:lnTo>
                <a:lnTo>
                  <a:pt x="873" y="1519"/>
                </a:lnTo>
                <a:lnTo>
                  <a:pt x="873" y="1521"/>
                </a:lnTo>
                <a:lnTo>
                  <a:pt x="872" y="1521"/>
                </a:lnTo>
                <a:lnTo>
                  <a:pt x="871" y="1521"/>
                </a:lnTo>
                <a:lnTo>
                  <a:pt x="871" y="1522"/>
                </a:lnTo>
                <a:lnTo>
                  <a:pt x="869" y="1522"/>
                </a:lnTo>
                <a:lnTo>
                  <a:pt x="868" y="1522"/>
                </a:lnTo>
                <a:lnTo>
                  <a:pt x="867" y="1523"/>
                </a:lnTo>
                <a:lnTo>
                  <a:pt x="866" y="1523"/>
                </a:lnTo>
                <a:lnTo>
                  <a:pt x="865" y="1523"/>
                </a:lnTo>
                <a:lnTo>
                  <a:pt x="865" y="1524"/>
                </a:lnTo>
                <a:lnTo>
                  <a:pt x="864" y="1524"/>
                </a:lnTo>
                <a:lnTo>
                  <a:pt x="863" y="1525"/>
                </a:lnTo>
                <a:lnTo>
                  <a:pt x="861" y="1525"/>
                </a:lnTo>
                <a:lnTo>
                  <a:pt x="860" y="1524"/>
                </a:lnTo>
                <a:lnTo>
                  <a:pt x="860" y="1523"/>
                </a:lnTo>
                <a:lnTo>
                  <a:pt x="860" y="1522"/>
                </a:lnTo>
                <a:lnTo>
                  <a:pt x="861" y="1522"/>
                </a:lnTo>
                <a:lnTo>
                  <a:pt x="863" y="1521"/>
                </a:lnTo>
                <a:lnTo>
                  <a:pt x="864" y="1519"/>
                </a:lnTo>
                <a:lnTo>
                  <a:pt x="865" y="1519"/>
                </a:lnTo>
                <a:lnTo>
                  <a:pt x="868" y="1517"/>
                </a:lnTo>
                <a:lnTo>
                  <a:pt x="869" y="1517"/>
                </a:lnTo>
                <a:lnTo>
                  <a:pt x="871" y="1517"/>
                </a:lnTo>
                <a:lnTo>
                  <a:pt x="871" y="1516"/>
                </a:lnTo>
                <a:lnTo>
                  <a:pt x="871" y="1517"/>
                </a:lnTo>
                <a:lnTo>
                  <a:pt x="871" y="1516"/>
                </a:lnTo>
                <a:lnTo>
                  <a:pt x="872" y="1517"/>
                </a:lnTo>
                <a:lnTo>
                  <a:pt x="871" y="1516"/>
                </a:lnTo>
                <a:lnTo>
                  <a:pt x="873" y="1516"/>
                </a:lnTo>
                <a:lnTo>
                  <a:pt x="873" y="1515"/>
                </a:lnTo>
                <a:lnTo>
                  <a:pt x="874" y="1515"/>
                </a:lnTo>
                <a:lnTo>
                  <a:pt x="874" y="1514"/>
                </a:lnTo>
                <a:lnTo>
                  <a:pt x="873" y="1514"/>
                </a:lnTo>
                <a:lnTo>
                  <a:pt x="872" y="1514"/>
                </a:lnTo>
                <a:lnTo>
                  <a:pt x="871" y="1515"/>
                </a:lnTo>
                <a:lnTo>
                  <a:pt x="869" y="1515"/>
                </a:lnTo>
                <a:lnTo>
                  <a:pt x="868" y="1516"/>
                </a:lnTo>
                <a:lnTo>
                  <a:pt x="867" y="1516"/>
                </a:lnTo>
                <a:lnTo>
                  <a:pt x="865" y="1517"/>
                </a:lnTo>
                <a:lnTo>
                  <a:pt x="864" y="1517"/>
                </a:lnTo>
                <a:lnTo>
                  <a:pt x="863" y="1518"/>
                </a:lnTo>
                <a:lnTo>
                  <a:pt x="861" y="1518"/>
                </a:lnTo>
                <a:lnTo>
                  <a:pt x="856" y="1523"/>
                </a:lnTo>
                <a:lnTo>
                  <a:pt x="855" y="1523"/>
                </a:lnTo>
                <a:lnTo>
                  <a:pt x="854" y="1523"/>
                </a:lnTo>
                <a:lnTo>
                  <a:pt x="852" y="1523"/>
                </a:lnTo>
                <a:lnTo>
                  <a:pt x="852" y="1524"/>
                </a:lnTo>
                <a:lnTo>
                  <a:pt x="851" y="1524"/>
                </a:lnTo>
                <a:lnTo>
                  <a:pt x="851" y="1523"/>
                </a:lnTo>
                <a:lnTo>
                  <a:pt x="851" y="1524"/>
                </a:lnTo>
                <a:lnTo>
                  <a:pt x="850" y="1524"/>
                </a:lnTo>
                <a:lnTo>
                  <a:pt x="849" y="1524"/>
                </a:lnTo>
                <a:lnTo>
                  <a:pt x="848" y="1524"/>
                </a:lnTo>
                <a:lnTo>
                  <a:pt x="839" y="1527"/>
                </a:lnTo>
                <a:lnTo>
                  <a:pt x="839" y="1530"/>
                </a:lnTo>
                <a:lnTo>
                  <a:pt x="839" y="1531"/>
                </a:lnTo>
                <a:lnTo>
                  <a:pt x="840" y="1531"/>
                </a:lnTo>
                <a:lnTo>
                  <a:pt x="843" y="1530"/>
                </a:lnTo>
                <a:lnTo>
                  <a:pt x="845" y="1530"/>
                </a:lnTo>
                <a:lnTo>
                  <a:pt x="845" y="1529"/>
                </a:lnTo>
                <a:lnTo>
                  <a:pt x="846" y="1529"/>
                </a:lnTo>
                <a:lnTo>
                  <a:pt x="850" y="1527"/>
                </a:lnTo>
                <a:lnTo>
                  <a:pt x="851" y="1527"/>
                </a:lnTo>
                <a:lnTo>
                  <a:pt x="852" y="1527"/>
                </a:lnTo>
                <a:lnTo>
                  <a:pt x="852" y="1526"/>
                </a:lnTo>
                <a:lnTo>
                  <a:pt x="854" y="1526"/>
                </a:lnTo>
                <a:lnTo>
                  <a:pt x="855" y="1526"/>
                </a:lnTo>
                <a:lnTo>
                  <a:pt x="855" y="1525"/>
                </a:lnTo>
                <a:lnTo>
                  <a:pt x="856" y="1525"/>
                </a:lnTo>
                <a:lnTo>
                  <a:pt x="857" y="1527"/>
                </a:lnTo>
                <a:lnTo>
                  <a:pt x="857" y="1529"/>
                </a:lnTo>
                <a:lnTo>
                  <a:pt x="858" y="1529"/>
                </a:lnTo>
                <a:lnTo>
                  <a:pt x="858" y="1530"/>
                </a:lnTo>
                <a:lnTo>
                  <a:pt x="859" y="1531"/>
                </a:lnTo>
                <a:lnTo>
                  <a:pt x="859" y="1532"/>
                </a:lnTo>
                <a:lnTo>
                  <a:pt x="861" y="1535"/>
                </a:lnTo>
                <a:lnTo>
                  <a:pt x="863" y="1539"/>
                </a:lnTo>
                <a:lnTo>
                  <a:pt x="861" y="1540"/>
                </a:lnTo>
                <a:lnTo>
                  <a:pt x="863" y="1542"/>
                </a:lnTo>
                <a:lnTo>
                  <a:pt x="864" y="1544"/>
                </a:lnTo>
                <a:lnTo>
                  <a:pt x="864" y="1547"/>
                </a:lnTo>
                <a:lnTo>
                  <a:pt x="858" y="1549"/>
                </a:lnTo>
                <a:lnTo>
                  <a:pt x="856" y="1542"/>
                </a:lnTo>
                <a:lnTo>
                  <a:pt x="855" y="1542"/>
                </a:lnTo>
                <a:lnTo>
                  <a:pt x="855" y="1543"/>
                </a:lnTo>
                <a:lnTo>
                  <a:pt x="849" y="1544"/>
                </a:lnTo>
                <a:lnTo>
                  <a:pt x="848" y="1546"/>
                </a:lnTo>
                <a:lnTo>
                  <a:pt x="847" y="1546"/>
                </a:lnTo>
                <a:lnTo>
                  <a:pt x="841" y="1548"/>
                </a:lnTo>
                <a:lnTo>
                  <a:pt x="840" y="1548"/>
                </a:lnTo>
                <a:lnTo>
                  <a:pt x="839" y="1548"/>
                </a:lnTo>
                <a:lnTo>
                  <a:pt x="832" y="1551"/>
                </a:lnTo>
                <a:lnTo>
                  <a:pt x="833" y="1552"/>
                </a:lnTo>
                <a:lnTo>
                  <a:pt x="835" y="1561"/>
                </a:lnTo>
                <a:lnTo>
                  <a:pt x="839" y="1561"/>
                </a:lnTo>
                <a:lnTo>
                  <a:pt x="839" y="1560"/>
                </a:lnTo>
                <a:lnTo>
                  <a:pt x="839" y="1561"/>
                </a:lnTo>
                <a:lnTo>
                  <a:pt x="845" y="1563"/>
                </a:lnTo>
                <a:lnTo>
                  <a:pt x="846" y="1564"/>
                </a:lnTo>
                <a:lnTo>
                  <a:pt x="847" y="1559"/>
                </a:lnTo>
                <a:lnTo>
                  <a:pt x="846" y="1564"/>
                </a:lnTo>
                <a:lnTo>
                  <a:pt x="847" y="1564"/>
                </a:lnTo>
                <a:lnTo>
                  <a:pt x="848" y="1564"/>
                </a:lnTo>
                <a:lnTo>
                  <a:pt x="849" y="1564"/>
                </a:lnTo>
                <a:lnTo>
                  <a:pt x="852" y="1563"/>
                </a:lnTo>
                <a:lnTo>
                  <a:pt x="852" y="1561"/>
                </a:lnTo>
                <a:lnTo>
                  <a:pt x="854" y="1558"/>
                </a:lnTo>
                <a:lnTo>
                  <a:pt x="854" y="1559"/>
                </a:lnTo>
                <a:lnTo>
                  <a:pt x="854" y="1561"/>
                </a:lnTo>
                <a:lnTo>
                  <a:pt x="856" y="1561"/>
                </a:lnTo>
                <a:lnTo>
                  <a:pt x="856" y="1557"/>
                </a:lnTo>
                <a:lnTo>
                  <a:pt x="857" y="1557"/>
                </a:lnTo>
                <a:lnTo>
                  <a:pt x="856" y="1561"/>
                </a:lnTo>
                <a:lnTo>
                  <a:pt x="861" y="1559"/>
                </a:lnTo>
                <a:lnTo>
                  <a:pt x="864" y="1559"/>
                </a:lnTo>
                <a:lnTo>
                  <a:pt x="864" y="1560"/>
                </a:lnTo>
                <a:lnTo>
                  <a:pt x="865" y="1560"/>
                </a:lnTo>
                <a:lnTo>
                  <a:pt x="852" y="1565"/>
                </a:lnTo>
                <a:lnTo>
                  <a:pt x="849" y="1566"/>
                </a:lnTo>
                <a:lnTo>
                  <a:pt x="835" y="1564"/>
                </a:lnTo>
                <a:lnTo>
                  <a:pt x="835" y="1563"/>
                </a:lnTo>
                <a:lnTo>
                  <a:pt x="834" y="1563"/>
                </a:lnTo>
                <a:lnTo>
                  <a:pt x="833" y="1563"/>
                </a:lnTo>
                <a:lnTo>
                  <a:pt x="841" y="1584"/>
                </a:lnTo>
                <a:lnTo>
                  <a:pt x="825" y="1590"/>
                </a:lnTo>
                <a:lnTo>
                  <a:pt x="831" y="1601"/>
                </a:lnTo>
                <a:lnTo>
                  <a:pt x="829" y="1602"/>
                </a:lnTo>
                <a:lnTo>
                  <a:pt x="817" y="1600"/>
                </a:lnTo>
                <a:lnTo>
                  <a:pt x="813" y="1589"/>
                </a:lnTo>
                <a:lnTo>
                  <a:pt x="814" y="1588"/>
                </a:lnTo>
                <a:lnTo>
                  <a:pt x="813" y="1586"/>
                </a:lnTo>
                <a:lnTo>
                  <a:pt x="815" y="1583"/>
                </a:lnTo>
                <a:lnTo>
                  <a:pt x="816" y="1583"/>
                </a:lnTo>
                <a:lnTo>
                  <a:pt x="816" y="1582"/>
                </a:lnTo>
                <a:lnTo>
                  <a:pt x="822" y="1580"/>
                </a:lnTo>
                <a:lnTo>
                  <a:pt x="823" y="1580"/>
                </a:lnTo>
                <a:lnTo>
                  <a:pt x="825" y="1579"/>
                </a:lnTo>
                <a:lnTo>
                  <a:pt x="837" y="1574"/>
                </a:lnTo>
                <a:lnTo>
                  <a:pt x="830" y="1555"/>
                </a:lnTo>
                <a:lnTo>
                  <a:pt x="829" y="1554"/>
                </a:lnTo>
                <a:lnTo>
                  <a:pt x="826" y="1552"/>
                </a:lnTo>
                <a:lnTo>
                  <a:pt x="825" y="1551"/>
                </a:lnTo>
                <a:lnTo>
                  <a:pt x="824" y="1552"/>
                </a:lnTo>
                <a:lnTo>
                  <a:pt x="823" y="1554"/>
                </a:lnTo>
                <a:lnTo>
                  <a:pt x="823" y="1555"/>
                </a:lnTo>
                <a:lnTo>
                  <a:pt x="822" y="1556"/>
                </a:lnTo>
                <a:lnTo>
                  <a:pt x="822" y="1557"/>
                </a:lnTo>
                <a:lnTo>
                  <a:pt x="822" y="1558"/>
                </a:lnTo>
                <a:lnTo>
                  <a:pt x="821" y="1558"/>
                </a:lnTo>
                <a:lnTo>
                  <a:pt x="821" y="1559"/>
                </a:lnTo>
                <a:lnTo>
                  <a:pt x="822" y="1559"/>
                </a:lnTo>
                <a:lnTo>
                  <a:pt x="824" y="1559"/>
                </a:lnTo>
                <a:lnTo>
                  <a:pt x="824" y="1560"/>
                </a:lnTo>
                <a:lnTo>
                  <a:pt x="823" y="1561"/>
                </a:lnTo>
                <a:lnTo>
                  <a:pt x="823" y="1564"/>
                </a:lnTo>
                <a:lnTo>
                  <a:pt x="824" y="1568"/>
                </a:lnTo>
                <a:lnTo>
                  <a:pt x="824" y="1571"/>
                </a:lnTo>
                <a:lnTo>
                  <a:pt x="825" y="1571"/>
                </a:lnTo>
                <a:lnTo>
                  <a:pt x="832" y="1568"/>
                </a:lnTo>
                <a:lnTo>
                  <a:pt x="833" y="1572"/>
                </a:lnTo>
                <a:lnTo>
                  <a:pt x="829" y="1574"/>
                </a:lnTo>
                <a:lnTo>
                  <a:pt x="825" y="1576"/>
                </a:lnTo>
                <a:lnTo>
                  <a:pt x="821" y="1577"/>
                </a:lnTo>
                <a:lnTo>
                  <a:pt x="815" y="1580"/>
                </a:lnTo>
                <a:lnTo>
                  <a:pt x="814" y="1580"/>
                </a:lnTo>
                <a:lnTo>
                  <a:pt x="813" y="1580"/>
                </a:lnTo>
                <a:lnTo>
                  <a:pt x="809" y="1581"/>
                </a:lnTo>
                <a:lnTo>
                  <a:pt x="808" y="1580"/>
                </a:lnTo>
                <a:lnTo>
                  <a:pt x="808" y="1579"/>
                </a:lnTo>
                <a:lnTo>
                  <a:pt x="809" y="1579"/>
                </a:lnTo>
                <a:lnTo>
                  <a:pt x="809" y="1577"/>
                </a:lnTo>
                <a:lnTo>
                  <a:pt x="809" y="1576"/>
                </a:lnTo>
                <a:lnTo>
                  <a:pt x="809" y="1574"/>
                </a:lnTo>
                <a:lnTo>
                  <a:pt x="808" y="1574"/>
                </a:lnTo>
                <a:lnTo>
                  <a:pt x="807" y="1573"/>
                </a:lnTo>
                <a:lnTo>
                  <a:pt x="808" y="1573"/>
                </a:lnTo>
                <a:lnTo>
                  <a:pt x="808" y="1572"/>
                </a:lnTo>
                <a:lnTo>
                  <a:pt x="808" y="1571"/>
                </a:lnTo>
                <a:lnTo>
                  <a:pt x="807" y="1571"/>
                </a:lnTo>
                <a:lnTo>
                  <a:pt x="807" y="1569"/>
                </a:lnTo>
                <a:lnTo>
                  <a:pt x="807" y="1568"/>
                </a:lnTo>
                <a:lnTo>
                  <a:pt x="806" y="1568"/>
                </a:lnTo>
                <a:lnTo>
                  <a:pt x="806" y="1569"/>
                </a:lnTo>
                <a:lnTo>
                  <a:pt x="805" y="1569"/>
                </a:lnTo>
                <a:lnTo>
                  <a:pt x="804" y="1569"/>
                </a:lnTo>
                <a:lnTo>
                  <a:pt x="804" y="1571"/>
                </a:lnTo>
                <a:lnTo>
                  <a:pt x="803" y="1571"/>
                </a:lnTo>
                <a:lnTo>
                  <a:pt x="802" y="1572"/>
                </a:lnTo>
                <a:lnTo>
                  <a:pt x="803" y="1572"/>
                </a:lnTo>
                <a:lnTo>
                  <a:pt x="804" y="1573"/>
                </a:lnTo>
                <a:lnTo>
                  <a:pt x="804" y="1574"/>
                </a:lnTo>
                <a:lnTo>
                  <a:pt x="804" y="1575"/>
                </a:lnTo>
                <a:lnTo>
                  <a:pt x="805" y="1575"/>
                </a:lnTo>
                <a:lnTo>
                  <a:pt x="804" y="1576"/>
                </a:lnTo>
                <a:lnTo>
                  <a:pt x="804" y="1577"/>
                </a:lnTo>
                <a:lnTo>
                  <a:pt x="804" y="1580"/>
                </a:lnTo>
                <a:lnTo>
                  <a:pt x="804" y="1581"/>
                </a:lnTo>
                <a:lnTo>
                  <a:pt x="805" y="1581"/>
                </a:lnTo>
                <a:lnTo>
                  <a:pt x="805" y="1582"/>
                </a:lnTo>
                <a:lnTo>
                  <a:pt x="806" y="1582"/>
                </a:lnTo>
                <a:lnTo>
                  <a:pt x="806" y="1584"/>
                </a:lnTo>
                <a:lnTo>
                  <a:pt x="806" y="1585"/>
                </a:lnTo>
                <a:lnTo>
                  <a:pt x="807" y="1589"/>
                </a:lnTo>
                <a:lnTo>
                  <a:pt x="808" y="1589"/>
                </a:lnTo>
                <a:lnTo>
                  <a:pt x="808" y="1590"/>
                </a:lnTo>
                <a:lnTo>
                  <a:pt x="808" y="1591"/>
                </a:lnTo>
                <a:lnTo>
                  <a:pt x="808" y="1592"/>
                </a:lnTo>
                <a:lnTo>
                  <a:pt x="807" y="1592"/>
                </a:lnTo>
                <a:lnTo>
                  <a:pt x="806" y="1592"/>
                </a:lnTo>
                <a:lnTo>
                  <a:pt x="805" y="1592"/>
                </a:lnTo>
                <a:lnTo>
                  <a:pt x="805" y="1593"/>
                </a:lnTo>
                <a:lnTo>
                  <a:pt x="805" y="1592"/>
                </a:lnTo>
                <a:lnTo>
                  <a:pt x="804" y="1591"/>
                </a:lnTo>
                <a:lnTo>
                  <a:pt x="804" y="1590"/>
                </a:lnTo>
                <a:lnTo>
                  <a:pt x="804" y="1589"/>
                </a:lnTo>
                <a:lnTo>
                  <a:pt x="804" y="1588"/>
                </a:lnTo>
                <a:lnTo>
                  <a:pt x="803" y="1588"/>
                </a:lnTo>
                <a:lnTo>
                  <a:pt x="803" y="1586"/>
                </a:lnTo>
                <a:lnTo>
                  <a:pt x="804" y="1586"/>
                </a:lnTo>
                <a:lnTo>
                  <a:pt x="804" y="1585"/>
                </a:lnTo>
                <a:lnTo>
                  <a:pt x="803" y="1585"/>
                </a:lnTo>
                <a:lnTo>
                  <a:pt x="803" y="1584"/>
                </a:lnTo>
                <a:lnTo>
                  <a:pt x="802" y="1584"/>
                </a:lnTo>
                <a:lnTo>
                  <a:pt x="802" y="1583"/>
                </a:lnTo>
                <a:lnTo>
                  <a:pt x="802" y="1582"/>
                </a:lnTo>
                <a:lnTo>
                  <a:pt x="803" y="1582"/>
                </a:lnTo>
                <a:lnTo>
                  <a:pt x="804" y="1582"/>
                </a:lnTo>
                <a:lnTo>
                  <a:pt x="804" y="1581"/>
                </a:lnTo>
                <a:lnTo>
                  <a:pt x="803" y="1581"/>
                </a:lnTo>
                <a:lnTo>
                  <a:pt x="803" y="1582"/>
                </a:lnTo>
                <a:lnTo>
                  <a:pt x="802" y="1582"/>
                </a:lnTo>
                <a:lnTo>
                  <a:pt x="802" y="1581"/>
                </a:lnTo>
                <a:lnTo>
                  <a:pt x="803" y="1581"/>
                </a:lnTo>
                <a:lnTo>
                  <a:pt x="804" y="1581"/>
                </a:lnTo>
                <a:lnTo>
                  <a:pt x="803" y="1580"/>
                </a:lnTo>
                <a:lnTo>
                  <a:pt x="802" y="1580"/>
                </a:lnTo>
                <a:lnTo>
                  <a:pt x="802" y="1581"/>
                </a:lnTo>
                <a:lnTo>
                  <a:pt x="800" y="1581"/>
                </a:lnTo>
                <a:lnTo>
                  <a:pt x="800" y="1580"/>
                </a:lnTo>
                <a:lnTo>
                  <a:pt x="802" y="1576"/>
                </a:lnTo>
                <a:lnTo>
                  <a:pt x="802" y="1574"/>
                </a:lnTo>
                <a:lnTo>
                  <a:pt x="802" y="1573"/>
                </a:lnTo>
                <a:lnTo>
                  <a:pt x="802" y="1572"/>
                </a:lnTo>
                <a:lnTo>
                  <a:pt x="800" y="1572"/>
                </a:lnTo>
                <a:lnTo>
                  <a:pt x="800" y="1573"/>
                </a:lnTo>
                <a:lnTo>
                  <a:pt x="800" y="1574"/>
                </a:lnTo>
                <a:lnTo>
                  <a:pt x="799" y="1575"/>
                </a:lnTo>
                <a:lnTo>
                  <a:pt x="800" y="1575"/>
                </a:lnTo>
                <a:lnTo>
                  <a:pt x="800" y="1576"/>
                </a:lnTo>
                <a:lnTo>
                  <a:pt x="799" y="1576"/>
                </a:lnTo>
                <a:lnTo>
                  <a:pt x="799" y="1577"/>
                </a:lnTo>
                <a:lnTo>
                  <a:pt x="799" y="1576"/>
                </a:lnTo>
                <a:lnTo>
                  <a:pt x="799" y="1575"/>
                </a:lnTo>
                <a:lnTo>
                  <a:pt x="798" y="1575"/>
                </a:lnTo>
                <a:lnTo>
                  <a:pt x="798" y="1574"/>
                </a:lnTo>
                <a:lnTo>
                  <a:pt x="798" y="1573"/>
                </a:lnTo>
                <a:lnTo>
                  <a:pt x="797" y="1573"/>
                </a:lnTo>
                <a:lnTo>
                  <a:pt x="797" y="1571"/>
                </a:lnTo>
                <a:lnTo>
                  <a:pt x="797" y="1568"/>
                </a:lnTo>
                <a:lnTo>
                  <a:pt x="797" y="1567"/>
                </a:lnTo>
                <a:lnTo>
                  <a:pt x="797" y="1566"/>
                </a:lnTo>
                <a:lnTo>
                  <a:pt x="797" y="1565"/>
                </a:lnTo>
                <a:lnTo>
                  <a:pt x="798" y="1561"/>
                </a:lnTo>
                <a:lnTo>
                  <a:pt x="802" y="1556"/>
                </a:lnTo>
                <a:lnTo>
                  <a:pt x="802" y="1555"/>
                </a:lnTo>
                <a:lnTo>
                  <a:pt x="803" y="1555"/>
                </a:lnTo>
                <a:lnTo>
                  <a:pt x="803" y="1554"/>
                </a:lnTo>
                <a:lnTo>
                  <a:pt x="804" y="1552"/>
                </a:lnTo>
                <a:lnTo>
                  <a:pt x="805" y="1552"/>
                </a:lnTo>
                <a:lnTo>
                  <a:pt x="805" y="1551"/>
                </a:lnTo>
                <a:lnTo>
                  <a:pt x="807" y="1550"/>
                </a:lnTo>
                <a:lnTo>
                  <a:pt x="812" y="1546"/>
                </a:lnTo>
                <a:lnTo>
                  <a:pt x="815" y="1541"/>
                </a:lnTo>
                <a:lnTo>
                  <a:pt x="816" y="1539"/>
                </a:lnTo>
                <a:lnTo>
                  <a:pt x="820" y="1538"/>
                </a:lnTo>
                <a:lnTo>
                  <a:pt x="822" y="1537"/>
                </a:lnTo>
                <a:lnTo>
                  <a:pt x="824" y="1535"/>
                </a:lnTo>
                <a:lnTo>
                  <a:pt x="831" y="1532"/>
                </a:lnTo>
                <a:lnTo>
                  <a:pt x="832" y="1532"/>
                </a:lnTo>
                <a:lnTo>
                  <a:pt x="833" y="1532"/>
                </a:lnTo>
                <a:lnTo>
                  <a:pt x="835" y="1532"/>
                </a:lnTo>
                <a:lnTo>
                  <a:pt x="835" y="1531"/>
                </a:lnTo>
                <a:lnTo>
                  <a:pt x="837" y="1531"/>
                </a:lnTo>
                <a:lnTo>
                  <a:pt x="838" y="1531"/>
                </a:lnTo>
                <a:lnTo>
                  <a:pt x="838" y="1527"/>
                </a:lnTo>
                <a:lnTo>
                  <a:pt x="837" y="1529"/>
                </a:lnTo>
                <a:lnTo>
                  <a:pt x="837" y="1527"/>
                </a:lnTo>
                <a:lnTo>
                  <a:pt x="835" y="1529"/>
                </a:lnTo>
                <a:lnTo>
                  <a:pt x="834" y="1529"/>
                </a:lnTo>
                <a:lnTo>
                  <a:pt x="833" y="1529"/>
                </a:lnTo>
                <a:lnTo>
                  <a:pt x="832" y="1529"/>
                </a:lnTo>
                <a:lnTo>
                  <a:pt x="832" y="1530"/>
                </a:lnTo>
                <a:lnTo>
                  <a:pt x="831" y="1530"/>
                </a:lnTo>
                <a:lnTo>
                  <a:pt x="830" y="1530"/>
                </a:lnTo>
                <a:lnTo>
                  <a:pt x="828" y="1531"/>
                </a:lnTo>
                <a:lnTo>
                  <a:pt x="826" y="1531"/>
                </a:lnTo>
                <a:lnTo>
                  <a:pt x="826" y="1532"/>
                </a:lnTo>
                <a:lnTo>
                  <a:pt x="825" y="1532"/>
                </a:lnTo>
                <a:lnTo>
                  <a:pt x="825" y="1531"/>
                </a:lnTo>
                <a:lnTo>
                  <a:pt x="825" y="1530"/>
                </a:lnTo>
                <a:lnTo>
                  <a:pt x="826" y="1530"/>
                </a:lnTo>
                <a:lnTo>
                  <a:pt x="826" y="1529"/>
                </a:lnTo>
                <a:lnTo>
                  <a:pt x="825" y="1529"/>
                </a:lnTo>
                <a:lnTo>
                  <a:pt x="825" y="1527"/>
                </a:lnTo>
                <a:lnTo>
                  <a:pt x="825" y="1526"/>
                </a:lnTo>
                <a:lnTo>
                  <a:pt x="825" y="1527"/>
                </a:lnTo>
                <a:lnTo>
                  <a:pt x="826" y="1527"/>
                </a:lnTo>
                <a:lnTo>
                  <a:pt x="828" y="1529"/>
                </a:lnTo>
                <a:lnTo>
                  <a:pt x="829" y="1530"/>
                </a:lnTo>
                <a:lnTo>
                  <a:pt x="829" y="1529"/>
                </a:lnTo>
                <a:lnTo>
                  <a:pt x="828" y="1526"/>
                </a:lnTo>
                <a:lnTo>
                  <a:pt x="826" y="1525"/>
                </a:lnTo>
                <a:lnTo>
                  <a:pt x="826" y="1526"/>
                </a:lnTo>
                <a:lnTo>
                  <a:pt x="826" y="1525"/>
                </a:lnTo>
                <a:lnTo>
                  <a:pt x="826" y="1524"/>
                </a:lnTo>
                <a:lnTo>
                  <a:pt x="826" y="1523"/>
                </a:lnTo>
                <a:lnTo>
                  <a:pt x="828" y="1523"/>
                </a:lnTo>
                <a:lnTo>
                  <a:pt x="826" y="1523"/>
                </a:lnTo>
                <a:lnTo>
                  <a:pt x="826" y="1522"/>
                </a:lnTo>
                <a:lnTo>
                  <a:pt x="828" y="1521"/>
                </a:lnTo>
                <a:lnTo>
                  <a:pt x="829" y="1521"/>
                </a:lnTo>
                <a:lnTo>
                  <a:pt x="829" y="1519"/>
                </a:lnTo>
                <a:lnTo>
                  <a:pt x="830" y="1519"/>
                </a:lnTo>
                <a:lnTo>
                  <a:pt x="830" y="1518"/>
                </a:lnTo>
                <a:lnTo>
                  <a:pt x="831" y="1518"/>
                </a:lnTo>
                <a:lnTo>
                  <a:pt x="832" y="1517"/>
                </a:lnTo>
                <a:lnTo>
                  <a:pt x="834" y="1516"/>
                </a:lnTo>
                <a:lnTo>
                  <a:pt x="834" y="1515"/>
                </a:lnTo>
                <a:lnTo>
                  <a:pt x="835" y="1515"/>
                </a:lnTo>
                <a:lnTo>
                  <a:pt x="835" y="1514"/>
                </a:lnTo>
                <a:lnTo>
                  <a:pt x="837" y="1514"/>
                </a:lnTo>
                <a:lnTo>
                  <a:pt x="835" y="1513"/>
                </a:lnTo>
                <a:lnTo>
                  <a:pt x="834" y="1513"/>
                </a:lnTo>
                <a:lnTo>
                  <a:pt x="833" y="1514"/>
                </a:lnTo>
                <a:lnTo>
                  <a:pt x="831" y="1516"/>
                </a:lnTo>
                <a:lnTo>
                  <a:pt x="830" y="1516"/>
                </a:lnTo>
                <a:lnTo>
                  <a:pt x="829" y="1516"/>
                </a:lnTo>
                <a:lnTo>
                  <a:pt x="828" y="1517"/>
                </a:lnTo>
                <a:lnTo>
                  <a:pt x="828" y="1518"/>
                </a:lnTo>
                <a:lnTo>
                  <a:pt x="826" y="1518"/>
                </a:lnTo>
                <a:lnTo>
                  <a:pt x="826" y="1519"/>
                </a:lnTo>
                <a:lnTo>
                  <a:pt x="826" y="1521"/>
                </a:lnTo>
                <a:lnTo>
                  <a:pt x="825" y="1522"/>
                </a:lnTo>
                <a:lnTo>
                  <a:pt x="825" y="1523"/>
                </a:lnTo>
                <a:lnTo>
                  <a:pt x="824" y="1524"/>
                </a:lnTo>
                <a:lnTo>
                  <a:pt x="823" y="1525"/>
                </a:lnTo>
                <a:lnTo>
                  <a:pt x="823" y="1526"/>
                </a:lnTo>
                <a:lnTo>
                  <a:pt x="822" y="1527"/>
                </a:lnTo>
                <a:lnTo>
                  <a:pt x="821" y="1529"/>
                </a:lnTo>
                <a:lnTo>
                  <a:pt x="820" y="1530"/>
                </a:lnTo>
                <a:lnTo>
                  <a:pt x="819" y="1530"/>
                </a:lnTo>
                <a:lnTo>
                  <a:pt x="820" y="1531"/>
                </a:lnTo>
                <a:lnTo>
                  <a:pt x="819" y="1531"/>
                </a:lnTo>
                <a:lnTo>
                  <a:pt x="817" y="1532"/>
                </a:lnTo>
                <a:lnTo>
                  <a:pt x="819" y="1532"/>
                </a:lnTo>
                <a:lnTo>
                  <a:pt x="817" y="1532"/>
                </a:lnTo>
                <a:lnTo>
                  <a:pt x="817" y="1533"/>
                </a:lnTo>
                <a:lnTo>
                  <a:pt x="816" y="1533"/>
                </a:lnTo>
                <a:lnTo>
                  <a:pt x="817" y="1533"/>
                </a:lnTo>
                <a:lnTo>
                  <a:pt x="816" y="1534"/>
                </a:lnTo>
                <a:lnTo>
                  <a:pt x="816" y="1533"/>
                </a:lnTo>
                <a:lnTo>
                  <a:pt x="816" y="1534"/>
                </a:lnTo>
                <a:lnTo>
                  <a:pt x="815" y="1534"/>
                </a:lnTo>
                <a:lnTo>
                  <a:pt x="816" y="1534"/>
                </a:lnTo>
                <a:lnTo>
                  <a:pt x="815" y="1535"/>
                </a:lnTo>
                <a:lnTo>
                  <a:pt x="815" y="1537"/>
                </a:lnTo>
                <a:lnTo>
                  <a:pt x="814" y="1534"/>
                </a:lnTo>
                <a:lnTo>
                  <a:pt x="814" y="1533"/>
                </a:lnTo>
                <a:lnTo>
                  <a:pt x="814" y="1532"/>
                </a:lnTo>
                <a:lnTo>
                  <a:pt x="814" y="1531"/>
                </a:lnTo>
                <a:lnTo>
                  <a:pt x="814" y="1529"/>
                </a:lnTo>
                <a:lnTo>
                  <a:pt x="813" y="1529"/>
                </a:lnTo>
                <a:lnTo>
                  <a:pt x="811" y="1529"/>
                </a:lnTo>
                <a:lnTo>
                  <a:pt x="809" y="1530"/>
                </a:lnTo>
                <a:lnTo>
                  <a:pt x="809" y="1531"/>
                </a:lnTo>
                <a:lnTo>
                  <a:pt x="812" y="1533"/>
                </a:lnTo>
                <a:lnTo>
                  <a:pt x="813" y="1533"/>
                </a:lnTo>
                <a:lnTo>
                  <a:pt x="813" y="1537"/>
                </a:lnTo>
                <a:lnTo>
                  <a:pt x="813" y="1538"/>
                </a:lnTo>
                <a:lnTo>
                  <a:pt x="813" y="1539"/>
                </a:lnTo>
                <a:lnTo>
                  <a:pt x="813" y="1540"/>
                </a:lnTo>
                <a:lnTo>
                  <a:pt x="812" y="1540"/>
                </a:lnTo>
                <a:lnTo>
                  <a:pt x="811" y="1541"/>
                </a:lnTo>
                <a:lnTo>
                  <a:pt x="811" y="1542"/>
                </a:lnTo>
                <a:lnTo>
                  <a:pt x="809" y="1542"/>
                </a:lnTo>
                <a:lnTo>
                  <a:pt x="809" y="1543"/>
                </a:lnTo>
                <a:lnTo>
                  <a:pt x="808" y="1544"/>
                </a:lnTo>
                <a:lnTo>
                  <a:pt x="808" y="1546"/>
                </a:lnTo>
                <a:lnTo>
                  <a:pt x="807" y="1546"/>
                </a:lnTo>
                <a:lnTo>
                  <a:pt x="807" y="1547"/>
                </a:lnTo>
                <a:lnTo>
                  <a:pt x="806" y="1547"/>
                </a:lnTo>
                <a:lnTo>
                  <a:pt x="807" y="1547"/>
                </a:lnTo>
                <a:lnTo>
                  <a:pt x="807" y="1546"/>
                </a:lnTo>
                <a:lnTo>
                  <a:pt x="806" y="1546"/>
                </a:lnTo>
                <a:lnTo>
                  <a:pt x="806" y="1547"/>
                </a:lnTo>
                <a:lnTo>
                  <a:pt x="806" y="1548"/>
                </a:lnTo>
                <a:lnTo>
                  <a:pt x="805" y="1548"/>
                </a:lnTo>
                <a:lnTo>
                  <a:pt x="805" y="1547"/>
                </a:lnTo>
                <a:lnTo>
                  <a:pt x="805" y="1548"/>
                </a:lnTo>
                <a:lnTo>
                  <a:pt x="805" y="1547"/>
                </a:lnTo>
                <a:lnTo>
                  <a:pt x="805" y="1543"/>
                </a:lnTo>
                <a:lnTo>
                  <a:pt x="805" y="1542"/>
                </a:lnTo>
                <a:lnTo>
                  <a:pt x="805" y="1541"/>
                </a:lnTo>
                <a:lnTo>
                  <a:pt x="805" y="1540"/>
                </a:lnTo>
                <a:lnTo>
                  <a:pt x="805" y="1539"/>
                </a:lnTo>
                <a:lnTo>
                  <a:pt x="805" y="1538"/>
                </a:lnTo>
                <a:lnTo>
                  <a:pt x="806" y="1537"/>
                </a:lnTo>
                <a:lnTo>
                  <a:pt x="806" y="1535"/>
                </a:lnTo>
                <a:lnTo>
                  <a:pt x="806" y="1537"/>
                </a:lnTo>
                <a:lnTo>
                  <a:pt x="807" y="1537"/>
                </a:lnTo>
                <a:lnTo>
                  <a:pt x="807" y="1535"/>
                </a:lnTo>
                <a:lnTo>
                  <a:pt x="807" y="1534"/>
                </a:lnTo>
                <a:lnTo>
                  <a:pt x="807" y="1533"/>
                </a:lnTo>
                <a:lnTo>
                  <a:pt x="807" y="1534"/>
                </a:lnTo>
                <a:lnTo>
                  <a:pt x="807" y="1533"/>
                </a:lnTo>
                <a:lnTo>
                  <a:pt x="806" y="1534"/>
                </a:lnTo>
                <a:lnTo>
                  <a:pt x="806" y="1535"/>
                </a:lnTo>
                <a:lnTo>
                  <a:pt x="805" y="1537"/>
                </a:lnTo>
                <a:lnTo>
                  <a:pt x="804" y="1537"/>
                </a:lnTo>
                <a:lnTo>
                  <a:pt x="804" y="1539"/>
                </a:lnTo>
                <a:lnTo>
                  <a:pt x="803" y="1539"/>
                </a:lnTo>
                <a:lnTo>
                  <a:pt x="803" y="1540"/>
                </a:lnTo>
                <a:lnTo>
                  <a:pt x="803" y="1542"/>
                </a:lnTo>
                <a:lnTo>
                  <a:pt x="803" y="1543"/>
                </a:lnTo>
                <a:lnTo>
                  <a:pt x="803" y="1544"/>
                </a:lnTo>
                <a:lnTo>
                  <a:pt x="803" y="1546"/>
                </a:lnTo>
                <a:lnTo>
                  <a:pt x="803" y="1547"/>
                </a:lnTo>
                <a:lnTo>
                  <a:pt x="802" y="1547"/>
                </a:lnTo>
                <a:lnTo>
                  <a:pt x="800" y="1546"/>
                </a:lnTo>
                <a:lnTo>
                  <a:pt x="799" y="1546"/>
                </a:lnTo>
                <a:lnTo>
                  <a:pt x="799" y="1544"/>
                </a:lnTo>
                <a:lnTo>
                  <a:pt x="798" y="1544"/>
                </a:lnTo>
                <a:lnTo>
                  <a:pt x="798" y="1543"/>
                </a:lnTo>
                <a:lnTo>
                  <a:pt x="797" y="1542"/>
                </a:lnTo>
                <a:lnTo>
                  <a:pt x="798" y="1543"/>
                </a:lnTo>
                <a:lnTo>
                  <a:pt x="798" y="1542"/>
                </a:lnTo>
                <a:lnTo>
                  <a:pt x="797" y="1542"/>
                </a:lnTo>
                <a:lnTo>
                  <a:pt x="797" y="1541"/>
                </a:lnTo>
                <a:lnTo>
                  <a:pt x="798" y="1540"/>
                </a:lnTo>
                <a:lnTo>
                  <a:pt x="797" y="1540"/>
                </a:lnTo>
                <a:lnTo>
                  <a:pt x="798" y="1539"/>
                </a:lnTo>
                <a:lnTo>
                  <a:pt x="798" y="1538"/>
                </a:lnTo>
                <a:lnTo>
                  <a:pt x="798" y="1537"/>
                </a:lnTo>
                <a:lnTo>
                  <a:pt x="799" y="1537"/>
                </a:lnTo>
                <a:lnTo>
                  <a:pt x="799" y="1535"/>
                </a:lnTo>
                <a:lnTo>
                  <a:pt x="799" y="1534"/>
                </a:lnTo>
                <a:lnTo>
                  <a:pt x="799" y="1533"/>
                </a:lnTo>
                <a:lnTo>
                  <a:pt x="800" y="1530"/>
                </a:lnTo>
                <a:lnTo>
                  <a:pt x="802" y="1529"/>
                </a:lnTo>
                <a:lnTo>
                  <a:pt x="802" y="1527"/>
                </a:lnTo>
                <a:lnTo>
                  <a:pt x="800" y="1527"/>
                </a:lnTo>
                <a:lnTo>
                  <a:pt x="799" y="1527"/>
                </a:lnTo>
                <a:lnTo>
                  <a:pt x="797" y="1529"/>
                </a:lnTo>
                <a:lnTo>
                  <a:pt x="795" y="1529"/>
                </a:lnTo>
                <a:lnTo>
                  <a:pt x="794" y="1529"/>
                </a:lnTo>
                <a:lnTo>
                  <a:pt x="794" y="1527"/>
                </a:lnTo>
                <a:lnTo>
                  <a:pt x="794" y="1526"/>
                </a:lnTo>
                <a:lnTo>
                  <a:pt x="792" y="1525"/>
                </a:lnTo>
                <a:lnTo>
                  <a:pt x="791" y="1525"/>
                </a:lnTo>
                <a:lnTo>
                  <a:pt x="790" y="1526"/>
                </a:lnTo>
                <a:lnTo>
                  <a:pt x="796" y="1537"/>
                </a:lnTo>
                <a:lnTo>
                  <a:pt x="794" y="1540"/>
                </a:lnTo>
                <a:lnTo>
                  <a:pt x="792" y="1540"/>
                </a:lnTo>
                <a:lnTo>
                  <a:pt x="792" y="1541"/>
                </a:lnTo>
                <a:lnTo>
                  <a:pt x="792" y="1542"/>
                </a:lnTo>
                <a:lnTo>
                  <a:pt x="791" y="1543"/>
                </a:lnTo>
                <a:lnTo>
                  <a:pt x="791" y="1542"/>
                </a:lnTo>
                <a:lnTo>
                  <a:pt x="790" y="1542"/>
                </a:lnTo>
                <a:lnTo>
                  <a:pt x="790" y="1543"/>
                </a:lnTo>
                <a:lnTo>
                  <a:pt x="789" y="1543"/>
                </a:lnTo>
                <a:lnTo>
                  <a:pt x="787" y="1544"/>
                </a:lnTo>
                <a:lnTo>
                  <a:pt x="787" y="1543"/>
                </a:lnTo>
                <a:lnTo>
                  <a:pt x="788" y="1543"/>
                </a:lnTo>
                <a:lnTo>
                  <a:pt x="787" y="1543"/>
                </a:lnTo>
                <a:lnTo>
                  <a:pt x="786" y="1543"/>
                </a:lnTo>
                <a:lnTo>
                  <a:pt x="785" y="1544"/>
                </a:lnTo>
                <a:lnTo>
                  <a:pt x="783" y="1544"/>
                </a:lnTo>
                <a:lnTo>
                  <a:pt x="782" y="1544"/>
                </a:lnTo>
                <a:lnTo>
                  <a:pt x="781" y="1544"/>
                </a:lnTo>
                <a:lnTo>
                  <a:pt x="781" y="1546"/>
                </a:lnTo>
                <a:lnTo>
                  <a:pt x="780" y="1546"/>
                </a:lnTo>
                <a:lnTo>
                  <a:pt x="780" y="1544"/>
                </a:lnTo>
                <a:lnTo>
                  <a:pt x="779" y="1544"/>
                </a:lnTo>
                <a:lnTo>
                  <a:pt x="779" y="1546"/>
                </a:lnTo>
                <a:lnTo>
                  <a:pt x="780" y="1546"/>
                </a:lnTo>
                <a:lnTo>
                  <a:pt x="785" y="1544"/>
                </a:lnTo>
                <a:lnTo>
                  <a:pt x="786" y="1544"/>
                </a:lnTo>
                <a:lnTo>
                  <a:pt x="787" y="1544"/>
                </a:lnTo>
                <a:lnTo>
                  <a:pt x="788" y="1546"/>
                </a:lnTo>
                <a:lnTo>
                  <a:pt x="789" y="1546"/>
                </a:lnTo>
                <a:lnTo>
                  <a:pt x="790" y="1546"/>
                </a:lnTo>
                <a:lnTo>
                  <a:pt x="791" y="1546"/>
                </a:lnTo>
                <a:lnTo>
                  <a:pt x="792" y="1543"/>
                </a:lnTo>
                <a:lnTo>
                  <a:pt x="794" y="1543"/>
                </a:lnTo>
                <a:lnTo>
                  <a:pt x="794" y="1544"/>
                </a:lnTo>
                <a:lnTo>
                  <a:pt x="795" y="1546"/>
                </a:lnTo>
                <a:lnTo>
                  <a:pt x="797" y="1548"/>
                </a:lnTo>
                <a:lnTo>
                  <a:pt x="797" y="1549"/>
                </a:lnTo>
                <a:lnTo>
                  <a:pt x="798" y="1551"/>
                </a:lnTo>
                <a:lnTo>
                  <a:pt x="797" y="1552"/>
                </a:lnTo>
                <a:lnTo>
                  <a:pt x="798" y="1552"/>
                </a:lnTo>
                <a:lnTo>
                  <a:pt x="797" y="1552"/>
                </a:lnTo>
                <a:lnTo>
                  <a:pt x="797" y="1554"/>
                </a:lnTo>
                <a:lnTo>
                  <a:pt x="797" y="1555"/>
                </a:lnTo>
                <a:lnTo>
                  <a:pt x="796" y="1555"/>
                </a:lnTo>
                <a:lnTo>
                  <a:pt x="796" y="1554"/>
                </a:lnTo>
                <a:lnTo>
                  <a:pt x="795" y="1554"/>
                </a:lnTo>
                <a:lnTo>
                  <a:pt x="794" y="1554"/>
                </a:lnTo>
                <a:lnTo>
                  <a:pt x="794" y="1552"/>
                </a:lnTo>
                <a:lnTo>
                  <a:pt x="792" y="1552"/>
                </a:lnTo>
                <a:lnTo>
                  <a:pt x="792" y="1554"/>
                </a:lnTo>
                <a:lnTo>
                  <a:pt x="794" y="1555"/>
                </a:lnTo>
                <a:lnTo>
                  <a:pt x="795" y="1556"/>
                </a:lnTo>
                <a:lnTo>
                  <a:pt x="796" y="1556"/>
                </a:lnTo>
                <a:lnTo>
                  <a:pt x="796" y="1557"/>
                </a:lnTo>
                <a:lnTo>
                  <a:pt x="796" y="1558"/>
                </a:lnTo>
                <a:lnTo>
                  <a:pt x="796" y="1559"/>
                </a:lnTo>
                <a:lnTo>
                  <a:pt x="795" y="1559"/>
                </a:lnTo>
                <a:lnTo>
                  <a:pt x="795" y="1560"/>
                </a:lnTo>
                <a:lnTo>
                  <a:pt x="795" y="1561"/>
                </a:lnTo>
                <a:lnTo>
                  <a:pt x="794" y="1561"/>
                </a:lnTo>
                <a:lnTo>
                  <a:pt x="794" y="1563"/>
                </a:lnTo>
                <a:lnTo>
                  <a:pt x="794" y="1564"/>
                </a:lnTo>
                <a:lnTo>
                  <a:pt x="792" y="1565"/>
                </a:lnTo>
                <a:lnTo>
                  <a:pt x="792" y="1566"/>
                </a:lnTo>
                <a:lnTo>
                  <a:pt x="792" y="1567"/>
                </a:lnTo>
                <a:lnTo>
                  <a:pt x="792" y="1568"/>
                </a:lnTo>
                <a:lnTo>
                  <a:pt x="792" y="1569"/>
                </a:lnTo>
                <a:lnTo>
                  <a:pt x="791" y="1569"/>
                </a:lnTo>
                <a:lnTo>
                  <a:pt x="792" y="1569"/>
                </a:lnTo>
                <a:lnTo>
                  <a:pt x="792" y="1571"/>
                </a:lnTo>
                <a:lnTo>
                  <a:pt x="792" y="1572"/>
                </a:lnTo>
                <a:lnTo>
                  <a:pt x="792" y="1573"/>
                </a:lnTo>
                <a:lnTo>
                  <a:pt x="792" y="1574"/>
                </a:lnTo>
                <a:lnTo>
                  <a:pt x="794" y="1574"/>
                </a:lnTo>
                <a:lnTo>
                  <a:pt x="794" y="1575"/>
                </a:lnTo>
                <a:lnTo>
                  <a:pt x="794" y="1576"/>
                </a:lnTo>
                <a:lnTo>
                  <a:pt x="795" y="1576"/>
                </a:lnTo>
                <a:lnTo>
                  <a:pt x="795" y="1577"/>
                </a:lnTo>
                <a:lnTo>
                  <a:pt x="795" y="1579"/>
                </a:lnTo>
                <a:lnTo>
                  <a:pt x="796" y="1579"/>
                </a:lnTo>
                <a:lnTo>
                  <a:pt x="795" y="1579"/>
                </a:lnTo>
                <a:lnTo>
                  <a:pt x="796" y="1579"/>
                </a:lnTo>
                <a:lnTo>
                  <a:pt x="796" y="1580"/>
                </a:lnTo>
                <a:lnTo>
                  <a:pt x="796" y="1581"/>
                </a:lnTo>
                <a:lnTo>
                  <a:pt x="797" y="1582"/>
                </a:lnTo>
                <a:lnTo>
                  <a:pt x="796" y="1582"/>
                </a:lnTo>
                <a:lnTo>
                  <a:pt x="796" y="1581"/>
                </a:lnTo>
                <a:lnTo>
                  <a:pt x="795" y="1581"/>
                </a:lnTo>
                <a:lnTo>
                  <a:pt x="794" y="1580"/>
                </a:lnTo>
                <a:lnTo>
                  <a:pt x="792" y="1579"/>
                </a:lnTo>
                <a:lnTo>
                  <a:pt x="791" y="1579"/>
                </a:lnTo>
                <a:lnTo>
                  <a:pt x="792" y="1579"/>
                </a:lnTo>
                <a:lnTo>
                  <a:pt x="792" y="1580"/>
                </a:lnTo>
                <a:lnTo>
                  <a:pt x="792" y="1581"/>
                </a:lnTo>
                <a:lnTo>
                  <a:pt x="794" y="1581"/>
                </a:lnTo>
                <a:lnTo>
                  <a:pt x="795" y="1582"/>
                </a:lnTo>
                <a:lnTo>
                  <a:pt x="797" y="1583"/>
                </a:lnTo>
                <a:lnTo>
                  <a:pt x="797" y="1584"/>
                </a:lnTo>
                <a:lnTo>
                  <a:pt x="798" y="1584"/>
                </a:lnTo>
                <a:lnTo>
                  <a:pt x="798" y="1585"/>
                </a:lnTo>
                <a:lnTo>
                  <a:pt x="798" y="1586"/>
                </a:lnTo>
                <a:lnTo>
                  <a:pt x="798" y="1588"/>
                </a:lnTo>
                <a:lnTo>
                  <a:pt x="799" y="1589"/>
                </a:lnTo>
                <a:lnTo>
                  <a:pt x="799" y="1590"/>
                </a:lnTo>
                <a:lnTo>
                  <a:pt x="799" y="1591"/>
                </a:lnTo>
                <a:lnTo>
                  <a:pt x="800" y="1592"/>
                </a:lnTo>
                <a:lnTo>
                  <a:pt x="800" y="1593"/>
                </a:lnTo>
                <a:lnTo>
                  <a:pt x="800" y="1594"/>
                </a:lnTo>
                <a:lnTo>
                  <a:pt x="799" y="1596"/>
                </a:lnTo>
                <a:lnTo>
                  <a:pt x="798" y="1596"/>
                </a:lnTo>
                <a:lnTo>
                  <a:pt x="798" y="1593"/>
                </a:lnTo>
                <a:lnTo>
                  <a:pt x="797" y="1591"/>
                </a:lnTo>
                <a:lnTo>
                  <a:pt x="796" y="1588"/>
                </a:lnTo>
                <a:lnTo>
                  <a:pt x="796" y="1586"/>
                </a:lnTo>
                <a:lnTo>
                  <a:pt x="795" y="1586"/>
                </a:lnTo>
                <a:lnTo>
                  <a:pt x="795" y="1588"/>
                </a:lnTo>
                <a:lnTo>
                  <a:pt x="795" y="1589"/>
                </a:lnTo>
                <a:lnTo>
                  <a:pt x="796" y="1590"/>
                </a:lnTo>
                <a:lnTo>
                  <a:pt x="796" y="1591"/>
                </a:lnTo>
                <a:lnTo>
                  <a:pt x="796" y="1592"/>
                </a:lnTo>
                <a:lnTo>
                  <a:pt x="796" y="1593"/>
                </a:lnTo>
                <a:lnTo>
                  <a:pt x="797" y="1594"/>
                </a:lnTo>
                <a:lnTo>
                  <a:pt x="797" y="1596"/>
                </a:lnTo>
                <a:lnTo>
                  <a:pt x="797" y="1597"/>
                </a:lnTo>
                <a:lnTo>
                  <a:pt x="798" y="1597"/>
                </a:lnTo>
                <a:lnTo>
                  <a:pt x="798" y="1598"/>
                </a:lnTo>
                <a:lnTo>
                  <a:pt x="798" y="1599"/>
                </a:lnTo>
                <a:lnTo>
                  <a:pt x="798" y="1600"/>
                </a:lnTo>
                <a:lnTo>
                  <a:pt x="798" y="1601"/>
                </a:lnTo>
                <a:lnTo>
                  <a:pt x="799" y="1602"/>
                </a:lnTo>
                <a:lnTo>
                  <a:pt x="798" y="1602"/>
                </a:lnTo>
                <a:lnTo>
                  <a:pt x="798" y="1604"/>
                </a:lnTo>
                <a:lnTo>
                  <a:pt x="797" y="1604"/>
                </a:lnTo>
                <a:lnTo>
                  <a:pt x="796" y="1604"/>
                </a:lnTo>
                <a:lnTo>
                  <a:pt x="796" y="1602"/>
                </a:lnTo>
                <a:lnTo>
                  <a:pt x="795" y="1602"/>
                </a:lnTo>
                <a:lnTo>
                  <a:pt x="795" y="1601"/>
                </a:lnTo>
                <a:lnTo>
                  <a:pt x="795" y="1602"/>
                </a:lnTo>
                <a:lnTo>
                  <a:pt x="795" y="1601"/>
                </a:lnTo>
                <a:lnTo>
                  <a:pt x="795" y="1600"/>
                </a:lnTo>
                <a:lnTo>
                  <a:pt x="795" y="1598"/>
                </a:lnTo>
                <a:lnTo>
                  <a:pt x="795" y="1597"/>
                </a:lnTo>
                <a:lnTo>
                  <a:pt x="796" y="1596"/>
                </a:lnTo>
                <a:lnTo>
                  <a:pt x="795" y="1593"/>
                </a:lnTo>
                <a:lnTo>
                  <a:pt x="795" y="1592"/>
                </a:lnTo>
                <a:lnTo>
                  <a:pt x="794" y="1592"/>
                </a:lnTo>
                <a:lnTo>
                  <a:pt x="792" y="1592"/>
                </a:lnTo>
                <a:lnTo>
                  <a:pt x="791" y="1592"/>
                </a:lnTo>
                <a:lnTo>
                  <a:pt x="790" y="1588"/>
                </a:lnTo>
                <a:lnTo>
                  <a:pt x="788" y="1589"/>
                </a:lnTo>
                <a:lnTo>
                  <a:pt x="786" y="1589"/>
                </a:lnTo>
                <a:lnTo>
                  <a:pt x="787" y="1592"/>
                </a:lnTo>
                <a:lnTo>
                  <a:pt x="788" y="1592"/>
                </a:lnTo>
                <a:lnTo>
                  <a:pt x="789" y="1593"/>
                </a:lnTo>
                <a:lnTo>
                  <a:pt x="787" y="1594"/>
                </a:lnTo>
                <a:lnTo>
                  <a:pt x="788" y="1598"/>
                </a:lnTo>
                <a:lnTo>
                  <a:pt x="790" y="1597"/>
                </a:lnTo>
                <a:lnTo>
                  <a:pt x="790" y="1599"/>
                </a:lnTo>
                <a:lnTo>
                  <a:pt x="789" y="1599"/>
                </a:lnTo>
                <a:lnTo>
                  <a:pt x="788" y="1599"/>
                </a:lnTo>
                <a:lnTo>
                  <a:pt x="788" y="1600"/>
                </a:lnTo>
                <a:lnTo>
                  <a:pt x="787" y="1600"/>
                </a:lnTo>
                <a:lnTo>
                  <a:pt x="786" y="1600"/>
                </a:lnTo>
                <a:lnTo>
                  <a:pt x="786" y="1601"/>
                </a:lnTo>
                <a:lnTo>
                  <a:pt x="786" y="1602"/>
                </a:lnTo>
                <a:lnTo>
                  <a:pt x="785" y="1602"/>
                </a:lnTo>
                <a:lnTo>
                  <a:pt x="785" y="1604"/>
                </a:lnTo>
                <a:lnTo>
                  <a:pt x="785" y="1605"/>
                </a:lnTo>
                <a:lnTo>
                  <a:pt x="785" y="1604"/>
                </a:lnTo>
                <a:lnTo>
                  <a:pt x="785" y="1602"/>
                </a:lnTo>
                <a:lnTo>
                  <a:pt x="783" y="1602"/>
                </a:lnTo>
                <a:lnTo>
                  <a:pt x="783" y="1604"/>
                </a:lnTo>
                <a:lnTo>
                  <a:pt x="783" y="1605"/>
                </a:lnTo>
                <a:lnTo>
                  <a:pt x="785" y="1605"/>
                </a:lnTo>
                <a:lnTo>
                  <a:pt x="786" y="1605"/>
                </a:lnTo>
                <a:lnTo>
                  <a:pt x="787" y="1605"/>
                </a:lnTo>
                <a:lnTo>
                  <a:pt x="787" y="1606"/>
                </a:lnTo>
                <a:lnTo>
                  <a:pt x="787" y="1607"/>
                </a:lnTo>
                <a:lnTo>
                  <a:pt x="788" y="1608"/>
                </a:lnTo>
                <a:lnTo>
                  <a:pt x="788" y="1609"/>
                </a:lnTo>
                <a:lnTo>
                  <a:pt x="790" y="1610"/>
                </a:lnTo>
                <a:lnTo>
                  <a:pt x="791" y="1610"/>
                </a:lnTo>
                <a:lnTo>
                  <a:pt x="794" y="1613"/>
                </a:lnTo>
                <a:lnTo>
                  <a:pt x="794" y="1611"/>
                </a:lnTo>
                <a:lnTo>
                  <a:pt x="798" y="1614"/>
                </a:lnTo>
                <a:lnTo>
                  <a:pt x="797" y="1615"/>
                </a:lnTo>
                <a:lnTo>
                  <a:pt x="794" y="1613"/>
                </a:lnTo>
                <a:lnTo>
                  <a:pt x="792" y="1615"/>
                </a:lnTo>
                <a:lnTo>
                  <a:pt x="792" y="1614"/>
                </a:lnTo>
                <a:lnTo>
                  <a:pt x="792" y="1613"/>
                </a:lnTo>
                <a:lnTo>
                  <a:pt x="791" y="1611"/>
                </a:lnTo>
                <a:lnTo>
                  <a:pt x="789" y="1611"/>
                </a:lnTo>
                <a:lnTo>
                  <a:pt x="787" y="1611"/>
                </a:lnTo>
                <a:lnTo>
                  <a:pt x="786" y="1611"/>
                </a:lnTo>
                <a:lnTo>
                  <a:pt x="785" y="1613"/>
                </a:lnTo>
                <a:lnTo>
                  <a:pt x="783" y="1613"/>
                </a:lnTo>
                <a:lnTo>
                  <a:pt x="783" y="1614"/>
                </a:lnTo>
                <a:lnTo>
                  <a:pt x="783" y="1615"/>
                </a:lnTo>
                <a:lnTo>
                  <a:pt x="782" y="1615"/>
                </a:lnTo>
                <a:lnTo>
                  <a:pt x="781" y="1615"/>
                </a:lnTo>
                <a:lnTo>
                  <a:pt x="781" y="1616"/>
                </a:lnTo>
                <a:lnTo>
                  <a:pt x="780" y="1616"/>
                </a:lnTo>
                <a:lnTo>
                  <a:pt x="779" y="1616"/>
                </a:lnTo>
                <a:lnTo>
                  <a:pt x="778" y="1616"/>
                </a:lnTo>
                <a:lnTo>
                  <a:pt x="778" y="1617"/>
                </a:lnTo>
                <a:lnTo>
                  <a:pt x="777" y="1617"/>
                </a:lnTo>
                <a:lnTo>
                  <a:pt x="777" y="1616"/>
                </a:lnTo>
                <a:lnTo>
                  <a:pt x="776" y="1617"/>
                </a:lnTo>
                <a:lnTo>
                  <a:pt x="774" y="1617"/>
                </a:lnTo>
                <a:lnTo>
                  <a:pt x="773" y="1617"/>
                </a:lnTo>
                <a:lnTo>
                  <a:pt x="772" y="1617"/>
                </a:lnTo>
                <a:lnTo>
                  <a:pt x="772" y="1616"/>
                </a:lnTo>
                <a:lnTo>
                  <a:pt x="772" y="1615"/>
                </a:lnTo>
                <a:lnTo>
                  <a:pt x="772" y="1614"/>
                </a:lnTo>
                <a:lnTo>
                  <a:pt x="772" y="1613"/>
                </a:lnTo>
                <a:lnTo>
                  <a:pt x="771" y="1613"/>
                </a:lnTo>
                <a:lnTo>
                  <a:pt x="771" y="1611"/>
                </a:lnTo>
                <a:lnTo>
                  <a:pt x="770" y="1610"/>
                </a:lnTo>
                <a:lnTo>
                  <a:pt x="769" y="1610"/>
                </a:lnTo>
                <a:lnTo>
                  <a:pt x="768" y="1610"/>
                </a:lnTo>
                <a:lnTo>
                  <a:pt x="766" y="1610"/>
                </a:lnTo>
                <a:lnTo>
                  <a:pt x="765" y="1610"/>
                </a:lnTo>
                <a:lnTo>
                  <a:pt x="765" y="1609"/>
                </a:lnTo>
                <a:lnTo>
                  <a:pt x="764" y="1609"/>
                </a:lnTo>
                <a:lnTo>
                  <a:pt x="763" y="1609"/>
                </a:lnTo>
                <a:lnTo>
                  <a:pt x="763" y="1608"/>
                </a:lnTo>
                <a:lnTo>
                  <a:pt x="762" y="1608"/>
                </a:lnTo>
                <a:lnTo>
                  <a:pt x="761" y="1608"/>
                </a:lnTo>
                <a:lnTo>
                  <a:pt x="761" y="1607"/>
                </a:lnTo>
                <a:lnTo>
                  <a:pt x="760" y="1607"/>
                </a:lnTo>
                <a:lnTo>
                  <a:pt x="759" y="1607"/>
                </a:lnTo>
                <a:lnTo>
                  <a:pt x="757" y="1607"/>
                </a:lnTo>
                <a:lnTo>
                  <a:pt x="756" y="1607"/>
                </a:lnTo>
                <a:lnTo>
                  <a:pt x="756" y="1606"/>
                </a:lnTo>
                <a:lnTo>
                  <a:pt x="755" y="1606"/>
                </a:lnTo>
                <a:lnTo>
                  <a:pt x="754" y="1606"/>
                </a:lnTo>
                <a:lnTo>
                  <a:pt x="754" y="1605"/>
                </a:lnTo>
                <a:lnTo>
                  <a:pt x="753" y="1605"/>
                </a:lnTo>
                <a:lnTo>
                  <a:pt x="753" y="1604"/>
                </a:lnTo>
                <a:lnTo>
                  <a:pt x="752" y="1604"/>
                </a:lnTo>
                <a:lnTo>
                  <a:pt x="751" y="1604"/>
                </a:lnTo>
                <a:lnTo>
                  <a:pt x="751" y="1602"/>
                </a:lnTo>
                <a:lnTo>
                  <a:pt x="750" y="1602"/>
                </a:lnTo>
                <a:lnTo>
                  <a:pt x="750" y="1604"/>
                </a:lnTo>
                <a:lnTo>
                  <a:pt x="750" y="1602"/>
                </a:lnTo>
                <a:lnTo>
                  <a:pt x="748" y="1602"/>
                </a:lnTo>
                <a:lnTo>
                  <a:pt x="748" y="1604"/>
                </a:lnTo>
                <a:lnTo>
                  <a:pt x="747" y="1604"/>
                </a:lnTo>
                <a:lnTo>
                  <a:pt x="747" y="1605"/>
                </a:lnTo>
                <a:lnTo>
                  <a:pt x="746" y="1605"/>
                </a:lnTo>
                <a:lnTo>
                  <a:pt x="745" y="1605"/>
                </a:lnTo>
                <a:lnTo>
                  <a:pt x="745" y="1604"/>
                </a:lnTo>
                <a:lnTo>
                  <a:pt x="745" y="1602"/>
                </a:lnTo>
                <a:lnTo>
                  <a:pt x="744" y="1602"/>
                </a:lnTo>
                <a:lnTo>
                  <a:pt x="744" y="1601"/>
                </a:lnTo>
                <a:lnTo>
                  <a:pt x="743" y="1601"/>
                </a:lnTo>
                <a:lnTo>
                  <a:pt x="743" y="1600"/>
                </a:lnTo>
                <a:lnTo>
                  <a:pt x="743" y="1599"/>
                </a:lnTo>
                <a:lnTo>
                  <a:pt x="742" y="1599"/>
                </a:lnTo>
                <a:lnTo>
                  <a:pt x="740" y="1599"/>
                </a:lnTo>
                <a:lnTo>
                  <a:pt x="740" y="1598"/>
                </a:lnTo>
                <a:lnTo>
                  <a:pt x="739" y="1598"/>
                </a:lnTo>
                <a:lnTo>
                  <a:pt x="739" y="1597"/>
                </a:lnTo>
                <a:lnTo>
                  <a:pt x="738" y="1597"/>
                </a:lnTo>
                <a:lnTo>
                  <a:pt x="737" y="1597"/>
                </a:lnTo>
                <a:lnTo>
                  <a:pt x="736" y="1597"/>
                </a:lnTo>
                <a:lnTo>
                  <a:pt x="735" y="1597"/>
                </a:lnTo>
                <a:lnTo>
                  <a:pt x="734" y="1597"/>
                </a:lnTo>
                <a:lnTo>
                  <a:pt x="734" y="1596"/>
                </a:lnTo>
                <a:lnTo>
                  <a:pt x="733" y="1596"/>
                </a:lnTo>
                <a:lnTo>
                  <a:pt x="731" y="1596"/>
                </a:lnTo>
                <a:lnTo>
                  <a:pt x="730" y="1594"/>
                </a:lnTo>
                <a:lnTo>
                  <a:pt x="729" y="1594"/>
                </a:lnTo>
                <a:lnTo>
                  <a:pt x="729" y="1593"/>
                </a:lnTo>
                <a:lnTo>
                  <a:pt x="728" y="1593"/>
                </a:lnTo>
                <a:lnTo>
                  <a:pt x="727" y="1592"/>
                </a:lnTo>
                <a:lnTo>
                  <a:pt x="726" y="1592"/>
                </a:lnTo>
                <a:lnTo>
                  <a:pt x="725" y="1592"/>
                </a:lnTo>
                <a:lnTo>
                  <a:pt x="725" y="1591"/>
                </a:lnTo>
                <a:lnTo>
                  <a:pt x="724" y="1591"/>
                </a:lnTo>
                <a:lnTo>
                  <a:pt x="722" y="1590"/>
                </a:lnTo>
                <a:lnTo>
                  <a:pt x="721" y="1590"/>
                </a:lnTo>
                <a:lnTo>
                  <a:pt x="720" y="1590"/>
                </a:lnTo>
                <a:lnTo>
                  <a:pt x="719" y="1590"/>
                </a:lnTo>
                <a:lnTo>
                  <a:pt x="719" y="1589"/>
                </a:lnTo>
                <a:lnTo>
                  <a:pt x="718" y="1589"/>
                </a:lnTo>
                <a:lnTo>
                  <a:pt x="718" y="1588"/>
                </a:lnTo>
                <a:lnTo>
                  <a:pt x="717" y="1588"/>
                </a:lnTo>
                <a:lnTo>
                  <a:pt x="717" y="1586"/>
                </a:lnTo>
                <a:lnTo>
                  <a:pt x="716" y="1586"/>
                </a:lnTo>
                <a:lnTo>
                  <a:pt x="714" y="1586"/>
                </a:lnTo>
                <a:lnTo>
                  <a:pt x="713" y="1586"/>
                </a:lnTo>
                <a:lnTo>
                  <a:pt x="712" y="1586"/>
                </a:lnTo>
                <a:lnTo>
                  <a:pt x="711" y="1586"/>
                </a:lnTo>
                <a:lnTo>
                  <a:pt x="711" y="1585"/>
                </a:lnTo>
                <a:lnTo>
                  <a:pt x="710" y="1585"/>
                </a:lnTo>
                <a:lnTo>
                  <a:pt x="709" y="1585"/>
                </a:lnTo>
                <a:lnTo>
                  <a:pt x="708" y="1585"/>
                </a:lnTo>
                <a:lnTo>
                  <a:pt x="707" y="1585"/>
                </a:lnTo>
                <a:lnTo>
                  <a:pt x="705" y="1585"/>
                </a:lnTo>
                <a:lnTo>
                  <a:pt x="705" y="1584"/>
                </a:lnTo>
                <a:lnTo>
                  <a:pt x="704" y="1584"/>
                </a:lnTo>
                <a:lnTo>
                  <a:pt x="704" y="1583"/>
                </a:lnTo>
                <a:lnTo>
                  <a:pt x="704" y="1582"/>
                </a:lnTo>
                <a:lnTo>
                  <a:pt x="703" y="1582"/>
                </a:lnTo>
                <a:lnTo>
                  <a:pt x="703" y="1581"/>
                </a:lnTo>
                <a:lnTo>
                  <a:pt x="702" y="1581"/>
                </a:lnTo>
                <a:lnTo>
                  <a:pt x="702" y="1580"/>
                </a:lnTo>
                <a:lnTo>
                  <a:pt x="702" y="1579"/>
                </a:lnTo>
                <a:lnTo>
                  <a:pt x="701" y="1577"/>
                </a:lnTo>
                <a:lnTo>
                  <a:pt x="701" y="1576"/>
                </a:lnTo>
                <a:lnTo>
                  <a:pt x="700" y="1576"/>
                </a:lnTo>
                <a:lnTo>
                  <a:pt x="700" y="1575"/>
                </a:lnTo>
                <a:lnTo>
                  <a:pt x="699" y="1575"/>
                </a:lnTo>
                <a:lnTo>
                  <a:pt x="699" y="1574"/>
                </a:lnTo>
                <a:lnTo>
                  <a:pt x="697" y="1574"/>
                </a:lnTo>
                <a:lnTo>
                  <a:pt x="696" y="1573"/>
                </a:lnTo>
                <a:lnTo>
                  <a:pt x="695" y="1573"/>
                </a:lnTo>
                <a:lnTo>
                  <a:pt x="695" y="1572"/>
                </a:lnTo>
                <a:lnTo>
                  <a:pt x="694" y="1571"/>
                </a:lnTo>
                <a:lnTo>
                  <a:pt x="693" y="1571"/>
                </a:lnTo>
                <a:lnTo>
                  <a:pt x="692" y="1571"/>
                </a:lnTo>
                <a:lnTo>
                  <a:pt x="692" y="1569"/>
                </a:lnTo>
                <a:lnTo>
                  <a:pt x="691" y="1569"/>
                </a:lnTo>
                <a:lnTo>
                  <a:pt x="690" y="1569"/>
                </a:lnTo>
                <a:lnTo>
                  <a:pt x="688" y="1569"/>
                </a:lnTo>
                <a:lnTo>
                  <a:pt x="687" y="1569"/>
                </a:lnTo>
                <a:lnTo>
                  <a:pt x="686" y="1569"/>
                </a:lnTo>
                <a:lnTo>
                  <a:pt x="685" y="1569"/>
                </a:lnTo>
                <a:lnTo>
                  <a:pt x="685" y="1571"/>
                </a:lnTo>
                <a:lnTo>
                  <a:pt x="685" y="1572"/>
                </a:lnTo>
                <a:lnTo>
                  <a:pt x="684" y="1572"/>
                </a:lnTo>
                <a:lnTo>
                  <a:pt x="684" y="1571"/>
                </a:lnTo>
                <a:lnTo>
                  <a:pt x="684" y="1569"/>
                </a:lnTo>
                <a:lnTo>
                  <a:pt x="683" y="1569"/>
                </a:lnTo>
                <a:lnTo>
                  <a:pt x="683" y="1568"/>
                </a:lnTo>
                <a:lnTo>
                  <a:pt x="682" y="1568"/>
                </a:lnTo>
                <a:lnTo>
                  <a:pt x="681" y="1568"/>
                </a:lnTo>
                <a:lnTo>
                  <a:pt x="679" y="1568"/>
                </a:lnTo>
                <a:lnTo>
                  <a:pt x="679" y="1569"/>
                </a:lnTo>
                <a:lnTo>
                  <a:pt x="679" y="1571"/>
                </a:lnTo>
                <a:lnTo>
                  <a:pt x="678" y="1571"/>
                </a:lnTo>
                <a:lnTo>
                  <a:pt x="677" y="1571"/>
                </a:lnTo>
                <a:lnTo>
                  <a:pt x="677" y="1569"/>
                </a:lnTo>
                <a:lnTo>
                  <a:pt x="677" y="1568"/>
                </a:lnTo>
                <a:lnTo>
                  <a:pt x="677" y="1567"/>
                </a:lnTo>
                <a:lnTo>
                  <a:pt x="676" y="1567"/>
                </a:lnTo>
                <a:lnTo>
                  <a:pt x="676" y="1566"/>
                </a:lnTo>
                <a:lnTo>
                  <a:pt x="675" y="1566"/>
                </a:lnTo>
                <a:lnTo>
                  <a:pt x="675" y="1565"/>
                </a:lnTo>
                <a:lnTo>
                  <a:pt x="674" y="1565"/>
                </a:lnTo>
                <a:lnTo>
                  <a:pt x="673" y="1565"/>
                </a:lnTo>
                <a:lnTo>
                  <a:pt x="673" y="1564"/>
                </a:lnTo>
                <a:lnTo>
                  <a:pt x="671" y="1564"/>
                </a:lnTo>
                <a:lnTo>
                  <a:pt x="670" y="1564"/>
                </a:lnTo>
                <a:lnTo>
                  <a:pt x="669" y="1564"/>
                </a:lnTo>
                <a:lnTo>
                  <a:pt x="668" y="1564"/>
                </a:lnTo>
                <a:lnTo>
                  <a:pt x="667" y="1564"/>
                </a:lnTo>
                <a:lnTo>
                  <a:pt x="666" y="1564"/>
                </a:lnTo>
                <a:lnTo>
                  <a:pt x="665" y="1564"/>
                </a:lnTo>
                <a:lnTo>
                  <a:pt x="665" y="1565"/>
                </a:lnTo>
                <a:lnTo>
                  <a:pt x="664" y="1565"/>
                </a:lnTo>
                <a:lnTo>
                  <a:pt x="662" y="1566"/>
                </a:lnTo>
                <a:lnTo>
                  <a:pt x="661" y="1566"/>
                </a:lnTo>
                <a:lnTo>
                  <a:pt x="661" y="1567"/>
                </a:lnTo>
                <a:lnTo>
                  <a:pt x="660" y="1567"/>
                </a:lnTo>
                <a:lnTo>
                  <a:pt x="659" y="1567"/>
                </a:lnTo>
                <a:lnTo>
                  <a:pt x="658" y="1567"/>
                </a:lnTo>
                <a:lnTo>
                  <a:pt x="657" y="1567"/>
                </a:lnTo>
                <a:lnTo>
                  <a:pt x="657" y="1568"/>
                </a:lnTo>
                <a:lnTo>
                  <a:pt x="656" y="1568"/>
                </a:lnTo>
                <a:lnTo>
                  <a:pt x="656" y="1569"/>
                </a:lnTo>
                <a:lnTo>
                  <a:pt x="656" y="1568"/>
                </a:lnTo>
                <a:lnTo>
                  <a:pt x="655" y="1568"/>
                </a:lnTo>
                <a:lnTo>
                  <a:pt x="653" y="1569"/>
                </a:lnTo>
                <a:lnTo>
                  <a:pt x="652" y="1569"/>
                </a:lnTo>
                <a:lnTo>
                  <a:pt x="652" y="1571"/>
                </a:lnTo>
                <a:lnTo>
                  <a:pt x="652" y="1572"/>
                </a:lnTo>
                <a:lnTo>
                  <a:pt x="651" y="1572"/>
                </a:lnTo>
                <a:lnTo>
                  <a:pt x="650" y="1572"/>
                </a:lnTo>
                <a:lnTo>
                  <a:pt x="649" y="1572"/>
                </a:lnTo>
                <a:lnTo>
                  <a:pt x="648" y="1572"/>
                </a:lnTo>
                <a:lnTo>
                  <a:pt x="648" y="1571"/>
                </a:lnTo>
                <a:lnTo>
                  <a:pt x="647" y="1569"/>
                </a:lnTo>
                <a:lnTo>
                  <a:pt x="647" y="1568"/>
                </a:lnTo>
                <a:lnTo>
                  <a:pt x="645" y="1568"/>
                </a:lnTo>
                <a:lnTo>
                  <a:pt x="644" y="1568"/>
                </a:lnTo>
                <a:lnTo>
                  <a:pt x="644" y="1567"/>
                </a:lnTo>
                <a:lnTo>
                  <a:pt x="644" y="1566"/>
                </a:lnTo>
                <a:lnTo>
                  <a:pt x="643" y="1565"/>
                </a:lnTo>
                <a:lnTo>
                  <a:pt x="642" y="1565"/>
                </a:lnTo>
                <a:lnTo>
                  <a:pt x="641" y="1565"/>
                </a:lnTo>
                <a:lnTo>
                  <a:pt x="641" y="1564"/>
                </a:lnTo>
                <a:lnTo>
                  <a:pt x="640" y="1564"/>
                </a:lnTo>
                <a:lnTo>
                  <a:pt x="640" y="1565"/>
                </a:lnTo>
                <a:lnTo>
                  <a:pt x="639" y="1565"/>
                </a:lnTo>
                <a:lnTo>
                  <a:pt x="638" y="1565"/>
                </a:lnTo>
                <a:lnTo>
                  <a:pt x="636" y="1565"/>
                </a:lnTo>
                <a:lnTo>
                  <a:pt x="635" y="1565"/>
                </a:lnTo>
                <a:lnTo>
                  <a:pt x="634" y="1565"/>
                </a:lnTo>
                <a:lnTo>
                  <a:pt x="634" y="1564"/>
                </a:lnTo>
                <a:lnTo>
                  <a:pt x="634" y="1563"/>
                </a:lnTo>
                <a:lnTo>
                  <a:pt x="634" y="1561"/>
                </a:lnTo>
                <a:lnTo>
                  <a:pt x="634" y="1560"/>
                </a:lnTo>
                <a:lnTo>
                  <a:pt x="633" y="1560"/>
                </a:lnTo>
                <a:lnTo>
                  <a:pt x="633" y="1559"/>
                </a:lnTo>
                <a:lnTo>
                  <a:pt x="632" y="1559"/>
                </a:lnTo>
                <a:lnTo>
                  <a:pt x="632" y="1558"/>
                </a:lnTo>
                <a:lnTo>
                  <a:pt x="632" y="1557"/>
                </a:lnTo>
                <a:lnTo>
                  <a:pt x="631" y="1557"/>
                </a:lnTo>
                <a:lnTo>
                  <a:pt x="631" y="1556"/>
                </a:lnTo>
                <a:lnTo>
                  <a:pt x="631" y="1555"/>
                </a:lnTo>
                <a:lnTo>
                  <a:pt x="632" y="1555"/>
                </a:lnTo>
                <a:lnTo>
                  <a:pt x="632" y="1554"/>
                </a:lnTo>
                <a:lnTo>
                  <a:pt x="632" y="1552"/>
                </a:lnTo>
                <a:lnTo>
                  <a:pt x="631" y="1551"/>
                </a:lnTo>
                <a:lnTo>
                  <a:pt x="631" y="1550"/>
                </a:lnTo>
                <a:lnTo>
                  <a:pt x="630" y="1550"/>
                </a:lnTo>
                <a:lnTo>
                  <a:pt x="630" y="1549"/>
                </a:lnTo>
                <a:lnTo>
                  <a:pt x="631" y="1549"/>
                </a:lnTo>
                <a:lnTo>
                  <a:pt x="632" y="1548"/>
                </a:lnTo>
                <a:lnTo>
                  <a:pt x="632" y="1547"/>
                </a:lnTo>
                <a:lnTo>
                  <a:pt x="631" y="1547"/>
                </a:lnTo>
                <a:lnTo>
                  <a:pt x="630" y="1547"/>
                </a:lnTo>
                <a:lnTo>
                  <a:pt x="630" y="1546"/>
                </a:lnTo>
                <a:lnTo>
                  <a:pt x="629" y="1546"/>
                </a:lnTo>
                <a:lnTo>
                  <a:pt x="629" y="1544"/>
                </a:lnTo>
                <a:lnTo>
                  <a:pt x="629" y="1543"/>
                </a:lnTo>
                <a:lnTo>
                  <a:pt x="629" y="1542"/>
                </a:lnTo>
                <a:lnTo>
                  <a:pt x="627" y="1542"/>
                </a:lnTo>
                <a:lnTo>
                  <a:pt x="627" y="1541"/>
                </a:lnTo>
                <a:lnTo>
                  <a:pt x="627" y="1540"/>
                </a:lnTo>
                <a:lnTo>
                  <a:pt x="626" y="1540"/>
                </a:lnTo>
                <a:lnTo>
                  <a:pt x="626" y="1539"/>
                </a:lnTo>
                <a:lnTo>
                  <a:pt x="626" y="1538"/>
                </a:lnTo>
                <a:lnTo>
                  <a:pt x="625" y="1538"/>
                </a:lnTo>
                <a:lnTo>
                  <a:pt x="625" y="1537"/>
                </a:lnTo>
                <a:lnTo>
                  <a:pt x="626" y="1537"/>
                </a:lnTo>
                <a:lnTo>
                  <a:pt x="626" y="1535"/>
                </a:lnTo>
                <a:lnTo>
                  <a:pt x="626" y="1534"/>
                </a:lnTo>
                <a:lnTo>
                  <a:pt x="625" y="1534"/>
                </a:lnTo>
                <a:lnTo>
                  <a:pt x="624" y="1534"/>
                </a:lnTo>
                <a:lnTo>
                  <a:pt x="623" y="1534"/>
                </a:lnTo>
                <a:lnTo>
                  <a:pt x="623" y="1533"/>
                </a:lnTo>
                <a:lnTo>
                  <a:pt x="622" y="1533"/>
                </a:lnTo>
                <a:lnTo>
                  <a:pt x="621" y="1533"/>
                </a:lnTo>
                <a:lnTo>
                  <a:pt x="621" y="1532"/>
                </a:lnTo>
                <a:lnTo>
                  <a:pt x="622" y="1532"/>
                </a:lnTo>
                <a:lnTo>
                  <a:pt x="622" y="1531"/>
                </a:lnTo>
                <a:lnTo>
                  <a:pt x="622" y="1530"/>
                </a:lnTo>
                <a:lnTo>
                  <a:pt x="621" y="1529"/>
                </a:lnTo>
                <a:lnTo>
                  <a:pt x="619" y="1529"/>
                </a:lnTo>
                <a:lnTo>
                  <a:pt x="618" y="1529"/>
                </a:lnTo>
                <a:lnTo>
                  <a:pt x="618" y="1527"/>
                </a:lnTo>
                <a:lnTo>
                  <a:pt x="619" y="1526"/>
                </a:lnTo>
                <a:lnTo>
                  <a:pt x="621" y="1526"/>
                </a:lnTo>
                <a:lnTo>
                  <a:pt x="622" y="1525"/>
                </a:lnTo>
                <a:lnTo>
                  <a:pt x="622" y="1524"/>
                </a:lnTo>
                <a:lnTo>
                  <a:pt x="622" y="1523"/>
                </a:lnTo>
                <a:lnTo>
                  <a:pt x="621" y="1522"/>
                </a:lnTo>
                <a:lnTo>
                  <a:pt x="621" y="1521"/>
                </a:lnTo>
                <a:lnTo>
                  <a:pt x="619" y="1521"/>
                </a:lnTo>
                <a:lnTo>
                  <a:pt x="619" y="1519"/>
                </a:lnTo>
                <a:lnTo>
                  <a:pt x="618" y="1519"/>
                </a:lnTo>
                <a:lnTo>
                  <a:pt x="617" y="1519"/>
                </a:lnTo>
                <a:lnTo>
                  <a:pt x="616" y="1519"/>
                </a:lnTo>
                <a:lnTo>
                  <a:pt x="616" y="1521"/>
                </a:lnTo>
                <a:lnTo>
                  <a:pt x="616" y="1519"/>
                </a:lnTo>
                <a:lnTo>
                  <a:pt x="615" y="1519"/>
                </a:lnTo>
                <a:lnTo>
                  <a:pt x="615" y="1518"/>
                </a:lnTo>
                <a:lnTo>
                  <a:pt x="614" y="1518"/>
                </a:lnTo>
                <a:lnTo>
                  <a:pt x="614" y="1517"/>
                </a:lnTo>
                <a:lnTo>
                  <a:pt x="615" y="1516"/>
                </a:lnTo>
                <a:lnTo>
                  <a:pt x="615" y="1515"/>
                </a:lnTo>
                <a:lnTo>
                  <a:pt x="616" y="1515"/>
                </a:lnTo>
                <a:lnTo>
                  <a:pt x="617" y="1514"/>
                </a:lnTo>
                <a:lnTo>
                  <a:pt x="617" y="1513"/>
                </a:lnTo>
                <a:lnTo>
                  <a:pt x="618" y="1513"/>
                </a:lnTo>
                <a:lnTo>
                  <a:pt x="618" y="1512"/>
                </a:lnTo>
                <a:lnTo>
                  <a:pt x="618" y="1509"/>
                </a:lnTo>
                <a:lnTo>
                  <a:pt x="618" y="1508"/>
                </a:lnTo>
                <a:lnTo>
                  <a:pt x="619" y="1508"/>
                </a:lnTo>
                <a:lnTo>
                  <a:pt x="619" y="1507"/>
                </a:lnTo>
                <a:lnTo>
                  <a:pt x="619" y="1506"/>
                </a:lnTo>
                <a:lnTo>
                  <a:pt x="621" y="1506"/>
                </a:lnTo>
                <a:lnTo>
                  <a:pt x="621" y="1505"/>
                </a:lnTo>
                <a:lnTo>
                  <a:pt x="622" y="1504"/>
                </a:lnTo>
                <a:lnTo>
                  <a:pt x="623" y="1502"/>
                </a:lnTo>
                <a:lnTo>
                  <a:pt x="624" y="1502"/>
                </a:lnTo>
                <a:lnTo>
                  <a:pt x="624" y="1501"/>
                </a:lnTo>
                <a:lnTo>
                  <a:pt x="625" y="1501"/>
                </a:lnTo>
                <a:lnTo>
                  <a:pt x="625" y="1500"/>
                </a:lnTo>
                <a:lnTo>
                  <a:pt x="625" y="1499"/>
                </a:lnTo>
                <a:lnTo>
                  <a:pt x="626" y="1499"/>
                </a:lnTo>
                <a:lnTo>
                  <a:pt x="627" y="1499"/>
                </a:lnTo>
                <a:lnTo>
                  <a:pt x="627" y="1498"/>
                </a:lnTo>
                <a:lnTo>
                  <a:pt x="629" y="1498"/>
                </a:lnTo>
                <a:lnTo>
                  <a:pt x="630" y="1498"/>
                </a:lnTo>
                <a:lnTo>
                  <a:pt x="630" y="1497"/>
                </a:lnTo>
                <a:lnTo>
                  <a:pt x="631" y="1497"/>
                </a:lnTo>
                <a:lnTo>
                  <a:pt x="632" y="1497"/>
                </a:lnTo>
                <a:lnTo>
                  <a:pt x="632" y="1496"/>
                </a:lnTo>
                <a:lnTo>
                  <a:pt x="633" y="1496"/>
                </a:lnTo>
                <a:lnTo>
                  <a:pt x="634" y="1496"/>
                </a:lnTo>
                <a:lnTo>
                  <a:pt x="634" y="1494"/>
                </a:lnTo>
                <a:lnTo>
                  <a:pt x="635" y="1494"/>
                </a:lnTo>
                <a:lnTo>
                  <a:pt x="635" y="1493"/>
                </a:lnTo>
                <a:lnTo>
                  <a:pt x="636" y="1493"/>
                </a:lnTo>
                <a:lnTo>
                  <a:pt x="638" y="1493"/>
                </a:lnTo>
                <a:lnTo>
                  <a:pt x="639" y="1493"/>
                </a:lnTo>
                <a:lnTo>
                  <a:pt x="639" y="1492"/>
                </a:lnTo>
                <a:lnTo>
                  <a:pt x="640" y="1491"/>
                </a:lnTo>
                <a:lnTo>
                  <a:pt x="640" y="1490"/>
                </a:lnTo>
                <a:lnTo>
                  <a:pt x="639" y="1490"/>
                </a:lnTo>
                <a:lnTo>
                  <a:pt x="640" y="1489"/>
                </a:lnTo>
                <a:lnTo>
                  <a:pt x="639" y="1489"/>
                </a:lnTo>
                <a:lnTo>
                  <a:pt x="639" y="1488"/>
                </a:lnTo>
                <a:lnTo>
                  <a:pt x="639" y="1487"/>
                </a:lnTo>
                <a:lnTo>
                  <a:pt x="639" y="1485"/>
                </a:lnTo>
                <a:lnTo>
                  <a:pt x="638" y="1485"/>
                </a:lnTo>
                <a:lnTo>
                  <a:pt x="638" y="1484"/>
                </a:lnTo>
                <a:lnTo>
                  <a:pt x="639" y="1484"/>
                </a:lnTo>
                <a:lnTo>
                  <a:pt x="639" y="1483"/>
                </a:lnTo>
                <a:lnTo>
                  <a:pt x="640" y="1483"/>
                </a:lnTo>
                <a:lnTo>
                  <a:pt x="640" y="1482"/>
                </a:lnTo>
                <a:lnTo>
                  <a:pt x="641" y="1481"/>
                </a:lnTo>
                <a:lnTo>
                  <a:pt x="641" y="1480"/>
                </a:lnTo>
                <a:lnTo>
                  <a:pt x="642" y="1480"/>
                </a:lnTo>
                <a:lnTo>
                  <a:pt x="643" y="1480"/>
                </a:lnTo>
                <a:lnTo>
                  <a:pt x="643" y="1479"/>
                </a:lnTo>
                <a:lnTo>
                  <a:pt x="644" y="1479"/>
                </a:lnTo>
                <a:lnTo>
                  <a:pt x="645" y="1479"/>
                </a:lnTo>
                <a:lnTo>
                  <a:pt x="645" y="1477"/>
                </a:lnTo>
                <a:lnTo>
                  <a:pt x="647" y="1477"/>
                </a:lnTo>
                <a:lnTo>
                  <a:pt x="648" y="1477"/>
                </a:lnTo>
                <a:lnTo>
                  <a:pt x="649" y="1477"/>
                </a:lnTo>
                <a:lnTo>
                  <a:pt x="650" y="1477"/>
                </a:lnTo>
                <a:lnTo>
                  <a:pt x="650" y="1476"/>
                </a:lnTo>
                <a:lnTo>
                  <a:pt x="651" y="1476"/>
                </a:lnTo>
                <a:lnTo>
                  <a:pt x="651" y="1475"/>
                </a:lnTo>
                <a:lnTo>
                  <a:pt x="652" y="1475"/>
                </a:lnTo>
                <a:lnTo>
                  <a:pt x="653" y="1475"/>
                </a:lnTo>
                <a:lnTo>
                  <a:pt x="655" y="1475"/>
                </a:lnTo>
                <a:lnTo>
                  <a:pt x="655" y="1474"/>
                </a:lnTo>
                <a:lnTo>
                  <a:pt x="655" y="1473"/>
                </a:lnTo>
                <a:lnTo>
                  <a:pt x="656" y="1473"/>
                </a:lnTo>
                <a:lnTo>
                  <a:pt x="656" y="1472"/>
                </a:lnTo>
                <a:lnTo>
                  <a:pt x="656" y="1471"/>
                </a:lnTo>
                <a:lnTo>
                  <a:pt x="656" y="1469"/>
                </a:lnTo>
                <a:lnTo>
                  <a:pt x="656" y="1468"/>
                </a:lnTo>
                <a:lnTo>
                  <a:pt x="657" y="1468"/>
                </a:lnTo>
                <a:lnTo>
                  <a:pt x="657" y="1467"/>
                </a:lnTo>
                <a:lnTo>
                  <a:pt x="657" y="1466"/>
                </a:lnTo>
                <a:lnTo>
                  <a:pt x="657" y="1465"/>
                </a:lnTo>
                <a:lnTo>
                  <a:pt x="657" y="1464"/>
                </a:lnTo>
                <a:lnTo>
                  <a:pt x="657" y="1463"/>
                </a:lnTo>
                <a:lnTo>
                  <a:pt x="657" y="1462"/>
                </a:lnTo>
                <a:lnTo>
                  <a:pt x="658" y="1462"/>
                </a:lnTo>
                <a:lnTo>
                  <a:pt x="658" y="1460"/>
                </a:lnTo>
                <a:lnTo>
                  <a:pt x="658" y="1459"/>
                </a:lnTo>
                <a:lnTo>
                  <a:pt x="658" y="1458"/>
                </a:lnTo>
                <a:lnTo>
                  <a:pt x="658" y="1457"/>
                </a:lnTo>
                <a:lnTo>
                  <a:pt x="658" y="1456"/>
                </a:lnTo>
                <a:lnTo>
                  <a:pt x="659" y="1455"/>
                </a:lnTo>
                <a:lnTo>
                  <a:pt x="659" y="1454"/>
                </a:lnTo>
                <a:lnTo>
                  <a:pt x="659" y="1452"/>
                </a:lnTo>
                <a:lnTo>
                  <a:pt x="659" y="1451"/>
                </a:lnTo>
                <a:lnTo>
                  <a:pt x="659" y="1450"/>
                </a:lnTo>
                <a:lnTo>
                  <a:pt x="659" y="1449"/>
                </a:lnTo>
                <a:lnTo>
                  <a:pt x="659" y="1448"/>
                </a:lnTo>
                <a:lnTo>
                  <a:pt x="659" y="1447"/>
                </a:lnTo>
                <a:lnTo>
                  <a:pt x="659" y="1446"/>
                </a:lnTo>
                <a:lnTo>
                  <a:pt x="659" y="1445"/>
                </a:lnTo>
                <a:lnTo>
                  <a:pt x="659" y="1443"/>
                </a:lnTo>
                <a:lnTo>
                  <a:pt x="658" y="1442"/>
                </a:lnTo>
                <a:lnTo>
                  <a:pt x="658" y="1441"/>
                </a:lnTo>
                <a:lnTo>
                  <a:pt x="658" y="1440"/>
                </a:lnTo>
                <a:lnTo>
                  <a:pt x="658" y="1439"/>
                </a:lnTo>
                <a:lnTo>
                  <a:pt x="659" y="1438"/>
                </a:lnTo>
                <a:lnTo>
                  <a:pt x="659" y="1437"/>
                </a:lnTo>
                <a:lnTo>
                  <a:pt x="659" y="1435"/>
                </a:lnTo>
                <a:lnTo>
                  <a:pt x="659" y="1434"/>
                </a:lnTo>
                <a:lnTo>
                  <a:pt x="659" y="1433"/>
                </a:lnTo>
                <a:lnTo>
                  <a:pt x="659" y="1431"/>
                </a:lnTo>
                <a:lnTo>
                  <a:pt x="659" y="1430"/>
                </a:lnTo>
                <a:lnTo>
                  <a:pt x="659" y="1429"/>
                </a:lnTo>
                <a:lnTo>
                  <a:pt x="659" y="1427"/>
                </a:lnTo>
                <a:lnTo>
                  <a:pt x="659" y="1426"/>
                </a:lnTo>
                <a:lnTo>
                  <a:pt x="658" y="1425"/>
                </a:lnTo>
                <a:lnTo>
                  <a:pt x="658" y="1424"/>
                </a:lnTo>
                <a:lnTo>
                  <a:pt x="657" y="1424"/>
                </a:lnTo>
                <a:lnTo>
                  <a:pt x="657" y="1423"/>
                </a:lnTo>
                <a:lnTo>
                  <a:pt x="656" y="1423"/>
                </a:lnTo>
                <a:lnTo>
                  <a:pt x="657" y="1423"/>
                </a:lnTo>
                <a:lnTo>
                  <a:pt x="657" y="1422"/>
                </a:lnTo>
                <a:lnTo>
                  <a:pt x="657" y="1421"/>
                </a:lnTo>
                <a:lnTo>
                  <a:pt x="658" y="1421"/>
                </a:lnTo>
                <a:lnTo>
                  <a:pt x="658" y="1422"/>
                </a:lnTo>
                <a:lnTo>
                  <a:pt x="658" y="1421"/>
                </a:lnTo>
                <a:lnTo>
                  <a:pt x="658" y="1420"/>
                </a:lnTo>
                <a:lnTo>
                  <a:pt x="657" y="1420"/>
                </a:lnTo>
                <a:lnTo>
                  <a:pt x="656" y="1420"/>
                </a:lnTo>
                <a:lnTo>
                  <a:pt x="656" y="1418"/>
                </a:lnTo>
                <a:lnTo>
                  <a:pt x="655" y="1417"/>
                </a:lnTo>
                <a:lnTo>
                  <a:pt x="653" y="1417"/>
                </a:lnTo>
                <a:lnTo>
                  <a:pt x="652" y="1417"/>
                </a:lnTo>
                <a:lnTo>
                  <a:pt x="651" y="1417"/>
                </a:lnTo>
                <a:lnTo>
                  <a:pt x="651" y="1416"/>
                </a:lnTo>
                <a:lnTo>
                  <a:pt x="650" y="1415"/>
                </a:lnTo>
                <a:lnTo>
                  <a:pt x="650" y="1414"/>
                </a:lnTo>
                <a:lnTo>
                  <a:pt x="650" y="1413"/>
                </a:lnTo>
                <a:lnTo>
                  <a:pt x="651" y="1413"/>
                </a:lnTo>
                <a:lnTo>
                  <a:pt x="651" y="1415"/>
                </a:lnTo>
                <a:lnTo>
                  <a:pt x="651" y="1416"/>
                </a:lnTo>
                <a:lnTo>
                  <a:pt x="652" y="1416"/>
                </a:lnTo>
                <a:lnTo>
                  <a:pt x="653" y="1415"/>
                </a:lnTo>
                <a:lnTo>
                  <a:pt x="653" y="1414"/>
                </a:lnTo>
                <a:lnTo>
                  <a:pt x="653" y="1413"/>
                </a:lnTo>
                <a:lnTo>
                  <a:pt x="652" y="1410"/>
                </a:lnTo>
                <a:lnTo>
                  <a:pt x="651" y="1410"/>
                </a:lnTo>
                <a:lnTo>
                  <a:pt x="650" y="1410"/>
                </a:lnTo>
                <a:lnTo>
                  <a:pt x="649" y="1410"/>
                </a:lnTo>
                <a:lnTo>
                  <a:pt x="649" y="1413"/>
                </a:lnTo>
                <a:lnTo>
                  <a:pt x="649" y="1412"/>
                </a:lnTo>
                <a:lnTo>
                  <a:pt x="648" y="1412"/>
                </a:lnTo>
                <a:lnTo>
                  <a:pt x="648" y="1410"/>
                </a:lnTo>
                <a:lnTo>
                  <a:pt x="649" y="1410"/>
                </a:lnTo>
                <a:lnTo>
                  <a:pt x="650" y="1409"/>
                </a:lnTo>
                <a:lnTo>
                  <a:pt x="651" y="1409"/>
                </a:lnTo>
                <a:lnTo>
                  <a:pt x="651" y="1408"/>
                </a:lnTo>
                <a:lnTo>
                  <a:pt x="651" y="1407"/>
                </a:lnTo>
                <a:lnTo>
                  <a:pt x="650" y="1407"/>
                </a:lnTo>
                <a:lnTo>
                  <a:pt x="649" y="1407"/>
                </a:lnTo>
                <a:lnTo>
                  <a:pt x="648" y="1408"/>
                </a:lnTo>
                <a:lnTo>
                  <a:pt x="647" y="1408"/>
                </a:lnTo>
                <a:lnTo>
                  <a:pt x="648" y="1409"/>
                </a:lnTo>
                <a:lnTo>
                  <a:pt x="647" y="1409"/>
                </a:lnTo>
                <a:lnTo>
                  <a:pt x="647" y="1410"/>
                </a:lnTo>
                <a:lnTo>
                  <a:pt x="647" y="1409"/>
                </a:lnTo>
                <a:lnTo>
                  <a:pt x="645" y="1409"/>
                </a:lnTo>
                <a:lnTo>
                  <a:pt x="645" y="1410"/>
                </a:lnTo>
                <a:lnTo>
                  <a:pt x="645" y="1409"/>
                </a:lnTo>
                <a:lnTo>
                  <a:pt x="647" y="1408"/>
                </a:lnTo>
                <a:lnTo>
                  <a:pt x="648" y="1408"/>
                </a:lnTo>
                <a:lnTo>
                  <a:pt x="648" y="1407"/>
                </a:lnTo>
                <a:lnTo>
                  <a:pt x="648" y="1406"/>
                </a:lnTo>
                <a:lnTo>
                  <a:pt x="648" y="1405"/>
                </a:lnTo>
                <a:lnTo>
                  <a:pt x="648" y="1404"/>
                </a:lnTo>
                <a:lnTo>
                  <a:pt x="648" y="1402"/>
                </a:lnTo>
                <a:lnTo>
                  <a:pt x="648" y="1401"/>
                </a:lnTo>
                <a:lnTo>
                  <a:pt x="648" y="1400"/>
                </a:lnTo>
                <a:lnTo>
                  <a:pt x="647" y="1400"/>
                </a:lnTo>
                <a:lnTo>
                  <a:pt x="647" y="1399"/>
                </a:lnTo>
                <a:lnTo>
                  <a:pt x="647" y="1398"/>
                </a:lnTo>
                <a:lnTo>
                  <a:pt x="645" y="1397"/>
                </a:lnTo>
                <a:lnTo>
                  <a:pt x="645" y="1396"/>
                </a:lnTo>
                <a:lnTo>
                  <a:pt x="645" y="1395"/>
                </a:lnTo>
                <a:lnTo>
                  <a:pt x="645" y="1393"/>
                </a:lnTo>
                <a:lnTo>
                  <a:pt x="645" y="1392"/>
                </a:lnTo>
                <a:lnTo>
                  <a:pt x="644" y="1392"/>
                </a:lnTo>
                <a:lnTo>
                  <a:pt x="644" y="1391"/>
                </a:lnTo>
                <a:lnTo>
                  <a:pt x="644" y="1390"/>
                </a:lnTo>
                <a:lnTo>
                  <a:pt x="644" y="1389"/>
                </a:lnTo>
                <a:lnTo>
                  <a:pt x="644" y="1388"/>
                </a:lnTo>
                <a:lnTo>
                  <a:pt x="643" y="1388"/>
                </a:lnTo>
                <a:lnTo>
                  <a:pt x="643" y="1387"/>
                </a:lnTo>
                <a:lnTo>
                  <a:pt x="643" y="1385"/>
                </a:lnTo>
                <a:lnTo>
                  <a:pt x="643" y="1384"/>
                </a:lnTo>
                <a:lnTo>
                  <a:pt x="642" y="1384"/>
                </a:lnTo>
                <a:lnTo>
                  <a:pt x="642" y="1383"/>
                </a:lnTo>
                <a:lnTo>
                  <a:pt x="642" y="1382"/>
                </a:lnTo>
                <a:lnTo>
                  <a:pt x="642" y="1381"/>
                </a:lnTo>
                <a:lnTo>
                  <a:pt x="641" y="1381"/>
                </a:lnTo>
                <a:lnTo>
                  <a:pt x="641" y="1380"/>
                </a:lnTo>
                <a:lnTo>
                  <a:pt x="641" y="1379"/>
                </a:lnTo>
                <a:lnTo>
                  <a:pt x="640" y="1379"/>
                </a:lnTo>
                <a:lnTo>
                  <a:pt x="640" y="1377"/>
                </a:lnTo>
                <a:lnTo>
                  <a:pt x="639" y="1376"/>
                </a:lnTo>
                <a:lnTo>
                  <a:pt x="639" y="1375"/>
                </a:lnTo>
                <a:lnTo>
                  <a:pt x="639" y="1374"/>
                </a:lnTo>
                <a:lnTo>
                  <a:pt x="639" y="1373"/>
                </a:lnTo>
                <a:lnTo>
                  <a:pt x="638" y="1373"/>
                </a:lnTo>
                <a:lnTo>
                  <a:pt x="638" y="1372"/>
                </a:lnTo>
                <a:lnTo>
                  <a:pt x="638" y="1371"/>
                </a:lnTo>
                <a:lnTo>
                  <a:pt x="636" y="1371"/>
                </a:lnTo>
                <a:lnTo>
                  <a:pt x="636" y="1370"/>
                </a:lnTo>
                <a:lnTo>
                  <a:pt x="636" y="1368"/>
                </a:lnTo>
                <a:lnTo>
                  <a:pt x="636" y="1367"/>
                </a:lnTo>
                <a:lnTo>
                  <a:pt x="635" y="1367"/>
                </a:lnTo>
                <a:lnTo>
                  <a:pt x="635" y="1366"/>
                </a:lnTo>
                <a:lnTo>
                  <a:pt x="635" y="1365"/>
                </a:lnTo>
                <a:lnTo>
                  <a:pt x="634" y="1364"/>
                </a:lnTo>
                <a:lnTo>
                  <a:pt x="634" y="1363"/>
                </a:lnTo>
                <a:lnTo>
                  <a:pt x="633" y="1362"/>
                </a:lnTo>
                <a:lnTo>
                  <a:pt x="633" y="1360"/>
                </a:lnTo>
                <a:lnTo>
                  <a:pt x="633" y="1359"/>
                </a:lnTo>
                <a:lnTo>
                  <a:pt x="632" y="1359"/>
                </a:lnTo>
                <a:lnTo>
                  <a:pt x="631" y="1360"/>
                </a:lnTo>
                <a:lnTo>
                  <a:pt x="630" y="1360"/>
                </a:lnTo>
                <a:lnTo>
                  <a:pt x="631" y="1360"/>
                </a:lnTo>
                <a:lnTo>
                  <a:pt x="631" y="1359"/>
                </a:lnTo>
                <a:lnTo>
                  <a:pt x="632" y="1359"/>
                </a:lnTo>
                <a:lnTo>
                  <a:pt x="633" y="1359"/>
                </a:lnTo>
                <a:lnTo>
                  <a:pt x="632" y="1359"/>
                </a:lnTo>
                <a:lnTo>
                  <a:pt x="632" y="1358"/>
                </a:lnTo>
                <a:lnTo>
                  <a:pt x="632" y="1357"/>
                </a:lnTo>
                <a:lnTo>
                  <a:pt x="631" y="1357"/>
                </a:lnTo>
                <a:lnTo>
                  <a:pt x="631" y="1356"/>
                </a:lnTo>
                <a:lnTo>
                  <a:pt x="631" y="1355"/>
                </a:lnTo>
                <a:lnTo>
                  <a:pt x="630" y="1355"/>
                </a:lnTo>
                <a:lnTo>
                  <a:pt x="630" y="1354"/>
                </a:lnTo>
                <a:lnTo>
                  <a:pt x="630" y="1353"/>
                </a:lnTo>
                <a:lnTo>
                  <a:pt x="629" y="1351"/>
                </a:lnTo>
                <a:lnTo>
                  <a:pt x="629" y="1350"/>
                </a:lnTo>
                <a:lnTo>
                  <a:pt x="627" y="1349"/>
                </a:lnTo>
                <a:lnTo>
                  <a:pt x="627" y="1348"/>
                </a:lnTo>
                <a:lnTo>
                  <a:pt x="627" y="1347"/>
                </a:lnTo>
                <a:lnTo>
                  <a:pt x="626" y="1347"/>
                </a:lnTo>
                <a:lnTo>
                  <a:pt x="626" y="1346"/>
                </a:lnTo>
                <a:lnTo>
                  <a:pt x="626" y="1345"/>
                </a:lnTo>
                <a:lnTo>
                  <a:pt x="625" y="1345"/>
                </a:lnTo>
                <a:lnTo>
                  <a:pt x="625" y="1343"/>
                </a:lnTo>
                <a:lnTo>
                  <a:pt x="625" y="1342"/>
                </a:lnTo>
                <a:lnTo>
                  <a:pt x="625" y="1341"/>
                </a:lnTo>
                <a:lnTo>
                  <a:pt x="624" y="1341"/>
                </a:lnTo>
                <a:lnTo>
                  <a:pt x="624" y="1340"/>
                </a:lnTo>
                <a:lnTo>
                  <a:pt x="624" y="1339"/>
                </a:lnTo>
                <a:lnTo>
                  <a:pt x="623" y="1339"/>
                </a:lnTo>
                <a:lnTo>
                  <a:pt x="623" y="1338"/>
                </a:lnTo>
                <a:lnTo>
                  <a:pt x="623" y="1337"/>
                </a:lnTo>
                <a:lnTo>
                  <a:pt x="623" y="1335"/>
                </a:lnTo>
                <a:lnTo>
                  <a:pt x="622" y="1335"/>
                </a:lnTo>
                <a:lnTo>
                  <a:pt x="622" y="1334"/>
                </a:lnTo>
                <a:lnTo>
                  <a:pt x="622" y="1333"/>
                </a:lnTo>
                <a:lnTo>
                  <a:pt x="621" y="1332"/>
                </a:lnTo>
                <a:lnTo>
                  <a:pt x="621" y="1331"/>
                </a:lnTo>
                <a:lnTo>
                  <a:pt x="619" y="1330"/>
                </a:lnTo>
                <a:lnTo>
                  <a:pt x="619" y="1329"/>
                </a:lnTo>
                <a:lnTo>
                  <a:pt x="619" y="1328"/>
                </a:lnTo>
                <a:lnTo>
                  <a:pt x="618" y="1328"/>
                </a:lnTo>
                <a:lnTo>
                  <a:pt x="618" y="1326"/>
                </a:lnTo>
                <a:lnTo>
                  <a:pt x="618" y="1325"/>
                </a:lnTo>
                <a:lnTo>
                  <a:pt x="617" y="1324"/>
                </a:lnTo>
                <a:lnTo>
                  <a:pt x="617" y="1323"/>
                </a:lnTo>
                <a:lnTo>
                  <a:pt x="616" y="1323"/>
                </a:lnTo>
                <a:lnTo>
                  <a:pt x="616" y="1322"/>
                </a:lnTo>
                <a:lnTo>
                  <a:pt x="616" y="1321"/>
                </a:lnTo>
                <a:lnTo>
                  <a:pt x="615" y="1321"/>
                </a:lnTo>
                <a:lnTo>
                  <a:pt x="615" y="1320"/>
                </a:lnTo>
                <a:lnTo>
                  <a:pt x="615" y="1318"/>
                </a:lnTo>
                <a:lnTo>
                  <a:pt x="615" y="1317"/>
                </a:lnTo>
                <a:lnTo>
                  <a:pt x="614" y="1317"/>
                </a:lnTo>
                <a:lnTo>
                  <a:pt x="614" y="1316"/>
                </a:lnTo>
                <a:lnTo>
                  <a:pt x="614" y="1315"/>
                </a:lnTo>
                <a:lnTo>
                  <a:pt x="613" y="1315"/>
                </a:lnTo>
                <a:lnTo>
                  <a:pt x="613" y="1314"/>
                </a:lnTo>
                <a:lnTo>
                  <a:pt x="613" y="1313"/>
                </a:lnTo>
                <a:lnTo>
                  <a:pt x="612" y="1313"/>
                </a:lnTo>
                <a:lnTo>
                  <a:pt x="612" y="1312"/>
                </a:lnTo>
                <a:lnTo>
                  <a:pt x="612" y="1310"/>
                </a:lnTo>
                <a:lnTo>
                  <a:pt x="610" y="1310"/>
                </a:lnTo>
                <a:lnTo>
                  <a:pt x="610" y="1309"/>
                </a:lnTo>
                <a:lnTo>
                  <a:pt x="610" y="1308"/>
                </a:lnTo>
                <a:lnTo>
                  <a:pt x="609" y="1308"/>
                </a:lnTo>
                <a:lnTo>
                  <a:pt x="609" y="1307"/>
                </a:lnTo>
                <a:lnTo>
                  <a:pt x="609" y="1306"/>
                </a:lnTo>
                <a:lnTo>
                  <a:pt x="608" y="1306"/>
                </a:lnTo>
                <a:lnTo>
                  <a:pt x="608" y="1305"/>
                </a:lnTo>
                <a:lnTo>
                  <a:pt x="608" y="1304"/>
                </a:lnTo>
                <a:lnTo>
                  <a:pt x="607" y="1303"/>
                </a:lnTo>
                <a:lnTo>
                  <a:pt x="607" y="1301"/>
                </a:lnTo>
                <a:lnTo>
                  <a:pt x="606" y="1300"/>
                </a:lnTo>
                <a:lnTo>
                  <a:pt x="606" y="1299"/>
                </a:lnTo>
                <a:lnTo>
                  <a:pt x="606" y="1298"/>
                </a:lnTo>
                <a:lnTo>
                  <a:pt x="606" y="1297"/>
                </a:lnTo>
                <a:lnTo>
                  <a:pt x="605" y="1297"/>
                </a:lnTo>
                <a:lnTo>
                  <a:pt x="605" y="1296"/>
                </a:lnTo>
                <a:lnTo>
                  <a:pt x="605" y="1295"/>
                </a:lnTo>
                <a:lnTo>
                  <a:pt x="604" y="1293"/>
                </a:lnTo>
                <a:lnTo>
                  <a:pt x="604" y="1292"/>
                </a:lnTo>
                <a:lnTo>
                  <a:pt x="604" y="1291"/>
                </a:lnTo>
                <a:lnTo>
                  <a:pt x="602" y="1291"/>
                </a:lnTo>
                <a:lnTo>
                  <a:pt x="602" y="1290"/>
                </a:lnTo>
                <a:lnTo>
                  <a:pt x="602" y="1289"/>
                </a:lnTo>
                <a:lnTo>
                  <a:pt x="601" y="1289"/>
                </a:lnTo>
                <a:lnTo>
                  <a:pt x="601" y="1288"/>
                </a:lnTo>
                <a:lnTo>
                  <a:pt x="601" y="1287"/>
                </a:lnTo>
                <a:lnTo>
                  <a:pt x="600" y="1286"/>
                </a:lnTo>
                <a:lnTo>
                  <a:pt x="600" y="1284"/>
                </a:lnTo>
                <a:lnTo>
                  <a:pt x="600" y="1283"/>
                </a:lnTo>
                <a:lnTo>
                  <a:pt x="599" y="1283"/>
                </a:lnTo>
                <a:lnTo>
                  <a:pt x="599" y="1281"/>
                </a:lnTo>
                <a:lnTo>
                  <a:pt x="598" y="1280"/>
                </a:lnTo>
                <a:lnTo>
                  <a:pt x="598" y="1279"/>
                </a:lnTo>
                <a:lnTo>
                  <a:pt x="597" y="1279"/>
                </a:lnTo>
                <a:lnTo>
                  <a:pt x="597" y="1278"/>
                </a:lnTo>
                <a:lnTo>
                  <a:pt x="596" y="1278"/>
                </a:lnTo>
                <a:lnTo>
                  <a:pt x="596" y="1276"/>
                </a:lnTo>
                <a:lnTo>
                  <a:pt x="596" y="1275"/>
                </a:lnTo>
                <a:lnTo>
                  <a:pt x="595" y="1275"/>
                </a:lnTo>
                <a:lnTo>
                  <a:pt x="595" y="1274"/>
                </a:lnTo>
                <a:lnTo>
                  <a:pt x="595" y="1273"/>
                </a:lnTo>
                <a:lnTo>
                  <a:pt x="593" y="1273"/>
                </a:lnTo>
                <a:lnTo>
                  <a:pt x="593" y="1272"/>
                </a:lnTo>
                <a:lnTo>
                  <a:pt x="593" y="1271"/>
                </a:lnTo>
                <a:lnTo>
                  <a:pt x="592" y="1271"/>
                </a:lnTo>
                <a:lnTo>
                  <a:pt x="592" y="1270"/>
                </a:lnTo>
                <a:lnTo>
                  <a:pt x="592" y="1268"/>
                </a:lnTo>
                <a:lnTo>
                  <a:pt x="591" y="1268"/>
                </a:lnTo>
                <a:lnTo>
                  <a:pt x="591" y="1267"/>
                </a:lnTo>
                <a:lnTo>
                  <a:pt x="591" y="1266"/>
                </a:lnTo>
                <a:lnTo>
                  <a:pt x="590" y="1266"/>
                </a:lnTo>
                <a:lnTo>
                  <a:pt x="590" y="1265"/>
                </a:lnTo>
                <a:lnTo>
                  <a:pt x="590" y="1264"/>
                </a:lnTo>
                <a:lnTo>
                  <a:pt x="589" y="1263"/>
                </a:lnTo>
                <a:lnTo>
                  <a:pt x="589" y="1262"/>
                </a:lnTo>
                <a:lnTo>
                  <a:pt x="588" y="1261"/>
                </a:lnTo>
                <a:lnTo>
                  <a:pt x="588" y="1259"/>
                </a:lnTo>
                <a:lnTo>
                  <a:pt x="587" y="1258"/>
                </a:lnTo>
                <a:lnTo>
                  <a:pt x="587" y="1257"/>
                </a:lnTo>
                <a:lnTo>
                  <a:pt x="586" y="1256"/>
                </a:lnTo>
                <a:lnTo>
                  <a:pt x="586" y="1255"/>
                </a:lnTo>
                <a:lnTo>
                  <a:pt x="584" y="1254"/>
                </a:lnTo>
                <a:lnTo>
                  <a:pt x="584" y="1253"/>
                </a:lnTo>
                <a:lnTo>
                  <a:pt x="583" y="1253"/>
                </a:lnTo>
                <a:lnTo>
                  <a:pt x="583" y="1251"/>
                </a:lnTo>
                <a:lnTo>
                  <a:pt x="582" y="1250"/>
                </a:lnTo>
                <a:lnTo>
                  <a:pt x="581" y="1249"/>
                </a:lnTo>
                <a:lnTo>
                  <a:pt x="580" y="1248"/>
                </a:lnTo>
                <a:lnTo>
                  <a:pt x="579" y="1249"/>
                </a:lnTo>
                <a:lnTo>
                  <a:pt x="579" y="1248"/>
                </a:lnTo>
                <a:lnTo>
                  <a:pt x="578" y="1249"/>
                </a:lnTo>
                <a:lnTo>
                  <a:pt x="576" y="1249"/>
                </a:lnTo>
                <a:lnTo>
                  <a:pt x="575" y="1249"/>
                </a:lnTo>
                <a:lnTo>
                  <a:pt x="576" y="1249"/>
                </a:lnTo>
                <a:lnTo>
                  <a:pt x="578" y="1248"/>
                </a:lnTo>
                <a:lnTo>
                  <a:pt x="579" y="1248"/>
                </a:lnTo>
                <a:lnTo>
                  <a:pt x="580" y="1247"/>
                </a:lnTo>
                <a:lnTo>
                  <a:pt x="581" y="1247"/>
                </a:lnTo>
                <a:lnTo>
                  <a:pt x="581" y="1246"/>
                </a:lnTo>
                <a:lnTo>
                  <a:pt x="582" y="1246"/>
                </a:lnTo>
                <a:lnTo>
                  <a:pt x="583" y="1246"/>
                </a:lnTo>
                <a:lnTo>
                  <a:pt x="583" y="1245"/>
                </a:lnTo>
                <a:lnTo>
                  <a:pt x="584" y="1245"/>
                </a:lnTo>
                <a:lnTo>
                  <a:pt x="586" y="1243"/>
                </a:lnTo>
                <a:lnTo>
                  <a:pt x="587" y="1243"/>
                </a:lnTo>
                <a:lnTo>
                  <a:pt x="588" y="1242"/>
                </a:lnTo>
                <a:lnTo>
                  <a:pt x="589" y="1241"/>
                </a:lnTo>
                <a:lnTo>
                  <a:pt x="590" y="1241"/>
                </a:lnTo>
                <a:lnTo>
                  <a:pt x="590" y="1240"/>
                </a:lnTo>
                <a:lnTo>
                  <a:pt x="591" y="1240"/>
                </a:lnTo>
                <a:lnTo>
                  <a:pt x="592" y="1239"/>
                </a:lnTo>
                <a:lnTo>
                  <a:pt x="592" y="1238"/>
                </a:lnTo>
                <a:lnTo>
                  <a:pt x="592" y="1236"/>
                </a:lnTo>
                <a:lnTo>
                  <a:pt x="592" y="1234"/>
                </a:lnTo>
                <a:lnTo>
                  <a:pt x="592" y="1229"/>
                </a:lnTo>
                <a:lnTo>
                  <a:pt x="593" y="1229"/>
                </a:lnTo>
                <a:lnTo>
                  <a:pt x="595" y="1228"/>
                </a:lnTo>
                <a:lnTo>
                  <a:pt x="596" y="1228"/>
                </a:lnTo>
                <a:lnTo>
                  <a:pt x="597" y="1226"/>
                </a:lnTo>
                <a:lnTo>
                  <a:pt x="598" y="1226"/>
                </a:lnTo>
                <a:lnTo>
                  <a:pt x="598" y="1225"/>
                </a:lnTo>
                <a:lnTo>
                  <a:pt x="598" y="1224"/>
                </a:lnTo>
                <a:lnTo>
                  <a:pt x="597" y="1224"/>
                </a:lnTo>
                <a:lnTo>
                  <a:pt x="596" y="1225"/>
                </a:lnTo>
                <a:lnTo>
                  <a:pt x="595" y="1225"/>
                </a:lnTo>
                <a:lnTo>
                  <a:pt x="593" y="1226"/>
                </a:lnTo>
                <a:lnTo>
                  <a:pt x="592" y="1226"/>
                </a:lnTo>
                <a:lnTo>
                  <a:pt x="592" y="1228"/>
                </a:lnTo>
                <a:lnTo>
                  <a:pt x="592" y="1226"/>
                </a:lnTo>
                <a:lnTo>
                  <a:pt x="592" y="1225"/>
                </a:lnTo>
                <a:lnTo>
                  <a:pt x="592" y="1224"/>
                </a:lnTo>
                <a:lnTo>
                  <a:pt x="593" y="1224"/>
                </a:lnTo>
                <a:lnTo>
                  <a:pt x="595" y="1224"/>
                </a:lnTo>
                <a:lnTo>
                  <a:pt x="595" y="1223"/>
                </a:lnTo>
                <a:lnTo>
                  <a:pt x="596" y="1223"/>
                </a:lnTo>
                <a:lnTo>
                  <a:pt x="597" y="1223"/>
                </a:lnTo>
                <a:lnTo>
                  <a:pt x="597" y="1222"/>
                </a:lnTo>
                <a:lnTo>
                  <a:pt x="598" y="1222"/>
                </a:lnTo>
                <a:lnTo>
                  <a:pt x="598" y="1221"/>
                </a:lnTo>
                <a:lnTo>
                  <a:pt x="598" y="1220"/>
                </a:lnTo>
                <a:lnTo>
                  <a:pt x="597" y="1220"/>
                </a:lnTo>
                <a:lnTo>
                  <a:pt x="596" y="1220"/>
                </a:lnTo>
                <a:lnTo>
                  <a:pt x="596" y="1221"/>
                </a:lnTo>
                <a:lnTo>
                  <a:pt x="595" y="1221"/>
                </a:lnTo>
                <a:lnTo>
                  <a:pt x="593" y="1222"/>
                </a:lnTo>
                <a:lnTo>
                  <a:pt x="592" y="1222"/>
                </a:lnTo>
                <a:lnTo>
                  <a:pt x="592" y="1221"/>
                </a:lnTo>
                <a:lnTo>
                  <a:pt x="593" y="1220"/>
                </a:lnTo>
                <a:lnTo>
                  <a:pt x="595" y="1220"/>
                </a:lnTo>
                <a:lnTo>
                  <a:pt x="596" y="1218"/>
                </a:lnTo>
                <a:lnTo>
                  <a:pt x="597" y="1218"/>
                </a:lnTo>
                <a:lnTo>
                  <a:pt x="596" y="1217"/>
                </a:lnTo>
                <a:lnTo>
                  <a:pt x="595" y="1217"/>
                </a:lnTo>
                <a:lnTo>
                  <a:pt x="593" y="1217"/>
                </a:lnTo>
                <a:lnTo>
                  <a:pt x="593" y="1218"/>
                </a:lnTo>
                <a:lnTo>
                  <a:pt x="592" y="1218"/>
                </a:lnTo>
                <a:lnTo>
                  <a:pt x="592" y="1217"/>
                </a:lnTo>
                <a:lnTo>
                  <a:pt x="592" y="1216"/>
                </a:lnTo>
                <a:lnTo>
                  <a:pt x="591" y="1216"/>
                </a:lnTo>
                <a:lnTo>
                  <a:pt x="590" y="1216"/>
                </a:lnTo>
                <a:lnTo>
                  <a:pt x="589" y="1216"/>
                </a:lnTo>
                <a:lnTo>
                  <a:pt x="587" y="1216"/>
                </a:lnTo>
                <a:lnTo>
                  <a:pt x="584" y="1216"/>
                </a:lnTo>
                <a:lnTo>
                  <a:pt x="582" y="1216"/>
                </a:lnTo>
                <a:lnTo>
                  <a:pt x="581" y="1216"/>
                </a:lnTo>
                <a:lnTo>
                  <a:pt x="580" y="1216"/>
                </a:lnTo>
                <a:lnTo>
                  <a:pt x="580" y="1217"/>
                </a:lnTo>
                <a:lnTo>
                  <a:pt x="581" y="1217"/>
                </a:lnTo>
                <a:lnTo>
                  <a:pt x="582" y="1218"/>
                </a:lnTo>
                <a:lnTo>
                  <a:pt x="588" y="1218"/>
                </a:lnTo>
                <a:lnTo>
                  <a:pt x="588" y="1220"/>
                </a:lnTo>
                <a:lnTo>
                  <a:pt x="587" y="1220"/>
                </a:lnTo>
                <a:lnTo>
                  <a:pt x="584" y="1220"/>
                </a:lnTo>
                <a:lnTo>
                  <a:pt x="581" y="1220"/>
                </a:lnTo>
                <a:lnTo>
                  <a:pt x="581" y="1218"/>
                </a:lnTo>
                <a:lnTo>
                  <a:pt x="580" y="1218"/>
                </a:lnTo>
                <a:lnTo>
                  <a:pt x="579" y="1218"/>
                </a:lnTo>
                <a:lnTo>
                  <a:pt x="579" y="1220"/>
                </a:lnTo>
                <a:lnTo>
                  <a:pt x="579" y="1221"/>
                </a:lnTo>
                <a:lnTo>
                  <a:pt x="579" y="1222"/>
                </a:lnTo>
                <a:lnTo>
                  <a:pt x="580" y="1222"/>
                </a:lnTo>
                <a:lnTo>
                  <a:pt x="589" y="1222"/>
                </a:lnTo>
                <a:lnTo>
                  <a:pt x="588" y="1223"/>
                </a:lnTo>
                <a:lnTo>
                  <a:pt x="586" y="1223"/>
                </a:lnTo>
                <a:lnTo>
                  <a:pt x="584" y="1223"/>
                </a:lnTo>
                <a:lnTo>
                  <a:pt x="583" y="1223"/>
                </a:lnTo>
                <a:lnTo>
                  <a:pt x="582" y="1223"/>
                </a:lnTo>
                <a:lnTo>
                  <a:pt x="581" y="1223"/>
                </a:lnTo>
                <a:lnTo>
                  <a:pt x="580" y="1223"/>
                </a:lnTo>
                <a:lnTo>
                  <a:pt x="579" y="1223"/>
                </a:lnTo>
                <a:lnTo>
                  <a:pt x="579" y="1224"/>
                </a:lnTo>
                <a:lnTo>
                  <a:pt x="579" y="1225"/>
                </a:lnTo>
                <a:lnTo>
                  <a:pt x="581" y="1225"/>
                </a:lnTo>
                <a:lnTo>
                  <a:pt x="582" y="1225"/>
                </a:lnTo>
                <a:lnTo>
                  <a:pt x="583" y="1225"/>
                </a:lnTo>
                <a:lnTo>
                  <a:pt x="584" y="1225"/>
                </a:lnTo>
                <a:lnTo>
                  <a:pt x="586" y="1225"/>
                </a:lnTo>
                <a:lnTo>
                  <a:pt x="588" y="1225"/>
                </a:lnTo>
                <a:lnTo>
                  <a:pt x="588" y="1228"/>
                </a:lnTo>
                <a:lnTo>
                  <a:pt x="586" y="1228"/>
                </a:lnTo>
                <a:lnTo>
                  <a:pt x="584" y="1228"/>
                </a:lnTo>
                <a:lnTo>
                  <a:pt x="583" y="1228"/>
                </a:lnTo>
                <a:lnTo>
                  <a:pt x="579" y="1228"/>
                </a:lnTo>
                <a:lnTo>
                  <a:pt x="580" y="1228"/>
                </a:lnTo>
                <a:lnTo>
                  <a:pt x="580" y="1229"/>
                </a:lnTo>
                <a:lnTo>
                  <a:pt x="580" y="1230"/>
                </a:lnTo>
                <a:lnTo>
                  <a:pt x="581" y="1230"/>
                </a:lnTo>
                <a:lnTo>
                  <a:pt x="583" y="1230"/>
                </a:lnTo>
                <a:lnTo>
                  <a:pt x="586" y="1230"/>
                </a:lnTo>
                <a:lnTo>
                  <a:pt x="588" y="1230"/>
                </a:lnTo>
                <a:lnTo>
                  <a:pt x="589" y="1230"/>
                </a:lnTo>
                <a:lnTo>
                  <a:pt x="589" y="1231"/>
                </a:lnTo>
                <a:lnTo>
                  <a:pt x="586" y="1231"/>
                </a:lnTo>
                <a:lnTo>
                  <a:pt x="581" y="1231"/>
                </a:lnTo>
                <a:lnTo>
                  <a:pt x="581" y="1232"/>
                </a:lnTo>
                <a:lnTo>
                  <a:pt x="582" y="1232"/>
                </a:lnTo>
                <a:lnTo>
                  <a:pt x="582" y="1233"/>
                </a:lnTo>
                <a:lnTo>
                  <a:pt x="586" y="1233"/>
                </a:lnTo>
                <a:lnTo>
                  <a:pt x="587" y="1233"/>
                </a:lnTo>
                <a:lnTo>
                  <a:pt x="588" y="1233"/>
                </a:lnTo>
                <a:lnTo>
                  <a:pt x="589" y="1233"/>
                </a:lnTo>
                <a:lnTo>
                  <a:pt x="589" y="1234"/>
                </a:lnTo>
                <a:lnTo>
                  <a:pt x="588" y="1234"/>
                </a:lnTo>
                <a:lnTo>
                  <a:pt x="588" y="1236"/>
                </a:lnTo>
                <a:lnTo>
                  <a:pt x="588" y="1237"/>
                </a:lnTo>
                <a:lnTo>
                  <a:pt x="588" y="1238"/>
                </a:lnTo>
                <a:lnTo>
                  <a:pt x="587" y="1238"/>
                </a:lnTo>
                <a:lnTo>
                  <a:pt x="587" y="1239"/>
                </a:lnTo>
                <a:lnTo>
                  <a:pt x="586" y="1239"/>
                </a:lnTo>
                <a:lnTo>
                  <a:pt x="586" y="1240"/>
                </a:lnTo>
                <a:lnTo>
                  <a:pt x="584" y="1240"/>
                </a:lnTo>
                <a:lnTo>
                  <a:pt x="583" y="1240"/>
                </a:lnTo>
                <a:lnTo>
                  <a:pt x="582" y="1241"/>
                </a:lnTo>
                <a:lnTo>
                  <a:pt x="581" y="1242"/>
                </a:lnTo>
                <a:lnTo>
                  <a:pt x="580" y="1242"/>
                </a:lnTo>
                <a:lnTo>
                  <a:pt x="579" y="1243"/>
                </a:lnTo>
                <a:lnTo>
                  <a:pt x="578" y="1243"/>
                </a:lnTo>
                <a:lnTo>
                  <a:pt x="578" y="1245"/>
                </a:lnTo>
                <a:lnTo>
                  <a:pt x="576" y="1245"/>
                </a:lnTo>
                <a:lnTo>
                  <a:pt x="575" y="1245"/>
                </a:lnTo>
                <a:lnTo>
                  <a:pt x="575" y="1246"/>
                </a:lnTo>
                <a:lnTo>
                  <a:pt x="574" y="1246"/>
                </a:lnTo>
                <a:lnTo>
                  <a:pt x="576" y="1245"/>
                </a:lnTo>
                <a:lnTo>
                  <a:pt x="576" y="1243"/>
                </a:lnTo>
                <a:lnTo>
                  <a:pt x="576" y="1242"/>
                </a:lnTo>
                <a:lnTo>
                  <a:pt x="576" y="1241"/>
                </a:lnTo>
                <a:lnTo>
                  <a:pt x="576" y="1240"/>
                </a:lnTo>
                <a:lnTo>
                  <a:pt x="576" y="1239"/>
                </a:lnTo>
                <a:lnTo>
                  <a:pt x="575" y="1238"/>
                </a:lnTo>
                <a:lnTo>
                  <a:pt x="575" y="1237"/>
                </a:lnTo>
                <a:lnTo>
                  <a:pt x="575" y="1236"/>
                </a:lnTo>
                <a:lnTo>
                  <a:pt x="574" y="1236"/>
                </a:lnTo>
                <a:lnTo>
                  <a:pt x="574" y="1234"/>
                </a:lnTo>
                <a:lnTo>
                  <a:pt x="573" y="1234"/>
                </a:lnTo>
                <a:lnTo>
                  <a:pt x="573" y="1233"/>
                </a:lnTo>
                <a:lnTo>
                  <a:pt x="572" y="1232"/>
                </a:lnTo>
                <a:lnTo>
                  <a:pt x="572" y="1231"/>
                </a:lnTo>
                <a:lnTo>
                  <a:pt x="571" y="1231"/>
                </a:lnTo>
                <a:lnTo>
                  <a:pt x="571" y="1230"/>
                </a:lnTo>
                <a:lnTo>
                  <a:pt x="570" y="1229"/>
                </a:lnTo>
                <a:lnTo>
                  <a:pt x="570" y="1228"/>
                </a:lnTo>
                <a:lnTo>
                  <a:pt x="569" y="1228"/>
                </a:lnTo>
                <a:lnTo>
                  <a:pt x="569" y="1226"/>
                </a:lnTo>
                <a:lnTo>
                  <a:pt x="567" y="1225"/>
                </a:lnTo>
                <a:lnTo>
                  <a:pt x="567" y="1224"/>
                </a:lnTo>
                <a:lnTo>
                  <a:pt x="566" y="1224"/>
                </a:lnTo>
                <a:lnTo>
                  <a:pt x="566" y="1223"/>
                </a:lnTo>
                <a:lnTo>
                  <a:pt x="565" y="1222"/>
                </a:lnTo>
                <a:lnTo>
                  <a:pt x="564" y="1222"/>
                </a:lnTo>
                <a:lnTo>
                  <a:pt x="564" y="1221"/>
                </a:lnTo>
                <a:lnTo>
                  <a:pt x="563" y="1220"/>
                </a:lnTo>
                <a:lnTo>
                  <a:pt x="563" y="1218"/>
                </a:lnTo>
                <a:lnTo>
                  <a:pt x="562" y="1218"/>
                </a:lnTo>
                <a:lnTo>
                  <a:pt x="563" y="1218"/>
                </a:lnTo>
                <a:lnTo>
                  <a:pt x="562" y="1217"/>
                </a:lnTo>
                <a:lnTo>
                  <a:pt x="562" y="1216"/>
                </a:lnTo>
                <a:lnTo>
                  <a:pt x="561" y="1216"/>
                </a:lnTo>
                <a:lnTo>
                  <a:pt x="561" y="1215"/>
                </a:lnTo>
                <a:lnTo>
                  <a:pt x="558" y="1214"/>
                </a:lnTo>
                <a:lnTo>
                  <a:pt x="557" y="1213"/>
                </a:lnTo>
                <a:lnTo>
                  <a:pt x="556" y="1213"/>
                </a:lnTo>
                <a:lnTo>
                  <a:pt x="557" y="1213"/>
                </a:lnTo>
                <a:lnTo>
                  <a:pt x="557" y="1212"/>
                </a:lnTo>
                <a:lnTo>
                  <a:pt x="556" y="1212"/>
                </a:lnTo>
                <a:lnTo>
                  <a:pt x="556" y="1211"/>
                </a:lnTo>
                <a:lnTo>
                  <a:pt x="556" y="1209"/>
                </a:lnTo>
                <a:lnTo>
                  <a:pt x="555" y="1209"/>
                </a:lnTo>
                <a:lnTo>
                  <a:pt x="555" y="1208"/>
                </a:lnTo>
                <a:lnTo>
                  <a:pt x="554" y="1207"/>
                </a:lnTo>
                <a:lnTo>
                  <a:pt x="554" y="1206"/>
                </a:lnTo>
                <a:lnTo>
                  <a:pt x="553" y="1206"/>
                </a:lnTo>
                <a:lnTo>
                  <a:pt x="553" y="1205"/>
                </a:lnTo>
                <a:lnTo>
                  <a:pt x="552" y="1204"/>
                </a:lnTo>
                <a:lnTo>
                  <a:pt x="552" y="1203"/>
                </a:lnTo>
                <a:lnTo>
                  <a:pt x="550" y="1203"/>
                </a:lnTo>
                <a:lnTo>
                  <a:pt x="550" y="1201"/>
                </a:lnTo>
                <a:lnTo>
                  <a:pt x="549" y="1200"/>
                </a:lnTo>
                <a:lnTo>
                  <a:pt x="548" y="1199"/>
                </a:lnTo>
                <a:lnTo>
                  <a:pt x="548" y="1198"/>
                </a:lnTo>
                <a:lnTo>
                  <a:pt x="547" y="1198"/>
                </a:lnTo>
                <a:lnTo>
                  <a:pt x="547" y="1197"/>
                </a:lnTo>
                <a:lnTo>
                  <a:pt x="546" y="1197"/>
                </a:lnTo>
                <a:lnTo>
                  <a:pt x="546" y="1196"/>
                </a:lnTo>
                <a:lnTo>
                  <a:pt x="546" y="1195"/>
                </a:lnTo>
                <a:lnTo>
                  <a:pt x="545" y="1195"/>
                </a:lnTo>
                <a:lnTo>
                  <a:pt x="545" y="1194"/>
                </a:lnTo>
                <a:lnTo>
                  <a:pt x="544" y="1194"/>
                </a:lnTo>
                <a:lnTo>
                  <a:pt x="544" y="1192"/>
                </a:lnTo>
                <a:lnTo>
                  <a:pt x="543" y="1192"/>
                </a:lnTo>
                <a:lnTo>
                  <a:pt x="543" y="1191"/>
                </a:lnTo>
                <a:lnTo>
                  <a:pt x="541" y="1190"/>
                </a:lnTo>
                <a:lnTo>
                  <a:pt x="541" y="1189"/>
                </a:lnTo>
                <a:lnTo>
                  <a:pt x="538" y="1186"/>
                </a:lnTo>
                <a:lnTo>
                  <a:pt x="538" y="1184"/>
                </a:lnTo>
                <a:lnTo>
                  <a:pt x="537" y="1184"/>
                </a:lnTo>
                <a:lnTo>
                  <a:pt x="537" y="1183"/>
                </a:lnTo>
                <a:lnTo>
                  <a:pt x="536" y="1182"/>
                </a:lnTo>
                <a:lnTo>
                  <a:pt x="533" y="1181"/>
                </a:lnTo>
                <a:lnTo>
                  <a:pt x="532" y="1180"/>
                </a:lnTo>
                <a:lnTo>
                  <a:pt x="531" y="1181"/>
                </a:lnTo>
                <a:lnTo>
                  <a:pt x="530" y="1180"/>
                </a:lnTo>
                <a:lnTo>
                  <a:pt x="529" y="1181"/>
                </a:lnTo>
                <a:lnTo>
                  <a:pt x="529" y="1182"/>
                </a:lnTo>
                <a:lnTo>
                  <a:pt x="529" y="1181"/>
                </a:lnTo>
                <a:lnTo>
                  <a:pt x="530" y="1180"/>
                </a:lnTo>
                <a:lnTo>
                  <a:pt x="531" y="1180"/>
                </a:lnTo>
                <a:lnTo>
                  <a:pt x="530" y="1179"/>
                </a:lnTo>
                <a:lnTo>
                  <a:pt x="529" y="1178"/>
                </a:lnTo>
                <a:lnTo>
                  <a:pt x="528" y="1178"/>
                </a:lnTo>
                <a:lnTo>
                  <a:pt x="528" y="1176"/>
                </a:lnTo>
                <a:lnTo>
                  <a:pt x="527" y="1176"/>
                </a:lnTo>
                <a:lnTo>
                  <a:pt x="527" y="1175"/>
                </a:lnTo>
                <a:lnTo>
                  <a:pt x="526" y="1174"/>
                </a:lnTo>
                <a:lnTo>
                  <a:pt x="526" y="1173"/>
                </a:lnTo>
                <a:lnTo>
                  <a:pt x="526" y="1172"/>
                </a:lnTo>
                <a:lnTo>
                  <a:pt x="524" y="1171"/>
                </a:lnTo>
                <a:lnTo>
                  <a:pt x="523" y="1170"/>
                </a:lnTo>
                <a:lnTo>
                  <a:pt x="522" y="1170"/>
                </a:lnTo>
                <a:lnTo>
                  <a:pt x="522" y="1169"/>
                </a:lnTo>
                <a:lnTo>
                  <a:pt x="521" y="1169"/>
                </a:lnTo>
                <a:lnTo>
                  <a:pt x="521" y="1167"/>
                </a:lnTo>
                <a:lnTo>
                  <a:pt x="520" y="1167"/>
                </a:lnTo>
                <a:lnTo>
                  <a:pt x="520" y="1166"/>
                </a:lnTo>
                <a:lnTo>
                  <a:pt x="519" y="1166"/>
                </a:lnTo>
                <a:lnTo>
                  <a:pt x="519" y="1165"/>
                </a:lnTo>
                <a:lnTo>
                  <a:pt x="518" y="1165"/>
                </a:lnTo>
                <a:lnTo>
                  <a:pt x="518" y="1164"/>
                </a:lnTo>
                <a:lnTo>
                  <a:pt x="517" y="1164"/>
                </a:lnTo>
                <a:lnTo>
                  <a:pt x="517" y="1163"/>
                </a:lnTo>
                <a:lnTo>
                  <a:pt x="515" y="1163"/>
                </a:lnTo>
                <a:lnTo>
                  <a:pt x="515" y="1162"/>
                </a:lnTo>
                <a:lnTo>
                  <a:pt x="514" y="1162"/>
                </a:lnTo>
                <a:lnTo>
                  <a:pt x="513" y="1161"/>
                </a:lnTo>
                <a:lnTo>
                  <a:pt x="513" y="1159"/>
                </a:lnTo>
                <a:lnTo>
                  <a:pt x="512" y="1159"/>
                </a:lnTo>
                <a:lnTo>
                  <a:pt x="511" y="1158"/>
                </a:lnTo>
                <a:lnTo>
                  <a:pt x="510" y="1158"/>
                </a:lnTo>
                <a:lnTo>
                  <a:pt x="510" y="1157"/>
                </a:lnTo>
                <a:lnTo>
                  <a:pt x="509" y="1157"/>
                </a:lnTo>
                <a:lnTo>
                  <a:pt x="507" y="1156"/>
                </a:lnTo>
                <a:lnTo>
                  <a:pt x="506" y="1155"/>
                </a:lnTo>
                <a:lnTo>
                  <a:pt x="505" y="1155"/>
                </a:lnTo>
                <a:lnTo>
                  <a:pt x="505" y="1154"/>
                </a:lnTo>
                <a:lnTo>
                  <a:pt x="504" y="1154"/>
                </a:lnTo>
                <a:lnTo>
                  <a:pt x="504" y="1153"/>
                </a:lnTo>
                <a:lnTo>
                  <a:pt x="503" y="1153"/>
                </a:lnTo>
                <a:lnTo>
                  <a:pt x="503" y="1151"/>
                </a:lnTo>
                <a:lnTo>
                  <a:pt x="502" y="1151"/>
                </a:lnTo>
                <a:lnTo>
                  <a:pt x="501" y="1151"/>
                </a:lnTo>
                <a:lnTo>
                  <a:pt x="501" y="1150"/>
                </a:lnTo>
                <a:lnTo>
                  <a:pt x="500" y="1150"/>
                </a:lnTo>
                <a:lnTo>
                  <a:pt x="498" y="1149"/>
                </a:lnTo>
                <a:lnTo>
                  <a:pt x="497" y="1148"/>
                </a:lnTo>
                <a:lnTo>
                  <a:pt x="496" y="1148"/>
                </a:lnTo>
                <a:lnTo>
                  <a:pt x="495" y="1147"/>
                </a:lnTo>
                <a:lnTo>
                  <a:pt x="494" y="1147"/>
                </a:lnTo>
                <a:lnTo>
                  <a:pt x="494" y="1146"/>
                </a:lnTo>
                <a:lnTo>
                  <a:pt x="493" y="1146"/>
                </a:lnTo>
                <a:lnTo>
                  <a:pt x="492" y="1146"/>
                </a:lnTo>
                <a:lnTo>
                  <a:pt x="491" y="1145"/>
                </a:lnTo>
                <a:lnTo>
                  <a:pt x="489" y="1145"/>
                </a:lnTo>
                <a:lnTo>
                  <a:pt x="489" y="1144"/>
                </a:lnTo>
                <a:lnTo>
                  <a:pt x="488" y="1144"/>
                </a:lnTo>
                <a:lnTo>
                  <a:pt x="487" y="1142"/>
                </a:lnTo>
                <a:lnTo>
                  <a:pt x="486" y="1142"/>
                </a:lnTo>
                <a:lnTo>
                  <a:pt x="485" y="1142"/>
                </a:lnTo>
                <a:lnTo>
                  <a:pt x="485" y="1141"/>
                </a:lnTo>
                <a:lnTo>
                  <a:pt x="484" y="1141"/>
                </a:lnTo>
                <a:lnTo>
                  <a:pt x="483" y="1141"/>
                </a:lnTo>
                <a:lnTo>
                  <a:pt x="483" y="1140"/>
                </a:lnTo>
                <a:lnTo>
                  <a:pt x="481" y="1140"/>
                </a:lnTo>
                <a:lnTo>
                  <a:pt x="480" y="1140"/>
                </a:lnTo>
                <a:lnTo>
                  <a:pt x="480" y="1139"/>
                </a:lnTo>
                <a:lnTo>
                  <a:pt x="479" y="1139"/>
                </a:lnTo>
                <a:lnTo>
                  <a:pt x="478" y="1138"/>
                </a:lnTo>
                <a:lnTo>
                  <a:pt x="477" y="1138"/>
                </a:lnTo>
                <a:lnTo>
                  <a:pt x="476" y="1137"/>
                </a:lnTo>
                <a:lnTo>
                  <a:pt x="475" y="1137"/>
                </a:lnTo>
                <a:lnTo>
                  <a:pt x="474" y="1137"/>
                </a:lnTo>
                <a:lnTo>
                  <a:pt x="472" y="1137"/>
                </a:lnTo>
                <a:lnTo>
                  <a:pt x="471" y="1137"/>
                </a:lnTo>
                <a:lnTo>
                  <a:pt x="470" y="1137"/>
                </a:lnTo>
                <a:lnTo>
                  <a:pt x="470" y="1136"/>
                </a:lnTo>
                <a:lnTo>
                  <a:pt x="469" y="1136"/>
                </a:lnTo>
                <a:lnTo>
                  <a:pt x="468" y="1136"/>
                </a:lnTo>
                <a:lnTo>
                  <a:pt x="468" y="1137"/>
                </a:lnTo>
                <a:lnTo>
                  <a:pt x="467" y="1137"/>
                </a:lnTo>
                <a:lnTo>
                  <a:pt x="466" y="1137"/>
                </a:lnTo>
                <a:lnTo>
                  <a:pt x="465" y="1137"/>
                </a:lnTo>
                <a:lnTo>
                  <a:pt x="465" y="1138"/>
                </a:lnTo>
                <a:lnTo>
                  <a:pt x="463" y="1138"/>
                </a:lnTo>
                <a:lnTo>
                  <a:pt x="462" y="1138"/>
                </a:lnTo>
                <a:lnTo>
                  <a:pt x="461" y="1138"/>
                </a:lnTo>
                <a:lnTo>
                  <a:pt x="461" y="1137"/>
                </a:lnTo>
                <a:lnTo>
                  <a:pt x="460" y="1137"/>
                </a:lnTo>
                <a:lnTo>
                  <a:pt x="459" y="1137"/>
                </a:lnTo>
                <a:lnTo>
                  <a:pt x="459" y="1136"/>
                </a:lnTo>
                <a:lnTo>
                  <a:pt x="458" y="1136"/>
                </a:lnTo>
                <a:lnTo>
                  <a:pt x="457" y="1136"/>
                </a:lnTo>
                <a:lnTo>
                  <a:pt x="455" y="1134"/>
                </a:lnTo>
                <a:lnTo>
                  <a:pt x="454" y="1134"/>
                </a:lnTo>
                <a:lnTo>
                  <a:pt x="453" y="1134"/>
                </a:lnTo>
                <a:lnTo>
                  <a:pt x="453" y="1133"/>
                </a:lnTo>
                <a:lnTo>
                  <a:pt x="452" y="1133"/>
                </a:lnTo>
                <a:lnTo>
                  <a:pt x="451" y="1133"/>
                </a:lnTo>
                <a:lnTo>
                  <a:pt x="450" y="1133"/>
                </a:lnTo>
                <a:lnTo>
                  <a:pt x="449" y="1133"/>
                </a:lnTo>
                <a:lnTo>
                  <a:pt x="448" y="1133"/>
                </a:lnTo>
                <a:lnTo>
                  <a:pt x="446" y="1132"/>
                </a:lnTo>
                <a:lnTo>
                  <a:pt x="445" y="1132"/>
                </a:lnTo>
                <a:lnTo>
                  <a:pt x="444" y="1132"/>
                </a:lnTo>
                <a:lnTo>
                  <a:pt x="443" y="1132"/>
                </a:lnTo>
                <a:lnTo>
                  <a:pt x="443" y="1133"/>
                </a:lnTo>
                <a:lnTo>
                  <a:pt x="442" y="1133"/>
                </a:lnTo>
                <a:lnTo>
                  <a:pt x="441" y="1133"/>
                </a:lnTo>
                <a:lnTo>
                  <a:pt x="441" y="1134"/>
                </a:lnTo>
                <a:lnTo>
                  <a:pt x="440" y="1134"/>
                </a:lnTo>
                <a:lnTo>
                  <a:pt x="438" y="1136"/>
                </a:lnTo>
                <a:lnTo>
                  <a:pt x="437" y="1136"/>
                </a:lnTo>
                <a:lnTo>
                  <a:pt x="436" y="1136"/>
                </a:lnTo>
                <a:lnTo>
                  <a:pt x="435" y="1136"/>
                </a:lnTo>
                <a:lnTo>
                  <a:pt x="434" y="1136"/>
                </a:lnTo>
                <a:lnTo>
                  <a:pt x="433" y="1136"/>
                </a:lnTo>
                <a:lnTo>
                  <a:pt x="433" y="1137"/>
                </a:lnTo>
                <a:lnTo>
                  <a:pt x="432" y="1137"/>
                </a:lnTo>
                <a:lnTo>
                  <a:pt x="431" y="1138"/>
                </a:lnTo>
                <a:lnTo>
                  <a:pt x="429" y="1138"/>
                </a:lnTo>
                <a:lnTo>
                  <a:pt x="428" y="1138"/>
                </a:lnTo>
                <a:lnTo>
                  <a:pt x="427" y="1138"/>
                </a:lnTo>
                <a:lnTo>
                  <a:pt x="426" y="1138"/>
                </a:lnTo>
                <a:lnTo>
                  <a:pt x="426" y="1137"/>
                </a:lnTo>
                <a:lnTo>
                  <a:pt x="425" y="1137"/>
                </a:lnTo>
                <a:lnTo>
                  <a:pt x="424" y="1137"/>
                </a:lnTo>
                <a:lnTo>
                  <a:pt x="423" y="1137"/>
                </a:lnTo>
                <a:lnTo>
                  <a:pt x="422" y="1137"/>
                </a:lnTo>
                <a:lnTo>
                  <a:pt x="420" y="1136"/>
                </a:lnTo>
                <a:lnTo>
                  <a:pt x="419" y="1136"/>
                </a:lnTo>
                <a:lnTo>
                  <a:pt x="418" y="1136"/>
                </a:lnTo>
                <a:lnTo>
                  <a:pt x="417" y="1136"/>
                </a:lnTo>
                <a:lnTo>
                  <a:pt x="416" y="1136"/>
                </a:lnTo>
                <a:lnTo>
                  <a:pt x="415" y="1136"/>
                </a:lnTo>
                <a:lnTo>
                  <a:pt x="414" y="1136"/>
                </a:lnTo>
                <a:lnTo>
                  <a:pt x="414" y="1137"/>
                </a:lnTo>
                <a:lnTo>
                  <a:pt x="412" y="1137"/>
                </a:lnTo>
                <a:lnTo>
                  <a:pt x="411" y="1137"/>
                </a:lnTo>
                <a:lnTo>
                  <a:pt x="410" y="1137"/>
                </a:lnTo>
                <a:lnTo>
                  <a:pt x="409" y="1137"/>
                </a:lnTo>
                <a:lnTo>
                  <a:pt x="408" y="1137"/>
                </a:lnTo>
                <a:lnTo>
                  <a:pt x="408" y="1136"/>
                </a:lnTo>
                <a:lnTo>
                  <a:pt x="406" y="1136"/>
                </a:lnTo>
                <a:lnTo>
                  <a:pt x="406" y="1137"/>
                </a:lnTo>
                <a:lnTo>
                  <a:pt x="405" y="1137"/>
                </a:lnTo>
                <a:lnTo>
                  <a:pt x="403" y="1137"/>
                </a:lnTo>
                <a:lnTo>
                  <a:pt x="402" y="1137"/>
                </a:lnTo>
                <a:lnTo>
                  <a:pt x="402" y="1138"/>
                </a:lnTo>
                <a:lnTo>
                  <a:pt x="401" y="1138"/>
                </a:lnTo>
                <a:lnTo>
                  <a:pt x="400" y="1139"/>
                </a:lnTo>
                <a:lnTo>
                  <a:pt x="399" y="1139"/>
                </a:lnTo>
                <a:lnTo>
                  <a:pt x="399" y="1140"/>
                </a:lnTo>
                <a:lnTo>
                  <a:pt x="398" y="1140"/>
                </a:lnTo>
                <a:lnTo>
                  <a:pt x="397" y="1140"/>
                </a:lnTo>
                <a:lnTo>
                  <a:pt x="396" y="1139"/>
                </a:lnTo>
                <a:lnTo>
                  <a:pt x="393" y="1139"/>
                </a:lnTo>
                <a:lnTo>
                  <a:pt x="392" y="1139"/>
                </a:lnTo>
                <a:lnTo>
                  <a:pt x="391" y="1139"/>
                </a:lnTo>
                <a:lnTo>
                  <a:pt x="390" y="1139"/>
                </a:lnTo>
                <a:lnTo>
                  <a:pt x="389" y="1139"/>
                </a:lnTo>
                <a:lnTo>
                  <a:pt x="388" y="1139"/>
                </a:lnTo>
                <a:lnTo>
                  <a:pt x="386" y="1139"/>
                </a:lnTo>
                <a:lnTo>
                  <a:pt x="386" y="1138"/>
                </a:lnTo>
                <a:lnTo>
                  <a:pt x="385" y="1138"/>
                </a:lnTo>
                <a:lnTo>
                  <a:pt x="384" y="1138"/>
                </a:lnTo>
                <a:lnTo>
                  <a:pt x="383" y="1138"/>
                </a:lnTo>
                <a:lnTo>
                  <a:pt x="382" y="1138"/>
                </a:lnTo>
                <a:lnTo>
                  <a:pt x="381" y="1138"/>
                </a:lnTo>
                <a:lnTo>
                  <a:pt x="380" y="1138"/>
                </a:lnTo>
                <a:lnTo>
                  <a:pt x="380" y="1139"/>
                </a:lnTo>
                <a:lnTo>
                  <a:pt x="379" y="1139"/>
                </a:lnTo>
                <a:lnTo>
                  <a:pt x="377" y="1139"/>
                </a:lnTo>
                <a:lnTo>
                  <a:pt x="376" y="1139"/>
                </a:lnTo>
                <a:lnTo>
                  <a:pt x="375" y="1139"/>
                </a:lnTo>
                <a:lnTo>
                  <a:pt x="373" y="1139"/>
                </a:lnTo>
                <a:lnTo>
                  <a:pt x="372" y="1139"/>
                </a:lnTo>
                <a:lnTo>
                  <a:pt x="371" y="1139"/>
                </a:lnTo>
                <a:lnTo>
                  <a:pt x="369" y="1139"/>
                </a:lnTo>
                <a:lnTo>
                  <a:pt x="368" y="1139"/>
                </a:lnTo>
                <a:lnTo>
                  <a:pt x="368" y="1140"/>
                </a:lnTo>
                <a:lnTo>
                  <a:pt x="367" y="1140"/>
                </a:lnTo>
                <a:lnTo>
                  <a:pt x="366" y="1140"/>
                </a:lnTo>
                <a:lnTo>
                  <a:pt x="365" y="1140"/>
                </a:lnTo>
                <a:lnTo>
                  <a:pt x="364" y="1140"/>
                </a:lnTo>
                <a:lnTo>
                  <a:pt x="364" y="1139"/>
                </a:lnTo>
                <a:lnTo>
                  <a:pt x="363" y="1139"/>
                </a:lnTo>
                <a:lnTo>
                  <a:pt x="362" y="1139"/>
                </a:lnTo>
                <a:lnTo>
                  <a:pt x="360" y="1139"/>
                </a:lnTo>
                <a:lnTo>
                  <a:pt x="359" y="1138"/>
                </a:lnTo>
                <a:lnTo>
                  <a:pt x="358" y="1138"/>
                </a:lnTo>
                <a:lnTo>
                  <a:pt x="357" y="1138"/>
                </a:lnTo>
                <a:lnTo>
                  <a:pt x="356" y="1138"/>
                </a:lnTo>
                <a:lnTo>
                  <a:pt x="355" y="1138"/>
                </a:lnTo>
                <a:lnTo>
                  <a:pt x="354" y="1138"/>
                </a:lnTo>
                <a:lnTo>
                  <a:pt x="353" y="1138"/>
                </a:lnTo>
                <a:lnTo>
                  <a:pt x="351" y="1138"/>
                </a:lnTo>
                <a:lnTo>
                  <a:pt x="351" y="1139"/>
                </a:lnTo>
                <a:lnTo>
                  <a:pt x="351" y="1138"/>
                </a:lnTo>
                <a:lnTo>
                  <a:pt x="350" y="1138"/>
                </a:lnTo>
                <a:lnTo>
                  <a:pt x="349" y="1138"/>
                </a:lnTo>
                <a:lnTo>
                  <a:pt x="348" y="1138"/>
                </a:lnTo>
                <a:lnTo>
                  <a:pt x="347" y="1138"/>
                </a:lnTo>
                <a:lnTo>
                  <a:pt x="346" y="1138"/>
                </a:lnTo>
                <a:lnTo>
                  <a:pt x="345" y="1138"/>
                </a:lnTo>
                <a:lnTo>
                  <a:pt x="343" y="1138"/>
                </a:lnTo>
                <a:lnTo>
                  <a:pt x="343" y="1137"/>
                </a:lnTo>
                <a:lnTo>
                  <a:pt x="342" y="1137"/>
                </a:lnTo>
                <a:lnTo>
                  <a:pt x="341" y="1137"/>
                </a:lnTo>
                <a:lnTo>
                  <a:pt x="340" y="1137"/>
                </a:lnTo>
                <a:lnTo>
                  <a:pt x="339" y="1137"/>
                </a:lnTo>
                <a:lnTo>
                  <a:pt x="338" y="1137"/>
                </a:lnTo>
                <a:lnTo>
                  <a:pt x="337" y="1137"/>
                </a:lnTo>
                <a:lnTo>
                  <a:pt x="336" y="1137"/>
                </a:lnTo>
                <a:lnTo>
                  <a:pt x="334" y="1137"/>
                </a:lnTo>
                <a:lnTo>
                  <a:pt x="333" y="1137"/>
                </a:lnTo>
                <a:lnTo>
                  <a:pt x="332" y="1137"/>
                </a:lnTo>
                <a:lnTo>
                  <a:pt x="331" y="1137"/>
                </a:lnTo>
                <a:lnTo>
                  <a:pt x="330" y="1137"/>
                </a:lnTo>
                <a:lnTo>
                  <a:pt x="329" y="1137"/>
                </a:lnTo>
                <a:lnTo>
                  <a:pt x="328" y="1137"/>
                </a:lnTo>
                <a:lnTo>
                  <a:pt x="327" y="1137"/>
                </a:lnTo>
                <a:lnTo>
                  <a:pt x="325" y="1137"/>
                </a:lnTo>
                <a:lnTo>
                  <a:pt x="324" y="1137"/>
                </a:lnTo>
                <a:lnTo>
                  <a:pt x="323" y="1137"/>
                </a:lnTo>
                <a:lnTo>
                  <a:pt x="322" y="1138"/>
                </a:lnTo>
                <a:lnTo>
                  <a:pt x="321" y="1138"/>
                </a:lnTo>
                <a:lnTo>
                  <a:pt x="320" y="1138"/>
                </a:lnTo>
                <a:lnTo>
                  <a:pt x="320" y="1139"/>
                </a:lnTo>
                <a:lnTo>
                  <a:pt x="319" y="1139"/>
                </a:lnTo>
                <a:lnTo>
                  <a:pt x="317" y="1140"/>
                </a:lnTo>
                <a:lnTo>
                  <a:pt x="316" y="1141"/>
                </a:lnTo>
                <a:lnTo>
                  <a:pt x="316" y="1142"/>
                </a:lnTo>
                <a:lnTo>
                  <a:pt x="316" y="1144"/>
                </a:lnTo>
                <a:lnTo>
                  <a:pt x="316" y="1145"/>
                </a:lnTo>
                <a:lnTo>
                  <a:pt x="315" y="1145"/>
                </a:lnTo>
                <a:lnTo>
                  <a:pt x="315" y="1146"/>
                </a:lnTo>
                <a:lnTo>
                  <a:pt x="314" y="1147"/>
                </a:lnTo>
                <a:lnTo>
                  <a:pt x="313" y="1147"/>
                </a:lnTo>
                <a:lnTo>
                  <a:pt x="313" y="1148"/>
                </a:lnTo>
                <a:lnTo>
                  <a:pt x="312" y="1148"/>
                </a:lnTo>
                <a:lnTo>
                  <a:pt x="311" y="1148"/>
                </a:lnTo>
                <a:lnTo>
                  <a:pt x="310" y="1148"/>
                </a:lnTo>
                <a:lnTo>
                  <a:pt x="308" y="1148"/>
                </a:lnTo>
                <a:lnTo>
                  <a:pt x="307" y="1148"/>
                </a:lnTo>
                <a:lnTo>
                  <a:pt x="307" y="1147"/>
                </a:lnTo>
                <a:lnTo>
                  <a:pt x="306" y="1147"/>
                </a:lnTo>
                <a:lnTo>
                  <a:pt x="305" y="1147"/>
                </a:lnTo>
                <a:lnTo>
                  <a:pt x="304" y="1147"/>
                </a:lnTo>
                <a:lnTo>
                  <a:pt x="303" y="1146"/>
                </a:lnTo>
                <a:lnTo>
                  <a:pt x="302" y="1146"/>
                </a:lnTo>
                <a:lnTo>
                  <a:pt x="301" y="1146"/>
                </a:lnTo>
                <a:lnTo>
                  <a:pt x="299" y="1146"/>
                </a:lnTo>
                <a:lnTo>
                  <a:pt x="298" y="1146"/>
                </a:lnTo>
                <a:lnTo>
                  <a:pt x="297" y="1146"/>
                </a:lnTo>
                <a:lnTo>
                  <a:pt x="296" y="1146"/>
                </a:lnTo>
                <a:lnTo>
                  <a:pt x="295" y="1146"/>
                </a:lnTo>
                <a:lnTo>
                  <a:pt x="294" y="1146"/>
                </a:lnTo>
                <a:lnTo>
                  <a:pt x="293" y="1147"/>
                </a:lnTo>
                <a:lnTo>
                  <a:pt x="291" y="1147"/>
                </a:lnTo>
                <a:lnTo>
                  <a:pt x="290" y="1147"/>
                </a:lnTo>
                <a:lnTo>
                  <a:pt x="290" y="1148"/>
                </a:lnTo>
                <a:lnTo>
                  <a:pt x="289" y="1148"/>
                </a:lnTo>
                <a:lnTo>
                  <a:pt x="288" y="1148"/>
                </a:lnTo>
                <a:lnTo>
                  <a:pt x="286" y="1148"/>
                </a:lnTo>
                <a:lnTo>
                  <a:pt x="286" y="1149"/>
                </a:lnTo>
                <a:lnTo>
                  <a:pt x="285" y="1149"/>
                </a:lnTo>
                <a:lnTo>
                  <a:pt x="284" y="1149"/>
                </a:lnTo>
                <a:lnTo>
                  <a:pt x="284" y="1150"/>
                </a:lnTo>
                <a:lnTo>
                  <a:pt x="282" y="1150"/>
                </a:lnTo>
                <a:lnTo>
                  <a:pt x="282" y="1149"/>
                </a:lnTo>
                <a:lnTo>
                  <a:pt x="281" y="1149"/>
                </a:lnTo>
                <a:lnTo>
                  <a:pt x="280" y="1149"/>
                </a:lnTo>
                <a:lnTo>
                  <a:pt x="279" y="1149"/>
                </a:lnTo>
                <a:lnTo>
                  <a:pt x="278" y="1148"/>
                </a:lnTo>
                <a:lnTo>
                  <a:pt x="277" y="1148"/>
                </a:lnTo>
                <a:lnTo>
                  <a:pt x="276" y="1148"/>
                </a:lnTo>
                <a:lnTo>
                  <a:pt x="274" y="1148"/>
                </a:lnTo>
                <a:lnTo>
                  <a:pt x="274" y="1147"/>
                </a:lnTo>
                <a:lnTo>
                  <a:pt x="273" y="1147"/>
                </a:lnTo>
                <a:lnTo>
                  <a:pt x="272" y="1147"/>
                </a:lnTo>
                <a:lnTo>
                  <a:pt x="271" y="1147"/>
                </a:lnTo>
                <a:lnTo>
                  <a:pt x="270" y="1147"/>
                </a:lnTo>
                <a:lnTo>
                  <a:pt x="269" y="1147"/>
                </a:lnTo>
                <a:lnTo>
                  <a:pt x="268" y="1148"/>
                </a:lnTo>
                <a:lnTo>
                  <a:pt x="267" y="1147"/>
                </a:lnTo>
                <a:lnTo>
                  <a:pt x="265" y="1147"/>
                </a:lnTo>
                <a:lnTo>
                  <a:pt x="264" y="1147"/>
                </a:lnTo>
                <a:lnTo>
                  <a:pt x="263" y="1147"/>
                </a:lnTo>
                <a:lnTo>
                  <a:pt x="262" y="1147"/>
                </a:lnTo>
                <a:lnTo>
                  <a:pt x="261" y="1147"/>
                </a:lnTo>
                <a:lnTo>
                  <a:pt x="261" y="1146"/>
                </a:lnTo>
                <a:lnTo>
                  <a:pt x="260" y="1146"/>
                </a:lnTo>
                <a:lnTo>
                  <a:pt x="259" y="1146"/>
                </a:lnTo>
                <a:lnTo>
                  <a:pt x="258" y="1146"/>
                </a:lnTo>
                <a:lnTo>
                  <a:pt x="256" y="1146"/>
                </a:lnTo>
                <a:lnTo>
                  <a:pt x="255" y="1146"/>
                </a:lnTo>
                <a:lnTo>
                  <a:pt x="254" y="1146"/>
                </a:lnTo>
                <a:lnTo>
                  <a:pt x="253" y="1146"/>
                </a:lnTo>
                <a:lnTo>
                  <a:pt x="252" y="1145"/>
                </a:lnTo>
                <a:lnTo>
                  <a:pt x="251" y="1145"/>
                </a:lnTo>
                <a:lnTo>
                  <a:pt x="250" y="1145"/>
                </a:lnTo>
                <a:lnTo>
                  <a:pt x="248" y="1145"/>
                </a:lnTo>
                <a:lnTo>
                  <a:pt x="247" y="1145"/>
                </a:lnTo>
                <a:lnTo>
                  <a:pt x="246" y="1145"/>
                </a:lnTo>
                <a:lnTo>
                  <a:pt x="245" y="1145"/>
                </a:lnTo>
                <a:lnTo>
                  <a:pt x="244" y="1146"/>
                </a:lnTo>
                <a:lnTo>
                  <a:pt x="243" y="1146"/>
                </a:lnTo>
                <a:lnTo>
                  <a:pt x="241" y="1146"/>
                </a:lnTo>
                <a:lnTo>
                  <a:pt x="239" y="1146"/>
                </a:lnTo>
                <a:lnTo>
                  <a:pt x="238" y="1146"/>
                </a:lnTo>
                <a:lnTo>
                  <a:pt x="237" y="1146"/>
                </a:lnTo>
                <a:lnTo>
                  <a:pt x="236" y="1146"/>
                </a:lnTo>
                <a:lnTo>
                  <a:pt x="236" y="1147"/>
                </a:lnTo>
                <a:lnTo>
                  <a:pt x="235" y="1147"/>
                </a:lnTo>
                <a:lnTo>
                  <a:pt x="234" y="1147"/>
                </a:lnTo>
                <a:lnTo>
                  <a:pt x="233" y="1148"/>
                </a:lnTo>
                <a:lnTo>
                  <a:pt x="232" y="1148"/>
                </a:lnTo>
                <a:lnTo>
                  <a:pt x="230" y="1148"/>
                </a:lnTo>
                <a:lnTo>
                  <a:pt x="230" y="1149"/>
                </a:lnTo>
                <a:lnTo>
                  <a:pt x="229" y="1149"/>
                </a:lnTo>
                <a:lnTo>
                  <a:pt x="228" y="1150"/>
                </a:lnTo>
                <a:lnTo>
                  <a:pt x="227" y="1150"/>
                </a:lnTo>
                <a:lnTo>
                  <a:pt x="227" y="1151"/>
                </a:lnTo>
                <a:lnTo>
                  <a:pt x="226" y="1151"/>
                </a:lnTo>
                <a:lnTo>
                  <a:pt x="226" y="1153"/>
                </a:lnTo>
                <a:lnTo>
                  <a:pt x="226" y="1154"/>
                </a:lnTo>
                <a:lnTo>
                  <a:pt x="225" y="1154"/>
                </a:lnTo>
                <a:lnTo>
                  <a:pt x="225" y="1155"/>
                </a:lnTo>
                <a:lnTo>
                  <a:pt x="224" y="1155"/>
                </a:lnTo>
                <a:lnTo>
                  <a:pt x="222" y="1155"/>
                </a:lnTo>
                <a:lnTo>
                  <a:pt x="221" y="1156"/>
                </a:lnTo>
                <a:lnTo>
                  <a:pt x="220" y="1156"/>
                </a:lnTo>
                <a:lnTo>
                  <a:pt x="219" y="1156"/>
                </a:lnTo>
                <a:lnTo>
                  <a:pt x="218" y="1156"/>
                </a:lnTo>
                <a:lnTo>
                  <a:pt x="217" y="1156"/>
                </a:lnTo>
                <a:lnTo>
                  <a:pt x="216" y="1156"/>
                </a:lnTo>
                <a:lnTo>
                  <a:pt x="215" y="1156"/>
                </a:lnTo>
                <a:lnTo>
                  <a:pt x="213" y="1156"/>
                </a:lnTo>
                <a:lnTo>
                  <a:pt x="212" y="1156"/>
                </a:lnTo>
                <a:lnTo>
                  <a:pt x="211" y="1156"/>
                </a:lnTo>
                <a:lnTo>
                  <a:pt x="210" y="1157"/>
                </a:lnTo>
                <a:lnTo>
                  <a:pt x="209" y="1157"/>
                </a:lnTo>
                <a:lnTo>
                  <a:pt x="208" y="1157"/>
                </a:lnTo>
                <a:lnTo>
                  <a:pt x="207" y="1157"/>
                </a:lnTo>
                <a:lnTo>
                  <a:pt x="205" y="1157"/>
                </a:lnTo>
                <a:lnTo>
                  <a:pt x="205" y="1158"/>
                </a:lnTo>
                <a:lnTo>
                  <a:pt x="204" y="1158"/>
                </a:lnTo>
                <a:lnTo>
                  <a:pt x="203" y="1158"/>
                </a:lnTo>
                <a:lnTo>
                  <a:pt x="202" y="1158"/>
                </a:lnTo>
                <a:lnTo>
                  <a:pt x="201" y="1158"/>
                </a:lnTo>
                <a:lnTo>
                  <a:pt x="201" y="1159"/>
                </a:lnTo>
                <a:lnTo>
                  <a:pt x="200" y="1159"/>
                </a:lnTo>
                <a:lnTo>
                  <a:pt x="199" y="1159"/>
                </a:lnTo>
                <a:lnTo>
                  <a:pt x="198" y="1159"/>
                </a:lnTo>
                <a:lnTo>
                  <a:pt x="196" y="1159"/>
                </a:lnTo>
                <a:lnTo>
                  <a:pt x="195" y="1161"/>
                </a:lnTo>
                <a:lnTo>
                  <a:pt x="193" y="1161"/>
                </a:lnTo>
                <a:lnTo>
                  <a:pt x="192" y="1161"/>
                </a:lnTo>
                <a:lnTo>
                  <a:pt x="191" y="1162"/>
                </a:lnTo>
                <a:lnTo>
                  <a:pt x="190" y="1162"/>
                </a:lnTo>
                <a:lnTo>
                  <a:pt x="189" y="1163"/>
                </a:lnTo>
                <a:lnTo>
                  <a:pt x="187" y="1164"/>
                </a:lnTo>
                <a:lnTo>
                  <a:pt x="186" y="1164"/>
                </a:lnTo>
                <a:lnTo>
                  <a:pt x="186" y="1165"/>
                </a:lnTo>
                <a:lnTo>
                  <a:pt x="186" y="1166"/>
                </a:lnTo>
                <a:lnTo>
                  <a:pt x="185" y="1166"/>
                </a:lnTo>
                <a:lnTo>
                  <a:pt x="185" y="1167"/>
                </a:lnTo>
                <a:lnTo>
                  <a:pt x="184" y="1167"/>
                </a:lnTo>
                <a:lnTo>
                  <a:pt x="184" y="1169"/>
                </a:lnTo>
                <a:lnTo>
                  <a:pt x="183" y="1169"/>
                </a:lnTo>
                <a:lnTo>
                  <a:pt x="183" y="1170"/>
                </a:lnTo>
                <a:lnTo>
                  <a:pt x="183" y="1171"/>
                </a:lnTo>
                <a:lnTo>
                  <a:pt x="183" y="1172"/>
                </a:lnTo>
                <a:lnTo>
                  <a:pt x="182" y="1172"/>
                </a:lnTo>
                <a:lnTo>
                  <a:pt x="182" y="1173"/>
                </a:lnTo>
                <a:lnTo>
                  <a:pt x="182" y="1174"/>
                </a:lnTo>
                <a:lnTo>
                  <a:pt x="181" y="1174"/>
                </a:lnTo>
                <a:lnTo>
                  <a:pt x="181" y="1175"/>
                </a:lnTo>
                <a:lnTo>
                  <a:pt x="179" y="1175"/>
                </a:lnTo>
                <a:lnTo>
                  <a:pt x="179" y="1176"/>
                </a:lnTo>
                <a:lnTo>
                  <a:pt x="179" y="1178"/>
                </a:lnTo>
                <a:lnTo>
                  <a:pt x="178" y="1178"/>
                </a:lnTo>
                <a:lnTo>
                  <a:pt x="178" y="1179"/>
                </a:lnTo>
                <a:lnTo>
                  <a:pt x="179" y="1179"/>
                </a:lnTo>
                <a:lnTo>
                  <a:pt x="179" y="1180"/>
                </a:lnTo>
                <a:lnTo>
                  <a:pt x="179" y="1181"/>
                </a:lnTo>
                <a:lnTo>
                  <a:pt x="178" y="1181"/>
                </a:lnTo>
                <a:lnTo>
                  <a:pt x="178" y="1182"/>
                </a:lnTo>
                <a:lnTo>
                  <a:pt x="177" y="1182"/>
                </a:lnTo>
                <a:lnTo>
                  <a:pt x="176" y="1182"/>
                </a:lnTo>
                <a:lnTo>
                  <a:pt x="175" y="1183"/>
                </a:lnTo>
                <a:lnTo>
                  <a:pt x="174" y="1183"/>
                </a:lnTo>
                <a:lnTo>
                  <a:pt x="173" y="1183"/>
                </a:lnTo>
                <a:lnTo>
                  <a:pt x="172" y="1183"/>
                </a:lnTo>
                <a:lnTo>
                  <a:pt x="170" y="1183"/>
                </a:lnTo>
                <a:lnTo>
                  <a:pt x="170" y="1184"/>
                </a:lnTo>
                <a:lnTo>
                  <a:pt x="169" y="1184"/>
                </a:lnTo>
                <a:lnTo>
                  <a:pt x="168" y="1184"/>
                </a:lnTo>
                <a:lnTo>
                  <a:pt x="168" y="1186"/>
                </a:lnTo>
                <a:lnTo>
                  <a:pt x="167" y="1186"/>
                </a:lnTo>
                <a:lnTo>
                  <a:pt x="167" y="1187"/>
                </a:lnTo>
                <a:lnTo>
                  <a:pt x="166" y="1188"/>
                </a:lnTo>
                <a:lnTo>
                  <a:pt x="166" y="1189"/>
                </a:lnTo>
                <a:lnTo>
                  <a:pt x="166" y="1190"/>
                </a:lnTo>
                <a:lnTo>
                  <a:pt x="166" y="1191"/>
                </a:lnTo>
                <a:lnTo>
                  <a:pt x="165" y="1192"/>
                </a:lnTo>
                <a:lnTo>
                  <a:pt x="164" y="1192"/>
                </a:lnTo>
                <a:lnTo>
                  <a:pt x="163" y="1191"/>
                </a:lnTo>
                <a:lnTo>
                  <a:pt x="161" y="1191"/>
                </a:lnTo>
                <a:lnTo>
                  <a:pt x="161" y="1190"/>
                </a:lnTo>
                <a:lnTo>
                  <a:pt x="160" y="1190"/>
                </a:lnTo>
                <a:lnTo>
                  <a:pt x="160" y="1189"/>
                </a:lnTo>
                <a:lnTo>
                  <a:pt x="159" y="1188"/>
                </a:lnTo>
                <a:lnTo>
                  <a:pt x="158" y="1186"/>
                </a:lnTo>
                <a:lnTo>
                  <a:pt x="157" y="1184"/>
                </a:lnTo>
                <a:lnTo>
                  <a:pt x="156" y="1183"/>
                </a:lnTo>
                <a:lnTo>
                  <a:pt x="156" y="1182"/>
                </a:lnTo>
                <a:lnTo>
                  <a:pt x="155" y="1182"/>
                </a:lnTo>
                <a:lnTo>
                  <a:pt x="155" y="1181"/>
                </a:lnTo>
                <a:lnTo>
                  <a:pt x="153" y="1181"/>
                </a:lnTo>
                <a:lnTo>
                  <a:pt x="153" y="1180"/>
                </a:lnTo>
                <a:lnTo>
                  <a:pt x="152" y="1179"/>
                </a:lnTo>
                <a:lnTo>
                  <a:pt x="152" y="1178"/>
                </a:lnTo>
                <a:lnTo>
                  <a:pt x="151" y="1178"/>
                </a:lnTo>
                <a:lnTo>
                  <a:pt x="151" y="1176"/>
                </a:lnTo>
                <a:lnTo>
                  <a:pt x="150" y="1176"/>
                </a:lnTo>
                <a:lnTo>
                  <a:pt x="149" y="1175"/>
                </a:lnTo>
                <a:lnTo>
                  <a:pt x="149" y="1174"/>
                </a:lnTo>
                <a:lnTo>
                  <a:pt x="148" y="1174"/>
                </a:lnTo>
                <a:lnTo>
                  <a:pt x="147" y="1173"/>
                </a:lnTo>
                <a:lnTo>
                  <a:pt x="146" y="1172"/>
                </a:lnTo>
                <a:lnTo>
                  <a:pt x="144" y="1171"/>
                </a:lnTo>
                <a:lnTo>
                  <a:pt x="143" y="1170"/>
                </a:lnTo>
                <a:lnTo>
                  <a:pt x="142" y="1169"/>
                </a:lnTo>
                <a:lnTo>
                  <a:pt x="141" y="1167"/>
                </a:lnTo>
                <a:lnTo>
                  <a:pt x="140" y="1167"/>
                </a:lnTo>
                <a:lnTo>
                  <a:pt x="140" y="1166"/>
                </a:lnTo>
                <a:lnTo>
                  <a:pt x="139" y="1166"/>
                </a:lnTo>
                <a:lnTo>
                  <a:pt x="139" y="1165"/>
                </a:lnTo>
                <a:lnTo>
                  <a:pt x="138" y="1165"/>
                </a:lnTo>
                <a:lnTo>
                  <a:pt x="138" y="1164"/>
                </a:lnTo>
                <a:lnTo>
                  <a:pt x="137" y="1164"/>
                </a:lnTo>
                <a:lnTo>
                  <a:pt x="135" y="1163"/>
                </a:lnTo>
                <a:lnTo>
                  <a:pt x="134" y="1162"/>
                </a:lnTo>
                <a:lnTo>
                  <a:pt x="133" y="1161"/>
                </a:lnTo>
                <a:lnTo>
                  <a:pt x="132" y="1161"/>
                </a:lnTo>
                <a:lnTo>
                  <a:pt x="132" y="1159"/>
                </a:lnTo>
                <a:lnTo>
                  <a:pt x="131" y="1159"/>
                </a:lnTo>
                <a:lnTo>
                  <a:pt x="131" y="1158"/>
                </a:lnTo>
                <a:lnTo>
                  <a:pt x="130" y="1158"/>
                </a:lnTo>
                <a:lnTo>
                  <a:pt x="130" y="1157"/>
                </a:lnTo>
                <a:lnTo>
                  <a:pt x="129" y="1157"/>
                </a:lnTo>
                <a:lnTo>
                  <a:pt x="127" y="1156"/>
                </a:lnTo>
                <a:lnTo>
                  <a:pt x="126" y="1155"/>
                </a:lnTo>
                <a:lnTo>
                  <a:pt x="125" y="1155"/>
                </a:lnTo>
                <a:lnTo>
                  <a:pt x="125" y="1154"/>
                </a:lnTo>
                <a:lnTo>
                  <a:pt x="124" y="1154"/>
                </a:lnTo>
                <a:lnTo>
                  <a:pt x="124" y="1153"/>
                </a:lnTo>
                <a:lnTo>
                  <a:pt x="123" y="1153"/>
                </a:lnTo>
                <a:lnTo>
                  <a:pt x="123" y="1151"/>
                </a:lnTo>
                <a:lnTo>
                  <a:pt x="122" y="1151"/>
                </a:lnTo>
                <a:lnTo>
                  <a:pt x="121" y="1151"/>
                </a:lnTo>
                <a:lnTo>
                  <a:pt x="121" y="1150"/>
                </a:lnTo>
                <a:lnTo>
                  <a:pt x="120" y="1150"/>
                </a:lnTo>
                <a:lnTo>
                  <a:pt x="120" y="1149"/>
                </a:lnTo>
                <a:lnTo>
                  <a:pt x="118" y="1149"/>
                </a:lnTo>
                <a:lnTo>
                  <a:pt x="117" y="1148"/>
                </a:lnTo>
                <a:lnTo>
                  <a:pt x="116" y="1148"/>
                </a:lnTo>
                <a:lnTo>
                  <a:pt x="116" y="1147"/>
                </a:lnTo>
                <a:lnTo>
                  <a:pt x="115" y="1147"/>
                </a:lnTo>
                <a:lnTo>
                  <a:pt x="114" y="1146"/>
                </a:lnTo>
                <a:lnTo>
                  <a:pt x="113" y="1146"/>
                </a:lnTo>
                <a:lnTo>
                  <a:pt x="112" y="1146"/>
                </a:lnTo>
                <a:lnTo>
                  <a:pt x="112" y="1145"/>
                </a:lnTo>
                <a:lnTo>
                  <a:pt x="110" y="1145"/>
                </a:lnTo>
                <a:lnTo>
                  <a:pt x="109" y="1145"/>
                </a:lnTo>
                <a:lnTo>
                  <a:pt x="109" y="1144"/>
                </a:lnTo>
                <a:lnTo>
                  <a:pt x="108" y="1144"/>
                </a:lnTo>
                <a:lnTo>
                  <a:pt x="107" y="1144"/>
                </a:lnTo>
                <a:lnTo>
                  <a:pt x="106" y="1142"/>
                </a:lnTo>
                <a:lnTo>
                  <a:pt x="105" y="1142"/>
                </a:lnTo>
                <a:lnTo>
                  <a:pt x="104" y="1142"/>
                </a:lnTo>
                <a:lnTo>
                  <a:pt x="103" y="1142"/>
                </a:lnTo>
                <a:lnTo>
                  <a:pt x="103" y="1141"/>
                </a:lnTo>
                <a:lnTo>
                  <a:pt x="101" y="1141"/>
                </a:lnTo>
                <a:lnTo>
                  <a:pt x="100" y="1141"/>
                </a:lnTo>
                <a:lnTo>
                  <a:pt x="99" y="1141"/>
                </a:lnTo>
                <a:lnTo>
                  <a:pt x="99" y="1142"/>
                </a:lnTo>
                <a:lnTo>
                  <a:pt x="98" y="1142"/>
                </a:lnTo>
                <a:lnTo>
                  <a:pt x="98" y="1144"/>
                </a:lnTo>
                <a:lnTo>
                  <a:pt x="98" y="1142"/>
                </a:lnTo>
                <a:lnTo>
                  <a:pt x="97" y="1142"/>
                </a:lnTo>
                <a:lnTo>
                  <a:pt x="96" y="1142"/>
                </a:lnTo>
                <a:lnTo>
                  <a:pt x="95" y="1141"/>
                </a:lnTo>
                <a:lnTo>
                  <a:pt x="94" y="1141"/>
                </a:lnTo>
                <a:lnTo>
                  <a:pt x="92" y="1141"/>
                </a:lnTo>
                <a:lnTo>
                  <a:pt x="91" y="1140"/>
                </a:lnTo>
                <a:lnTo>
                  <a:pt x="90" y="1140"/>
                </a:lnTo>
                <a:lnTo>
                  <a:pt x="88" y="1140"/>
                </a:lnTo>
                <a:lnTo>
                  <a:pt x="88" y="1139"/>
                </a:lnTo>
                <a:lnTo>
                  <a:pt x="87" y="1139"/>
                </a:lnTo>
                <a:lnTo>
                  <a:pt x="86" y="1139"/>
                </a:lnTo>
                <a:lnTo>
                  <a:pt x="84" y="1139"/>
                </a:lnTo>
                <a:lnTo>
                  <a:pt x="84" y="1138"/>
                </a:lnTo>
                <a:lnTo>
                  <a:pt x="83" y="1138"/>
                </a:lnTo>
                <a:lnTo>
                  <a:pt x="82" y="1138"/>
                </a:lnTo>
                <a:lnTo>
                  <a:pt x="81" y="1138"/>
                </a:lnTo>
                <a:lnTo>
                  <a:pt x="80" y="1138"/>
                </a:lnTo>
                <a:lnTo>
                  <a:pt x="79" y="1138"/>
                </a:lnTo>
                <a:lnTo>
                  <a:pt x="78" y="1138"/>
                </a:lnTo>
                <a:lnTo>
                  <a:pt x="77" y="1138"/>
                </a:lnTo>
                <a:lnTo>
                  <a:pt x="75" y="1138"/>
                </a:lnTo>
                <a:lnTo>
                  <a:pt x="74" y="1138"/>
                </a:lnTo>
                <a:lnTo>
                  <a:pt x="73" y="1138"/>
                </a:lnTo>
                <a:lnTo>
                  <a:pt x="72" y="1138"/>
                </a:lnTo>
                <a:lnTo>
                  <a:pt x="71" y="1137"/>
                </a:lnTo>
                <a:lnTo>
                  <a:pt x="70" y="1137"/>
                </a:lnTo>
                <a:lnTo>
                  <a:pt x="69" y="1137"/>
                </a:lnTo>
                <a:lnTo>
                  <a:pt x="68" y="1137"/>
                </a:lnTo>
                <a:lnTo>
                  <a:pt x="66" y="1137"/>
                </a:lnTo>
                <a:lnTo>
                  <a:pt x="64" y="1137"/>
                </a:lnTo>
                <a:lnTo>
                  <a:pt x="64" y="1136"/>
                </a:lnTo>
                <a:lnTo>
                  <a:pt x="63" y="1136"/>
                </a:lnTo>
                <a:lnTo>
                  <a:pt x="63" y="1137"/>
                </a:lnTo>
                <a:lnTo>
                  <a:pt x="62" y="1137"/>
                </a:lnTo>
                <a:lnTo>
                  <a:pt x="61" y="1137"/>
                </a:lnTo>
                <a:lnTo>
                  <a:pt x="61" y="1136"/>
                </a:lnTo>
                <a:lnTo>
                  <a:pt x="60" y="1136"/>
                </a:lnTo>
                <a:lnTo>
                  <a:pt x="58" y="1136"/>
                </a:lnTo>
                <a:lnTo>
                  <a:pt x="57" y="1136"/>
                </a:lnTo>
                <a:lnTo>
                  <a:pt x="56" y="1136"/>
                </a:lnTo>
                <a:lnTo>
                  <a:pt x="55" y="1136"/>
                </a:lnTo>
                <a:lnTo>
                  <a:pt x="55" y="1134"/>
                </a:lnTo>
                <a:lnTo>
                  <a:pt x="54" y="1134"/>
                </a:lnTo>
                <a:lnTo>
                  <a:pt x="53" y="1134"/>
                </a:lnTo>
                <a:lnTo>
                  <a:pt x="52" y="1133"/>
                </a:lnTo>
                <a:lnTo>
                  <a:pt x="51" y="1133"/>
                </a:lnTo>
                <a:lnTo>
                  <a:pt x="49" y="1133"/>
                </a:lnTo>
                <a:lnTo>
                  <a:pt x="48" y="1133"/>
                </a:lnTo>
                <a:lnTo>
                  <a:pt x="48" y="1132"/>
                </a:lnTo>
                <a:lnTo>
                  <a:pt x="47" y="1132"/>
                </a:lnTo>
                <a:lnTo>
                  <a:pt x="46" y="1132"/>
                </a:lnTo>
                <a:lnTo>
                  <a:pt x="45" y="1132"/>
                </a:lnTo>
                <a:lnTo>
                  <a:pt x="44" y="1132"/>
                </a:lnTo>
                <a:lnTo>
                  <a:pt x="43" y="1132"/>
                </a:lnTo>
                <a:lnTo>
                  <a:pt x="42" y="1132"/>
                </a:lnTo>
                <a:lnTo>
                  <a:pt x="40" y="1132"/>
                </a:lnTo>
                <a:lnTo>
                  <a:pt x="39" y="1132"/>
                </a:lnTo>
                <a:lnTo>
                  <a:pt x="38" y="1132"/>
                </a:lnTo>
                <a:lnTo>
                  <a:pt x="37" y="1132"/>
                </a:lnTo>
                <a:lnTo>
                  <a:pt x="36" y="1132"/>
                </a:lnTo>
                <a:lnTo>
                  <a:pt x="35" y="1132"/>
                </a:lnTo>
                <a:lnTo>
                  <a:pt x="34" y="1132"/>
                </a:lnTo>
                <a:lnTo>
                  <a:pt x="32" y="1131"/>
                </a:lnTo>
                <a:lnTo>
                  <a:pt x="31" y="1131"/>
                </a:lnTo>
                <a:lnTo>
                  <a:pt x="30" y="1130"/>
                </a:lnTo>
                <a:lnTo>
                  <a:pt x="29" y="1129"/>
                </a:lnTo>
                <a:lnTo>
                  <a:pt x="28" y="1129"/>
                </a:lnTo>
                <a:lnTo>
                  <a:pt x="27" y="1128"/>
                </a:lnTo>
                <a:lnTo>
                  <a:pt x="26" y="1128"/>
                </a:lnTo>
                <a:lnTo>
                  <a:pt x="25" y="1128"/>
                </a:lnTo>
                <a:lnTo>
                  <a:pt x="23" y="1127"/>
                </a:lnTo>
                <a:lnTo>
                  <a:pt x="22" y="1127"/>
                </a:lnTo>
                <a:lnTo>
                  <a:pt x="21" y="1127"/>
                </a:lnTo>
                <a:lnTo>
                  <a:pt x="20" y="1127"/>
                </a:lnTo>
                <a:lnTo>
                  <a:pt x="19" y="1127"/>
                </a:lnTo>
                <a:lnTo>
                  <a:pt x="18" y="1127"/>
                </a:lnTo>
                <a:lnTo>
                  <a:pt x="17" y="1127"/>
                </a:lnTo>
                <a:lnTo>
                  <a:pt x="15" y="1127"/>
                </a:lnTo>
                <a:lnTo>
                  <a:pt x="14" y="1127"/>
                </a:lnTo>
                <a:lnTo>
                  <a:pt x="14" y="1128"/>
                </a:lnTo>
                <a:lnTo>
                  <a:pt x="13" y="1128"/>
                </a:lnTo>
                <a:lnTo>
                  <a:pt x="12" y="1129"/>
                </a:lnTo>
                <a:lnTo>
                  <a:pt x="11" y="1129"/>
                </a:lnTo>
                <a:lnTo>
                  <a:pt x="10" y="1129"/>
                </a:lnTo>
                <a:lnTo>
                  <a:pt x="10" y="1130"/>
                </a:lnTo>
                <a:lnTo>
                  <a:pt x="9" y="1130"/>
                </a:lnTo>
                <a:lnTo>
                  <a:pt x="9" y="1131"/>
                </a:lnTo>
                <a:lnTo>
                  <a:pt x="9" y="1130"/>
                </a:lnTo>
                <a:lnTo>
                  <a:pt x="8" y="1129"/>
                </a:lnTo>
                <a:lnTo>
                  <a:pt x="6" y="1129"/>
                </a:lnTo>
                <a:lnTo>
                  <a:pt x="4" y="1128"/>
                </a:lnTo>
                <a:lnTo>
                  <a:pt x="3" y="1128"/>
                </a:lnTo>
                <a:lnTo>
                  <a:pt x="2" y="1128"/>
                </a:lnTo>
                <a:lnTo>
                  <a:pt x="1" y="1128"/>
                </a:lnTo>
                <a:lnTo>
                  <a:pt x="1" y="1127"/>
                </a:lnTo>
                <a:lnTo>
                  <a:pt x="0" y="1127"/>
                </a:lnTo>
                <a:lnTo>
                  <a:pt x="0" y="1125"/>
                </a:lnTo>
                <a:lnTo>
                  <a:pt x="0" y="1124"/>
                </a:lnTo>
                <a:lnTo>
                  <a:pt x="0" y="1122"/>
                </a:lnTo>
                <a:lnTo>
                  <a:pt x="1" y="1114"/>
                </a:lnTo>
                <a:lnTo>
                  <a:pt x="2" y="1109"/>
                </a:lnTo>
                <a:lnTo>
                  <a:pt x="2" y="1108"/>
                </a:lnTo>
                <a:lnTo>
                  <a:pt x="2" y="1106"/>
                </a:lnTo>
                <a:lnTo>
                  <a:pt x="2" y="1105"/>
                </a:lnTo>
                <a:lnTo>
                  <a:pt x="2" y="1103"/>
                </a:lnTo>
                <a:lnTo>
                  <a:pt x="3" y="1098"/>
                </a:lnTo>
                <a:lnTo>
                  <a:pt x="3" y="1097"/>
                </a:lnTo>
                <a:lnTo>
                  <a:pt x="3" y="1095"/>
                </a:lnTo>
                <a:lnTo>
                  <a:pt x="3" y="1094"/>
                </a:lnTo>
                <a:lnTo>
                  <a:pt x="4" y="1087"/>
                </a:lnTo>
                <a:lnTo>
                  <a:pt x="4" y="1086"/>
                </a:lnTo>
                <a:lnTo>
                  <a:pt x="4" y="1084"/>
                </a:lnTo>
                <a:lnTo>
                  <a:pt x="5" y="1083"/>
                </a:lnTo>
                <a:lnTo>
                  <a:pt x="8" y="1082"/>
                </a:lnTo>
                <a:lnTo>
                  <a:pt x="11" y="1079"/>
                </a:lnTo>
                <a:lnTo>
                  <a:pt x="15" y="1077"/>
                </a:lnTo>
                <a:lnTo>
                  <a:pt x="18" y="1074"/>
                </a:lnTo>
                <a:lnTo>
                  <a:pt x="20" y="1073"/>
                </a:lnTo>
                <a:lnTo>
                  <a:pt x="21" y="1072"/>
                </a:lnTo>
                <a:lnTo>
                  <a:pt x="22" y="1071"/>
                </a:lnTo>
                <a:lnTo>
                  <a:pt x="23" y="1070"/>
                </a:lnTo>
                <a:lnTo>
                  <a:pt x="25" y="1070"/>
                </a:lnTo>
                <a:lnTo>
                  <a:pt x="26" y="1069"/>
                </a:lnTo>
                <a:lnTo>
                  <a:pt x="27" y="1067"/>
                </a:lnTo>
                <a:lnTo>
                  <a:pt x="28" y="1067"/>
                </a:lnTo>
                <a:lnTo>
                  <a:pt x="28" y="1066"/>
                </a:lnTo>
                <a:lnTo>
                  <a:pt x="30" y="1065"/>
                </a:lnTo>
                <a:lnTo>
                  <a:pt x="32" y="1063"/>
                </a:lnTo>
                <a:lnTo>
                  <a:pt x="34" y="1063"/>
                </a:lnTo>
                <a:lnTo>
                  <a:pt x="38" y="1059"/>
                </a:lnTo>
                <a:lnTo>
                  <a:pt x="39" y="1058"/>
                </a:lnTo>
                <a:lnTo>
                  <a:pt x="43" y="1056"/>
                </a:lnTo>
                <a:lnTo>
                  <a:pt x="47" y="1053"/>
                </a:lnTo>
                <a:lnTo>
                  <a:pt x="53" y="1048"/>
                </a:lnTo>
                <a:lnTo>
                  <a:pt x="54" y="1048"/>
                </a:lnTo>
                <a:lnTo>
                  <a:pt x="57" y="1045"/>
                </a:lnTo>
                <a:lnTo>
                  <a:pt x="60" y="1042"/>
                </a:lnTo>
                <a:lnTo>
                  <a:pt x="61" y="1042"/>
                </a:lnTo>
                <a:lnTo>
                  <a:pt x="62" y="1041"/>
                </a:lnTo>
                <a:lnTo>
                  <a:pt x="63" y="1040"/>
                </a:lnTo>
                <a:lnTo>
                  <a:pt x="65" y="1039"/>
                </a:lnTo>
                <a:lnTo>
                  <a:pt x="68" y="1037"/>
                </a:lnTo>
                <a:lnTo>
                  <a:pt x="70" y="1036"/>
                </a:lnTo>
                <a:lnTo>
                  <a:pt x="73" y="1033"/>
                </a:lnTo>
                <a:lnTo>
                  <a:pt x="75" y="1031"/>
                </a:lnTo>
                <a:lnTo>
                  <a:pt x="77" y="1031"/>
                </a:lnTo>
                <a:lnTo>
                  <a:pt x="78" y="1030"/>
                </a:lnTo>
                <a:lnTo>
                  <a:pt x="80" y="1028"/>
                </a:lnTo>
                <a:lnTo>
                  <a:pt x="82" y="1025"/>
                </a:lnTo>
                <a:lnTo>
                  <a:pt x="83" y="1025"/>
                </a:lnTo>
                <a:lnTo>
                  <a:pt x="84" y="1024"/>
                </a:lnTo>
                <a:lnTo>
                  <a:pt x="88" y="1022"/>
                </a:lnTo>
                <a:lnTo>
                  <a:pt x="90" y="1020"/>
                </a:lnTo>
                <a:lnTo>
                  <a:pt x="94" y="1019"/>
                </a:lnTo>
                <a:lnTo>
                  <a:pt x="96" y="1016"/>
                </a:lnTo>
                <a:lnTo>
                  <a:pt x="97" y="1015"/>
                </a:lnTo>
                <a:lnTo>
                  <a:pt x="98" y="1014"/>
                </a:lnTo>
                <a:lnTo>
                  <a:pt x="99" y="1014"/>
                </a:lnTo>
                <a:lnTo>
                  <a:pt x="99" y="1013"/>
                </a:lnTo>
                <a:lnTo>
                  <a:pt x="100" y="1013"/>
                </a:lnTo>
                <a:lnTo>
                  <a:pt x="101" y="1012"/>
                </a:lnTo>
                <a:lnTo>
                  <a:pt x="103" y="1011"/>
                </a:lnTo>
                <a:lnTo>
                  <a:pt x="104" y="1011"/>
                </a:lnTo>
                <a:lnTo>
                  <a:pt x="105" y="1010"/>
                </a:lnTo>
                <a:lnTo>
                  <a:pt x="106" y="1008"/>
                </a:lnTo>
                <a:lnTo>
                  <a:pt x="107" y="1007"/>
                </a:lnTo>
                <a:lnTo>
                  <a:pt x="109" y="1006"/>
                </a:lnTo>
                <a:lnTo>
                  <a:pt x="110" y="1005"/>
                </a:lnTo>
                <a:lnTo>
                  <a:pt x="112" y="1005"/>
                </a:lnTo>
                <a:lnTo>
                  <a:pt x="112" y="1004"/>
                </a:lnTo>
                <a:lnTo>
                  <a:pt x="113" y="1004"/>
                </a:lnTo>
                <a:lnTo>
                  <a:pt x="113" y="1003"/>
                </a:lnTo>
                <a:lnTo>
                  <a:pt x="114" y="1003"/>
                </a:lnTo>
                <a:lnTo>
                  <a:pt x="115" y="1002"/>
                </a:lnTo>
                <a:lnTo>
                  <a:pt x="116" y="1002"/>
                </a:lnTo>
                <a:lnTo>
                  <a:pt x="116" y="1000"/>
                </a:lnTo>
                <a:lnTo>
                  <a:pt x="117" y="1000"/>
                </a:lnTo>
                <a:lnTo>
                  <a:pt x="118" y="999"/>
                </a:lnTo>
                <a:lnTo>
                  <a:pt x="120" y="998"/>
                </a:lnTo>
                <a:lnTo>
                  <a:pt x="121" y="998"/>
                </a:lnTo>
                <a:lnTo>
                  <a:pt x="121" y="997"/>
                </a:lnTo>
                <a:lnTo>
                  <a:pt x="122" y="997"/>
                </a:lnTo>
                <a:lnTo>
                  <a:pt x="123" y="996"/>
                </a:lnTo>
                <a:lnTo>
                  <a:pt x="124" y="996"/>
                </a:lnTo>
                <a:lnTo>
                  <a:pt x="124" y="995"/>
                </a:lnTo>
                <a:lnTo>
                  <a:pt x="125" y="995"/>
                </a:lnTo>
                <a:lnTo>
                  <a:pt x="125" y="994"/>
                </a:lnTo>
                <a:lnTo>
                  <a:pt x="126" y="994"/>
                </a:lnTo>
                <a:lnTo>
                  <a:pt x="127" y="992"/>
                </a:lnTo>
                <a:lnTo>
                  <a:pt x="129" y="992"/>
                </a:lnTo>
                <a:lnTo>
                  <a:pt x="129" y="991"/>
                </a:lnTo>
                <a:lnTo>
                  <a:pt x="130" y="991"/>
                </a:lnTo>
                <a:lnTo>
                  <a:pt x="130" y="990"/>
                </a:lnTo>
                <a:lnTo>
                  <a:pt x="131" y="990"/>
                </a:lnTo>
                <a:lnTo>
                  <a:pt x="132" y="989"/>
                </a:lnTo>
                <a:lnTo>
                  <a:pt x="133" y="989"/>
                </a:lnTo>
                <a:lnTo>
                  <a:pt x="133" y="988"/>
                </a:lnTo>
                <a:lnTo>
                  <a:pt x="134" y="988"/>
                </a:lnTo>
                <a:lnTo>
                  <a:pt x="134" y="987"/>
                </a:lnTo>
                <a:lnTo>
                  <a:pt x="135" y="987"/>
                </a:lnTo>
                <a:lnTo>
                  <a:pt x="137" y="986"/>
                </a:lnTo>
                <a:lnTo>
                  <a:pt x="138" y="986"/>
                </a:lnTo>
                <a:lnTo>
                  <a:pt x="138" y="985"/>
                </a:lnTo>
                <a:lnTo>
                  <a:pt x="139" y="985"/>
                </a:lnTo>
                <a:lnTo>
                  <a:pt x="140" y="983"/>
                </a:lnTo>
                <a:lnTo>
                  <a:pt x="141" y="982"/>
                </a:lnTo>
                <a:lnTo>
                  <a:pt x="142" y="981"/>
                </a:lnTo>
                <a:lnTo>
                  <a:pt x="143" y="981"/>
                </a:lnTo>
                <a:lnTo>
                  <a:pt x="143" y="980"/>
                </a:lnTo>
                <a:lnTo>
                  <a:pt x="144" y="980"/>
                </a:lnTo>
                <a:lnTo>
                  <a:pt x="146" y="979"/>
                </a:lnTo>
                <a:lnTo>
                  <a:pt x="147" y="978"/>
                </a:lnTo>
                <a:lnTo>
                  <a:pt x="149" y="977"/>
                </a:lnTo>
                <a:lnTo>
                  <a:pt x="150" y="975"/>
                </a:lnTo>
                <a:lnTo>
                  <a:pt x="152" y="973"/>
                </a:lnTo>
                <a:lnTo>
                  <a:pt x="153" y="973"/>
                </a:lnTo>
                <a:lnTo>
                  <a:pt x="155" y="972"/>
                </a:lnTo>
                <a:lnTo>
                  <a:pt x="158" y="970"/>
                </a:lnTo>
                <a:lnTo>
                  <a:pt x="159" y="969"/>
                </a:lnTo>
                <a:lnTo>
                  <a:pt x="163" y="966"/>
                </a:lnTo>
                <a:lnTo>
                  <a:pt x="164" y="966"/>
                </a:lnTo>
                <a:lnTo>
                  <a:pt x="164" y="965"/>
                </a:lnTo>
                <a:lnTo>
                  <a:pt x="165" y="965"/>
                </a:lnTo>
                <a:lnTo>
                  <a:pt x="166" y="964"/>
                </a:lnTo>
                <a:lnTo>
                  <a:pt x="168" y="962"/>
                </a:lnTo>
                <a:lnTo>
                  <a:pt x="169" y="962"/>
                </a:lnTo>
                <a:lnTo>
                  <a:pt x="170" y="961"/>
                </a:lnTo>
                <a:lnTo>
                  <a:pt x="174" y="958"/>
                </a:lnTo>
                <a:lnTo>
                  <a:pt x="177" y="955"/>
                </a:lnTo>
                <a:lnTo>
                  <a:pt x="179" y="954"/>
                </a:lnTo>
                <a:lnTo>
                  <a:pt x="183" y="952"/>
                </a:lnTo>
                <a:lnTo>
                  <a:pt x="184" y="950"/>
                </a:lnTo>
                <a:lnTo>
                  <a:pt x="185" y="949"/>
                </a:lnTo>
                <a:lnTo>
                  <a:pt x="186" y="949"/>
                </a:lnTo>
                <a:lnTo>
                  <a:pt x="187" y="949"/>
                </a:lnTo>
                <a:lnTo>
                  <a:pt x="189" y="949"/>
                </a:lnTo>
                <a:lnTo>
                  <a:pt x="192" y="949"/>
                </a:lnTo>
                <a:lnTo>
                  <a:pt x="193" y="949"/>
                </a:lnTo>
                <a:lnTo>
                  <a:pt x="194" y="949"/>
                </a:lnTo>
                <a:lnTo>
                  <a:pt x="199" y="949"/>
                </a:lnTo>
                <a:lnTo>
                  <a:pt x="200" y="949"/>
                </a:lnTo>
                <a:lnTo>
                  <a:pt x="201" y="949"/>
                </a:lnTo>
                <a:lnTo>
                  <a:pt x="202" y="949"/>
                </a:lnTo>
                <a:lnTo>
                  <a:pt x="203" y="949"/>
                </a:lnTo>
                <a:lnTo>
                  <a:pt x="205" y="949"/>
                </a:lnTo>
                <a:lnTo>
                  <a:pt x="210" y="950"/>
                </a:lnTo>
                <a:lnTo>
                  <a:pt x="211" y="950"/>
                </a:lnTo>
                <a:lnTo>
                  <a:pt x="212" y="950"/>
                </a:lnTo>
                <a:lnTo>
                  <a:pt x="213" y="950"/>
                </a:lnTo>
                <a:lnTo>
                  <a:pt x="215" y="950"/>
                </a:lnTo>
                <a:lnTo>
                  <a:pt x="216" y="950"/>
                </a:lnTo>
                <a:lnTo>
                  <a:pt x="217" y="950"/>
                </a:lnTo>
                <a:lnTo>
                  <a:pt x="218" y="950"/>
                </a:lnTo>
                <a:lnTo>
                  <a:pt x="219" y="950"/>
                </a:lnTo>
                <a:lnTo>
                  <a:pt x="220" y="950"/>
                </a:lnTo>
                <a:lnTo>
                  <a:pt x="221" y="950"/>
                </a:lnTo>
                <a:lnTo>
                  <a:pt x="222" y="950"/>
                </a:lnTo>
                <a:lnTo>
                  <a:pt x="224" y="950"/>
                </a:lnTo>
                <a:lnTo>
                  <a:pt x="225" y="950"/>
                </a:lnTo>
                <a:lnTo>
                  <a:pt x="226" y="950"/>
                </a:lnTo>
                <a:lnTo>
                  <a:pt x="227" y="950"/>
                </a:lnTo>
                <a:lnTo>
                  <a:pt x="228" y="950"/>
                </a:lnTo>
                <a:lnTo>
                  <a:pt x="229" y="950"/>
                </a:lnTo>
                <a:lnTo>
                  <a:pt x="230" y="950"/>
                </a:lnTo>
                <a:lnTo>
                  <a:pt x="232" y="950"/>
                </a:lnTo>
                <a:lnTo>
                  <a:pt x="233" y="950"/>
                </a:lnTo>
                <a:lnTo>
                  <a:pt x="234" y="950"/>
                </a:lnTo>
                <a:lnTo>
                  <a:pt x="236" y="950"/>
                </a:lnTo>
                <a:lnTo>
                  <a:pt x="237" y="950"/>
                </a:lnTo>
                <a:lnTo>
                  <a:pt x="242" y="950"/>
                </a:lnTo>
                <a:lnTo>
                  <a:pt x="243" y="950"/>
                </a:lnTo>
                <a:lnTo>
                  <a:pt x="248" y="950"/>
                </a:lnTo>
                <a:lnTo>
                  <a:pt x="253" y="950"/>
                </a:lnTo>
                <a:lnTo>
                  <a:pt x="254" y="950"/>
                </a:lnTo>
                <a:lnTo>
                  <a:pt x="255" y="950"/>
                </a:lnTo>
                <a:lnTo>
                  <a:pt x="256" y="950"/>
                </a:lnTo>
                <a:lnTo>
                  <a:pt x="259" y="950"/>
                </a:lnTo>
                <a:lnTo>
                  <a:pt x="260" y="950"/>
                </a:lnTo>
                <a:lnTo>
                  <a:pt x="262" y="950"/>
                </a:lnTo>
                <a:lnTo>
                  <a:pt x="263" y="950"/>
                </a:lnTo>
                <a:lnTo>
                  <a:pt x="264" y="950"/>
                </a:lnTo>
                <a:lnTo>
                  <a:pt x="267" y="950"/>
                </a:lnTo>
                <a:lnTo>
                  <a:pt x="269" y="949"/>
                </a:lnTo>
                <a:lnTo>
                  <a:pt x="270" y="949"/>
                </a:lnTo>
                <a:lnTo>
                  <a:pt x="271" y="949"/>
                </a:lnTo>
                <a:lnTo>
                  <a:pt x="272" y="949"/>
                </a:lnTo>
                <a:lnTo>
                  <a:pt x="273" y="949"/>
                </a:lnTo>
                <a:lnTo>
                  <a:pt x="277" y="949"/>
                </a:lnTo>
                <a:lnTo>
                  <a:pt x="278" y="949"/>
                </a:lnTo>
                <a:lnTo>
                  <a:pt x="279" y="949"/>
                </a:lnTo>
                <a:lnTo>
                  <a:pt x="280" y="949"/>
                </a:lnTo>
                <a:lnTo>
                  <a:pt x="285" y="949"/>
                </a:lnTo>
                <a:lnTo>
                  <a:pt x="287" y="949"/>
                </a:lnTo>
                <a:lnTo>
                  <a:pt x="288" y="949"/>
                </a:lnTo>
                <a:lnTo>
                  <a:pt x="295" y="949"/>
                </a:lnTo>
                <a:lnTo>
                  <a:pt x="296" y="949"/>
                </a:lnTo>
                <a:lnTo>
                  <a:pt x="297" y="949"/>
                </a:lnTo>
                <a:lnTo>
                  <a:pt x="298" y="949"/>
                </a:lnTo>
                <a:lnTo>
                  <a:pt x="299" y="949"/>
                </a:lnTo>
                <a:lnTo>
                  <a:pt x="301" y="949"/>
                </a:lnTo>
                <a:lnTo>
                  <a:pt x="302" y="949"/>
                </a:lnTo>
                <a:lnTo>
                  <a:pt x="310" y="949"/>
                </a:lnTo>
                <a:lnTo>
                  <a:pt x="313" y="949"/>
                </a:lnTo>
                <a:lnTo>
                  <a:pt x="315" y="949"/>
                </a:lnTo>
                <a:lnTo>
                  <a:pt x="317" y="949"/>
                </a:lnTo>
                <a:lnTo>
                  <a:pt x="320" y="949"/>
                </a:lnTo>
                <a:lnTo>
                  <a:pt x="321" y="949"/>
                </a:lnTo>
                <a:lnTo>
                  <a:pt x="324" y="949"/>
                </a:lnTo>
                <a:lnTo>
                  <a:pt x="329" y="949"/>
                </a:lnTo>
                <a:lnTo>
                  <a:pt x="329" y="948"/>
                </a:lnTo>
                <a:lnTo>
                  <a:pt x="329" y="947"/>
                </a:lnTo>
                <a:lnTo>
                  <a:pt x="329" y="946"/>
                </a:lnTo>
                <a:lnTo>
                  <a:pt x="329" y="938"/>
                </a:lnTo>
                <a:lnTo>
                  <a:pt x="329" y="931"/>
                </a:lnTo>
                <a:lnTo>
                  <a:pt x="329" y="930"/>
                </a:lnTo>
                <a:lnTo>
                  <a:pt x="329" y="929"/>
                </a:lnTo>
                <a:lnTo>
                  <a:pt x="329" y="928"/>
                </a:lnTo>
                <a:lnTo>
                  <a:pt x="329" y="927"/>
                </a:lnTo>
                <a:lnTo>
                  <a:pt x="329" y="925"/>
                </a:lnTo>
                <a:lnTo>
                  <a:pt x="329" y="922"/>
                </a:lnTo>
                <a:lnTo>
                  <a:pt x="329" y="919"/>
                </a:lnTo>
                <a:lnTo>
                  <a:pt x="329" y="916"/>
                </a:lnTo>
                <a:lnTo>
                  <a:pt x="329" y="915"/>
                </a:lnTo>
                <a:lnTo>
                  <a:pt x="329" y="914"/>
                </a:lnTo>
                <a:lnTo>
                  <a:pt x="329" y="912"/>
                </a:lnTo>
                <a:lnTo>
                  <a:pt x="329" y="911"/>
                </a:lnTo>
                <a:lnTo>
                  <a:pt x="329" y="910"/>
                </a:lnTo>
                <a:lnTo>
                  <a:pt x="329" y="908"/>
                </a:lnTo>
                <a:lnTo>
                  <a:pt x="329" y="906"/>
                </a:lnTo>
                <a:lnTo>
                  <a:pt x="329" y="905"/>
                </a:lnTo>
                <a:lnTo>
                  <a:pt x="329" y="904"/>
                </a:lnTo>
                <a:lnTo>
                  <a:pt x="329" y="900"/>
                </a:lnTo>
                <a:lnTo>
                  <a:pt x="329" y="896"/>
                </a:lnTo>
                <a:lnTo>
                  <a:pt x="329" y="895"/>
                </a:lnTo>
                <a:lnTo>
                  <a:pt x="329" y="894"/>
                </a:lnTo>
                <a:lnTo>
                  <a:pt x="329" y="893"/>
                </a:lnTo>
                <a:lnTo>
                  <a:pt x="329" y="890"/>
                </a:lnTo>
                <a:lnTo>
                  <a:pt x="329" y="889"/>
                </a:lnTo>
                <a:lnTo>
                  <a:pt x="329" y="888"/>
                </a:lnTo>
                <a:lnTo>
                  <a:pt x="329" y="886"/>
                </a:lnTo>
                <a:lnTo>
                  <a:pt x="329" y="883"/>
                </a:lnTo>
                <a:lnTo>
                  <a:pt x="329" y="881"/>
                </a:lnTo>
                <a:lnTo>
                  <a:pt x="329" y="880"/>
                </a:lnTo>
                <a:lnTo>
                  <a:pt x="329" y="878"/>
                </a:lnTo>
                <a:lnTo>
                  <a:pt x="329" y="872"/>
                </a:lnTo>
                <a:lnTo>
                  <a:pt x="329" y="871"/>
                </a:lnTo>
                <a:lnTo>
                  <a:pt x="329" y="870"/>
                </a:lnTo>
                <a:lnTo>
                  <a:pt x="329" y="868"/>
                </a:lnTo>
                <a:lnTo>
                  <a:pt x="329" y="865"/>
                </a:lnTo>
                <a:lnTo>
                  <a:pt x="329" y="864"/>
                </a:lnTo>
                <a:lnTo>
                  <a:pt x="329" y="863"/>
                </a:lnTo>
                <a:lnTo>
                  <a:pt x="329" y="862"/>
                </a:lnTo>
                <a:lnTo>
                  <a:pt x="329" y="857"/>
                </a:lnTo>
                <a:lnTo>
                  <a:pt x="329" y="856"/>
                </a:lnTo>
                <a:lnTo>
                  <a:pt x="329" y="854"/>
                </a:lnTo>
                <a:lnTo>
                  <a:pt x="329" y="851"/>
                </a:lnTo>
                <a:lnTo>
                  <a:pt x="329" y="849"/>
                </a:lnTo>
                <a:lnTo>
                  <a:pt x="329" y="846"/>
                </a:lnTo>
                <a:lnTo>
                  <a:pt x="332" y="846"/>
                </a:lnTo>
                <a:lnTo>
                  <a:pt x="333" y="846"/>
                </a:lnTo>
                <a:lnTo>
                  <a:pt x="334" y="846"/>
                </a:lnTo>
                <a:lnTo>
                  <a:pt x="340" y="846"/>
                </a:lnTo>
                <a:lnTo>
                  <a:pt x="341" y="846"/>
                </a:lnTo>
                <a:lnTo>
                  <a:pt x="346" y="846"/>
                </a:lnTo>
                <a:lnTo>
                  <a:pt x="349" y="846"/>
                </a:lnTo>
                <a:lnTo>
                  <a:pt x="350" y="846"/>
                </a:lnTo>
                <a:lnTo>
                  <a:pt x="353" y="846"/>
                </a:lnTo>
                <a:lnTo>
                  <a:pt x="354" y="846"/>
                </a:lnTo>
                <a:lnTo>
                  <a:pt x="355" y="846"/>
                </a:lnTo>
                <a:lnTo>
                  <a:pt x="356" y="846"/>
                </a:lnTo>
                <a:lnTo>
                  <a:pt x="357" y="846"/>
                </a:lnTo>
                <a:lnTo>
                  <a:pt x="359" y="846"/>
                </a:lnTo>
                <a:lnTo>
                  <a:pt x="360" y="846"/>
                </a:lnTo>
                <a:lnTo>
                  <a:pt x="362" y="846"/>
                </a:lnTo>
                <a:lnTo>
                  <a:pt x="363" y="846"/>
                </a:lnTo>
                <a:lnTo>
                  <a:pt x="364" y="846"/>
                </a:lnTo>
                <a:lnTo>
                  <a:pt x="365" y="846"/>
                </a:lnTo>
                <a:lnTo>
                  <a:pt x="366" y="846"/>
                </a:lnTo>
                <a:lnTo>
                  <a:pt x="367" y="846"/>
                </a:lnTo>
                <a:lnTo>
                  <a:pt x="368" y="846"/>
                </a:lnTo>
                <a:lnTo>
                  <a:pt x="369" y="846"/>
                </a:lnTo>
                <a:lnTo>
                  <a:pt x="371" y="846"/>
                </a:lnTo>
                <a:lnTo>
                  <a:pt x="371" y="844"/>
                </a:lnTo>
                <a:lnTo>
                  <a:pt x="371" y="843"/>
                </a:lnTo>
                <a:lnTo>
                  <a:pt x="371" y="838"/>
                </a:lnTo>
                <a:lnTo>
                  <a:pt x="371" y="836"/>
                </a:lnTo>
                <a:lnTo>
                  <a:pt x="371" y="833"/>
                </a:lnTo>
                <a:lnTo>
                  <a:pt x="371" y="832"/>
                </a:lnTo>
                <a:lnTo>
                  <a:pt x="371" y="824"/>
                </a:lnTo>
                <a:lnTo>
                  <a:pt x="371" y="820"/>
                </a:lnTo>
                <a:lnTo>
                  <a:pt x="371" y="818"/>
                </a:lnTo>
                <a:lnTo>
                  <a:pt x="371" y="816"/>
                </a:lnTo>
                <a:lnTo>
                  <a:pt x="371" y="815"/>
                </a:lnTo>
                <a:lnTo>
                  <a:pt x="371" y="814"/>
                </a:lnTo>
                <a:lnTo>
                  <a:pt x="371" y="813"/>
                </a:lnTo>
                <a:lnTo>
                  <a:pt x="371" y="812"/>
                </a:lnTo>
                <a:lnTo>
                  <a:pt x="371" y="811"/>
                </a:lnTo>
                <a:lnTo>
                  <a:pt x="369" y="805"/>
                </a:lnTo>
                <a:lnTo>
                  <a:pt x="369" y="804"/>
                </a:lnTo>
                <a:lnTo>
                  <a:pt x="369" y="803"/>
                </a:lnTo>
                <a:lnTo>
                  <a:pt x="369" y="802"/>
                </a:lnTo>
                <a:lnTo>
                  <a:pt x="369" y="801"/>
                </a:lnTo>
                <a:lnTo>
                  <a:pt x="369" y="799"/>
                </a:lnTo>
                <a:lnTo>
                  <a:pt x="369" y="797"/>
                </a:lnTo>
                <a:lnTo>
                  <a:pt x="368" y="791"/>
                </a:lnTo>
                <a:lnTo>
                  <a:pt x="368" y="790"/>
                </a:lnTo>
                <a:lnTo>
                  <a:pt x="367" y="782"/>
                </a:lnTo>
                <a:lnTo>
                  <a:pt x="366" y="773"/>
                </a:lnTo>
                <a:lnTo>
                  <a:pt x="366" y="772"/>
                </a:lnTo>
                <a:lnTo>
                  <a:pt x="366" y="771"/>
                </a:lnTo>
                <a:lnTo>
                  <a:pt x="365" y="770"/>
                </a:lnTo>
                <a:lnTo>
                  <a:pt x="365" y="769"/>
                </a:lnTo>
                <a:lnTo>
                  <a:pt x="364" y="768"/>
                </a:lnTo>
                <a:lnTo>
                  <a:pt x="364" y="766"/>
                </a:lnTo>
                <a:lnTo>
                  <a:pt x="363" y="764"/>
                </a:lnTo>
                <a:lnTo>
                  <a:pt x="362" y="761"/>
                </a:lnTo>
                <a:lnTo>
                  <a:pt x="360" y="757"/>
                </a:lnTo>
                <a:lnTo>
                  <a:pt x="359" y="755"/>
                </a:lnTo>
                <a:lnTo>
                  <a:pt x="359" y="754"/>
                </a:lnTo>
                <a:lnTo>
                  <a:pt x="358" y="753"/>
                </a:lnTo>
                <a:lnTo>
                  <a:pt x="357" y="749"/>
                </a:lnTo>
                <a:lnTo>
                  <a:pt x="356" y="747"/>
                </a:lnTo>
                <a:lnTo>
                  <a:pt x="356" y="746"/>
                </a:lnTo>
                <a:lnTo>
                  <a:pt x="355" y="743"/>
                </a:lnTo>
                <a:lnTo>
                  <a:pt x="353" y="739"/>
                </a:lnTo>
                <a:lnTo>
                  <a:pt x="351" y="737"/>
                </a:lnTo>
                <a:lnTo>
                  <a:pt x="349" y="730"/>
                </a:lnTo>
                <a:lnTo>
                  <a:pt x="349" y="729"/>
                </a:lnTo>
                <a:lnTo>
                  <a:pt x="347" y="726"/>
                </a:lnTo>
                <a:lnTo>
                  <a:pt x="347" y="724"/>
                </a:lnTo>
                <a:lnTo>
                  <a:pt x="345" y="719"/>
                </a:lnTo>
                <a:lnTo>
                  <a:pt x="342" y="712"/>
                </a:lnTo>
                <a:lnTo>
                  <a:pt x="340" y="706"/>
                </a:lnTo>
                <a:lnTo>
                  <a:pt x="336" y="695"/>
                </a:lnTo>
                <a:lnTo>
                  <a:pt x="330" y="682"/>
                </a:lnTo>
                <a:lnTo>
                  <a:pt x="328" y="677"/>
                </a:lnTo>
                <a:lnTo>
                  <a:pt x="327" y="672"/>
                </a:lnTo>
                <a:lnTo>
                  <a:pt x="325" y="671"/>
                </a:lnTo>
                <a:lnTo>
                  <a:pt x="322" y="663"/>
                </a:lnTo>
                <a:lnTo>
                  <a:pt x="320" y="656"/>
                </a:lnTo>
                <a:lnTo>
                  <a:pt x="317" y="651"/>
                </a:lnTo>
                <a:lnTo>
                  <a:pt x="316" y="649"/>
                </a:lnTo>
                <a:lnTo>
                  <a:pt x="316" y="648"/>
                </a:lnTo>
                <a:lnTo>
                  <a:pt x="314" y="642"/>
                </a:lnTo>
                <a:lnTo>
                  <a:pt x="313" y="640"/>
                </a:lnTo>
                <a:lnTo>
                  <a:pt x="311" y="635"/>
                </a:lnTo>
                <a:lnTo>
                  <a:pt x="308" y="629"/>
                </a:lnTo>
                <a:lnTo>
                  <a:pt x="308" y="628"/>
                </a:lnTo>
                <a:lnTo>
                  <a:pt x="307" y="627"/>
                </a:lnTo>
                <a:lnTo>
                  <a:pt x="305" y="621"/>
                </a:lnTo>
                <a:lnTo>
                  <a:pt x="305" y="620"/>
                </a:lnTo>
                <a:lnTo>
                  <a:pt x="304" y="619"/>
                </a:lnTo>
                <a:lnTo>
                  <a:pt x="304" y="618"/>
                </a:lnTo>
                <a:lnTo>
                  <a:pt x="302" y="613"/>
                </a:lnTo>
                <a:lnTo>
                  <a:pt x="301" y="610"/>
                </a:lnTo>
                <a:lnTo>
                  <a:pt x="299" y="607"/>
                </a:lnTo>
                <a:lnTo>
                  <a:pt x="299" y="606"/>
                </a:lnTo>
                <a:lnTo>
                  <a:pt x="298" y="604"/>
                </a:lnTo>
                <a:lnTo>
                  <a:pt x="298" y="603"/>
                </a:lnTo>
                <a:lnTo>
                  <a:pt x="297" y="602"/>
                </a:lnTo>
                <a:lnTo>
                  <a:pt x="297" y="600"/>
                </a:lnTo>
                <a:lnTo>
                  <a:pt x="296" y="600"/>
                </a:lnTo>
                <a:lnTo>
                  <a:pt x="296" y="598"/>
                </a:lnTo>
                <a:lnTo>
                  <a:pt x="294" y="592"/>
                </a:lnTo>
                <a:lnTo>
                  <a:pt x="293" y="590"/>
                </a:lnTo>
                <a:lnTo>
                  <a:pt x="291" y="588"/>
                </a:lnTo>
                <a:lnTo>
                  <a:pt x="291" y="587"/>
                </a:lnTo>
                <a:lnTo>
                  <a:pt x="291" y="586"/>
                </a:lnTo>
                <a:lnTo>
                  <a:pt x="290" y="585"/>
                </a:lnTo>
                <a:lnTo>
                  <a:pt x="287" y="576"/>
                </a:lnTo>
                <a:lnTo>
                  <a:pt x="285" y="570"/>
                </a:lnTo>
                <a:lnTo>
                  <a:pt x="284" y="567"/>
                </a:lnTo>
                <a:lnTo>
                  <a:pt x="282" y="565"/>
                </a:lnTo>
                <a:lnTo>
                  <a:pt x="282" y="564"/>
                </a:lnTo>
                <a:lnTo>
                  <a:pt x="282" y="563"/>
                </a:lnTo>
                <a:lnTo>
                  <a:pt x="281" y="562"/>
                </a:lnTo>
                <a:lnTo>
                  <a:pt x="281" y="561"/>
                </a:lnTo>
                <a:lnTo>
                  <a:pt x="280" y="557"/>
                </a:lnTo>
                <a:lnTo>
                  <a:pt x="277" y="550"/>
                </a:lnTo>
                <a:lnTo>
                  <a:pt x="276" y="548"/>
                </a:lnTo>
                <a:lnTo>
                  <a:pt x="276" y="547"/>
                </a:lnTo>
                <a:lnTo>
                  <a:pt x="274" y="546"/>
                </a:lnTo>
                <a:lnTo>
                  <a:pt x="273" y="543"/>
                </a:lnTo>
                <a:lnTo>
                  <a:pt x="272" y="540"/>
                </a:lnTo>
                <a:lnTo>
                  <a:pt x="272" y="539"/>
                </a:lnTo>
                <a:lnTo>
                  <a:pt x="271" y="537"/>
                </a:lnTo>
                <a:lnTo>
                  <a:pt x="271" y="536"/>
                </a:lnTo>
                <a:lnTo>
                  <a:pt x="270" y="534"/>
                </a:lnTo>
                <a:lnTo>
                  <a:pt x="269" y="531"/>
                </a:lnTo>
                <a:lnTo>
                  <a:pt x="269" y="530"/>
                </a:lnTo>
                <a:lnTo>
                  <a:pt x="268" y="529"/>
                </a:lnTo>
                <a:lnTo>
                  <a:pt x="268" y="528"/>
                </a:lnTo>
                <a:lnTo>
                  <a:pt x="268" y="527"/>
                </a:lnTo>
                <a:lnTo>
                  <a:pt x="267" y="527"/>
                </a:lnTo>
                <a:lnTo>
                  <a:pt x="267" y="526"/>
                </a:lnTo>
                <a:lnTo>
                  <a:pt x="267" y="525"/>
                </a:lnTo>
                <a:lnTo>
                  <a:pt x="265" y="523"/>
                </a:lnTo>
                <a:lnTo>
                  <a:pt x="265" y="522"/>
                </a:lnTo>
                <a:lnTo>
                  <a:pt x="264" y="521"/>
                </a:lnTo>
                <a:lnTo>
                  <a:pt x="264" y="520"/>
                </a:lnTo>
                <a:lnTo>
                  <a:pt x="264" y="519"/>
                </a:lnTo>
                <a:lnTo>
                  <a:pt x="263" y="519"/>
                </a:lnTo>
                <a:lnTo>
                  <a:pt x="263" y="518"/>
                </a:lnTo>
                <a:lnTo>
                  <a:pt x="263" y="517"/>
                </a:lnTo>
                <a:lnTo>
                  <a:pt x="263" y="515"/>
                </a:lnTo>
                <a:lnTo>
                  <a:pt x="262" y="514"/>
                </a:lnTo>
                <a:lnTo>
                  <a:pt x="261" y="511"/>
                </a:lnTo>
                <a:lnTo>
                  <a:pt x="260" y="509"/>
                </a:lnTo>
                <a:lnTo>
                  <a:pt x="260" y="508"/>
                </a:lnTo>
                <a:lnTo>
                  <a:pt x="259" y="506"/>
                </a:lnTo>
                <a:lnTo>
                  <a:pt x="259" y="505"/>
                </a:lnTo>
                <a:lnTo>
                  <a:pt x="258" y="504"/>
                </a:lnTo>
                <a:lnTo>
                  <a:pt x="258" y="503"/>
                </a:lnTo>
                <a:lnTo>
                  <a:pt x="256" y="502"/>
                </a:lnTo>
                <a:lnTo>
                  <a:pt x="255" y="497"/>
                </a:lnTo>
                <a:lnTo>
                  <a:pt x="254" y="495"/>
                </a:lnTo>
                <a:lnTo>
                  <a:pt x="254" y="494"/>
                </a:lnTo>
                <a:lnTo>
                  <a:pt x="253" y="492"/>
                </a:lnTo>
                <a:lnTo>
                  <a:pt x="251" y="485"/>
                </a:lnTo>
                <a:lnTo>
                  <a:pt x="250" y="484"/>
                </a:lnTo>
                <a:lnTo>
                  <a:pt x="248" y="481"/>
                </a:lnTo>
                <a:lnTo>
                  <a:pt x="247" y="478"/>
                </a:lnTo>
                <a:lnTo>
                  <a:pt x="247" y="477"/>
                </a:lnTo>
                <a:lnTo>
                  <a:pt x="246" y="476"/>
                </a:lnTo>
                <a:lnTo>
                  <a:pt x="245" y="473"/>
                </a:lnTo>
                <a:lnTo>
                  <a:pt x="245" y="472"/>
                </a:lnTo>
                <a:lnTo>
                  <a:pt x="245" y="471"/>
                </a:lnTo>
                <a:lnTo>
                  <a:pt x="244" y="470"/>
                </a:lnTo>
                <a:lnTo>
                  <a:pt x="244" y="469"/>
                </a:lnTo>
                <a:lnTo>
                  <a:pt x="243" y="468"/>
                </a:lnTo>
                <a:lnTo>
                  <a:pt x="243" y="467"/>
                </a:lnTo>
                <a:lnTo>
                  <a:pt x="242" y="464"/>
                </a:lnTo>
                <a:lnTo>
                  <a:pt x="242" y="462"/>
                </a:lnTo>
                <a:lnTo>
                  <a:pt x="241" y="462"/>
                </a:lnTo>
                <a:lnTo>
                  <a:pt x="241" y="461"/>
                </a:lnTo>
                <a:lnTo>
                  <a:pt x="238" y="456"/>
                </a:lnTo>
                <a:lnTo>
                  <a:pt x="237" y="452"/>
                </a:lnTo>
                <a:lnTo>
                  <a:pt x="236" y="451"/>
                </a:lnTo>
                <a:lnTo>
                  <a:pt x="226" y="426"/>
                </a:lnTo>
                <a:lnTo>
                  <a:pt x="226" y="425"/>
                </a:lnTo>
                <a:lnTo>
                  <a:pt x="224" y="418"/>
                </a:lnTo>
                <a:lnTo>
                  <a:pt x="221" y="414"/>
                </a:lnTo>
                <a:lnTo>
                  <a:pt x="221" y="413"/>
                </a:lnTo>
                <a:lnTo>
                  <a:pt x="219" y="408"/>
                </a:lnTo>
                <a:lnTo>
                  <a:pt x="213" y="395"/>
                </a:lnTo>
                <a:lnTo>
                  <a:pt x="207" y="378"/>
                </a:lnTo>
                <a:lnTo>
                  <a:pt x="205" y="374"/>
                </a:lnTo>
                <a:lnTo>
                  <a:pt x="203" y="369"/>
                </a:lnTo>
                <a:lnTo>
                  <a:pt x="202" y="367"/>
                </a:lnTo>
                <a:lnTo>
                  <a:pt x="202" y="366"/>
                </a:lnTo>
                <a:lnTo>
                  <a:pt x="200" y="362"/>
                </a:lnTo>
                <a:lnTo>
                  <a:pt x="199" y="358"/>
                </a:lnTo>
                <a:lnTo>
                  <a:pt x="195" y="351"/>
                </a:lnTo>
                <a:lnTo>
                  <a:pt x="190" y="337"/>
                </a:lnTo>
                <a:lnTo>
                  <a:pt x="189" y="334"/>
                </a:lnTo>
                <a:lnTo>
                  <a:pt x="185" y="325"/>
                </a:lnTo>
                <a:lnTo>
                  <a:pt x="178" y="309"/>
                </a:lnTo>
                <a:lnTo>
                  <a:pt x="176" y="301"/>
                </a:lnTo>
                <a:lnTo>
                  <a:pt x="173" y="292"/>
                </a:lnTo>
                <a:lnTo>
                  <a:pt x="172" y="291"/>
                </a:lnTo>
                <a:lnTo>
                  <a:pt x="172" y="289"/>
                </a:lnTo>
                <a:lnTo>
                  <a:pt x="169" y="286"/>
                </a:lnTo>
                <a:lnTo>
                  <a:pt x="168" y="283"/>
                </a:lnTo>
                <a:lnTo>
                  <a:pt x="167" y="279"/>
                </a:lnTo>
                <a:lnTo>
                  <a:pt x="166" y="276"/>
                </a:lnTo>
                <a:lnTo>
                  <a:pt x="165" y="272"/>
                </a:lnTo>
                <a:lnTo>
                  <a:pt x="164" y="272"/>
                </a:lnTo>
                <a:lnTo>
                  <a:pt x="163" y="269"/>
                </a:lnTo>
                <a:lnTo>
                  <a:pt x="161" y="266"/>
                </a:lnTo>
                <a:lnTo>
                  <a:pt x="159" y="261"/>
                </a:lnTo>
                <a:lnTo>
                  <a:pt x="159" y="260"/>
                </a:lnTo>
                <a:lnTo>
                  <a:pt x="158" y="257"/>
                </a:lnTo>
                <a:lnTo>
                  <a:pt x="157" y="254"/>
                </a:lnTo>
                <a:lnTo>
                  <a:pt x="157" y="253"/>
                </a:lnTo>
                <a:lnTo>
                  <a:pt x="156" y="253"/>
                </a:lnTo>
                <a:lnTo>
                  <a:pt x="155" y="249"/>
                </a:lnTo>
                <a:lnTo>
                  <a:pt x="152" y="244"/>
                </a:lnTo>
                <a:lnTo>
                  <a:pt x="151" y="239"/>
                </a:lnTo>
                <a:lnTo>
                  <a:pt x="149" y="236"/>
                </a:lnTo>
                <a:lnTo>
                  <a:pt x="148" y="232"/>
                </a:lnTo>
                <a:lnTo>
                  <a:pt x="147" y="229"/>
                </a:lnTo>
                <a:lnTo>
                  <a:pt x="147" y="228"/>
                </a:lnTo>
                <a:lnTo>
                  <a:pt x="146" y="227"/>
                </a:lnTo>
                <a:lnTo>
                  <a:pt x="146" y="226"/>
                </a:lnTo>
                <a:lnTo>
                  <a:pt x="146" y="225"/>
                </a:lnTo>
                <a:lnTo>
                  <a:pt x="143" y="221"/>
                </a:lnTo>
                <a:lnTo>
                  <a:pt x="141" y="216"/>
                </a:lnTo>
                <a:lnTo>
                  <a:pt x="140" y="211"/>
                </a:lnTo>
                <a:lnTo>
                  <a:pt x="139" y="210"/>
                </a:lnTo>
                <a:lnTo>
                  <a:pt x="138" y="205"/>
                </a:lnTo>
                <a:lnTo>
                  <a:pt x="135" y="200"/>
                </a:lnTo>
                <a:lnTo>
                  <a:pt x="133" y="195"/>
                </a:lnTo>
                <a:lnTo>
                  <a:pt x="131" y="190"/>
                </a:lnTo>
                <a:lnTo>
                  <a:pt x="129" y="185"/>
                </a:lnTo>
                <a:lnTo>
                  <a:pt x="127" y="180"/>
                </a:lnTo>
                <a:lnTo>
                  <a:pt x="127" y="179"/>
                </a:lnTo>
                <a:lnTo>
                  <a:pt x="126" y="177"/>
                </a:lnTo>
                <a:lnTo>
                  <a:pt x="125" y="175"/>
                </a:lnTo>
                <a:lnTo>
                  <a:pt x="123" y="170"/>
                </a:lnTo>
                <a:lnTo>
                  <a:pt x="123" y="169"/>
                </a:lnTo>
                <a:lnTo>
                  <a:pt x="121" y="165"/>
                </a:lnTo>
                <a:lnTo>
                  <a:pt x="120" y="159"/>
                </a:lnTo>
                <a:lnTo>
                  <a:pt x="117" y="157"/>
                </a:lnTo>
                <a:lnTo>
                  <a:pt x="117" y="153"/>
                </a:lnTo>
                <a:lnTo>
                  <a:pt x="116" y="151"/>
                </a:lnTo>
                <a:lnTo>
                  <a:pt x="115" y="150"/>
                </a:lnTo>
                <a:lnTo>
                  <a:pt x="115" y="149"/>
                </a:lnTo>
                <a:lnTo>
                  <a:pt x="115" y="147"/>
                </a:lnTo>
                <a:lnTo>
                  <a:pt x="113" y="143"/>
                </a:lnTo>
                <a:lnTo>
                  <a:pt x="110" y="137"/>
                </a:lnTo>
                <a:lnTo>
                  <a:pt x="109" y="135"/>
                </a:lnTo>
                <a:lnTo>
                  <a:pt x="109" y="134"/>
                </a:lnTo>
                <a:lnTo>
                  <a:pt x="107" y="129"/>
                </a:lnTo>
                <a:lnTo>
                  <a:pt x="106" y="126"/>
                </a:lnTo>
                <a:lnTo>
                  <a:pt x="104" y="121"/>
                </a:lnTo>
                <a:lnTo>
                  <a:pt x="104" y="120"/>
                </a:lnTo>
                <a:lnTo>
                  <a:pt x="101" y="115"/>
                </a:lnTo>
                <a:lnTo>
                  <a:pt x="99" y="108"/>
                </a:lnTo>
                <a:lnTo>
                  <a:pt x="98" y="107"/>
                </a:lnTo>
                <a:lnTo>
                  <a:pt x="96" y="100"/>
                </a:lnTo>
                <a:lnTo>
                  <a:pt x="95" y="98"/>
                </a:lnTo>
                <a:lnTo>
                  <a:pt x="94" y="93"/>
                </a:lnTo>
                <a:lnTo>
                  <a:pt x="90" y="87"/>
                </a:lnTo>
                <a:lnTo>
                  <a:pt x="90" y="86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6"/>
                </a:lnTo>
                <a:lnTo>
                  <a:pt x="84" y="74"/>
                </a:lnTo>
                <a:lnTo>
                  <a:pt x="83" y="70"/>
                </a:lnTo>
                <a:lnTo>
                  <a:pt x="82" y="67"/>
                </a:lnTo>
                <a:lnTo>
                  <a:pt x="82" y="65"/>
                </a:lnTo>
                <a:lnTo>
                  <a:pt x="80" y="62"/>
                </a:lnTo>
                <a:lnTo>
                  <a:pt x="80" y="60"/>
                </a:lnTo>
                <a:lnTo>
                  <a:pt x="79" y="57"/>
                </a:lnTo>
                <a:lnTo>
                  <a:pt x="77" y="53"/>
                </a:lnTo>
                <a:lnTo>
                  <a:pt x="77" y="51"/>
                </a:lnTo>
                <a:lnTo>
                  <a:pt x="74" y="48"/>
                </a:lnTo>
                <a:lnTo>
                  <a:pt x="74" y="46"/>
                </a:lnTo>
                <a:lnTo>
                  <a:pt x="74" y="45"/>
                </a:lnTo>
                <a:lnTo>
                  <a:pt x="73" y="43"/>
                </a:lnTo>
                <a:lnTo>
                  <a:pt x="72" y="42"/>
                </a:lnTo>
                <a:lnTo>
                  <a:pt x="72" y="41"/>
                </a:lnTo>
                <a:lnTo>
                  <a:pt x="71" y="38"/>
                </a:lnTo>
                <a:lnTo>
                  <a:pt x="71" y="37"/>
                </a:lnTo>
                <a:lnTo>
                  <a:pt x="69" y="32"/>
                </a:lnTo>
                <a:lnTo>
                  <a:pt x="65" y="25"/>
                </a:lnTo>
                <a:lnTo>
                  <a:pt x="65" y="24"/>
                </a:lnTo>
                <a:lnTo>
                  <a:pt x="65" y="23"/>
                </a:lnTo>
                <a:lnTo>
                  <a:pt x="61" y="12"/>
                </a:lnTo>
                <a:lnTo>
                  <a:pt x="60" y="8"/>
                </a:lnTo>
                <a:lnTo>
                  <a:pt x="61" y="8"/>
                </a:lnTo>
                <a:lnTo>
                  <a:pt x="62" y="8"/>
                </a:lnTo>
                <a:lnTo>
                  <a:pt x="63" y="8"/>
                </a:lnTo>
                <a:lnTo>
                  <a:pt x="64" y="8"/>
                </a:lnTo>
                <a:lnTo>
                  <a:pt x="65" y="8"/>
                </a:lnTo>
                <a:lnTo>
                  <a:pt x="70" y="8"/>
                </a:lnTo>
                <a:lnTo>
                  <a:pt x="71" y="8"/>
                </a:lnTo>
                <a:lnTo>
                  <a:pt x="72" y="8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93" name="Freeform 4949">
            <a:extLst>
              <a:ext uri="{FF2B5EF4-FFF2-40B4-BE49-F238E27FC236}">
                <a16:creationId xmlns:a16="http://schemas.microsoft.com/office/drawing/2014/main" id="{1C4137F2-9FDB-088B-0CF7-F118DABE91AA}"/>
              </a:ext>
            </a:extLst>
          </p:cNvPr>
          <p:cNvSpPr>
            <a:spLocks noEditPoints="1"/>
          </p:cNvSpPr>
          <p:nvPr/>
        </p:nvSpPr>
        <p:spPr bwMode="auto">
          <a:xfrm>
            <a:off x="1911240" y="1951470"/>
            <a:ext cx="851512" cy="1275170"/>
          </a:xfrm>
          <a:custGeom>
            <a:avLst/>
            <a:gdLst>
              <a:gd name="T0" fmla="*/ 475 w 609"/>
              <a:gd name="T1" fmla="*/ 868 h 912"/>
              <a:gd name="T2" fmla="*/ 468 w 609"/>
              <a:gd name="T3" fmla="*/ 863 h 912"/>
              <a:gd name="T4" fmla="*/ 307 w 609"/>
              <a:gd name="T5" fmla="*/ 12 h 912"/>
              <a:gd name="T6" fmla="*/ 318 w 609"/>
              <a:gd name="T7" fmla="*/ 67 h 912"/>
              <a:gd name="T8" fmla="*/ 366 w 609"/>
              <a:gd name="T9" fmla="*/ 83 h 912"/>
              <a:gd name="T10" fmla="*/ 488 w 609"/>
              <a:gd name="T11" fmla="*/ 123 h 912"/>
              <a:gd name="T12" fmla="*/ 392 w 609"/>
              <a:gd name="T13" fmla="*/ 183 h 912"/>
              <a:gd name="T14" fmla="*/ 376 w 609"/>
              <a:gd name="T15" fmla="*/ 259 h 912"/>
              <a:gd name="T16" fmla="*/ 441 w 609"/>
              <a:gd name="T17" fmla="*/ 258 h 912"/>
              <a:gd name="T18" fmla="*/ 505 w 609"/>
              <a:gd name="T19" fmla="*/ 307 h 912"/>
              <a:gd name="T20" fmla="*/ 575 w 609"/>
              <a:gd name="T21" fmla="*/ 273 h 912"/>
              <a:gd name="T22" fmla="*/ 595 w 609"/>
              <a:gd name="T23" fmla="*/ 312 h 912"/>
              <a:gd name="T24" fmla="*/ 604 w 609"/>
              <a:gd name="T25" fmla="*/ 370 h 912"/>
              <a:gd name="T26" fmla="*/ 565 w 609"/>
              <a:gd name="T27" fmla="*/ 428 h 912"/>
              <a:gd name="T28" fmla="*/ 529 w 609"/>
              <a:gd name="T29" fmla="*/ 466 h 912"/>
              <a:gd name="T30" fmla="*/ 490 w 609"/>
              <a:gd name="T31" fmla="*/ 528 h 912"/>
              <a:gd name="T32" fmla="*/ 522 w 609"/>
              <a:gd name="T33" fmla="*/ 565 h 912"/>
              <a:gd name="T34" fmla="*/ 459 w 609"/>
              <a:gd name="T35" fmla="*/ 602 h 912"/>
              <a:gd name="T36" fmla="*/ 449 w 609"/>
              <a:gd name="T37" fmla="*/ 694 h 912"/>
              <a:gd name="T38" fmla="*/ 439 w 609"/>
              <a:gd name="T39" fmla="*/ 770 h 912"/>
              <a:gd name="T40" fmla="*/ 517 w 609"/>
              <a:gd name="T41" fmla="*/ 782 h 912"/>
              <a:gd name="T42" fmla="*/ 525 w 609"/>
              <a:gd name="T43" fmla="*/ 807 h 912"/>
              <a:gd name="T44" fmla="*/ 491 w 609"/>
              <a:gd name="T45" fmla="*/ 825 h 912"/>
              <a:gd name="T46" fmla="*/ 475 w 609"/>
              <a:gd name="T47" fmla="*/ 832 h 912"/>
              <a:gd name="T48" fmla="*/ 458 w 609"/>
              <a:gd name="T49" fmla="*/ 839 h 912"/>
              <a:gd name="T50" fmla="*/ 466 w 609"/>
              <a:gd name="T51" fmla="*/ 877 h 912"/>
              <a:gd name="T52" fmla="*/ 457 w 609"/>
              <a:gd name="T53" fmla="*/ 897 h 912"/>
              <a:gd name="T54" fmla="*/ 427 w 609"/>
              <a:gd name="T55" fmla="*/ 901 h 912"/>
              <a:gd name="T56" fmla="*/ 415 w 609"/>
              <a:gd name="T57" fmla="*/ 860 h 912"/>
              <a:gd name="T58" fmla="*/ 427 w 609"/>
              <a:gd name="T59" fmla="*/ 788 h 912"/>
              <a:gd name="T60" fmla="*/ 426 w 609"/>
              <a:gd name="T61" fmla="*/ 697 h 912"/>
              <a:gd name="T62" fmla="*/ 448 w 609"/>
              <a:gd name="T63" fmla="*/ 634 h 912"/>
              <a:gd name="T64" fmla="*/ 437 w 609"/>
              <a:gd name="T65" fmla="*/ 551 h 912"/>
              <a:gd name="T66" fmla="*/ 406 w 609"/>
              <a:gd name="T67" fmla="*/ 534 h 912"/>
              <a:gd name="T68" fmla="*/ 353 w 609"/>
              <a:gd name="T69" fmla="*/ 535 h 912"/>
              <a:gd name="T70" fmla="*/ 320 w 609"/>
              <a:gd name="T71" fmla="*/ 587 h 912"/>
              <a:gd name="T72" fmla="*/ 266 w 609"/>
              <a:gd name="T73" fmla="*/ 569 h 912"/>
              <a:gd name="T74" fmla="*/ 261 w 609"/>
              <a:gd name="T75" fmla="*/ 509 h 912"/>
              <a:gd name="T76" fmla="*/ 233 w 609"/>
              <a:gd name="T77" fmla="*/ 512 h 912"/>
              <a:gd name="T78" fmla="*/ 263 w 609"/>
              <a:gd name="T79" fmla="*/ 466 h 912"/>
              <a:gd name="T80" fmla="*/ 214 w 609"/>
              <a:gd name="T81" fmla="*/ 422 h 912"/>
              <a:gd name="T82" fmla="*/ 164 w 609"/>
              <a:gd name="T83" fmla="*/ 441 h 912"/>
              <a:gd name="T84" fmla="*/ 86 w 609"/>
              <a:gd name="T85" fmla="*/ 372 h 912"/>
              <a:gd name="T86" fmla="*/ 31 w 609"/>
              <a:gd name="T87" fmla="*/ 255 h 912"/>
              <a:gd name="T88" fmla="*/ 12 w 609"/>
              <a:gd name="T89" fmla="*/ 181 h 912"/>
              <a:gd name="T90" fmla="*/ 51 w 609"/>
              <a:gd name="T91" fmla="*/ 90 h 912"/>
              <a:gd name="T92" fmla="*/ 141 w 609"/>
              <a:gd name="T93" fmla="*/ 58 h 912"/>
              <a:gd name="T94" fmla="*/ 268 w 609"/>
              <a:gd name="T95" fmla="*/ 60 h 912"/>
              <a:gd name="T96" fmla="*/ 284 w 609"/>
              <a:gd name="T97" fmla="*/ 51 h 912"/>
              <a:gd name="T98" fmla="*/ 368 w 609"/>
              <a:gd name="T99" fmla="*/ 281 h 912"/>
              <a:gd name="T100" fmla="*/ 307 w 609"/>
              <a:gd name="T101" fmla="*/ 350 h 912"/>
              <a:gd name="T102" fmla="*/ 311 w 609"/>
              <a:gd name="T103" fmla="*/ 411 h 912"/>
              <a:gd name="T104" fmla="*/ 338 w 609"/>
              <a:gd name="T105" fmla="*/ 384 h 912"/>
              <a:gd name="T106" fmla="*/ 354 w 609"/>
              <a:gd name="T107" fmla="*/ 361 h 912"/>
              <a:gd name="T108" fmla="*/ 341 w 609"/>
              <a:gd name="T109" fmla="*/ 354 h 912"/>
              <a:gd name="T110" fmla="*/ 252 w 609"/>
              <a:gd name="T111" fmla="*/ 399 h 912"/>
              <a:gd name="T112" fmla="*/ 326 w 609"/>
              <a:gd name="T113" fmla="*/ 450 h 912"/>
              <a:gd name="T114" fmla="*/ 284 w 609"/>
              <a:gd name="T115" fmla="*/ 486 h 912"/>
              <a:gd name="T116" fmla="*/ 307 w 609"/>
              <a:gd name="T117" fmla="*/ 486 h 912"/>
              <a:gd name="T118" fmla="*/ 337 w 609"/>
              <a:gd name="T119" fmla="*/ 521 h 912"/>
              <a:gd name="T120" fmla="*/ 400 w 609"/>
              <a:gd name="T121" fmla="*/ 491 h 912"/>
              <a:gd name="T122" fmla="*/ 350 w 609"/>
              <a:gd name="T123" fmla="*/ 470 h 912"/>
              <a:gd name="T124" fmla="*/ 439 w 609"/>
              <a:gd name="T125" fmla="*/ 699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9" h="912">
                <a:moveTo>
                  <a:pt x="501" y="845"/>
                </a:moveTo>
                <a:lnTo>
                  <a:pt x="504" y="858"/>
                </a:lnTo>
                <a:lnTo>
                  <a:pt x="512" y="879"/>
                </a:lnTo>
                <a:lnTo>
                  <a:pt x="496" y="885"/>
                </a:lnTo>
                <a:lnTo>
                  <a:pt x="502" y="896"/>
                </a:lnTo>
                <a:lnTo>
                  <a:pt x="500" y="897"/>
                </a:lnTo>
                <a:lnTo>
                  <a:pt x="488" y="895"/>
                </a:lnTo>
                <a:lnTo>
                  <a:pt x="484" y="884"/>
                </a:lnTo>
                <a:lnTo>
                  <a:pt x="485" y="883"/>
                </a:lnTo>
                <a:lnTo>
                  <a:pt x="484" y="881"/>
                </a:lnTo>
                <a:lnTo>
                  <a:pt x="486" y="878"/>
                </a:lnTo>
                <a:lnTo>
                  <a:pt x="487" y="878"/>
                </a:lnTo>
                <a:lnTo>
                  <a:pt x="487" y="877"/>
                </a:lnTo>
                <a:lnTo>
                  <a:pt x="493" y="875"/>
                </a:lnTo>
                <a:lnTo>
                  <a:pt x="494" y="875"/>
                </a:lnTo>
                <a:lnTo>
                  <a:pt x="496" y="874"/>
                </a:lnTo>
                <a:lnTo>
                  <a:pt x="508" y="869"/>
                </a:lnTo>
                <a:lnTo>
                  <a:pt x="501" y="850"/>
                </a:lnTo>
                <a:lnTo>
                  <a:pt x="500" y="849"/>
                </a:lnTo>
                <a:lnTo>
                  <a:pt x="497" y="847"/>
                </a:lnTo>
                <a:lnTo>
                  <a:pt x="496" y="846"/>
                </a:lnTo>
                <a:lnTo>
                  <a:pt x="495" y="847"/>
                </a:lnTo>
                <a:lnTo>
                  <a:pt x="494" y="849"/>
                </a:lnTo>
                <a:lnTo>
                  <a:pt x="494" y="850"/>
                </a:lnTo>
                <a:lnTo>
                  <a:pt x="493" y="851"/>
                </a:lnTo>
                <a:lnTo>
                  <a:pt x="493" y="852"/>
                </a:lnTo>
                <a:lnTo>
                  <a:pt x="493" y="853"/>
                </a:lnTo>
                <a:lnTo>
                  <a:pt x="492" y="853"/>
                </a:lnTo>
                <a:lnTo>
                  <a:pt x="492" y="854"/>
                </a:lnTo>
                <a:lnTo>
                  <a:pt x="493" y="854"/>
                </a:lnTo>
                <a:lnTo>
                  <a:pt x="495" y="854"/>
                </a:lnTo>
                <a:lnTo>
                  <a:pt x="495" y="855"/>
                </a:lnTo>
                <a:lnTo>
                  <a:pt x="494" y="856"/>
                </a:lnTo>
                <a:lnTo>
                  <a:pt x="494" y="859"/>
                </a:lnTo>
                <a:lnTo>
                  <a:pt x="495" y="863"/>
                </a:lnTo>
                <a:lnTo>
                  <a:pt x="495" y="866"/>
                </a:lnTo>
                <a:lnTo>
                  <a:pt x="496" y="866"/>
                </a:lnTo>
                <a:lnTo>
                  <a:pt x="503" y="863"/>
                </a:lnTo>
                <a:lnTo>
                  <a:pt x="504" y="867"/>
                </a:lnTo>
                <a:lnTo>
                  <a:pt x="500" y="869"/>
                </a:lnTo>
                <a:lnTo>
                  <a:pt x="496" y="871"/>
                </a:lnTo>
                <a:lnTo>
                  <a:pt x="492" y="872"/>
                </a:lnTo>
                <a:lnTo>
                  <a:pt x="486" y="875"/>
                </a:lnTo>
                <a:lnTo>
                  <a:pt x="485" y="875"/>
                </a:lnTo>
                <a:lnTo>
                  <a:pt x="484" y="875"/>
                </a:lnTo>
                <a:lnTo>
                  <a:pt x="480" y="876"/>
                </a:lnTo>
                <a:lnTo>
                  <a:pt x="479" y="875"/>
                </a:lnTo>
                <a:lnTo>
                  <a:pt x="479" y="874"/>
                </a:lnTo>
                <a:lnTo>
                  <a:pt x="480" y="874"/>
                </a:lnTo>
                <a:lnTo>
                  <a:pt x="480" y="872"/>
                </a:lnTo>
                <a:lnTo>
                  <a:pt x="480" y="871"/>
                </a:lnTo>
                <a:lnTo>
                  <a:pt x="480" y="869"/>
                </a:lnTo>
                <a:lnTo>
                  <a:pt x="479" y="869"/>
                </a:lnTo>
                <a:lnTo>
                  <a:pt x="478" y="868"/>
                </a:lnTo>
                <a:lnTo>
                  <a:pt x="479" y="868"/>
                </a:lnTo>
                <a:lnTo>
                  <a:pt x="479" y="867"/>
                </a:lnTo>
                <a:lnTo>
                  <a:pt x="479" y="866"/>
                </a:lnTo>
                <a:lnTo>
                  <a:pt x="478" y="866"/>
                </a:lnTo>
                <a:lnTo>
                  <a:pt x="478" y="864"/>
                </a:lnTo>
                <a:lnTo>
                  <a:pt x="478" y="863"/>
                </a:lnTo>
                <a:lnTo>
                  <a:pt x="477" y="863"/>
                </a:lnTo>
                <a:lnTo>
                  <a:pt x="477" y="864"/>
                </a:lnTo>
                <a:lnTo>
                  <a:pt x="476" y="864"/>
                </a:lnTo>
                <a:lnTo>
                  <a:pt x="475" y="864"/>
                </a:lnTo>
                <a:lnTo>
                  <a:pt x="475" y="866"/>
                </a:lnTo>
                <a:lnTo>
                  <a:pt x="474" y="866"/>
                </a:lnTo>
                <a:lnTo>
                  <a:pt x="473" y="867"/>
                </a:lnTo>
                <a:lnTo>
                  <a:pt x="474" y="867"/>
                </a:lnTo>
                <a:lnTo>
                  <a:pt x="475" y="868"/>
                </a:lnTo>
                <a:lnTo>
                  <a:pt x="475" y="869"/>
                </a:lnTo>
                <a:lnTo>
                  <a:pt x="475" y="870"/>
                </a:lnTo>
                <a:lnTo>
                  <a:pt x="476" y="870"/>
                </a:lnTo>
                <a:lnTo>
                  <a:pt x="475" y="871"/>
                </a:lnTo>
                <a:lnTo>
                  <a:pt x="475" y="872"/>
                </a:lnTo>
                <a:lnTo>
                  <a:pt x="475" y="875"/>
                </a:lnTo>
                <a:lnTo>
                  <a:pt x="475" y="876"/>
                </a:lnTo>
                <a:lnTo>
                  <a:pt x="476" y="876"/>
                </a:lnTo>
                <a:lnTo>
                  <a:pt x="476" y="877"/>
                </a:lnTo>
                <a:lnTo>
                  <a:pt x="477" y="877"/>
                </a:lnTo>
                <a:lnTo>
                  <a:pt x="477" y="879"/>
                </a:lnTo>
                <a:lnTo>
                  <a:pt x="477" y="880"/>
                </a:lnTo>
                <a:lnTo>
                  <a:pt x="478" y="884"/>
                </a:lnTo>
                <a:lnTo>
                  <a:pt x="479" y="884"/>
                </a:lnTo>
                <a:lnTo>
                  <a:pt x="479" y="885"/>
                </a:lnTo>
                <a:lnTo>
                  <a:pt x="479" y="886"/>
                </a:lnTo>
                <a:lnTo>
                  <a:pt x="479" y="887"/>
                </a:lnTo>
                <a:lnTo>
                  <a:pt x="478" y="887"/>
                </a:lnTo>
                <a:lnTo>
                  <a:pt x="477" y="887"/>
                </a:lnTo>
                <a:lnTo>
                  <a:pt x="476" y="887"/>
                </a:lnTo>
                <a:lnTo>
                  <a:pt x="476" y="888"/>
                </a:lnTo>
                <a:lnTo>
                  <a:pt x="476" y="887"/>
                </a:lnTo>
                <a:lnTo>
                  <a:pt x="475" y="886"/>
                </a:lnTo>
                <a:lnTo>
                  <a:pt x="475" y="885"/>
                </a:lnTo>
                <a:lnTo>
                  <a:pt x="475" y="884"/>
                </a:lnTo>
                <a:lnTo>
                  <a:pt x="475" y="883"/>
                </a:lnTo>
                <a:lnTo>
                  <a:pt x="474" y="883"/>
                </a:lnTo>
                <a:lnTo>
                  <a:pt x="474" y="881"/>
                </a:lnTo>
                <a:lnTo>
                  <a:pt x="475" y="881"/>
                </a:lnTo>
                <a:lnTo>
                  <a:pt x="475" y="880"/>
                </a:lnTo>
                <a:lnTo>
                  <a:pt x="474" y="880"/>
                </a:lnTo>
                <a:lnTo>
                  <a:pt x="474" y="879"/>
                </a:lnTo>
                <a:lnTo>
                  <a:pt x="473" y="879"/>
                </a:lnTo>
                <a:lnTo>
                  <a:pt x="473" y="878"/>
                </a:lnTo>
                <a:lnTo>
                  <a:pt x="473" y="877"/>
                </a:lnTo>
                <a:lnTo>
                  <a:pt x="474" y="877"/>
                </a:lnTo>
                <a:lnTo>
                  <a:pt x="475" y="877"/>
                </a:lnTo>
                <a:lnTo>
                  <a:pt x="475" y="876"/>
                </a:lnTo>
                <a:lnTo>
                  <a:pt x="474" y="876"/>
                </a:lnTo>
                <a:lnTo>
                  <a:pt x="474" y="877"/>
                </a:lnTo>
                <a:lnTo>
                  <a:pt x="473" y="877"/>
                </a:lnTo>
                <a:lnTo>
                  <a:pt x="473" y="876"/>
                </a:lnTo>
                <a:lnTo>
                  <a:pt x="474" y="876"/>
                </a:lnTo>
                <a:lnTo>
                  <a:pt x="475" y="876"/>
                </a:lnTo>
                <a:lnTo>
                  <a:pt x="474" y="875"/>
                </a:lnTo>
                <a:lnTo>
                  <a:pt x="473" y="875"/>
                </a:lnTo>
                <a:lnTo>
                  <a:pt x="473" y="876"/>
                </a:lnTo>
                <a:lnTo>
                  <a:pt x="471" y="876"/>
                </a:lnTo>
                <a:lnTo>
                  <a:pt x="471" y="875"/>
                </a:lnTo>
                <a:lnTo>
                  <a:pt x="473" y="871"/>
                </a:lnTo>
                <a:lnTo>
                  <a:pt x="473" y="869"/>
                </a:lnTo>
                <a:lnTo>
                  <a:pt x="473" y="868"/>
                </a:lnTo>
                <a:lnTo>
                  <a:pt x="473" y="867"/>
                </a:lnTo>
                <a:lnTo>
                  <a:pt x="471" y="867"/>
                </a:lnTo>
                <a:lnTo>
                  <a:pt x="471" y="868"/>
                </a:lnTo>
                <a:lnTo>
                  <a:pt x="471" y="869"/>
                </a:lnTo>
                <a:lnTo>
                  <a:pt x="470" y="870"/>
                </a:lnTo>
                <a:lnTo>
                  <a:pt x="471" y="870"/>
                </a:lnTo>
                <a:lnTo>
                  <a:pt x="471" y="871"/>
                </a:lnTo>
                <a:lnTo>
                  <a:pt x="470" y="871"/>
                </a:lnTo>
                <a:lnTo>
                  <a:pt x="470" y="872"/>
                </a:lnTo>
                <a:lnTo>
                  <a:pt x="470" y="871"/>
                </a:lnTo>
                <a:lnTo>
                  <a:pt x="470" y="870"/>
                </a:lnTo>
                <a:lnTo>
                  <a:pt x="469" y="870"/>
                </a:lnTo>
                <a:lnTo>
                  <a:pt x="469" y="869"/>
                </a:lnTo>
                <a:lnTo>
                  <a:pt x="469" y="868"/>
                </a:lnTo>
                <a:lnTo>
                  <a:pt x="468" y="868"/>
                </a:lnTo>
                <a:lnTo>
                  <a:pt x="468" y="866"/>
                </a:lnTo>
                <a:lnTo>
                  <a:pt x="468" y="863"/>
                </a:lnTo>
                <a:lnTo>
                  <a:pt x="468" y="862"/>
                </a:lnTo>
                <a:lnTo>
                  <a:pt x="468" y="861"/>
                </a:lnTo>
                <a:lnTo>
                  <a:pt x="468" y="860"/>
                </a:lnTo>
                <a:lnTo>
                  <a:pt x="469" y="856"/>
                </a:lnTo>
                <a:lnTo>
                  <a:pt x="473" y="851"/>
                </a:lnTo>
                <a:lnTo>
                  <a:pt x="473" y="850"/>
                </a:lnTo>
                <a:lnTo>
                  <a:pt x="474" y="850"/>
                </a:lnTo>
                <a:lnTo>
                  <a:pt x="474" y="849"/>
                </a:lnTo>
                <a:lnTo>
                  <a:pt x="475" y="847"/>
                </a:lnTo>
                <a:lnTo>
                  <a:pt x="476" y="847"/>
                </a:lnTo>
                <a:lnTo>
                  <a:pt x="476" y="846"/>
                </a:lnTo>
                <a:lnTo>
                  <a:pt x="478" y="845"/>
                </a:lnTo>
                <a:lnTo>
                  <a:pt x="483" y="841"/>
                </a:lnTo>
                <a:lnTo>
                  <a:pt x="486" y="836"/>
                </a:lnTo>
                <a:lnTo>
                  <a:pt x="487" y="834"/>
                </a:lnTo>
                <a:lnTo>
                  <a:pt x="491" y="833"/>
                </a:lnTo>
                <a:lnTo>
                  <a:pt x="493" y="832"/>
                </a:lnTo>
                <a:lnTo>
                  <a:pt x="495" y="830"/>
                </a:lnTo>
                <a:lnTo>
                  <a:pt x="502" y="827"/>
                </a:lnTo>
                <a:lnTo>
                  <a:pt x="503" y="827"/>
                </a:lnTo>
                <a:lnTo>
                  <a:pt x="504" y="830"/>
                </a:lnTo>
                <a:lnTo>
                  <a:pt x="506" y="833"/>
                </a:lnTo>
                <a:lnTo>
                  <a:pt x="508" y="835"/>
                </a:lnTo>
                <a:lnTo>
                  <a:pt x="501" y="837"/>
                </a:lnTo>
                <a:lnTo>
                  <a:pt x="501" y="838"/>
                </a:lnTo>
                <a:lnTo>
                  <a:pt x="500" y="838"/>
                </a:lnTo>
                <a:lnTo>
                  <a:pt x="499" y="838"/>
                </a:lnTo>
                <a:lnTo>
                  <a:pt x="499" y="839"/>
                </a:lnTo>
                <a:lnTo>
                  <a:pt x="499" y="841"/>
                </a:lnTo>
                <a:lnTo>
                  <a:pt x="500" y="842"/>
                </a:lnTo>
                <a:lnTo>
                  <a:pt x="500" y="843"/>
                </a:lnTo>
                <a:lnTo>
                  <a:pt x="500" y="844"/>
                </a:lnTo>
                <a:lnTo>
                  <a:pt x="501" y="845"/>
                </a:lnTo>
                <a:close/>
                <a:moveTo>
                  <a:pt x="250" y="12"/>
                </a:moveTo>
                <a:lnTo>
                  <a:pt x="255" y="12"/>
                </a:lnTo>
                <a:lnTo>
                  <a:pt x="260" y="12"/>
                </a:lnTo>
                <a:lnTo>
                  <a:pt x="262" y="12"/>
                </a:lnTo>
                <a:lnTo>
                  <a:pt x="264" y="12"/>
                </a:lnTo>
                <a:lnTo>
                  <a:pt x="268" y="12"/>
                </a:lnTo>
                <a:lnTo>
                  <a:pt x="269" y="12"/>
                </a:lnTo>
                <a:lnTo>
                  <a:pt x="270" y="12"/>
                </a:lnTo>
                <a:lnTo>
                  <a:pt x="280" y="12"/>
                </a:lnTo>
                <a:lnTo>
                  <a:pt x="281" y="12"/>
                </a:lnTo>
                <a:lnTo>
                  <a:pt x="283" y="12"/>
                </a:lnTo>
                <a:lnTo>
                  <a:pt x="284" y="12"/>
                </a:lnTo>
                <a:lnTo>
                  <a:pt x="287" y="12"/>
                </a:lnTo>
                <a:lnTo>
                  <a:pt x="292" y="12"/>
                </a:lnTo>
                <a:lnTo>
                  <a:pt x="295" y="12"/>
                </a:lnTo>
                <a:lnTo>
                  <a:pt x="295" y="13"/>
                </a:lnTo>
                <a:lnTo>
                  <a:pt x="295" y="12"/>
                </a:lnTo>
                <a:lnTo>
                  <a:pt x="296" y="12"/>
                </a:lnTo>
                <a:lnTo>
                  <a:pt x="297" y="12"/>
                </a:lnTo>
                <a:lnTo>
                  <a:pt x="295" y="14"/>
                </a:lnTo>
                <a:lnTo>
                  <a:pt x="294" y="14"/>
                </a:lnTo>
                <a:lnTo>
                  <a:pt x="294" y="17"/>
                </a:lnTo>
                <a:lnTo>
                  <a:pt x="295" y="17"/>
                </a:lnTo>
                <a:lnTo>
                  <a:pt x="296" y="17"/>
                </a:lnTo>
                <a:lnTo>
                  <a:pt x="298" y="18"/>
                </a:lnTo>
                <a:lnTo>
                  <a:pt x="300" y="19"/>
                </a:lnTo>
                <a:lnTo>
                  <a:pt x="302" y="19"/>
                </a:lnTo>
                <a:lnTo>
                  <a:pt x="302" y="18"/>
                </a:lnTo>
                <a:lnTo>
                  <a:pt x="303" y="18"/>
                </a:lnTo>
                <a:lnTo>
                  <a:pt x="304" y="17"/>
                </a:lnTo>
                <a:lnTo>
                  <a:pt x="304" y="16"/>
                </a:lnTo>
                <a:lnTo>
                  <a:pt x="303" y="15"/>
                </a:lnTo>
                <a:lnTo>
                  <a:pt x="303" y="12"/>
                </a:lnTo>
                <a:lnTo>
                  <a:pt x="304" y="12"/>
                </a:lnTo>
                <a:lnTo>
                  <a:pt x="305" y="12"/>
                </a:lnTo>
                <a:lnTo>
                  <a:pt x="307" y="12"/>
                </a:lnTo>
                <a:lnTo>
                  <a:pt x="310" y="12"/>
                </a:lnTo>
                <a:lnTo>
                  <a:pt x="312" y="12"/>
                </a:lnTo>
                <a:lnTo>
                  <a:pt x="312" y="14"/>
                </a:lnTo>
                <a:lnTo>
                  <a:pt x="312" y="15"/>
                </a:lnTo>
                <a:lnTo>
                  <a:pt x="313" y="19"/>
                </a:lnTo>
                <a:lnTo>
                  <a:pt x="313" y="21"/>
                </a:lnTo>
                <a:lnTo>
                  <a:pt x="313" y="22"/>
                </a:lnTo>
                <a:lnTo>
                  <a:pt x="313" y="23"/>
                </a:lnTo>
                <a:lnTo>
                  <a:pt x="314" y="23"/>
                </a:lnTo>
                <a:lnTo>
                  <a:pt x="315" y="24"/>
                </a:lnTo>
                <a:lnTo>
                  <a:pt x="316" y="25"/>
                </a:lnTo>
                <a:lnTo>
                  <a:pt x="318" y="26"/>
                </a:lnTo>
                <a:lnTo>
                  <a:pt x="319" y="26"/>
                </a:lnTo>
                <a:lnTo>
                  <a:pt x="320" y="26"/>
                </a:lnTo>
                <a:lnTo>
                  <a:pt x="322" y="25"/>
                </a:lnTo>
                <a:lnTo>
                  <a:pt x="323" y="25"/>
                </a:lnTo>
                <a:lnTo>
                  <a:pt x="323" y="29"/>
                </a:lnTo>
                <a:lnTo>
                  <a:pt x="322" y="29"/>
                </a:lnTo>
                <a:lnTo>
                  <a:pt x="322" y="30"/>
                </a:lnTo>
                <a:lnTo>
                  <a:pt x="321" y="30"/>
                </a:lnTo>
                <a:lnTo>
                  <a:pt x="320" y="30"/>
                </a:lnTo>
                <a:lnTo>
                  <a:pt x="319" y="31"/>
                </a:lnTo>
                <a:lnTo>
                  <a:pt x="318" y="31"/>
                </a:lnTo>
                <a:lnTo>
                  <a:pt x="318" y="32"/>
                </a:lnTo>
                <a:lnTo>
                  <a:pt x="318" y="33"/>
                </a:lnTo>
                <a:lnTo>
                  <a:pt x="318" y="40"/>
                </a:lnTo>
                <a:lnTo>
                  <a:pt x="316" y="40"/>
                </a:lnTo>
                <a:lnTo>
                  <a:pt x="315" y="40"/>
                </a:lnTo>
                <a:lnTo>
                  <a:pt x="315" y="41"/>
                </a:lnTo>
                <a:lnTo>
                  <a:pt x="315" y="40"/>
                </a:lnTo>
                <a:lnTo>
                  <a:pt x="314" y="40"/>
                </a:lnTo>
                <a:lnTo>
                  <a:pt x="313" y="41"/>
                </a:lnTo>
                <a:lnTo>
                  <a:pt x="314" y="41"/>
                </a:lnTo>
                <a:lnTo>
                  <a:pt x="314" y="42"/>
                </a:lnTo>
                <a:lnTo>
                  <a:pt x="314" y="43"/>
                </a:lnTo>
                <a:lnTo>
                  <a:pt x="312" y="43"/>
                </a:lnTo>
                <a:lnTo>
                  <a:pt x="312" y="48"/>
                </a:lnTo>
                <a:lnTo>
                  <a:pt x="312" y="54"/>
                </a:lnTo>
                <a:lnTo>
                  <a:pt x="316" y="54"/>
                </a:lnTo>
                <a:lnTo>
                  <a:pt x="318" y="54"/>
                </a:lnTo>
                <a:lnTo>
                  <a:pt x="318" y="56"/>
                </a:lnTo>
                <a:lnTo>
                  <a:pt x="318" y="57"/>
                </a:lnTo>
                <a:lnTo>
                  <a:pt x="318" y="58"/>
                </a:lnTo>
                <a:lnTo>
                  <a:pt x="316" y="58"/>
                </a:lnTo>
                <a:lnTo>
                  <a:pt x="314" y="58"/>
                </a:lnTo>
                <a:lnTo>
                  <a:pt x="314" y="64"/>
                </a:lnTo>
                <a:lnTo>
                  <a:pt x="312" y="64"/>
                </a:lnTo>
                <a:lnTo>
                  <a:pt x="307" y="64"/>
                </a:lnTo>
                <a:lnTo>
                  <a:pt x="307" y="66"/>
                </a:lnTo>
                <a:lnTo>
                  <a:pt x="306" y="66"/>
                </a:lnTo>
                <a:lnTo>
                  <a:pt x="306" y="67"/>
                </a:lnTo>
                <a:lnTo>
                  <a:pt x="306" y="68"/>
                </a:lnTo>
                <a:lnTo>
                  <a:pt x="307" y="69"/>
                </a:lnTo>
                <a:lnTo>
                  <a:pt x="307" y="71"/>
                </a:lnTo>
                <a:lnTo>
                  <a:pt x="309" y="72"/>
                </a:lnTo>
                <a:lnTo>
                  <a:pt x="310" y="73"/>
                </a:lnTo>
                <a:lnTo>
                  <a:pt x="311" y="74"/>
                </a:lnTo>
                <a:lnTo>
                  <a:pt x="311" y="75"/>
                </a:lnTo>
                <a:lnTo>
                  <a:pt x="312" y="75"/>
                </a:lnTo>
                <a:lnTo>
                  <a:pt x="313" y="74"/>
                </a:lnTo>
                <a:lnTo>
                  <a:pt x="314" y="74"/>
                </a:lnTo>
                <a:lnTo>
                  <a:pt x="315" y="74"/>
                </a:lnTo>
                <a:lnTo>
                  <a:pt x="316" y="74"/>
                </a:lnTo>
                <a:lnTo>
                  <a:pt x="316" y="72"/>
                </a:lnTo>
                <a:lnTo>
                  <a:pt x="318" y="72"/>
                </a:lnTo>
                <a:lnTo>
                  <a:pt x="318" y="71"/>
                </a:lnTo>
                <a:lnTo>
                  <a:pt x="318" y="69"/>
                </a:lnTo>
                <a:lnTo>
                  <a:pt x="318" y="68"/>
                </a:lnTo>
                <a:lnTo>
                  <a:pt x="318" y="67"/>
                </a:lnTo>
                <a:lnTo>
                  <a:pt x="319" y="65"/>
                </a:lnTo>
                <a:lnTo>
                  <a:pt x="319" y="64"/>
                </a:lnTo>
                <a:lnTo>
                  <a:pt x="320" y="64"/>
                </a:lnTo>
                <a:lnTo>
                  <a:pt x="321" y="64"/>
                </a:lnTo>
                <a:lnTo>
                  <a:pt x="322" y="64"/>
                </a:lnTo>
                <a:lnTo>
                  <a:pt x="322" y="63"/>
                </a:lnTo>
                <a:lnTo>
                  <a:pt x="322" y="59"/>
                </a:lnTo>
                <a:lnTo>
                  <a:pt x="326" y="59"/>
                </a:lnTo>
                <a:lnTo>
                  <a:pt x="327" y="56"/>
                </a:lnTo>
                <a:lnTo>
                  <a:pt x="333" y="56"/>
                </a:lnTo>
                <a:lnTo>
                  <a:pt x="333" y="57"/>
                </a:lnTo>
                <a:lnTo>
                  <a:pt x="333" y="59"/>
                </a:lnTo>
                <a:lnTo>
                  <a:pt x="335" y="59"/>
                </a:lnTo>
                <a:lnTo>
                  <a:pt x="337" y="59"/>
                </a:lnTo>
                <a:lnTo>
                  <a:pt x="338" y="59"/>
                </a:lnTo>
                <a:lnTo>
                  <a:pt x="339" y="59"/>
                </a:lnTo>
                <a:lnTo>
                  <a:pt x="339" y="61"/>
                </a:lnTo>
                <a:lnTo>
                  <a:pt x="339" y="63"/>
                </a:lnTo>
                <a:lnTo>
                  <a:pt x="339" y="64"/>
                </a:lnTo>
                <a:lnTo>
                  <a:pt x="339" y="66"/>
                </a:lnTo>
                <a:lnTo>
                  <a:pt x="339" y="67"/>
                </a:lnTo>
                <a:lnTo>
                  <a:pt x="338" y="67"/>
                </a:lnTo>
                <a:lnTo>
                  <a:pt x="335" y="67"/>
                </a:lnTo>
                <a:lnTo>
                  <a:pt x="335" y="69"/>
                </a:lnTo>
                <a:lnTo>
                  <a:pt x="336" y="69"/>
                </a:lnTo>
                <a:lnTo>
                  <a:pt x="337" y="69"/>
                </a:lnTo>
                <a:lnTo>
                  <a:pt x="337" y="72"/>
                </a:lnTo>
                <a:lnTo>
                  <a:pt x="336" y="76"/>
                </a:lnTo>
                <a:lnTo>
                  <a:pt x="337" y="76"/>
                </a:lnTo>
                <a:lnTo>
                  <a:pt x="339" y="77"/>
                </a:lnTo>
                <a:lnTo>
                  <a:pt x="340" y="77"/>
                </a:lnTo>
                <a:lnTo>
                  <a:pt x="344" y="79"/>
                </a:lnTo>
                <a:lnTo>
                  <a:pt x="346" y="79"/>
                </a:lnTo>
                <a:lnTo>
                  <a:pt x="348" y="79"/>
                </a:lnTo>
                <a:lnTo>
                  <a:pt x="348" y="80"/>
                </a:lnTo>
                <a:lnTo>
                  <a:pt x="349" y="80"/>
                </a:lnTo>
                <a:lnTo>
                  <a:pt x="350" y="80"/>
                </a:lnTo>
                <a:lnTo>
                  <a:pt x="352" y="80"/>
                </a:lnTo>
                <a:lnTo>
                  <a:pt x="350" y="79"/>
                </a:lnTo>
                <a:lnTo>
                  <a:pt x="350" y="77"/>
                </a:lnTo>
                <a:lnTo>
                  <a:pt x="349" y="75"/>
                </a:lnTo>
                <a:lnTo>
                  <a:pt x="350" y="75"/>
                </a:lnTo>
                <a:lnTo>
                  <a:pt x="350" y="74"/>
                </a:lnTo>
                <a:lnTo>
                  <a:pt x="352" y="74"/>
                </a:lnTo>
                <a:lnTo>
                  <a:pt x="353" y="74"/>
                </a:lnTo>
                <a:lnTo>
                  <a:pt x="355" y="74"/>
                </a:lnTo>
                <a:lnTo>
                  <a:pt x="354" y="75"/>
                </a:lnTo>
                <a:lnTo>
                  <a:pt x="354" y="76"/>
                </a:lnTo>
                <a:lnTo>
                  <a:pt x="354" y="77"/>
                </a:lnTo>
                <a:lnTo>
                  <a:pt x="354" y="79"/>
                </a:lnTo>
                <a:lnTo>
                  <a:pt x="353" y="80"/>
                </a:lnTo>
                <a:lnTo>
                  <a:pt x="354" y="80"/>
                </a:lnTo>
                <a:lnTo>
                  <a:pt x="354" y="81"/>
                </a:lnTo>
                <a:lnTo>
                  <a:pt x="354" y="80"/>
                </a:lnTo>
                <a:lnTo>
                  <a:pt x="355" y="79"/>
                </a:lnTo>
                <a:lnTo>
                  <a:pt x="356" y="79"/>
                </a:lnTo>
                <a:lnTo>
                  <a:pt x="356" y="80"/>
                </a:lnTo>
                <a:lnTo>
                  <a:pt x="356" y="81"/>
                </a:lnTo>
                <a:lnTo>
                  <a:pt x="357" y="82"/>
                </a:lnTo>
                <a:lnTo>
                  <a:pt x="357" y="83"/>
                </a:lnTo>
                <a:lnTo>
                  <a:pt x="357" y="82"/>
                </a:lnTo>
                <a:lnTo>
                  <a:pt x="358" y="82"/>
                </a:lnTo>
                <a:lnTo>
                  <a:pt x="361" y="82"/>
                </a:lnTo>
                <a:lnTo>
                  <a:pt x="362" y="82"/>
                </a:lnTo>
                <a:lnTo>
                  <a:pt x="362" y="83"/>
                </a:lnTo>
                <a:lnTo>
                  <a:pt x="363" y="83"/>
                </a:lnTo>
                <a:lnTo>
                  <a:pt x="365" y="84"/>
                </a:lnTo>
                <a:lnTo>
                  <a:pt x="365" y="83"/>
                </a:lnTo>
                <a:lnTo>
                  <a:pt x="366" y="83"/>
                </a:lnTo>
                <a:lnTo>
                  <a:pt x="370" y="84"/>
                </a:lnTo>
                <a:lnTo>
                  <a:pt x="371" y="84"/>
                </a:lnTo>
                <a:lnTo>
                  <a:pt x="372" y="85"/>
                </a:lnTo>
                <a:lnTo>
                  <a:pt x="373" y="85"/>
                </a:lnTo>
                <a:lnTo>
                  <a:pt x="374" y="85"/>
                </a:lnTo>
                <a:lnTo>
                  <a:pt x="375" y="85"/>
                </a:lnTo>
                <a:lnTo>
                  <a:pt x="376" y="85"/>
                </a:lnTo>
                <a:lnTo>
                  <a:pt x="376" y="84"/>
                </a:lnTo>
                <a:lnTo>
                  <a:pt x="376" y="83"/>
                </a:lnTo>
                <a:lnTo>
                  <a:pt x="376" y="82"/>
                </a:lnTo>
                <a:lnTo>
                  <a:pt x="376" y="80"/>
                </a:lnTo>
                <a:lnTo>
                  <a:pt x="378" y="80"/>
                </a:lnTo>
                <a:lnTo>
                  <a:pt x="379" y="80"/>
                </a:lnTo>
                <a:lnTo>
                  <a:pt x="384" y="80"/>
                </a:lnTo>
                <a:lnTo>
                  <a:pt x="387" y="80"/>
                </a:lnTo>
                <a:lnTo>
                  <a:pt x="393" y="80"/>
                </a:lnTo>
                <a:lnTo>
                  <a:pt x="397" y="80"/>
                </a:lnTo>
                <a:lnTo>
                  <a:pt x="404" y="80"/>
                </a:lnTo>
                <a:lnTo>
                  <a:pt x="406" y="80"/>
                </a:lnTo>
                <a:lnTo>
                  <a:pt x="406" y="74"/>
                </a:lnTo>
                <a:lnTo>
                  <a:pt x="408" y="74"/>
                </a:lnTo>
                <a:lnTo>
                  <a:pt x="409" y="74"/>
                </a:lnTo>
                <a:lnTo>
                  <a:pt x="415" y="74"/>
                </a:lnTo>
                <a:lnTo>
                  <a:pt x="416" y="74"/>
                </a:lnTo>
                <a:lnTo>
                  <a:pt x="417" y="74"/>
                </a:lnTo>
                <a:lnTo>
                  <a:pt x="422" y="74"/>
                </a:lnTo>
                <a:lnTo>
                  <a:pt x="425" y="74"/>
                </a:lnTo>
                <a:lnTo>
                  <a:pt x="426" y="74"/>
                </a:lnTo>
                <a:lnTo>
                  <a:pt x="427" y="74"/>
                </a:lnTo>
                <a:lnTo>
                  <a:pt x="428" y="74"/>
                </a:lnTo>
                <a:lnTo>
                  <a:pt x="437" y="74"/>
                </a:lnTo>
                <a:lnTo>
                  <a:pt x="439" y="74"/>
                </a:lnTo>
                <a:lnTo>
                  <a:pt x="439" y="69"/>
                </a:lnTo>
                <a:lnTo>
                  <a:pt x="439" y="64"/>
                </a:lnTo>
                <a:lnTo>
                  <a:pt x="442" y="64"/>
                </a:lnTo>
                <a:lnTo>
                  <a:pt x="449" y="64"/>
                </a:lnTo>
                <a:lnTo>
                  <a:pt x="449" y="65"/>
                </a:lnTo>
                <a:lnTo>
                  <a:pt x="453" y="65"/>
                </a:lnTo>
                <a:lnTo>
                  <a:pt x="453" y="66"/>
                </a:lnTo>
                <a:lnTo>
                  <a:pt x="453" y="71"/>
                </a:lnTo>
                <a:lnTo>
                  <a:pt x="453" y="73"/>
                </a:lnTo>
                <a:lnTo>
                  <a:pt x="453" y="80"/>
                </a:lnTo>
                <a:lnTo>
                  <a:pt x="453" y="81"/>
                </a:lnTo>
                <a:lnTo>
                  <a:pt x="453" y="85"/>
                </a:lnTo>
                <a:lnTo>
                  <a:pt x="461" y="85"/>
                </a:lnTo>
                <a:lnTo>
                  <a:pt x="469" y="86"/>
                </a:lnTo>
                <a:lnTo>
                  <a:pt x="469" y="83"/>
                </a:lnTo>
                <a:lnTo>
                  <a:pt x="469" y="81"/>
                </a:lnTo>
                <a:lnTo>
                  <a:pt x="475" y="81"/>
                </a:lnTo>
                <a:lnTo>
                  <a:pt x="485" y="81"/>
                </a:lnTo>
                <a:lnTo>
                  <a:pt x="496" y="81"/>
                </a:lnTo>
                <a:lnTo>
                  <a:pt x="504" y="81"/>
                </a:lnTo>
                <a:lnTo>
                  <a:pt x="510" y="81"/>
                </a:lnTo>
                <a:lnTo>
                  <a:pt x="510" y="82"/>
                </a:lnTo>
                <a:lnTo>
                  <a:pt x="510" y="84"/>
                </a:lnTo>
                <a:lnTo>
                  <a:pt x="510" y="91"/>
                </a:lnTo>
                <a:lnTo>
                  <a:pt x="510" y="98"/>
                </a:lnTo>
                <a:lnTo>
                  <a:pt x="510" y="102"/>
                </a:lnTo>
                <a:lnTo>
                  <a:pt x="506" y="102"/>
                </a:lnTo>
                <a:lnTo>
                  <a:pt x="503" y="102"/>
                </a:lnTo>
                <a:lnTo>
                  <a:pt x="500" y="102"/>
                </a:lnTo>
                <a:lnTo>
                  <a:pt x="493" y="101"/>
                </a:lnTo>
                <a:lnTo>
                  <a:pt x="492" y="101"/>
                </a:lnTo>
                <a:lnTo>
                  <a:pt x="490" y="101"/>
                </a:lnTo>
                <a:lnTo>
                  <a:pt x="490" y="106"/>
                </a:lnTo>
                <a:lnTo>
                  <a:pt x="490" y="108"/>
                </a:lnTo>
                <a:lnTo>
                  <a:pt x="490" y="115"/>
                </a:lnTo>
                <a:lnTo>
                  <a:pt x="490" y="123"/>
                </a:lnTo>
                <a:lnTo>
                  <a:pt x="488" y="123"/>
                </a:lnTo>
                <a:lnTo>
                  <a:pt x="479" y="123"/>
                </a:lnTo>
                <a:lnTo>
                  <a:pt x="479" y="126"/>
                </a:lnTo>
                <a:lnTo>
                  <a:pt x="478" y="126"/>
                </a:lnTo>
                <a:lnTo>
                  <a:pt x="477" y="125"/>
                </a:lnTo>
                <a:lnTo>
                  <a:pt x="477" y="126"/>
                </a:lnTo>
                <a:lnTo>
                  <a:pt x="477" y="127"/>
                </a:lnTo>
                <a:lnTo>
                  <a:pt x="477" y="128"/>
                </a:lnTo>
                <a:lnTo>
                  <a:pt x="477" y="130"/>
                </a:lnTo>
                <a:lnTo>
                  <a:pt x="478" y="130"/>
                </a:lnTo>
                <a:lnTo>
                  <a:pt x="478" y="131"/>
                </a:lnTo>
                <a:lnTo>
                  <a:pt x="478" y="132"/>
                </a:lnTo>
                <a:lnTo>
                  <a:pt x="478" y="133"/>
                </a:lnTo>
                <a:lnTo>
                  <a:pt x="478" y="134"/>
                </a:lnTo>
                <a:lnTo>
                  <a:pt x="478" y="135"/>
                </a:lnTo>
                <a:lnTo>
                  <a:pt x="478" y="136"/>
                </a:lnTo>
                <a:lnTo>
                  <a:pt x="478" y="138"/>
                </a:lnTo>
                <a:lnTo>
                  <a:pt x="478" y="139"/>
                </a:lnTo>
                <a:lnTo>
                  <a:pt x="478" y="140"/>
                </a:lnTo>
                <a:lnTo>
                  <a:pt x="478" y="141"/>
                </a:lnTo>
                <a:lnTo>
                  <a:pt x="477" y="140"/>
                </a:lnTo>
                <a:lnTo>
                  <a:pt x="477" y="141"/>
                </a:lnTo>
                <a:lnTo>
                  <a:pt x="477" y="144"/>
                </a:lnTo>
                <a:lnTo>
                  <a:pt x="477" y="147"/>
                </a:lnTo>
                <a:lnTo>
                  <a:pt x="477" y="148"/>
                </a:lnTo>
                <a:lnTo>
                  <a:pt x="477" y="149"/>
                </a:lnTo>
                <a:lnTo>
                  <a:pt x="477" y="150"/>
                </a:lnTo>
                <a:lnTo>
                  <a:pt x="477" y="152"/>
                </a:lnTo>
                <a:lnTo>
                  <a:pt x="477" y="153"/>
                </a:lnTo>
                <a:lnTo>
                  <a:pt x="477" y="155"/>
                </a:lnTo>
                <a:lnTo>
                  <a:pt x="477" y="164"/>
                </a:lnTo>
                <a:lnTo>
                  <a:pt x="477" y="165"/>
                </a:lnTo>
                <a:lnTo>
                  <a:pt x="477" y="167"/>
                </a:lnTo>
                <a:lnTo>
                  <a:pt x="476" y="167"/>
                </a:lnTo>
                <a:lnTo>
                  <a:pt x="467" y="167"/>
                </a:lnTo>
                <a:lnTo>
                  <a:pt x="463" y="167"/>
                </a:lnTo>
                <a:lnTo>
                  <a:pt x="459" y="167"/>
                </a:lnTo>
                <a:lnTo>
                  <a:pt x="451" y="167"/>
                </a:lnTo>
                <a:lnTo>
                  <a:pt x="450" y="167"/>
                </a:lnTo>
                <a:lnTo>
                  <a:pt x="448" y="167"/>
                </a:lnTo>
                <a:lnTo>
                  <a:pt x="447" y="167"/>
                </a:lnTo>
                <a:lnTo>
                  <a:pt x="443" y="167"/>
                </a:lnTo>
                <a:lnTo>
                  <a:pt x="440" y="167"/>
                </a:lnTo>
                <a:lnTo>
                  <a:pt x="434" y="168"/>
                </a:lnTo>
                <a:lnTo>
                  <a:pt x="433" y="168"/>
                </a:lnTo>
                <a:lnTo>
                  <a:pt x="431" y="168"/>
                </a:lnTo>
                <a:lnTo>
                  <a:pt x="430" y="168"/>
                </a:lnTo>
                <a:lnTo>
                  <a:pt x="426" y="168"/>
                </a:lnTo>
                <a:lnTo>
                  <a:pt x="425" y="168"/>
                </a:lnTo>
                <a:lnTo>
                  <a:pt x="424" y="168"/>
                </a:lnTo>
                <a:lnTo>
                  <a:pt x="415" y="168"/>
                </a:lnTo>
                <a:lnTo>
                  <a:pt x="410" y="168"/>
                </a:lnTo>
                <a:lnTo>
                  <a:pt x="407" y="168"/>
                </a:lnTo>
                <a:lnTo>
                  <a:pt x="404" y="168"/>
                </a:lnTo>
                <a:lnTo>
                  <a:pt x="400" y="168"/>
                </a:lnTo>
                <a:lnTo>
                  <a:pt x="396" y="168"/>
                </a:lnTo>
                <a:lnTo>
                  <a:pt x="395" y="168"/>
                </a:lnTo>
                <a:lnTo>
                  <a:pt x="393" y="168"/>
                </a:lnTo>
                <a:lnTo>
                  <a:pt x="393" y="169"/>
                </a:lnTo>
                <a:lnTo>
                  <a:pt x="396" y="173"/>
                </a:lnTo>
                <a:lnTo>
                  <a:pt x="396" y="174"/>
                </a:lnTo>
                <a:lnTo>
                  <a:pt x="396" y="175"/>
                </a:lnTo>
                <a:lnTo>
                  <a:pt x="397" y="176"/>
                </a:lnTo>
                <a:lnTo>
                  <a:pt x="396" y="176"/>
                </a:lnTo>
                <a:lnTo>
                  <a:pt x="395" y="177"/>
                </a:lnTo>
                <a:lnTo>
                  <a:pt x="395" y="178"/>
                </a:lnTo>
                <a:lnTo>
                  <a:pt x="393" y="180"/>
                </a:lnTo>
                <a:lnTo>
                  <a:pt x="392" y="181"/>
                </a:lnTo>
                <a:lnTo>
                  <a:pt x="392" y="182"/>
                </a:lnTo>
                <a:lnTo>
                  <a:pt x="392" y="183"/>
                </a:lnTo>
                <a:lnTo>
                  <a:pt x="390" y="183"/>
                </a:lnTo>
                <a:lnTo>
                  <a:pt x="390" y="184"/>
                </a:lnTo>
                <a:lnTo>
                  <a:pt x="390" y="190"/>
                </a:lnTo>
                <a:lnTo>
                  <a:pt x="389" y="190"/>
                </a:lnTo>
                <a:lnTo>
                  <a:pt x="387" y="190"/>
                </a:lnTo>
                <a:lnTo>
                  <a:pt x="385" y="190"/>
                </a:lnTo>
                <a:lnTo>
                  <a:pt x="384" y="190"/>
                </a:lnTo>
                <a:lnTo>
                  <a:pt x="383" y="190"/>
                </a:lnTo>
                <a:lnTo>
                  <a:pt x="382" y="190"/>
                </a:lnTo>
                <a:lnTo>
                  <a:pt x="381" y="190"/>
                </a:lnTo>
                <a:lnTo>
                  <a:pt x="380" y="190"/>
                </a:lnTo>
                <a:lnTo>
                  <a:pt x="379" y="189"/>
                </a:lnTo>
                <a:lnTo>
                  <a:pt x="378" y="189"/>
                </a:lnTo>
                <a:lnTo>
                  <a:pt x="375" y="189"/>
                </a:lnTo>
                <a:lnTo>
                  <a:pt x="374" y="189"/>
                </a:lnTo>
                <a:lnTo>
                  <a:pt x="373" y="189"/>
                </a:lnTo>
                <a:lnTo>
                  <a:pt x="370" y="189"/>
                </a:lnTo>
                <a:lnTo>
                  <a:pt x="368" y="189"/>
                </a:lnTo>
                <a:lnTo>
                  <a:pt x="367" y="189"/>
                </a:lnTo>
                <a:lnTo>
                  <a:pt x="365" y="189"/>
                </a:lnTo>
                <a:lnTo>
                  <a:pt x="364" y="189"/>
                </a:lnTo>
                <a:lnTo>
                  <a:pt x="363" y="189"/>
                </a:lnTo>
                <a:lnTo>
                  <a:pt x="363" y="190"/>
                </a:lnTo>
                <a:lnTo>
                  <a:pt x="363" y="192"/>
                </a:lnTo>
                <a:lnTo>
                  <a:pt x="363" y="194"/>
                </a:lnTo>
                <a:lnTo>
                  <a:pt x="364" y="197"/>
                </a:lnTo>
                <a:lnTo>
                  <a:pt x="363" y="197"/>
                </a:lnTo>
                <a:lnTo>
                  <a:pt x="362" y="197"/>
                </a:lnTo>
                <a:lnTo>
                  <a:pt x="359" y="197"/>
                </a:lnTo>
                <a:lnTo>
                  <a:pt x="354" y="197"/>
                </a:lnTo>
                <a:lnTo>
                  <a:pt x="354" y="205"/>
                </a:lnTo>
                <a:lnTo>
                  <a:pt x="359" y="206"/>
                </a:lnTo>
                <a:lnTo>
                  <a:pt x="365" y="207"/>
                </a:lnTo>
                <a:lnTo>
                  <a:pt x="365" y="208"/>
                </a:lnTo>
                <a:lnTo>
                  <a:pt x="365" y="210"/>
                </a:lnTo>
                <a:lnTo>
                  <a:pt x="365" y="213"/>
                </a:lnTo>
                <a:lnTo>
                  <a:pt x="366" y="216"/>
                </a:lnTo>
                <a:lnTo>
                  <a:pt x="366" y="218"/>
                </a:lnTo>
                <a:lnTo>
                  <a:pt x="366" y="220"/>
                </a:lnTo>
                <a:lnTo>
                  <a:pt x="367" y="224"/>
                </a:lnTo>
                <a:lnTo>
                  <a:pt x="367" y="226"/>
                </a:lnTo>
                <a:lnTo>
                  <a:pt x="367" y="227"/>
                </a:lnTo>
                <a:lnTo>
                  <a:pt x="367" y="228"/>
                </a:lnTo>
                <a:lnTo>
                  <a:pt x="367" y="230"/>
                </a:lnTo>
                <a:lnTo>
                  <a:pt x="367" y="231"/>
                </a:lnTo>
                <a:lnTo>
                  <a:pt x="368" y="234"/>
                </a:lnTo>
                <a:lnTo>
                  <a:pt x="368" y="238"/>
                </a:lnTo>
                <a:lnTo>
                  <a:pt x="368" y="239"/>
                </a:lnTo>
                <a:lnTo>
                  <a:pt x="370" y="241"/>
                </a:lnTo>
                <a:lnTo>
                  <a:pt x="370" y="242"/>
                </a:lnTo>
                <a:lnTo>
                  <a:pt x="371" y="243"/>
                </a:lnTo>
                <a:lnTo>
                  <a:pt x="371" y="244"/>
                </a:lnTo>
                <a:lnTo>
                  <a:pt x="371" y="245"/>
                </a:lnTo>
                <a:lnTo>
                  <a:pt x="372" y="247"/>
                </a:lnTo>
                <a:lnTo>
                  <a:pt x="372" y="248"/>
                </a:lnTo>
                <a:lnTo>
                  <a:pt x="372" y="249"/>
                </a:lnTo>
                <a:lnTo>
                  <a:pt x="372" y="250"/>
                </a:lnTo>
                <a:lnTo>
                  <a:pt x="371" y="250"/>
                </a:lnTo>
                <a:lnTo>
                  <a:pt x="370" y="250"/>
                </a:lnTo>
                <a:lnTo>
                  <a:pt x="370" y="252"/>
                </a:lnTo>
                <a:lnTo>
                  <a:pt x="370" y="255"/>
                </a:lnTo>
                <a:lnTo>
                  <a:pt x="371" y="255"/>
                </a:lnTo>
                <a:lnTo>
                  <a:pt x="372" y="255"/>
                </a:lnTo>
                <a:lnTo>
                  <a:pt x="373" y="255"/>
                </a:lnTo>
                <a:lnTo>
                  <a:pt x="374" y="255"/>
                </a:lnTo>
                <a:lnTo>
                  <a:pt x="374" y="256"/>
                </a:lnTo>
                <a:lnTo>
                  <a:pt x="375" y="258"/>
                </a:lnTo>
                <a:lnTo>
                  <a:pt x="375" y="259"/>
                </a:lnTo>
                <a:lnTo>
                  <a:pt x="376" y="259"/>
                </a:lnTo>
                <a:lnTo>
                  <a:pt x="376" y="260"/>
                </a:lnTo>
                <a:lnTo>
                  <a:pt x="376" y="261"/>
                </a:lnTo>
                <a:lnTo>
                  <a:pt x="378" y="262"/>
                </a:lnTo>
                <a:lnTo>
                  <a:pt x="378" y="265"/>
                </a:lnTo>
                <a:lnTo>
                  <a:pt x="378" y="266"/>
                </a:lnTo>
                <a:lnTo>
                  <a:pt x="379" y="266"/>
                </a:lnTo>
                <a:lnTo>
                  <a:pt x="379" y="268"/>
                </a:lnTo>
                <a:lnTo>
                  <a:pt x="380" y="270"/>
                </a:lnTo>
                <a:lnTo>
                  <a:pt x="380" y="272"/>
                </a:lnTo>
                <a:lnTo>
                  <a:pt x="381" y="273"/>
                </a:lnTo>
                <a:lnTo>
                  <a:pt x="381" y="274"/>
                </a:lnTo>
                <a:lnTo>
                  <a:pt x="382" y="276"/>
                </a:lnTo>
                <a:lnTo>
                  <a:pt x="382" y="277"/>
                </a:lnTo>
                <a:lnTo>
                  <a:pt x="382" y="278"/>
                </a:lnTo>
                <a:lnTo>
                  <a:pt x="383" y="278"/>
                </a:lnTo>
                <a:lnTo>
                  <a:pt x="383" y="281"/>
                </a:lnTo>
                <a:lnTo>
                  <a:pt x="383" y="282"/>
                </a:lnTo>
                <a:lnTo>
                  <a:pt x="384" y="282"/>
                </a:lnTo>
                <a:lnTo>
                  <a:pt x="384" y="281"/>
                </a:lnTo>
                <a:lnTo>
                  <a:pt x="387" y="280"/>
                </a:lnTo>
                <a:lnTo>
                  <a:pt x="387" y="278"/>
                </a:lnTo>
                <a:lnTo>
                  <a:pt x="388" y="278"/>
                </a:lnTo>
                <a:lnTo>
                  <a:pt x="389" y="278"/>
                </a:lnTo>
                <a:lnTo>
                  <a:pt x="389" y="277"/>
                </a:lnTo>
                <a:lnTo>
                  <a:pt x="390" y="277"/>
                </a:lnTo>
                <a:lnTo>
                  <a:pt x="391" y="277"/>
                </a:lnTo>
                <a:lnTo>
                  <a:pt x="391" y="278"/>
                </a:lnTo>
                <a:lnTo>
                  <a:pt x="392" y="277"/>
                </a:lnTo>
                <a:lnTo>
                  <a:pt x="393" y="276"/>
                </a:lnTo>
                <a:lnTo>
                  <a:pt x="395" y="276"/>
                </a:lnTo>
                <a:lnTo>
                  <a:pt x="397" y="275"/>
                </a:lnTo>
                <a:lnTo>
                  <a:pt x="399" y="274"/>
                </a:lnTo>
                <a:lnTo>
                  <a:pt x="400" y="274"/>
                </a:lnTo>
                <a:lnTo>
                  <a:pt x="401" y="273"/>
                </a:lnTo>
                <a:lnTo>
                  <a:pt x="401" y="272"/>
                </a:lnTo>
                <a:lnTo>
                  <a:pt x="402" y="272"/>
                </a:lnTo>
                <a:lnTo>
                  <a:pt x="402" y="270"/>
                </a:lnTo>
                <a:lnTo>
                  <a:pt x="405" y="268"/>
                </a:lnTo>
                <a:lnTo>
                  <a:pt x="406" y="267"/>
                </a:lnTo>
                <a:lnTo>
                  <a:pt x="407" y="267"/>
                </a:lnTo>
                <a:lnTo>
                  <a:pt x="407" y="266"/>
                </a:lnTo>
                <a:lnTo>
                  <a:pt x="408" y="266"/>
                </a:lnTo>
                <a:lnTo>
                  <a:pt x="408" y="265"/>
                </a:lnTo>
                <a:lnTo>
                  <a:pt x="409" y="265"/>
                </a:lnTo>
                <a:lnTo>
                  <a:pt x="410" y="264"/>
                </a:lnTo>
                <a:lnTo>
                  <a:pt x="411" y="262"/>
                </a:lnTo>
                <a:lnTo>
                  <a:pt x="414" y="262"/>
                </a:lnTo>
                <a:lnTo>
                  <a:pt x="416" y="262"/>
                </a:lnTo>
                <a:lnTo>
                  <a:pt x="418" y="264"/>
                </a:lnTo>
                <a:lnTo>
                  <a:pt x="418" y="265"/>
                </a:lnTo>
                <a:lnTo>
                  <a:pt x="421" y="265"/>
                </a:lnTo>
                <a:lnTo>
                  <a:pt x="422" y="265"/>
                </a:lnTo>
                <a:lnTo>
                  <a:pt x="423" y="265"/>
                </a:lnTo>
                <a:lnTo>
                  <a:pt x="423" y="264"/>
                </a:lnTo>
                <a:lnTo>
                  <a:pt x="423" y="262"/>
                </a:lnTo>
                <a:lnTo>
                  <a:pt x="425" y="256"/>
                </a:lnTo>
                <a:lnTo>
                  <a:pt x="426" y="255"/>
                </a:lnTo>
                <a:lnTo>
                  <a:pt x="427" y="255"/>
                </a:lnTo>
                <a:lnTo>
                  <a:pt x="428" y="255"/>
                </a:lnTo>
                <a:lnTo>
                  <a:pt x="428" y="256"/>
                </a:lnTo>
                <a:lnTo>
                  <a:pt x="430" y="256"/>
                </a:lnTo>
                <a:lnTo>
                  <a:pt x="430" y="257"/>
                </a:lnTo>
                <a:lnTo>
                  <a:pt x="432" y="258"/>
                </a:lnTo>
                <a:lnTo>
                  <a:pt x="434" y="259"/>
                </a:lnTo>
                <a:lnTo>
                  <a:pt x="435" y="259"/>
                </a:lnTo>
                <a:lnTo>
                  <a:pt x="436" y="259"/>
                </a:lnTo>
                <a:lnTo>
                  <a:pt x="439" y="260"/>
                </a:lnTo>
                <a:lnTo>
                  <a:pt x="440" y="259"/>
                </a:lnTo>
                <a:lnTo>
                  <a:pt x="441" y="258"/>
                </a:lnTo>
                <a:lnTo>
                  <a:pt x="442" y="258"/>
                </a:lnTo>
                <a:lnTo>
                  <a:pt x="443" y="258"/>
                </a:lnTo>
                <a:lnTo>
                  <a:pt x="443" y="259"/>
                </a:lnTo>
                <a:lnTo>
                  <a:pt x="444" y="260"/>
                </a:lnTo>
                <a:lnTo>
                  <a:pt x="445" y="260"/>
                </a:lnTo>
                <a:lnTo>
                  <a:pt x="445" y="261"/>
                </a:lnTo>
                <a:lnTo>
                  <a:pt x="447" y="262"/>
                </a:lnTo>
                <a:lnTo>
                  <a:pt x="448" y="262"/>
                </a:lnTo>
                <a:lnTo>
                  <a:pt x="449" y="262"/>
                </a:lnTo>
                <a:lnTo>
                  <a:pt x="450" y="262"/>
                </a:lnTo>
                <a:lnTo>
                  <a:pt x="451" y="262"/>
                </a:lnTo>
                <a:lnTo>
                  <a:pt x="452" y="262"/>
                </a:lnTo>
                <a:lnTo>
                  <a:pt x="453" y="262"/>
                </a:lnTo>
                <a:lnTo>
                  <a:pt x="454" y="262"/>
                </a:lnTo>
                <a:lnTo>
                  <a:pt x="457" y="261"/>
                </a:lnTo>
                <a:lnTo>
                  <a:pt x="458" y="261"/>
                </a:lnTo>
                <a:lnTo>
                  <a:pt x="459" y="261"/>
                </a:lnTo>
                <a:lnTo>
                  <a:pt x="461" y="261"/>
                </a:lnTo>
                <a:lnTo>
                  <a:pt x="462" y="264"/>
                </a:lnTo>
                <a:lnTo>
                  <a:pt x="462" y="266"/>
                </a:lnTo>
                <a:lnTo>
                  <a:pt x="463" y="266"/>
                </a:lnTo>
                <a:lnTo>
                  <a:pt x="465" y="266"/>
                </a:lnTo>
                <a:lnTo>
                  <a:pt x="465" y="267"/>
                </a:lnTo>
                <a:lnTo>
                  <a:pt x="466" y="267"/>
                </a:lnTo>
                <a:lnTo>
                  <a:pt x="467" y="267"/>
                </a:lnTo>
                <a:lnTo>
                  <a:pt x="469" y="272"/>
                </a:lnTo>
                <a:lnTo>
                  <a:pt x="469" y="274"/>
                </a:lnTo>
                <a:lnTo>
                  <a:pt x="470" y="276"/>
                </a:lnTo>
                <a:lnTo>
                  <a:pt x="471" y="278"/>
                </a:lnTo>
                <a:lnTo>
                  <a:pt x="474" y="282"/>
                </a:lnTo>
                <a:lnTo>
                  <a:pt x="474" y="283"/>
                </a:lnTo>
                <a:lnTo>
                  <a:pt x="476" y="287"/>
                </a:lnTo>
                <a:lnTo>
                  <a:pt x="476" y="290"/>
                </a:lnTo>
                <a:lnTo>
                  <a:pt x="478" y="293"/>
                </a:lnTo>
                <a:lnTo>
                  <a:pt x="478" y="294"/>
                </a:lnTo>
                <a:lnTo>
                  <a:pt x="478" y="295"/>
                </a:lnTo>
                <a:lnTo>
                  <a:pt x="480" y="300"/>
                </a:lnTo>
                <a:lnTo>
                  <a:pt x="482" y="301"/>
                </a:lnTo>
                <a:lnTo>
                  <a:pt x="482" y="302"/>
                </a:lnTo>
                <a:lnTo>
                  <a:pt x="483" y="303"/>
                </a:lnTo>
                <a:lnTo>
                  <a:pt x="483" y="305"/>
                </a:lnTo>
                <a:lnTo>
                  <a:pt x="484" y="306"/>
                </a:lnTo>
                <a:lnTo>
                  <a:pt x="484" y="307"/>
                </a:lnTo>
                <a:lnTo>
                  <a:pt x="485" y="308"/>
                </a:lnTo>
                <a:lnTo>
                  <a:pt x="485" y="309"/>
                </a:lnTo>
                <a:lnTo>
                  <a:pt x="486" y="309"/>
                </a:lnTo>
                <a:lnTo>
                  <a:pt x="486" y="310"/>
                </a:lnTo>
                <a:lnTo>
                  <a:pt x="487" y="310"/>
                </a:lnTo>
                <a:lnTo>
                  <a:pt x="487" y="311"/>
                </a:lnTo>
                <a:lnTo>
                  <a:pt x="488" y="311"/>
                </a:lnTo>
                <a:lnTo>
                  <a:pt x="488" y="312"/>
                </a:lnTo>
                <a:lnTo>
                  <a:pt x="490" y="314"/>
                </a:lnTo>
                <a:lnTo>
                  <a:pt x="491" y="315"/>
                </a:lnTo>
                <a:lnTo>
                  <a:pt x="492" y="316"/>
                </a:lnTo>
                <a:lnTo>
                  <a:pt x="493" y="316"/>
                </a:lnTo>
                <a:lnTo>
                  <a:pt x="494" y="315"/>
                </a:lnTo>
                <a:lnTo>
                  <a:pt x="495" y="314"/>
                </a:lnTo>
                <a:lnTo>
                  <a:pt x="495" y="312"/>
                </a:lnTo>
                <a:lnTo>
                  <a:pt x="494" y="311"/>
                </a:lnTo>
                <a:lnTo>
                  <a:pt x="493" y="310"/>
                </a:lnTo>
                <a:lnTo>
                  <a:pt x="493" y="309"/>
                </a:lnTo>
                <a:lnTo>
                  <a:pt x="493" y="308"/>
                </a:lnTo>
                <a:lnTo>
                  <a:pt x="494" y="308"/>
                </a:lnTo>
                <a:lnTo>
                  <a:pt x="495" y="308"/>
                </a:lnTo>
                <a:lnTo>
                  <a:pt x="500" y="307"/>
                </a:lnTo>
                <a:lnTo>
                  <a:pt x="501" y="307"/>
                </a:lnTo>
                <a:lnTo>
                  <a:pt x="503" y="307"/>
                </a:lnTo>
                <a:lnTo>
                  <a:pt x="504" y="307"/>
                </a:lnTo>
                <a:lnTo>
                  <a:pt x="505" y="307"/>
                </a:lnTo>
                <a:lnTo>
                  <a:pt x="506" y="306"/>
                </a:lnTo>
                <a:lnTo>
                  <a:pt x="508" y="306"/>
                </a:lnTo>
                <a:lnTo>
                  <a:pt x="509" y="306"/>
                </a:lnTo>
                <a:lnTo>
                  <a:pt x="510" y="306"/>
                </a:lnTo>
                <a:lnTo>
                  <a:pt x="511" y="306"/>
                </a:lnTo>
                <a:lnTo>
                  <a:pt x="512" y="305"/>
                </a:lnTo>
                <a:lnTo>
                  <a:pt x="513" y="305"/>
                </a:lnTo>
                <a:lnTo>
                  <a:pt x="514" y="305"/>
                </a:lnTo>
                <a:lnTo>
                  <a:pt x="514" y="303"/>
                </a:lnTo>
                <a:lnTo>
                  <a:pt x="514" y="302"/>
                </a:lnTo>
                <a:lnTo>
                  <a:pt x="513" y="301"/>
                </a:lnTo>
                <a:lnTo>
                  <a:pt x="513" y="298"/>
                </a:lnTo>
                <a:lnTo>
                  <a:pt x="513" y="297"/>
                </a:lnTo>
                <a:lnTo>
                  <a:pt x="513" y="295"/>
                </a:lnTo>
                <a:lnTo>
                  <a:pt x="513" y="294"/>
                </a:lnTo>
                <a:lnTo>
                  <a:pt x="513" y="293"/>
                </a:lnTo>
                <a:lnTo>
                  <a:pt x="514" y="293"/>
                </a:lnTo>
                <a:lnTo>
                  <a:pt x="517" y="293"/>
                </a:lnTo>
                <a:lnTo>
                  <a:pt x="517" y="292"/>
                </a:lnTo>
                <a:lnTo>
                  <a:pt x="518" y="292"/>
                </a:lnTo>
                <a:lnTo>
                  <a:pt x="519" y="292"/>
                </a:lnTo>
                <a:lnTo>
                  <a:pt x="520" y="292"/>
                </a:lnTo>
                <a:lnTo>
                  <a:pt x="521" y="292"/>
                </a:lnTo>
                <a:lnTo>
                  <a:pt x="523" y="292"/>
                </a:lnTo>
                <a:lnTo>
                  <a:pt x="523" y="291"/>
                </a:lnTo>
                <a:lnTo>
                  <a:pt x="523" y="289"/>
                </a:lnTo>
                <a:lnTo>
                  <a:pt x="522" y="289"/>
                </a:lnTo>
                <a:lnTo>
                  <a:pt x="522" y="286"/>
                </a:lnTo>
                <a:lnTo>
                  <a:pt x="522" y="285"/>
                </a:lnTo>
                <a:lnTo>
                  <a:pt x="522" y="282"/>
                </a:lnTo>
                <a:lnTo>
                  <a:pt x="522" y="281"/>
                </a:lnTo>
                <a:lnTo>
                  <a:pt x="522" y="280"/>
                </a:lnTo>
                <a:lnTo>
                  <a:pt x="522" y="277"/>
                </a:lnTo>
                <a:lnTo>
                  <a:pt x="522" y="276"/>
                </a:lnTo>
                <a:lnTo>
                  <a:pt x="522" y="275"/>
                </a:lnTo>
                <a:lnTo>
                  <a:pt x="522" y="276"/>
                </a:lnTo>
                <a:lnTo>
                  <a:pt x="523" y="276"/>
                </a:lnTo>
                <a:lnTo>
                  <a:pt x="523" y="275"/>
                </a:lnTo>
                <a:lnTo>
                  <a:pt x="523" y="274"/>
                </a:lnTo>
                <a:lnTo>
                  <a:pt x="525" y="275"/>
                </a:lnTo>
                <a:lnTo>
                  <a:pt x="525" y="274"/>
                </a:lnTo>
                <a:lnTo>
                  <a:pt x="525" y="273"/>
                </a:lnTo>
                <a:lnTo>
                  <a:pt x="526" y="272"/>
                </a:lnTo>
                <a:lnTo>
                  <a:pt x="527" y="272"/>
                </a:lnTo>
                <a:lnTo>
                  <a:pt x="530" y="272"/>
                </a:lnTo>
                <a:lnTo>
                  <a:pt x="530" y="273"/>
                </a:lnTo>
                <a:lnTo>
                  <a:pt x="532" y="274"/>
                </a:lnTo>
                <a:lnTo>
                  <a:pt x="534" y="274"/>
                </a:lnTo>
                <a:lnTo>
                  <a:pt x="534" y="275"/>
                </a:lnTo>
                <a:lnTo>
                  <a:pt x="537" y="275"/>
                </a:lnTo>
                <a:lnTo>
                  <a:pt x="540" y="275"/>
                </a:lnTo>
                <a:lnTo>
                  <a:pt x="543" y="275"/>
                </a:lnTo>
                <a:lnTo>
                  <a:pt x="544" y="276"/>
                </a:lnTo>
                <a:lnTo>
                  <a:pt x="545" y="276"/>
                </a:lnTo>
                <a:lnTo>
                  <a:pt x="546" y="276"/>
                </a:lnTo>
                <a:lnTo>
                  <a:pt x="547" y="275"/>
                </a:lnTo>
                <a:lnTo>
                  <a:pt x="549" y="275"/>
                </a:lnTo>
                <a:lnTo>
                  <a:pt x="552" y="272"/>
                </a:lnTo>
                <a:lnTo>
                  <a:pt x="553" y="270"/>
                </a:lnTo>
                <a:lnTo>
                  <a:pt x="555" y="270"/>
                </a:lnTo>
                <a:lnTo>
                  <a:pt x="556" y="269"/>
                </a:lnTo>
                <a:lnTo>
                  <a:pt x="557" y="269"/>
                </a:lnTo>
                <a:lnTo>
                  <a:pt x="559" y="268"/>
                </a:lnTo>
                <a:lnTo>
                  <a:pt x="559" y="273"/>
                </a:lnTo>
                <a:lnTo>
                  <a:pt x="560" y="273"/>
                </a:lnTo>
                <a:lnTo>
                  <a:pt x="563" y="273"/>
                </a:lnTo>
                <a:lnTo>
                  <a:pt x="568" y="273"/>
                </a:lnTo>
                <a:lnTo>
                  <a:pt x="570" y="273"/>
                </a:lnTo>
                <a:lnTo>
                  <a:pt x="575" y="273"/>
                </a:lnTo>
                <a:lnTo>
                  <a:pt x="575" y="275"/>
                </a:lnTo>
                <a:lnTo>
                  <a:pt x="575" y="276"/>
                </a:lnTo>
                <a:lnTo>
                  <a:pt x="575" y="277"/>
                </a:lnTo>
                <a:lnTo>
                  <a:pt x="574" y="277"/>
                </a:lnTo>
                <a:lnTo>
                  <a:pt x="575" y="278"/>
                </a:lnTo>
                <a:lnTo>
                  <a:pt x="577" y="278"/>
                </a:lnTo>
                <a:lnTo>
                  <a:pt x="578" y="280"/>
                </a:lnTo>
                <a:lnTo>
                  <a:pt x="578" y="281"/>
                </a:lnTo>
                <a:lnTo>
                  <a:pt x="579" y="282"/>
                </a:lnTo>
                <a:lnTo>
                  <a:pt x="579" y="283"/>
                </a:lnTo>
                <a:lnTo>
                  <a:pt x="579" y="284"/>
                </a:lnTo>
                <a:lnTo>
                  <a:pt x="580" y="284"/>
                </a:lnTo>
                <a:lnTo>
                  <a:pt x="579" y="284"/>
                </a:lnTo>
                <a:lnTo>
                  <a:pt x="578" y="284"/>
                </a:lnTo>
                <a:lnTo>
                  <a:pt x="578" y="285"/>
                </a:lnTo>
                <a:lnTo>
                  <a:pt x="577" y="285"/>
                </a:lnTo>
                <a:lnTo>
                  <a:pt x="577" y="286"/>
                </a:lnTo>
                <a:lnTo>
                  <a:pt x="575" y="286"/>
                </a:lnTo>
                <a:lnTo>
                  <a:pt x="574" y="286"/>
                </a:lnTo>
                <a:lnTo>
                  <a:pt x="573" y="287"/>
                </a:lnTo>
                <a:lnTo>
                  <a:pt x="574" y="287"/>
                </a:lnTo>
                <a:lnTo>
                  <a:pt x="573" y="287"/>
                </a:lnTo>
                <a:lnTo>
                  <a:pt x="573" y="289"/>
                </a:lnTo>
                <a:lnTo>
                  <a:pt x="573" y="290"/>
                </a:lnTo>
                <a:lnTo>
                  <a:pt x="573" y="291"/>
                </a:lnTo>
                <a:lnTo>
                  <a:pt x="574" y="291"/>
                </a:lnTo>
                <a:lnTo>
                  <a:pt x="574" y="292"/>
                </a:lnTo>
                <a:lnTo>
                  <a:pt x="573" y="293"/>
                </a:lnTo>
                <a:lnTo>
                  <a:pt x="573" y="294"/>
                </a:lnTo>
                <a:lnTo>
                  <a:pt x="573" y="295"/>
                </a:lnTo>
                <a:lnTo>
                  <a:pt x="575" y="297"/>
                </a:lnTo>
                <a:lnTo>
                  <a:pt x="575" y="298"/>
                </a:lnTo>
                <a:lnTo>
                  <a:pt x="577" y="298"/>
                </a:lnTo>
                <a:lnTo>
                  <a:pt x="577" y="299"/>
                </a:lnTo>
                <a:lnTo>
                  <a:pt x="577" y="300"/>
                </a:lnTo>
                <a:lnTo>
                  <a:pt x="578" y="301"/>
                </a:lnTo>
                <a:lnTo>
                  <a:pt x="579" y="301"/>
                </a:lnTo>
                <a:lnTo>
                  <a:pt x="579" y="302"/>
                </a:lnTo>
                <a:lnTo>
                  <a:pt x="580" y="305"/>
                </a:lnTo>
                <a:lnTo>
                  <a:pt x="581" y="305"/>
                </a:lnTo>
                <a:lnTo>
                  <a:pt x="582" y="305"/>
                </a:lnTo>
                <a:lnTo>
                  <a:pt x="583" y="305"/>
                </a:lnTo>
                <a:lnTo>
                  <a:pt x="585" y="305"/>
                </a:lnTo>
                <a:lnTo>
                  <a:pt x="585" y="306"/>
                </a:lnTo>
                <a:lnTo>
                  <a:pt x="585" y="307"/>
                </a:lnTo>
                <a:lnTo>
                  <a:pt x="585" y="308"/>
                </a:lnTo>
                <a:lnTo>
                  <a:pt x="583" y="310"/>
                </a:lnTo>
                <a:lnTo>
                  <a:pt x="585" y="310"/>
                </a:lnTo>
                <a:lnTo>
                  <a:pt x="585" y="309"/>
                </a:lnTo>
                <a:lnTo>
                  <a:pt x="588" y="308"/>
                </a:lnTo>
                <a:lnTo>
                  <a:pt x="589" y="308"/>
                </a:lnTo>
                <a:lnTo>
                  <a:pt x="589" y="306"/>
                </a:lnTo>
                <a:lnTo>
                  <a:pt x="590" y="306"/>
                </a:lnTo>
                <a:lnTo>
                  <a:pt x="591" y="305"/>
                </a:lnTo>
                <a:lnTo>
                  <a:pt x="592" y="305"/>
                </a:lnTo>
                <a:lnTo>
                  <a:pt x="594" y="305"/>
                </a:lnTo>
                <a:lnTo>
                  <a:pt x="594" y="306"/>
                </a:lnTo>
                <a:lnTo>
                  <a:pt x="595" y="306"/>
                </a:lnTo>
                <a:lnTo>
                  <a:pt x="596" y="306"/>
                </a:lnTo>
                <a:lnTo>
                  <a:pt x="597" y="306"/>
                </a:lnTo>
                <a:lnTo>
                  <a:pt x="597" y="307"/>
                </a:lnTo>
                <a:lnTo>
                  <a:pt x="596" y="307"/>
                </a:lnTo>
                <a:lnTo>
                  <a:pt x="595" y="307"/>
                </a:lnTo>
                <a:lnTo>
                  <a:pt x="595" y="308"/>
                </a:lnTo>
                <a:lnTo>
                  <a:pt x="594" y="309"/>
                </a:lnTo>
                <a:lnTo>
                  <a:pt x="595" y="309"/>
                </a:lnTo>
                <a:lnTo>
                  <a:pt x="595" y="310"/>
                </a:lnTo>
                <a:lnTo>
                  <a:pt x="595" y="311"/>
                </a:lnTo>
                <a:lnTo>
                  <a:pt x="595" y="312"/>
                </a:lnTo>
                <a:lnTo>
                  <a:pt x="595" y="314"/>
                </a:lnTo>
                <a:lnTo>
                  <a:pt x="594" y="315"/>
                </a:lnTo>
                <a:lnTo>
                  <a:pt x="594" y="316"/>
                </a:lnTo>
                <a:lnTo>
                  <a:pt x="594" y="317"/>
                </a:lnTo>
                <a:lnTo>
                  <a:pt x="594" y="318"/>
                </a:lnTo>
                <a:lnTo>
                  <a:pt x="592" y="319"/>
                </a:lnTo>
                <a:lnTo>
                  <a:pt x="591" y="320"/>
                </a:lnTo>
                <a:lnTo>
                  <a:pt x="590" y="322"/>
                </a:lnTo>
                <a:lnTo>
                  <a:pt x="590" y="323"/>
                </a:lnTo>
                <a:lnTo>
                  <a:pt x="589" y="323"/>
                </a:lnTo>
                <a:lnTo>
                  <a:pt x="589" y="324"/>
                </a:lnTo>
                <a:lnTo>
                  <a:pt x="588" y="324"/>
                </a:lnTo>
                <a:lnTo>
                  <a:pt x="586" y="324"/>
                </a:lnTo>
                <a:lnTo>
                  <a:pt x="586" y="325"/>
                </a:lnTo>
                <a:lnTo>
                  <a:pt x="585" y="325"/>
                </a:lnTo>
                <a:lnTo>
                  <a:pt x="583" y="326"/>
                </a:lnTo>
                <a:lnTo>
                  <a:pt x="583" y="327"/>
                </a:lnTo>
                <a:lnTo>
                  <a:pt x="583" y="328"/>
                </a:lnTo>
                <a:lnTo>
                  <a:pt x="582" y="328"/>
                </a:lnTo>
                <a:lnTo>
                  <a:pt x="582" y="330"/>
                </a:lnTo>
                <a:lnTo>
                  <a:pt x="582" y="331"/>
                </a:lnTo>
                <a:lnTo>
                  <a:pt x="582" y="332"/>
                </a:lnTo>
                <a:lnTo>
                  <a:pt x="582" y="333"/>
                </a:lnTo>
                <a:lnTo>
                  <a:pt x="582" y="334"/>
                </a:lnTo>
                <a:lnTo>
                  <a:pt x="582" y="335"/>
                </a:lnTo>
                <a:lnTo>
                  <a:pt x="582" y="336"/>
                </a:lnTo>
                <a:lnTo>
                  <a:pt x="582" y="337"/>
                </a:lnTo>
                <a:lnTo>
                  <a:pt x="582" y="339"/>
                </a:lnTo>
                <a:lnTo>
                  <a:pt x="582" y="341"/>
                </a:lnTo>
                <a:lnTo>
                  <a:pt x="582" y="342"/>
                </a:lnTo>
                <a:lnTo>
                  <a:pt x="582" y="343"/>
                </a:lnTo>
                <a:lnTo>
                  <a:pt x="582" y="344"/>
                </a:lnTo>
                <a:lnTo>
                  <a:pt x="582" y="345"/>
                </a:lnTo>
                <a:lnTo>
                  <a:pt x="583" y="345"/>
                </a:lnTo>
                <a:lnTo>
                  <a:pt x="585" y="345"/>
                </a:lnTo>
                <a:lnTo>
                  <a:pt x="586" y="345"/>
                </a:lnTo>
                <a:lnTo>
                  <a:pt x="587" y="345"/>
                </a:lnTo>
                <a:lnTo>
                  <a:pt x="588" y="345"/>
                </a:lnTo>
                <a:lnTo>
                  <a:pt x="589" y="345"/>
                </a:lnTo>
                <a:lnTo>
                  <a:pt x="591" y="345"/>
                </a:lnTo>
                <a:lnTo>
                  <a:pt x="592" y="345"/>
                </a:lnTo>
                <a:lnTo>
                  <a:pt x="594" y="345"/>
                </a:lnTo>
                <a:lnTo>
                  <a:pt x="595" y="345"/>
                </a:lnTo>
                <a:lnTo>
                  <a:pt x="597" y="345"/>
                </a:lnTo>
                <a:lnTo>
                  <a:pt x="599" y="345"/>
                </a:lnTo>
                <a:lnTo>
                  <a:pt x="600" y="345"/>
                </a:lnTo>
                <a:lnTo>
                  <a:pt x="601" y="345"/>
                </a:lnTo>
                <a:lnTo>
                  <a:pt x="603" y="345"/>
                </a:lnTo>
                <a:lnTo>
                  <a:pt x="604" y="345"/>
                </a:lnTo>
                <a:lnTo>
                  <a:pt x="605" y="345"/>
                </a:lnTo>
                <a:lnTo>
                  <a:pt x="606" y="345"/>
                </a:lnTo>
                <a:lnTo>
                  <a:pt x="608" y="345"/>
                </a:lnTo>
                <a:lnTo>
                  <a:pt x="609" y="345"/>
                </a:lnTo>
                <a:lnTo>
                  <a:pt x="609" y="347"/>
                </a:lnTo>
                <a:lnTo>
                  <a:pt x="609" y="348"/>
                </a:lnTo>
                <a:lnTo>
                  <a:pt x="608" y="348"/>
                </a:lnTo>
                <a:lnTo>
                  <a:pt x="608" y="349"/>
                </a:lnTo>
                <a:lnTo>
                  <a:pt x="606" y="350"/>
                </a:lnTo>
                <a:lnTo>
                  <a:pt x="605" y="351"/>
                </a:lnTo>
                <a:lnTo>
                  <a:pt x="605" y="352"/>
                </a:lnTo>
                <a:lnTo>
                  <a:pt x="604" y="352"/>
                </a:lnTo>
                <a:lnTo>
                  <a:pt x="604" y="353"/>
                </a:lnTo>
                <a:lnTo>
                  <a:pt x="604" y="354"/>
                </a:lnTo>
                <a:lnTo>
                  <a:pt x="604" y="356"/>
                </a:lnTo>
                <a:lnTo>
                  <a:pt x="604" y="357"/>
                </a:lnTo>
                <a:lnTo>
                  <a:pt x="604" y="359"/>
                </a:lnTo>
                <a:lnTo>
                  <a:pt x="604" y="362"/>
                </a:lnTo>
                <a:lnTo>
                  <a:pt x="604" y="367"/>
                </a:lnTo>
                <a:lnTo>
                  <a:pt x="604" y="370"/>
                </a:lnTo>
                <a:lnTo>
                  <a:pt x="604" y="374"/>
                </a:lnTo>
                <a:lnTo>
                  <a:pt x="604" y="375"/>
                </a:lnTo>
                <a:lnTo>
                  <a:pt x="604" y="378"/>
                </a:lnTo>
                <a:lnTo>
                  <a:pt x="604" y="379"/>
                </a:lnTo>
                <a:lnTo>
                  <a:pt x="603" y="379"/>
                </a:lnTo>
                <a:lnTo>
                  <a:pt x="601" y="379"/>
                </a:lnTo>
                <a:lnTo>
                  <a:pt x="601" y="381"/>
                </a:lnTo>
                <a:lnTo>
                  <a:pt x="603" y="382"/>
                </a:lnTo>
                <a:lnTo>
                  <a:pt x="603" y="383"/>
                </a:lnTo>
                <a:lnTo>
                  <a:pt x="601" y="383"/>
                </a:lnTo>
                <a:lnTo>
                  <a:pt x="601" y="384"/>
                </a:lnTo>
                <a:lnTo>
                  <a:pt x="603" y="384"/>
                </a:lnTo>
                <a:lnTo>
                  <a:pt x="601" y="384"/>
                </a:lnTo>
                <a:lnTo>
                  <a:pt x="601" y="385"/>
                </a:lnTo>
                <a:lnTo>
                  <a:pt x="601" y="386"/>
                </a:lnTo>
                <a:lnTo>
                  <a:pt x="600" y="386"/>
                </a:lnTo>
                <a:lnTo>
                  <a:pt x="600" y="387"/>
                </a:lnTo>
                <a:lnTo>
                  <a:pt x="601" y="387"/>
                </a:lnTo>
                <a:lnTo>
                  <a:pt x="600" y="387"/>
                </a:lnTo>
                <a:lnTo>
                  <a:pt x="599" y="392"/>
                </a:lnTo>
                <a:lnTo>
                  <a:pt x="598" y="393"/>
                </a:lnTo>
                <a:lnTo>
                  <a:pt x="598" y="394"/>
                </a:lnTo>
                <a:lnTo>
                  <a:pt x="598" y="395"/>
                </a:lnTo>
                <a:lnTo>
                  <a:pt x="598" y="397"/>
                </a:lnTo>
                <a:lnTo>
                  <a:pt x="598" y="398"/>
                </a:lnTo>
                <a:lnTo>
                  <a:pt x="597" y="398"/>
                </a:lnTo>
                <a:lnTo>
                  <a:pt x="594" y="398"/>
                </a:lnTo>
                <a:lnTo>
                  <a:pt x="592" y="398"/>
                </a:lnTo>
                <a:lnTo>
                  <a:pt x="591" y="398"/>
                </a:lnTo>
                <a:lnTo>
                  <a:pt x="590" y="398"/>
                </a:lnTo>
                <a:lnTo>
                  <a:pt x="589" y="399"/>
                </a:lnTo>
                <a:lnTo>
                  <a:pt x="589" y="398"/>
                </a:lnTo>
                <a:lnTo>
                  <a:pt x="588" y="398"/>
                </a:lnTo>
                <a:lnTo>
                  <a:pt x="589" y="398"/>
                </a:lnTo>
                <a:lnTo>
                  <a:pt x="588" y="398"/>
                </a:lnTo>
                <a:lnTo>
                  <a:pt x="587" y="398"/>
                </a:lnTo>
                <a:lnTo>
                  <a:pt x="585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0" y="398"/>
                </a:lnTo>
                <a:lnTo>
                  <a:pt x="579" y="398"/>
                </a:lnTo>
                <a:lnTo>
                  <a:pt x="579" y="399"/>
                </a:lnTo>
                <a:lnTo>
                  <a:pt x="575" y="399"/>
                </a:lnTo>
                <a:lnTo>
                  <a:pt x="574" y="399"/>
                </a:lnTo>
                <a:lnTo>
                  <a:pt x="570" y="399"/>
                </a:lnTo>
                <a:lnTo>
                  <a:pt x="566" y="399"/>
                </a:lnTo>
                <a:lnTo>
                  <a:pt x="565" y="399"/>
                </a:lnTo>
                <a:lnTo>
                  <a:pt x="565" y="400"/>
                </a:lnTo>
                <a:lnTo>
                  <a:pt x="565" y="401"/>
                </a:lnTo>
                <a:lnTo>
                  <a:pt x="565" y="404"/>
                </a:lnTo>
                <a:lnTo>
                  <a:pt x="565" y="406"/>
                </a:lnTo>
                <a:lnTo>
                  <a:pt x="565" y="407"/>
                </a:lnTo>
                <a:lnTo>
                  <a:pt x="565" y="408"/>
                </a:lnTo>
                <a:lnTo>
                  <a:pt x="565" y="409"/>
                </a:lnTo>
                <a:lnTo>
                  <a:pt x="565" y="410"/>
                </a:lnTo>
                <a:lnTo>
                  <a:pt x="565" y="411"/>
                </a:lnTo>
                <a:lnTo>
                  <a:pt x="565" y="412"/>
                </a:lnTo>
                <a:lnTo>
                  <a:pt x="565" y="415"/>
                </a:lnTo>
                <a:lnTo>
                  <a:pt x="565" y="416"/>
                </a:lnTo>
                <a:lnTo>
                  <a:pt x="565" y="417"/>
                </a:lnTo>
                <a:lnTo>
                  <a:pt x="565" y="418"/>
                </a:lnTo>
                <a:lnTo>
                  <a:pt x="565" y="419"/>
                </a:lnTo>
                <a:lnTo>
                  <a:pt x="565" y="422"/>
                </a:lnTo>
                <a:lnTo>
                  <a:pt x="565" y="423"/>
                </a:lnTo>
                <a:lnTo>
                  <a:pt x="565" y="424"/>
                </a:lnTo>
                <a:lnTo>
                  <a:pt x="565" y="425"/>
                </a:lnTo>
                <a:lnTo>
                  <a:pt x="565" y="426"/>
                </a:lnTo>
                <a:lnTo>
                  <a:pt x="565" y="428"/>
                </a:lnTo>
                <a:lnTo>
                  <a:pt x="565" y="429"/>
                </a:lnTo>
                <a:lnTo>
                  <a:pt x="565" y="431"/>
                </a:lnTo>
                <a:lnTo>
                  <a:pt x="565" y="432"/>
                </a:lnTo>
                <a:lnTo>
                  <a:pt x="565" y="433"/>
                </a:lnTo>
                <a:lnTo>
                  <a:pt x="565" y="434"/>
                </a:lnTo>
                <a:lnTo>
                  <a:pt x="565" y="435"/>
                </a:lnTo>
                <a:lnTo>
                  <a:pt x="565" y="437"/>
                </a:lnTo>
                <a:lnTo>
                  <a:pt x="565" y="439"/>
                </a:lnTo>
                <a:lnTo>
                  <a:pt x="566" y="439"/>
                </a:lnTo>
                <a:lnTo>
                  <a:pt x="566" y="437"/>
                </a:lnTo>
                <a:lnTo>
                  <a:pt x="566" y="439"/>
                </a:lnTo>
                <a:lnTo>
                  <a:pt x="566" y="440"/>
                </a:lnTo>
                <a:lnTo>
                  <a:pt x="565" y="440"/>
                </a:lnTo>
                <a:lnTo>
                  <a:pt x="565" y="441"/>
                </a:lnTo>
                <a:lnTo>
                  <a:pt x="565" y="442"/>
                </a:lnTo>
                <a:lnTo>
                  <a:pt x="565" y="443"/>
                </a:lnTo>
                <a:lnTo>
                  <a:pt x="565" y="444"/>
                </a:lnTo>
                <a:lnTo>
                  <a:pt x="565" y="445"/>
                </a:lnTo>
                <a:lnTo>
                  <a:pt x="565" y="446"/>
                </a:lnTo>
                <a:lnTo>
                  <a:pt x="565" y="448"/>
                </a:lnTo>
                <a:lnTo>
                  <a:pt x="565" y="450"/>
                </a:lnTo>
                <a:lnTo>
                  <a:pt x="565" y="451"/>
                </a:lnTo>
                <a:lnTo>
                  <a:pt x="565" y="452"/>
                </a:lnTo>
                <a:lnTo>
                  <a:pt x="565" y="453"/>
                </a:lnTo>
                <a:lnTo>
                  <a:pt x="565" y="454"/>
                </a:lnTo>
                <a:lnTo>
                  <a:pt x="565" y="456"/>
                </a:lnTo>
                <a:lnTo>
                  <a:pt x="565" y="458"/>
                </a:lnTo>
                <a:lnTo>
                  <a:pt x="565" y="459"/>
                </a:lnTo>
                <a:lnTo>
                  <a:pt x="565" y="460"/>
                </a:lnTo>
                <a:lnTo>
                  <a:pt x="565" y="464"/>
                </a:lnTo>
                <a:lnTo>
                  <a:pt x="565" y="465"/>
                </a:lnTo>
                <a:lnTo>
                  <a:pt x="565" y="466"/>
                </a:lnTo>
                <a:lnTo>
                  <a:pt x="566" y="466"/>
                </a:lnTo>
                <a:lnTo>
                  <a:pt x="566" y="468"/>
                </a:lnTo>
                <a:lnTo>
                  <a:pt x="566" y="469"/>
                </a:lnTo>
                <a:lnTo>
                  <a:pt x="565" y="469"/>
                </a:lnTo>
                <a:lnTo>
                  <a:pt x="563" y="468"/>
                </a:lnTo>
                <a:lnTo>
                  <a:pt x="562" y="468"/>
                </a:lnTo>
                <a:lnTo>
                  <a:pt x="560" y="468"/>
                </a:lnTo>
                <a:lnTo>
                  <a:pt x="556" y="468"/>
                </a:lnTo>
                <a:lnTo>
                  <a:pt x="555" y="468"/>
                </a:lnTo>
                <a:lnTo>
                  <a:pt x="554" y="468"/>
                </a:lnTo>
                <a:lnTo>
                  <a:pt x="554" y="467"/>
                </a:lnTo>
                <a:lnTo>
                  <a:pt x="553" y="467"/>
                </a:lnTo>
                <a:lnTo>
                  <a:pt x="552" y="467"/>
                </a:lnTo>
                <a:lnTo>
                  <a:pt x="551" y="467"/>
                </a:lnTo>
                <a:lnTo>
                  <a:pt x="551" y="468"/>
                </a:lnTo>
                <a:lnTo>
                  <a:pt x="551" y="469"/>
                </a:lnTo>
                <a:lnTo>
                  <a:pt x="549" y="469"/>
                </a:lnTo>
                <a:lnTo>
                  <a:pt x="548" y="469"/>
                </a:lnTo>
                <a:lnTo>
                  <a:pt x="548" y="468"/>
                </a:lnTo>
                <a:lnTo>
                  <a:pt x="547" y="468"/>
                </a:lnTo>
                <a:lnTo>
                  <a:pt x="547" y="467"/>
                </a:lnTo>
                <a:lnTo>
                  <a:pt x="547" y="466"/>
                </a:lnTo>
                <a:lnTo>
                  <a:pt x="546" y="466"/>
                </a:lnTo>
                <a:lnTo>
                  <a:pt x="544" y="466"/>
                </a:lnTo>
                <a:lnTo>
                  <a:pt x="542" y="466"/>
                </a:lnTo>
                <a:lnTo>
                  <a:pt x="542" y="467"/>
                </a:lnTo>
                <a:lnTo>
                  <a:pt x="539" y="466"/>
                </a:lnTo>
                <a:lnTo>
                  <a:pt x="538" y="466"/>
                </a:lnTo>
                <a:lnTo>
                  <a:pt x="537" y="466"/>
                </a:lnTo>
                <a:lnTo>
                  <a:pt x="537" y="465"/>
                </a:lnTo>
                <a:lnTo>
                  <a:pt x="536" y="465"/>
                </a:lnTo>
                <a:lnTo>
                  <a:pt x="536" y="466"/>
                </a:lnTo>
                <a:lnTo>
                  <a:pt x="535" y="466"/>
                </a:lnTo>
                <a:lnTo>
                  <a:pt x="534" y="466"/>
                </a:lnTo>
                <a:lnTo>
                  <a:pt x="532" y="466"/>
                </a:lnTo>
                <a:lnTo>
                  <a:pt x="530" y="466"/>
                </a:lnTo>
                <a:lnTo>
                  <a:pt x="529" y="466"/>
                </a:lnTo>
                <a:lnTo>
                  <a:pt x="528" y="466"/>
                </a:lnTo>
                <a:lnTo>
                  <a:pt x="526" y="466"/>
                </a:lnTo>
                <a:lnTo>
                  <a:pt x="523" y="466"/>
                </a:lnTo>
                <a:lnTo>
                  <a:pt x="522" y="466"/>
                </a:lnTo>
                <a:lnTo>
                  <a:pt x="521" y="466"/>
                </a:lnTo>
                <a:lnTo>
                  <a:pt x="520" y="466"/>
                </a:lnTo>
                <a:lnTo>
                  <a:pt x="519" y="466"/>
                </a:lnTo>
                <a:lnTo>
                  <a:pt x="518" y="466"/>
                </a:lnTo>
                <a:lnTo>
                  <a:pt x="517" y="466"/>
                </a:lnTo>
                <a:lnTo>
                  <a:pt x="514" y="466"/>
                </a:lnTo>
                <a:lnTo>
                  <a:pt x="512" y="466"/>
                </a:lnTo>
                <a:lnTo>
                  <a:pt x="511" y="466"/>
                </a:lnTo>
                <a:lnTo>
                  <a:pt x="510" y="466"/>
                </a:lnTo>
                <a:lnTo>
                  <a:pt x="509" y="466"/>
                </a:lnTo>
                <a:lnTo>
                  <a:pt x="509" y="467"/>
                </a:lnTo>
                <a:lnTo>
                  <a:pt x="509" y="468"/>
                </a:lnTo>
                <a:lnTo>
                  <a:pt x="509" y="469"/>
                </a:lnTo>
                <a:lnTo>
                  <a:pt x="509" y="471"/>
                </a:lnTo>
                <a:lnTo>
                  <a:pt x="509" y="474"/>
                </a:lnTo>
                <a:lnTo>
                  <a:pt x="510" y="475"/>
                </a:lnTo>
                <a:lnTo>
                  <a:pt x="510" y="476"/>
                </a:lnTo>
                <a:lnTo>
                  <a:pt x="510" y="477"/>
                </a:lnTo>
                <a:lnTo>
                  <a:pt x="510" y="478"/>
                </a:lnTo>
                <a:lnTo>
                  <a:pt x="510" y="481"/>
                </a:lnTo>
                <a:lnTo>
                  <a:pt x="510" y="482"/>
                </a:lnTo>
                <a:lnTo>
                  <a:pt x="510" y="484"/>
                </a:lnTo>
                <a:lnTo>
                  <a:pt x="510" y="485"/>
                </a:lnTo>
                <a:lnTo>
                  <a:pt x="510" y="486"/>
                </a:lnTo>
                <a:lnTo>
                  <a:pt x="510" y="487"/>
                </a:lnTo>
                <a:lnTo>
                  <a:pt x="510" y="489"/>
                </a:lnTo>
                <a:lnTo>
                  <a:pt x="510" y="491"/>
                </a:lnTo>
                <a:lnTo>
                  <a:pt x="511" y="492"/>
                </a:lnTo>
                <a:lnTo>
                  <a:pt x="511" y="493"/>
                </a:lnTo>
                <a:lnTo>
                  <a:pt x="511" y="495"/>
                </a:lnTo>
                <a:lnTo>
                  <a:pt x="511" y="496"/>
                </a:lnTo>
                <a:lnTo>
                  <a:pt x="511" y="498"/>
                </a:lnTo>
                <a:lnTo>
                  <a:pt x="511" y="501"/>
                </a:lnTo>
                <a:lnTo>
                  <a:pt x="511" y="502"/>
                </a:lnTo>
                <a:lnTo>
                  <a:pt x="510" y="502"/>
                </a:lnTo>
                <a:lnTo>
                  <a:pt x="508" y="502"/>
                </a:lnTo>
                <a:lnTo>
                  <a:pt x="505" y="502"/>
                </a:lnTo>
                <a:lnTo>
                  <a:pt x="504" y="502"/>
                </a:lnTo>
                <a:lnTo>
                  <a:pt x="502" y="502"/>
                </a:lnTo>
                <a:lnTo>
                  <a:pt x="500" y="502"/>
                </a:lnTo>
                <a:lnTo>
                  <a:pt x="497" y="502"/>
                </a:lnTo>
                <a:lnTo>
                  <a:pt x="494" y="502"/>
                </a:lnTo>
                <a:lnTo>
                  <a:pt x="492" y="502"/>
                </a:lnTo>
                <a:lnTo>
                  <a:pt x="490" y="502"/>
                </a:lnTo>
                <a:lnTo>
                  <a:pt x="490" y="503"/>
                </a:lnTo>
                <a:lnTo>
                  <a:pt x="490" y="504"/>
                </a:lnTo>
                <a:lnTo>
                  <a:pt x="490" y="506"/>
                </a:lnTo>
                <a:lnTo>
                  <a:pt x="490" y="508"/>
                </a:lnTo>
                <a:lnTo>
                  <a:pt x="490" y="509"/>
                </a:lnTo>
                <a:lnTo>
                  <a:pt x="490" y="510"/>
                </a:lnTo>
                <a:lnTo>
                  <a:pt x="490" y="511"/>
                </a:lnTo>
                <a:lnTo>
                  <a:pt x="490" y="512"/>
                </a:lnTo>
                <a:lnTo>
                  <a:pt x="490" y="513"/>
                </a:lnTo>
                <a:lnTo>
                  <a:pt x="490" y="515"/>
                </a:lnTo>
                <a:lnTo>
                  <a:pt x="490" y="516"/>
                </a:lnTo>
                <a:lnTo>
                  <a:pt x="490" y="517"/>
                </a:lnTo>
                <a:lnTo>
                  <a:pt x="490" y="518"/>
                </a:lnTo>
                <a:lnTo>
                  <a:pt x="490" y="519"/>
                </a:lnTo>
                <a:lnTo>
                  <a:pt x="490" y="521"/>
                </a:lnTo>
                <a:lnTo>
                  <a:pt x="490" y="523"/>
                </a:lnTo>
                <a:lnTo>
                  <a:pt x="490" y="524"/>
                </a:lnTo>
                <a:lnTo>
                  <a:pt x="490" y="525"/>
                </a:lnTo>
                <a:lnTo>
                  <a:pt x="490" y="526"/>
                </a:lnTo>
                <a:lnTo>
                  <a:pt x="490" y="527"/>
                </a:lnTo>
                <a:lnTo>
                  <a:pt x="490" y="528"/>
                </a:lnTo>
                <a:lnTo>
                  <a:pt x="490" y="529"/>
                </a:lnTo>
                <a:lnTo>
                  <a:pt x="490" y="531"/>
                </a:lnTo>
                <a:lnTo>
                  <a:pt x="490" y="532"/>
                </a:lnTo>
                <a:lnTo>
                  <a:pt x="490" y="533"/>
                </a:lnTo>
                <a:lnTo>
                  <a:pt x="490" y="534"/>
                </a:lnTo>
                <a:lnTo>
                  <a:pt x="490" y="535"/>
                </a:lnTo>
                <a:lnTo>
                  <a:pt x="490" y="537"/>
                </a:lnTo>
                <a:lnTo>
                  <a:pt x="490" y="538"/>
                </a:lnTo>
                <a:lnTo>
                  <a:pt x="490" y="540"/>
                </a:lnTo>
                <a:lnTo>
                  <a:pt x="490" y="541"/>
                </a:lnTo>
                <a:lnTo>
                  <a:pt x="490" y="542"/>
                </a:lnTo>
                <a:lnTo>
                  <a:pt x="490" y="543"/>
                </a:lnTo>
                <a:lnTo>
                  <a:pt x="490" y="545"/>
                </a:lnTo>
                <a:lnTo>
                  <a:pt x="490" y="546"/>
                </a:lnTo>
                <a:lnTo>
                  <a:pt x="490" y="548"/>
                </a:lnTo>
                <a:lnTo>
                  <a:pt x="490" y="549"/>
                </a:lnTo>
                <a:lnTo>
                  <a:pt x="490" y="550"/>
                </a:lnTo>
                <a:lnTo>
                  <a:pt x="490" y="551"/>
                </a:lnTo>
                <a:lnTo>
                  <a:pt x="490" y="552"/>
                </a:lnTo>
                <a:lnTo>
                  <a:pt x="490" y="553"/>
                </a:lnTo>
                <a:lnTo>
                  <a:pt x="490" y="554"/>
                </a:lnTo>
                <a:lnTo>
                  <a:pt x="490" y="556"/>
                </a:lnTo>
                <a:lnTo>
                  <a:pt x="491" y="557"/>
                </a:lnTo>
                <a:lnTo>
                  <a:pt x="492" y="558"/>
                </a:lnTo>
                <a:lnTo>
                  <a:pt x="493" y="558"/>
                </a:lnTo>
                <a:lnTo>
                  <a:pt x="493" y="560"/>
                </a:lnTo>
                <a:lnTo>
                  <a:pt x="493" y="563"/>
                </a:lnTo>
                <a:lnTo>
                  <a:pt x="493" y="565"/>
                </a:lnTo>
                <a:lnTo>
                  <a:pt x="493" y="566"/>
                </a:lnTo>
                <a:lnTo>
                  <a:pt x="493" y="567"/>
                </a:lnTo>
                <a:lnTo>
                  <a:pt x="493" y="568"/>
                </a:lnTo>
                <a:lnTo>
                  <a:pt x="493" y="569"/>
                </a:lnTo>
                <a:lnTo>
                  <a:pt x="495" y="569"/>
                </a:lnTo>
                <a:lnTo>
                  <a:pt x="496" y="569"/>
                </a:lnTo>
                <a:lnTo>
                  <a:pt x="497" y="569"/>
                </a:lnTo>
                <a:lnTo>
                  <a:pt x="499" y="568"/>
                </a:lnTo>
                <a:lnTo>
                  <a:pt x="499" y="566"/>
                </a:lnTo>
                <a:lnTo>
                  <a:pt x="499" y="565"/>
                </a:lnTo>
                <a:lnTo>
                  <a:pt x="499" y="563"/>
                </a:lnTo>
                <a:lnTo>
                  <a:pt x="499" y="562"/>
                </a:lnTo>
                <a:lnTo>
                  <a:pt x="499" y="561"/>
                </a:lnTo>
                <a:lnTo>
                  <a:pt x="499" y="560"/>
                </a:lnTo>
                <a:lnTo>
                  <a:pt x="499" y="554"/>
                </a:lnTo>
                <a:lnTo>
                  <a:pt x="500" y="554"/>
                </a:lnTo>
                <a:lnTo>
                  <a:pt x="500" y="553"/>
                </a:lnTo>
                <a:lnTo>
                  <a:pt x="501" y="553"/>
                </a:lnTo>
                <a:lnTo>
                  <a:pt x="504" y="553"/>
                </a:lnTo>
                <a:lnTo>
                  <a:pt x="504" y="554"/>
                </a:lnTo>
                <a:lnTo>
                  <a:pt x="505" y="554"/>
                </a:lnTo>
                <a:lnTo>
                  <a:pt x="506" y="554"/>
                </a:lnTo>
                <a:lnTo>
                  <a:pt x="508" y="554"/>
                </a:lnTo>
                <a:lnTo>
                  <a:pt x="509" y="554"/>
                </a:lnTo>
                <a:lnTo>
                  <a:pt x="510" y="554"/>
                </a:lnTo>
                <a:lnTo>
                  <a:pt x="511" y="554"/>
                </a:lnTo>
                <a:lnTo>
                  <a:pt x="512" y="554"/>
                </a:lnTo>
                <a:lnTo>
                  <a:pt x="513" y="554"/>
                </a:lnTo>
                <a:lnTo>
                  <a:pt x="514" y="554"/>
                </a:lnTo>
                <a:lnTo>
                  <a:pt x="516" y="554"/>
                </a:lnTo>
                <a:lnTo>
                  <a:pt x="516" y="556"/>
                </a:lnTo>
                <a:lnTo>
                  <a:pt x="516" y="559"/>
                </a:lnTo>
                <a:lnTo>
                  <a:pt x="516" y="562"/>
                </a:lnTo>
                <a:lnTo>
                  <a:pt x="517" y="562"/>
                </a:lnTo>
                <a:lnTo>
                  <a:pt x="518" y="562"/>
                </a:lnTo>
                <a:lnTo>
                  <a:pt x="519" y="562"/>
                </a:lnTo>
                <a:lnTo>
                  <a:pt x="520" y="562"/>
                </a:lnTo>
                <a:lnTo>
                  <a:pt x="521" y="562"/>
                </a:lnTo>
                <a:lnTo>
                  <a:pt x="522" y="562"/>
                </a:lnTo>
                <a:lnTo>
                  <a:pt x="522" y="563"/>
                </a:lnTo>
                <a:lnTo>
                  <a:pt x="522" y="565"/>
                </a:lnTo>
                <a:lnTo>
                  <a:pt x="523" y="566"/>
                </a:lnTo>
                <a:lnTo>
                  <a:pt x="523" y="569"/>
                </a:lnTo>
                <a:lnTo>
                  <a:pt x="521" y="569"/>
                </a:lnTo>
                <a:lnTo>
                  <a:pt x="522" y="575"/>
                </a:lnTo>
                <a:lnTo>
                  <a:pt x="522" y="576"/>
                </a:lnTo>
                <a:lnTo>
                  <a:pt x="522" y="577"/>
                </a:lnTo>
                <a:lnTo>
                  <a:pt x="521" y="577"/>
                </a:lnTo>
                <a:lnTo>
                  <a:pt x="521" y="578"/>
                </a:lnTo>
                <a:lnTo>
                  <a:pt x="521" y="579"/>
                </a:lnTo>
                <a:lnTo>
                  <a:pt x="521" y="581"/>
                </a:lnTo>
                <a:lnTo>
                  <a:pt x="521" y="582"/>
                </a:lnTo>
                <a:lnTo>
                  <a:pt x="520" y="582"/>
                </a:lnTo>
                <a:lnTo>
                  <a:pt x="520" y="583"/>
                </a:lnTo>
                <a:lnTo>
                  <a:pt x="520" y="584"/>
                </a:lnTo>
                <a:lnTo>
                  <a:pt x="520" y="585"/>
                </a:lnTo>
                <a:lnTo>
                  <a:pt x="520" y="586"/>
                </a:lnTo>
                <a:lnTo>
                  <a:pt x="520" y="587"/>
                </a:lnTo>
                <a:lnTo>
                  <a:pt x="520" y="588"/>
                </a:lnTo>
                <a:lnTo>
                  <a:pt x="520" y="590"/>
                </a:lnTo>
                <a:lnTo>
                  <a:pt x="518" y="590"/>
                </a:lnTo>
                <a:lnTo>
                  <a:pt x="517" y="590"/>
                </a:lnTo>
                <a:lnTo>
                  <a:pt x="516" y="590"/>
                </a:lnTo>
                <a:lnTo>
                  <a:pt x="514" y="590"/>
                </a:lnTo>
                <a:lnTo>
                  <a:pt x="513" y="590"/>
                </a:lnTo>
                <a:lnTo>
                  <a:pt x="511" y="590"/>
                </a:lnTo>
                <a:lnTo>
                  <a:pt x="511" y="588"/>
                </a:lnTo>
                <a:lnTo>
                  <a:pt x="510" y="588"/>
                </a:lnTo>
                <a:lnTo>
                  <a:pt x="509" y="588"/>
                </a:lnTo>
                <a:lnTo>
                  <a:pt x="504" y="588"/>
                </a:lnTo>
                <a:lnTo>
                  <a:pt x="503" y="588"/>
                </a:lnTo>
                <a:lnTo>
                  <a:pt x="502" y="588"/>
                </a:lnTo>
                <a:lnTo>
                  <a:pt x="500" y="588"/>
                </a:lnTo>
                <a:lnTo>
                  <a:pt x="499" y="588"/>
                </a:lnTo>
                <a:lnTo>
                  <a:pt x="497" y="588"/>
                </a:lnTo>
                <a:lnTo>
                  <a:pt x="494" y="588"/>
                </a:lnTo>
                <a:lnTo>
                  <a:pt x="493" y="588"/>
                </a:lnTo>
                <a:lnTo>
                  <a:pt x="492" y="588"/>
                </a:lnTo>
                <a:lnTo>
                  <a:pt x="492" y="590"/>
                </a:lnTo>
                <a:lnTo>
                  <a:pt x="493" y="591"/>
                </a:lnTo>
                <a:lnTo>
                  <a:pt x="493" y="592"/>
                </a:lnTo>
                <a:lnTo>
                  <a:pt x="493" y="593"/>
                </a:lnTo>
                <a:lnTo>
                  <a:pt x="493" y="595"/>
                </a:lnTo>
                <a:lnTo>
                  <a:pt x="493" y="596"/>
                </a:lnTo>
                <a:lnTo>
                  <a:pt x="493" y="598"/>
                </a:lnTo>
                <a:lnTo>
                  <a:pt x="493" y="599"/>
                </a:lnTo>
                <a:lnTo>
                  <a:pt x="492" y="599"/>
                </a:lnTo>
                <a:lnTo>
                  <a:pt x="491" y="599"/>
                </a:lnTo>
                <a:lnTo>
                  <a:pt x="490" y="599"/>
                </a:lnTo>
                <a:lnTo>
                  <a:pt x="484" y="599"/>
                </a:lnTo>
                <a:lnTo>
                  <a:pt x="479" y="599"/>
                </a:lnTo>
                <a:lnTo>
                  <a:pt x="474" y="599"/>
                </a:lnTo>
                <a:lnTo>
                  <a:pt x="469" y="599"/>
                </a:lnTo>
                <a:lnTo>
                  <a:pt x="469" y="598"/>
                </a:lnTo>
                <a:lnTo>
                  <a:pt x="468" y="598"/>
                </a:lnTo>
                <a:lnTo>
                  <a:pt x="465" y="598"/>
                </a:lnTo>
                <a:lnTo>
                  <a:pt x="465" y="599"/>
                </a:lnTo>
                <a:lnTo>
                  <a:pt x="463" y="599"/>
                </a:lnTo>
                <a:lnTo>
                  <a:pt x="463" y="598"/>
                </a:lnTo>
                <a:lnTo>
                  <a:pt x="463" y="599"/>
                </a:lnTo>
                <a:lnTo>
                  <a:pt x="461" y="599"/>
                </a:lnTo>
                <a:lnTo>
                  <a:pt x="461" y="598"/>
                </a:lnTo>
                <a:lnTo>
                  <a:pt x="460" y="598"/>
                </a:lnTo>
                <a:lnTo>
                  <a:pt x="460" y="599"/>
                </a:lnTo>
                <a:lnTo>
                  <a:pt x="459" y="599"/>
                </a:lnTo>
                <a:lnTo>
                  <a:pt x="459" y="598"/>
                </a:lnTo>
                <a:lnTo>
                  <a:pt x="459" y="599"/>
                </a:lnTo>
                <a:lnTo>
                  <a:pt x="459" y="600"/>
                </a:lnTo>
                <a:lnTo>
                  <a:pt x="459" y="601"/>
                </a:lnTo>
                <a:lnTo>
                  <a:pt x="459" y="602"/>
                </a:lnTo>
                <a:lnTo>
                  <a:pt x="459" y="603"/>
                </a:lnTo>
                <a:lnTo>
                  <a:pt x="459" y="604"/>
                </a:lnTo>
                <a:lnTo>
                  <a:pt x="459" y="605"/>
                </a:lnTo>
                <a:lnTo>
                  <a:pt x="459" y="607"/>
                </a:lnTo>
                <a:lnTo>
                  <a:pt x="459" y="608"/>
                </a:lnTo>
                <a:lnTo>
                  <a:pt x="459" y="609"/>
                </a:lnTo>
                <a:lnTo>
                  <a:pt x="459" y="611"/>
                </a:lnTo>
                <a:lnTo>
                  <a:pt x="459" y="612"/>
                </a:lnTo>
                <a:lnTo>
                  <a:pt x="459" y="613"/>
                </a:lnTo>
                <a:lnTo>
                  <a:pt x="459" y="615"/>
                </a:lnTo>
                <a:lnTo>
                  <a:pt x="459" y="616"/>
                </a:lnTo>
                <a:lnTo>
                  <a:pt x="459" y="617"/>
                </a:lnTo>
                <a:lnTo>
                  <a:pt x="459" y="618"/>
                </a:lnTo>
                <a:lnTo>
                  <a:pt x="459" y="624"/>
                </a:lnTo>
                <a:lnTo>
                  <a:pt x="459" y="628"/>
                </a:lnTo>
                <a:lnTo>
                  <a:pt x="459" y="630"/>
                </a:lnTo>
                <a:lnTo>
                  <a:pt x="459" y="633"/>
                </a:lnTo>
                <a:lnTo>
                  <a:pt x="459" y="635"/>
                </a:lnTo>
                <a:lnTo>
                  <a:pt x="458" y="636"/>
                </a:lnTo>
                <a:lnTo>
                  <a:pt x="458" y="637"/>
                </a:lnTo>
                <a:lnTo>
                  <a:pt x="458" y="638"/>
                </a:lnTo>
                <a:lnTo>
                  <a:pt x="458" y="640"/>
                </a:lnTo>
                <a:lnTo>
                  <a:pt x="458" y="641"/>
                </a:lnTo>
                <a:lnTo>
                  <a:pt x="458" y="642"/>
                </a:lnTo>
                <a:lnTo>
                  <a:pt x="458" y="643"/>
                </a:lnTo>
                <a:lnTo>
                  <a:pt x="458" y="644"/>
                </a:lnTo>
                <a:lnTo>
                  <a:pt x="458" y="645"/>
                </a:lnTo>
                <a:lnTo>
                  <a:pt x="458" y="646"/>
                </a:lnTo>
                <a:lnTo>
                  <a:pt x="458" y="648"/>
                </a:lnTo>
                <a:lnTo>
                  <a:pt x="458" y="649"/>
                </a:lnTo>
                <a:lnTo>
                  <a:pt x="458" y="650"/>
                </a:lnTo>
                <a:lnTo>
                  <a:pt x="458" y="651"/>
                </a:lnTo>
                <a:lnTo>
                  <a:pt x="458" y="652"/>
                </a:lnTo>
                <a:lnTo>
                  <a:pt x="458" y="657"/>
                </a:lnTo>
                <a:lnTo>
                  <a:pt x="458" y="658"/>
                </a:lnTo>
                <a:lnTo>
                  <a:pt x="458" y="659"/>
                </a:lnTo>
                <a:lnTo>
                  <a:pt x="458" y="660"/>
                </a:lnTo>
                <a:lnTo>
                  <a:pt x="458" y="661"/>
                </a:lnTo>
                <a:lnTo>
                  <a:pt x="458" y="662"/>
                </a:lnTo>
                <a:lnTo>
                  <a:pt x="459" y="663"/>
                </a:lnTo>
                <a:lnTo>
                  <a:pt x="459" y="665"/>
                </a:lnTo>
                <a:lnTo>
                  <a:pt x="459" y="666"/>
                </a:lnTo>
                <a:lnTo>
                  <a:pt x="459" y="667"/>
                </a:lnTo>
                <a:lnTo>
                  <a:pt x="459" y="668"/>
                </a:lnTo>
                <a:lnTo>
                  <a:pt x="459" y="669"/>
                </a:lnTo>
                <a:lnTo>
                  <a:pt x="459" y="670"/>
                </a:lnTo>
                <a:lnTo>
                  <a:pt x="459" y="671"/>
                </a:lnTo>
                <a:lnTo>
                  <a:pt x="459" y="672"/>
                </a:lnTo>
                <a:lnTo>
                  <a:pt x="459" y="674"/>
                </a:lnTo>
                <a:lnTo>
                  <a:pt x="459" y="676"/>
                </a:lnTo>
                <a:lnTo>
                  <a:pt x="459" y="677"/>
                </a:lnTo>
                <a:lnTo>
                  <a:pt x="459" y="678"/>
                </a:lnTo>
                <a:lnTo>
                  <a:pt x="459" y="679"/>
                </a:lnTo>
                <a:lnTo>
                  <a:pt x="459" y="680"/>
                </a:lnTo>
                <a:lnTo>
                  <a:pt x="459" y="682"/>
                </a:lnTo>
                <a:lnTo>
                  <a:pt x="459" y="683"/>
                </a:lnTo>
                <a:lnTo>
                  <a:pt x="459" y="685"/>
                </a:lnTo>
                <a:lnTo>
                  <a:pt x="458" y="686"/>
                </a:lnTo>
                <a:lnTo>
                  <a:pt x="457" y="686"/>
                </a:lnTo>
                <a:lnTo>
                  <a:pt x="456" y="687"/>
                </a:lnTo>
                <a:lnTo>
                  <a:pt x="454" y="687"/>
                </a:lnTo>
                <a:lnTo>
                  <a:pt x="456" y="688"/>
                </a:lnTo>
                <a:lnTo>
                  <a:pt x="454" y="688"/>
                </a:lnTo>
                <a:lnTo>
                  <a:pt x="454" y="687"/>
                </a:lnTo>
                <a:lnTo>
                  <a:pt x="452" y="688"/>
                </a:lnTo>
                <a:lnTo>
                  <a:pt x="450" y="691"/>
                </a:lnTo>
                <a:lnTo>
                  <a:pt x="449" y="691"/>
                </a:lnTo>
                <a:lnTo>
                  <a:pt x="449" y="692"/>
                </a:lnTo>
                <a:lnTo>
                  <a:pt x="449" y="694"/>
                </a:lnTo>
                <a:lnTo>
                  <a:pt x="449" y="697"/>
                </a:lnTo>
                <a:lnTo>
                  <a:pt x="450" y="697"/>
                </a:lnTo>
                <a:lnTo>
                  <a:pt x="451" y="697"/>
                </a:lnTo>
                <a:lnTo>
                  <a:pt x="452" y="697"/>
                </a:lnTo>
                <a:lnTo>
                  <a:pt x="453" y="697"/>
                </a:lnTo>
                <a:lnTo>
                  <a:pt x="454" y="697"/>
                </a:lnTo>
                <a:lnTo>
                  <a:pt x="456" y="697"/>
                </a:lnTo>
                <a:lnTo>
                  <a:pt x="454" y="700"/>
                </a:lnTo>
                <a:lnTo>
                  <a:pt x="454" y="701"/>
                </a:lnTo>
                <a:lnTo>
                  <a:pt x="454" y="703"/>
                </a:lnTo>
                <a:lnTo>
                  <a:pt x="454" y="704"/>
                </a:lnTo>
                <a:lnTo>
                  <a:pt x="454" y="705"/>
                </a:lnTo>
                <a:lnTo>
                  <a:pt x="454" y="707"/>
                </a:lnTo>
                <a:lnTo>
                  <a:pt x="454" y="708"/>
                </a:lnTo>
                <a:lnTo>
                  <a:pt x="454" y="709"/>
                </a:lnTo>
                <a:lnTo>
                  <a:pt x="452" y="709"/>
                </a:lnTo>
                <a:lnTo>
                  <a:pt x="449" y="709"/>
                </a:lnTo>
                <a:lnTo>
                  <a:pt x="448" y="709"/>
                </a:lnTo>
                <a:lnTo>
                  <a:pt x="447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9"/>
                </a:lnTo>
                <a:lnTo>
                  <a:pt x="441" y="709"/>
                </a:lnTo>
                <a:lnTo>
                  <a:pt x="440" y="709"/>
                </a:lnTo>
                <a:lnTo>
                  <a:pt x="439" y="709"/>
                </a:lnTo>
                <a:lnTo>
                  <a:pt x="439" y="710"/>
                </a:lnTo>
                <a:lnTo>
                  <a:pt x="439" y="711"/>
                </a:lnTo>
                <a:lnTo>
                  <a:pt x="439" y="712"/>
                </a:lnTo>
                <a:lnTo>
                  <a:pt x="439" y="713"/>
                </a:lnTo>
                <a:lnTo>
                  <a:pt x="439" y="715"/>
                </a:lnTo>
                <a:lnTo>
                  <a:pt x="439" y="716"/>
                </a:lnTo>
                <a:lnTo>
                  <a:pt x="439" y="717"/>
                </a:lnTo>
                <a:lnTo>
                  <a:pt x="439" y="719"/>
                </a:lnTo>
                <a:lnTo>
                  <a:pt x="439" y="720"/>
                </a:lnTo>
                <a:lnTo>
                  <a:pt x="439" y="721"/>
                </a:lnTo>
                <a:lnTo>
                  <a:pt x="439" y="724"/>
                </a:lnTo>
                <a:lnTo>
                  <a:pt x="439" y="725"/>
                </a:lnTo>
                <a:lnTo>
                  <a:pt x="439" y="726"/>
                </a:lnTo>
                <a:lnTo>
                  <a:pt x="439" y="727"/>
                </a:lnTo>
                <a:lnTo>
                  <a:pt x="439" y="728"/>
                </a:lnTo>
                <a:lnTo>
                  <a:pt x="439" y="729"/>
                </a:lnTo>
                <a:lnTo>
                  <a:pt x="439" y="730"/>
                </a:lnTo>
                <a:lnTo>
                  <a:pt x="439" y="732"/>
                </a:lnTo>
                <a:lnTo>
                  <a:pt x="439" y="733"/>
                </a:lnTo>
                <a:lnTo>
                  <a:pt x="439" y="734"/>
                </a:lnTo>
                <a:lnTo>
                  <a:pt x="439" y="735"/>
                </a:lnTo>
                <a:lnTo>
                  <a:pt x="439" y="736"/>
                </a:lnTo>
                <a:lnTo>
                  <a:pt x="439" y="737"/>
                </a:lnTo>
                <a:lnTo>
                  <a:pt x="439" y="738"/>
                </a:lnTo>
                <a:lnTo>
                  <a:pt x="439" y="740"/>
                </a:lnTo>
                <a:lnTo>
                  <a:pt x="439" y="742"/>
                </a:lnTo>
                <a:lnTo>
                  <a:pt x="439" y="743"/>
                </a:lnTo>
                <a:lnTo>
                  <a:pt x="439" y="744"/>
                </a:lnTo>
                <a:lnTo>
                  <a:pt x="439" y="745"/>
                </a:lnTo>
                <a:lnTo>
                  <a:pt x="439" y="746"/>
                </a:lnTo>
                <a:lnTo>
                  <a:pt x="439" y="747"/>
                </a:lnTo>
                <a:lnTo>
                  <a:pt x="439" y="749"/>
                </a:lnTo>
                <a:lnTo>
                  <a:pt x="439" y="751"/>
                </a:lnTo>
                <a:lnTo>
                  <a:pt x="439" y="752"/>
                </a:lnTo>
                <a:lnTo>
                  <a:pt x="439" y="755"/>
                </a:lnTo>
                <a:lnTo>
                  <a:pt x="440" y="757"/>
                </a:lnTo>
                <a:lnTo>
                  <a:pt x="440" y="760"/>
                </a:lnTo>
                <a:lnTo>
                  <a:pt x="439" y="761"/>
                </a:lnTo>
                <a:lnTo>
                  <a:pt x="439" y="762"/>
                </a:lnTo>
                <a:lnTo>
                  <a:pt x="439" y="763"/>
                </a:lnTo>
                <a:lnTo>
                  <a:pt x="439" y="766"/>
                </a:lnTo>
                <a:lnTo>
                  <a:pt x="439" y="767"/>
                </a:lnTo>
                <a:lnTo>
                  <a:pt x="439" y="768"/>
                </a:lnTo>
                <a:lnTo>
                  <a:pt x="439" y="770"/>
                </a:lnTo>
                <a:lnTo>
                  <a:pt x="437" y="770"/>
                </a:lnTo>
                <a:lnTo>
                  <a:pt x="437" y="771"/>
                </a:lnTo>
                <a:lnTo>
                  <a:pt x="439" y="771"/>
                </a:lnTo>
                <a:lnTo>
                  <a:pt x="439" y="772"/>
                </a:lnTo>
                <a:lnTo>
                  <a:pt x="439" y="774"/>
                </a:lnTo>
                <a:lnTo>
                  <a:pt x="439" y="775"/>
                </a:lnTo>
                <a:lnTo>
                  <a:pt x="439" y="776"/>
                </a:lnTo>
                <a:lnTo>
                  <a:pt x="439" y="777"/>
                </a:lnTo>
                <a:lnTo>
                  <a:pt x="439" y="778"/>
                </a:lnTo>
                <a:lnTo>
                  <a:pt x="440" y="778"/>
                </a:lnTo>
                <a:lnTo>
                  <a:pt x="441" y="778"/>
                </a:lnTo>
                <a:lnTo>
                  <a:pt x="442" y="778"/>
                </a:lnTo>
                <a:lnTo>
                  <a:pt x="443" y="778"/>
                </a:lnTo>
                <a:lnTo>
                  <a:pt x="445" y="778"/>
                </a:lnTo>
                <a:lnTo>
                  <a:pt x="447" y="778"/>
                </a:lnTo>
                <a:lnTo>
                  <a:pt x="448" y="778"/>
                </a:lnTo>
                <a:lnTo>
                  <a:pt x="449" y="778"/>
                </a:lnTo>
                <a:lnTo>
                  <a:pt x="450" y="778"/>
                </a:lnTo>
                <a:lnTo>
                  <a:pt x="451" y="778"/>
                </a:lnTo>
                <a:lnTo>
                  <a:pt x="453" y="778"/>
                </a:lnTo>
                <a:lnTo>
                  <a:pt x="454" y="778"/>
                </a:lnTo>
                <a:lnTo>
                  <a:pt x="458" y="778"/>
                </a:lnTo>
                <a:lnTo>
                  <a:pt x="460" y="778"/>
                </a:lnTo>
                <a:lnTo>
                  <a:pt x="461" y="777"/>
                </a:lnTo>
                <a:lnTo>
                  <a:pt x="462" y="777"/>
                </a:lnTo>
                <a:lnTo>
                  <a:pt x="465" y="777"/>
                </a:lnTo>
                <a:lnTo>
                  <a:pt x="466" y="777"/>
                </a:lnTo>
                <a:lnTo>
                  <a:pt x="467" y="777"/>
                </a:lnTo>
                <a:lnTo>
                  <a:pt x="468" y="777"/>
                </a:lnTo>
                <a:lnTo>
                  <a:pt x="469" y="777"/>
                </a:lnTo>
                <a:lnTo>
                  <a:pt x="470" y="777"/>
                </a:lnTo>
                <a:lnTo>
                  <a:pt x="471" y="777"/>
                </a:lnTo>
                <a:lnTo>
                  <a:pt x="473" y="777"/>
                </a:lnTo>
                <a:lnTo>
                  <a:pt x="474" y="777"/>
                </a:lnTo>
                <a:lnTo>
                  <a:pt x="475" y="777"/>
                </a:lnTo>
                <a:lnTo>
                  <a:pt x="476" y="777"/>
                </a:lnTo>
                <a:lnTo>
                  <a:pt x="477" y="777"/>
                </a:lnTo>
                <a:lnTo>
                  <a:pt x="478" y="777"/>
                </a:lnTo>
                <a:lnTo>
                  <a:pt x="479" y="777"/>
                </a:lnTo>
                <a:lnTo>
                  <a:pt x="479" y="776"/>
                </a:lnTo>
                <a:lnTo>
                  <a:pt x="479" y="775"/>
                </a:lnTo>
                <a:lnTo>
                  <a:pt x="479" y="774"/>
                </a:lnTo>
                <a:lnTo>
                  <a:pt x="479" y="771"/>
                </a:lnTo>
                <a:lnTo>
                  <a:pt x="479" y="769"/>
                </a:lnTo>
                <a:lnTo>
                  <a:pt x="480" y="769"/>
                </a:lnTo>
                <a:lnTo>
                  <a:pt x="482" y="769"/>
                </a:lnTo>
                <a:lnTo>
                  <a:pt x="483" y="769"/>
                </a:lnTo>
                <a:lnTo>
                  <a:pt x="484" y="769"/>
                </a:lnTo>
                <a:lnTo>
                  <a:pt x="485" y="769"/>
                </a:lnTo>
                <a:lnTo>
                  <a:pt x="486" y="769"/>
                </a:lnTo>
                <a:lnTo>
                  <a:pt x="487" y="768"/>
                </a:lnTo>
                <a:lnTo>
                  <a:pt x="490" y="768"/>
                </a:lnTo>
                <a:lnTo>
                  <a:pt x="488" y="771"/>
                </a:lnTo>
                <a:lnTo>
                  <a:pt x="488" y="772"/>
                </a:lnTo>
                <a:lnTo>
                  <a:pt x="487" y="776"/>
                </a:lnTo>
                <a:lnTo>
                  <a:pt x="488" y="776"/>
                </a:lnTo>
                <a:lnTo>
                  <a:pt x="490" y="776"/>
                </a:lnTo>
                <a:lnTo>
                  <a:pt x="492" y="776"/>
                </a:lnTo>
                <a:lnTo>
                  <a:pt x="494" y="776"/>
                </a:lnTo>
                <a:lnTo>
                  <a:pt x="501" y="775"/>
                </a:lnTo>
                <a:lnTo>
                  <a:pt x="502" y="775"/>
                </a:lnTo>
                <a:lnTo>
                  <a:pt x="504" y="775"/>
                </a:lnTo>
                <a:lnTo>
                  <a:pt x="505" y="775"/>
                </a:lnTo>
                <a:lnTo>
                  <a:pt x="511" y="775"/>
                </a:lnTo>
                <a:lnTo>
                  <a:pt x="512" y="775"/>
                </a:lnTo>
                <a:lnTo>
                  <a:pt x="514" y="778"/>
                </a:lnTo>
                <a:lnTo>
                  <a:pt x="516" y="778"/>
                </a:lnTo>
                <a:lnTo>
                  <a:pt x="517" y="780"/>
                </a:lnTo>
                <a:lnTo>
                  <a:pt x="517" y="782"/>
                </a:lnTo>
                <a:lnTo>
                  <a:pt x="520" y="785"/>
                </a:lnTo>
                <a:lnTo>
                  <a:pt x="520" y="786"/>
                </a:lnTo>
                <a:lnTo>
                  <a:pt x="521" y="786"/>
                </a:lnTo>
                <a:lnTo>
                  <a:pt x="521" y="785"/>
                </a:lnTo>
                <a:lnTo>
                  <a:pt x="521" y="784"/>
                </a:lnTo>
                <a:lnTo>
                  <a:pt x="522" y="782"/>
                </a:lnTo>
                <a:lnTo>
                  <a:pt x="522" y="780"/>
                </a:lnTo>
                <a:lnTo>
                  <a:pt x="523" y="779"/>
                </a:lnTo>
                <a:lnTo>
                  <a:pt x="523" y="778"/>
                </a:lnTo>
                <a:lnTo>
                  <a:pt x="523" y="776"/>
                </a:lnTo>
                <a:lnTo>
                  <a:pt x="525" y="775"/>
                </a:lnTo>
                <a:lnTo>
                  <a:pt x="527" y="769"/>
                </a:lnTo>
                <a:lnTo>
                  <a:pt x="528" y="768"/>
                </a:lnTo>
                <a:lnTo>
                  <a:pt x="528" y="767"/>
                </a:lnTo>
                <a:lnTo>
                  <a:pt x="528" y="766"/>
                </a:lnTo>
                <a:lnTo>
                  <a:pt x="528" y="764"/>
                </a:lnTo>
                <a:lnTo>
                  <a:pt x="528" y="763"/>
                </a:lnTo>
                <a:lnTo>
                  <a:pt x="527" y="760"/>
                </a:lnTo>
                <a:lnTo>
                  <a:pt x="526" y="760"/>
                </a:lnTo>
                <a:lnTo>
                  <a:pt x="526" y="759"/>
                </a:lnTo>
                <a:lnTo>
                  <a:pt x="526" y="758"/>
                </a:lnTo>
                <a:lnTo>
                  <a:pt x="525" y="752"/>
                </a:lnTo>
                <a:lnTo>
                  <a:pt x="523" y="744"/>
                </a:lnTo>
                <a:lnTo>
                  <a:pt x="523" y="742"/>
                </a:lnTo>
                <a:lnTo>
                  <a:pt x="523" y="741"/>
                </a:lnTo>
                <a:lnTo>
                  <a:pt x="522" y="741"/>
                </a:lnTo>
                <a:lnTo>
                  <a:pt x="522" y="740"/>
                </a:lnTo>
                <a:lnTo>
                  <a:pt x="523" y="738"/>
                </a:lnTo>
                <a:lnTo>
                  <a:pt x="523" y="737"/>
                </a:lnTo>
                <a:lnTo>
                  <a:pt x="525" y="735"/>
                </a:lnTo>
                <a:lnTo>
                  <a:pt x="525" y="733"/>
                </a:lnTo>
                <a:lnTo>
                  <a:pt x="525" y="734"/>
                </a:lnTo>
                <a:lnTo>
                  <a:pt x="526" y="734"/>
                </a:lnTo>
                <a:lnTo>
                  <a:pt x="526" y="735"/>
                </a:lnTo>
                <a:lnTo>
                  <a:pt x="527" y="738"/>
                </a:lnTo>
                <a:lnTo>
                  <a:pt x="527" y="740"/>
                </a:lnTo>
                <a:lnTo>
                  <a:pt x="527" y="741"/>
                </a:lnTo>
                <a:lnTo>
                  <a:pt x="527" y="742"/>
                </a:lnTo>
                <a:lnTo>
                  <a:pt x="527" y="743"/>
                </a:lnTo>
                <a:lnTo>
                  <a:pt x="527" y="744"/>
                </a:lnTo>
                <a:lnTo>
                  <a:pt x="529" y="752"/>
                </a:lnTo>
                <a:lnTo>
                  <a:pt x="529" y="757"/>
                </a:lnTo>
                <a:lnTo>
                  <a:pt x="530" y="758"/>
                </a:lnTo>
                <a:lnTo>
                  <a:pt x="530" y="763"/>
                </a:lnTo>
                <a:lnTo>
                  <a:pt x="530" y="766"/>
                </a:lnTo>
                <a:lnTo>
                  <a:pt x="530" y="769"/>
                </a:lnTo>
                <a:lnTo>
                  <a:pt x="529" y="770"/>
                </a:lnTo>
                <a:lnTo>
                  <a:pt x="528" y="774"/>
                </a:lnTo>
                <a:lnTo>
                  <a:pt x="528" y="777"/>
                </a:lnTo>
                <a:lnTo>
                  <a:pt x="527" y="779"/>
                </a:lnTo>
                <a:lnTo>
                  <a:pt x="526" y="782"/>
                </a:lnTo>
                <a:lnTo>
                  <a:pt x="526" y="783"/>
                </a:lnTo>
                <a:lnTo>
                  <a:pt x="525" y="786"/>
                </a:lnTo>
                <a:lnTo>
                  <a:pt x="525" y="787"/>
                </a:lnTo>
                <a:lnTo>
                  <a:pt x="525" y="788"/>
                </a:lnTo>
                <a:lnTo>
                  <a:pt x="523" y="788"/>
                </a:lnTo>
                <a:lnTo>
                  <a:pt x="523" y="789"/>
                </a:lnTo>
                <a:lnTo>
                  <a:pt x="526" y="792"/>
                </a:lnTo>
                <a:lnTo>
                  <a:pt x="526" y="793"/>
                </a:lnTo>
                <a:lnTo>
                  <a:pt x="527" y="793"/>
                </a:lnTo>
                <a:lnTo>
                  <a:pt x="528" y="795"/>
                </a:lnTo>
                <a:lnTo>
                  <a:pt x="529" y="796"/>
                </a:lnTo>
                <a:lnTo>
                  <a:pt x="530" y="797"/>
                </a:lnTo>
                <a:lnTo>
                  <a:pt x="530" y="799"/>
                </a:lnTo>
                <a:lnTo>
                  <a:pt x="531" y="799"/>
                </a:lnTo>
                <a:lnTo>
                  <a:pt x="531" y="800"/>
                </a:lnTo>
                <a:lnTo>
                  <a:pt x="531" y="801"/>
                </a:lnTo>
                <a:lnTo>
                  <a:pt x="530" y="802"/>
                </a:lnTo>
                <a:lnTo>
                  <a:pt x="525" y="807"/>
                </a:lnTo>
                <a:lnTo>
                  <a:pt x="520" y="811"/>
                </a:lnTo>
                <a:lnTo>
                  <a:pt x="519" y="812"/>
                </a:lnTo>
                <a:lnTo>
                  <a:pt x="513" y="817"/>
                </a:lnTo>
                <a:lnTo>
                  <a:pt x="509" y="821"/>
                </a:lnTo>
                <a:lnTo>
                  <a:pt x="509" y="822"/>
                </a:lnTo>
                <a:lnTo>
                  <a:pt x="508" y="822"/>
                </a:lnTo>
                <a:lnTo>
                  <a:pt x="506" y="824"/>
                </a:lnTo>
                <a:lnTo>
                  <a:pt x="505" y="824"/>
                </a:lnTo>
                <a:lnTo>
                  <a:pt x="504" y="824"/>
                </a:lnTo>
                <a:lnTo>
                  <a:pt x="503" y="824"/>
                </a:lnTo>
                <a:lnTo>
                  <a:pt x="503" y="825"/>
                </a:lnTo>
                <a:lnTo>
                  <a:pt x="502" y="825"/>
                </a:lnTo>
                <a:lnTo>
                  <a:pt x="501" y="825"/>
                </a:lnTo>
                <a:lnTo>
                  <a:pt x="499" y="826"/>
                </a:lnTo>
                <a:lnTo>
                  <a:pt x="497" y="826"/>
                </a:lnTo>
                <a:lnTo>
                  <a:pt x="497" y="827"/>
                </a:lnTo>
                <a:lnTo>
                  <a:pt x="496" y="827"/>
                </a:lnTo>
                <a:lnTo>
                  <a:pt x="496" y="826"/>
                </a:lnTo>
                <a:lnTo>
                  <a:pt x="496" y="825"/>
                </a:lnTo>
                <a:lnTo>
                  <a:pt x="497" y="825"/>
                </a:lnTo>
                <a:lnTo>
                  <a:pt x="497" y="824"/>
                </a:lnTo>
                <a:lnTo>
                  <a:pt x="496" y="824"/>
                </a:lnTo>
                <a:lnTo>
                  <a:pt x="496" y="822"/>
                </a:lnTo>
                <a:lnTo>
                  <a:pt x="496" y="821"/>
                </a:lnTo>
                <a:lnTo>
                  <a:pt x="496" y="822"/>
                </a:lnTo>
                <a:lnTo>
                  <a:pt x="497" y="822"/>
                </a:lnTo>
                <a:lnTo>
                  <a:pt x="499" y="824"/>
                </a:lnTo>
                <a:lnTo>
                  <a:pt x="500" y="825"/>
                </a:lnTo>
                <a:lnTo>
                  <a:pt x="500" y="824"/>
                </a:lnTo>
                <a:lnTo>
                  <a:pt x="499" y="821"/>
                </a:lnTo>
                <a:lnTo>
                  <a:pt x="497" y="820"/>
                </a:lnTo>
                <a:lnTo>
                  <a:pt x="497" y="821"/>
                </a:lnTo>
                <a:lnTo>
                  <a:pt x="497" y="820"/>
                </a:lnTo>
                <a:lnTo>
                  <a:pt x="497" y="819"/>
                </a:lnTo>
                <a:lnTo>
                  <a:pt x="497" y="818"/>
                </a:lnTo>
                <a:lnTo>
                  <a:pt x="499" y="818"/>
                </a:lnTo>
                <a:lnTo>
                  <a:pt x="497" y="818"/>
                </a:lnTo>
                <a:lnTo>
                  <a:pt x="497" y="817"/>
                </a:lnTo>
                <a:lnTo>
                  <a:pt x="499" y="816"/>
                </a:lnTo>
                <a:lnTo>
                  <a:pt x="500" y="816"/>
                </a:lnTo>
                <a:lnTo>
                  <a:pt x="500" y="814"/>
                </a:lnTo>
                <a:lnTo>
                  <a:pt x="501" y="814"/>
                </a:lnTo>
                <a:lnTo>
                  <a:pt x="501" y="813"/>
                </a:lnTo>
                <a:lnTo>
                  <a:pt x="502" y="813"/>
                </a:lnTo>
                <a:lnTo>
                  <a:pt x="503" y="812"/>
                </a:lnTo>
                <a:lnTo>
                  <a:pt x="505" y="811"/>
                </a:lnTo>
                <a:lnTo>
                  <a:pt x="505" y="810"/>
                </a:lnTo>
                <a:lnTo>
                  <a:pt x="506" y="810"/>
                </a:lnTo>
                <a:lnTo>
                  <a:pt x="506" y="809"/>
                </a:lnTo>
                <a:lnTo>
                  <a:pt x="508" y="809"/>
                </a:lnTo>
                <a:lnTo>
                  <a:pt x="506" y="808"/>
                </a:lnTo>
                <a:lnTo>
                  <a:pt x="505" y="808"/>
                </a:lnTo>
                <a:lnTo>
                  <a:pt x="504" y="809"/>
                </a:lnTo>
                <a:lnTo>
                  <a:pt x="502" y="811"/>
                </a:lnTo>
                <a:lnTo>
                  <a:pt x="501" y="811"/>
                </a:lnTo>
                <a:lnTo>
                  <a:pt x="500" y="811"/>
                </a:lnTo>
                <a:lnTo>
                  <a:pt x="499" y="812"/>
                </a:lnTo>
                <a:lnTo>
                  <a:pt x="499" y="813"/>
                </a:lnTo>
                <a:lnTo>
                  <a:pt x="497" y="813"/>
                </a:lnTo>
                <a:lnTo>
                  <a:pt x="497" y="814"/>
                </a:lnTo>
                <a:lnTo>
                  <a:pt x="497" y="816"/>
                </a:lnTo>
                <a:lnTo>
                  <a:pt x="496" y="817"/>
                </a:lnTo>
                <a:lnTo>
                  <a:pt x="496" y="818"/>
                </a:lnTo>
                <a:lnTo>
                  <a:pt x="495" y="819"/>
                </a:lnTo>
                <a:lnTo>
                  <a:pt x="494" y="820"/>
                </a:lnTo>
                <a:lnTo>
                  <a:pt x="494" y="821"/>
                </a:lnTo>
                <a:lnTo>
                  <a:pt x="493" y="822"/>
                </a:lnTo>
                <a:lnTo>
                  <a:pt x="492" y="824"/>
                </a:lnTo>
                <a:lnTo>
                  <a:pt x="491" y="825"/>
                </a:lnTo>
                <a:lnTo>
                  <a:pt x="490" y="825"/>
                </a:lnTo>
                <a:lnTo>
                  <a:pt x="491" y="826"/>
                </a:lnTo>
                <a:lnTo>
                  <a:pt x="490" y="826"/>
                </a:lnTo>
                <a:lnTo>
                  <a:pt x="488" y="827"/>
                </a:lnTo>
                <a:lnTo>
                  <a:pt x="490" y="827"/>
                </a:lnTo>
                <a:lnTo>
                  <a:pt x="488" y="827"/>
                </a:lnTo>
                <a:lnTo>
                  <a:pt x="488" y="828"/>
                </a:lnTo>
                <a:lnTo>
                  <a:pt x="487" y="828"/>
                </a:lnTo>
                <a:lnTo>
                  <a:pt x="488" y="828"/>
                </a:lnTo>
                <a:lnTo>
                  <a:pt x="487" y="829"/>
                </a:lnTo>
                <a:lnTo>
                  <a:pt x="487" y="828"/>
                </a:lnTo>
                <a:lnTo>
                  <a:pt x="487" y="829"/>
                </a:lnTo>
                <a:lnTo>
                  <a:pt x="486" y="829"/>
                </a:lnTo>
                <a:lnTo>
                  <a:pt x="487" y="829"/>
                </a:lnTo>
                <a:lnTo>
                  <a:pt x="486" y="830"/>
                </a:lnTo>
                <a:lnTo>
                  <a:pt x="486" y="832"/>
                </a:lnTo>
                <a:lnTo>
                  <a:pt x="485" y="829"/>
                </a:lnTo>
                <a:lnTo>
                  <a:pt x="485" y="828"/>
                </a:lnTo>
                <a:lnTo>
                  <a:pt x="485" y="827"/>
                </a:lnTo>
                <a:lnTo>
                  <a:pt x="485" y="826"/>
                </a:lnTo>
                <a:lnTo>
                  <a:pt x="485" y="824"/>
                </a:lnTo>
                <a:lnTo>
                  <a:pt x="484" y="824"/>
                </a:lnTo>
                <a:lnTo>
                  <a:pt x="482" y="824"/>
                </a:lnTo>
                <a:lnTo>
                  <a:pt x="480" y="825"/>
                </a:lnTo>
                <a:lnTo>
                  <a:pt x="480" y="826"/>
                </a:lnTo>
                <a:lnTo>
                  <a:pt x="483" y="828"/>
                </a:lnTo>
                <a:lnTo>
                  <a:pt x="484" y="828"/>
                </a:lnTo>
                <a:lnTo>
                  <a:pt x="484" y="832"/>
                </a:lnTo>
                <a:lnTo>
                  <a:pt x="484" y="833"/>
                </a:lnTo>
                <a:lnTo>
                  <a:pt x="484" y="834"/>
                </a:lnTo>
                <a:lnTo>
                  <a:pt x="484" y="835"/>
                </a:lnTo>
                <a:lnTo>
                  <a:pt x="483" y="835"/>
                </a:lnTo>
                <a:lnTo>
                  <a:pt x="482" y="836"/>
                </a:lnTo>
                <a:lnTo>
                  <a:pt x="482" y="837"/>
                </a:lnTo>
                <a:lnTo>
                  <a:pt x="480" y="837"/>
                </a:lnTo>
                <a:lnTo>
                  <a:pt x="480" y="838"/>
                </a:lnTo>
                <a:lnTo>
                  <a:pt x="479" y="839"/>
                </a:lnTo>
                <a:lnTo>
                  <a:pt x="479" y="841"/>
                </a:lnTo>
                <a:lnTo>
                  <a:pt x="478" y="841"/>
                </a:lnTo>
                <a:lnTo>
                  <a:pt x="478" y="842"/>
                </a:lnTo>
                <a:lnTo>
                  <a:pt x="477" y="842"/>
                </a:lnTo>
                <a:lnTo>
                  <a:pt x="478" y="842"/>
                </a:lnTo>
                <a:lnTo>
                  <a:pt x="478" y="841"/>
                </a:lnTo>
                <a:lnTo>
                  <a:pt x="477" y="841"/>
                </a:lnTo>
                <a:lnTo>
                  <a:pt x="477" y="842"/>
                </a:lnTo>
                <a:lnTo>
                  <a:pt x="477" y="843"/>
                </a:lnTo>
                <a:lnTo>
                  <a:pt x="476" y="843"/>
                </a:lnTo>
                <a:lnTo>
                  <a:pt x="476" y="842"/>
                </a:lnTo>
                <a:lnTo>
                  <a:pt x="476" y="843"/>
                </a:lnTo>
                <a:lnTo>
                  <a:pt x="476" y="842"/>
                </a:lnTo>
                <a:lnTo>
                  <a:pt x="476" y="838"/>
                </a:lnTo>
                <a:lnTo>
                  <a:pt x="476" y="837"/>
                </a:lnTo>
                <a:lnTo>
                  <a:pt x="476" y="836"/>
                </a:lnTo>
                <a:lnTo>
                  <a:pt x="476" y="835"/>
                </a:lnTo>
                <a:lnTo>
                  <a:pt x="476" y="834"/>
                </a:lnTo>
                <a:lnTo>
                  <a:pt x="476" y="833"/>
                </a:lnTo>
                <a:lnTo>
                  <a:pt x="477" y="832"/>
                </a:lnTo>
                <a:lnTo>
                  <a:pt x="477" y="830"/>
                </a:lnTo>
                <a:lnTo>
                  <a:pt x="477" y="832"/>
                </a:lnTo>
                <a:lnTo>
                  <a:pt x="478" y="832"/>
                </a:lnTo>
                <a:lnTo>
                  <a:pt x="478" y="830"/>
                </a:lnTo>
                <a:lnTo>
                  <a:pt x="478" y="829"/>
                </a:lnTo>
                <a:lnTo>
                  <a:pt x="478" y="828"/>
                </a:lnTo>
                <a:lnTo>
                  <a:pt x="478" y="829"/>
                </a:lnTo>
                <a:lnTo>
                  <a:pt x="478" y="828"/>
                </a:lnTo>
                <a:lnTo>
                  <a:pt x="477" y="829"/>
                </a:lnTo>
                <a:lnTo>
                  <a:pt x="477" y="830"/>
                </a:lnTo>
                <a:lnTo>
                  <a:pt x="476" y="832"/>
                </a:lnTo>
                <a:lnTo>
                  <a:pt x="475" y="832"/>
                </a:lnTo>
                <a:lnTo>
                  <a:pt x="475" y="834"/>
                </a:lnTo>
                <a:lnTo>
                  <a:pt x="474" y="834"/>
                </a:lnTo>
                <a:lnTo>
                  <a:pt x="474" y="835"/>
                </a:lnTo>
                <a:lnTo>
                  <a:pt x="474" y="837"/>
                </a:lnTo>
                <a:lnTo>
                  <a:pt x="474" y="838"/>
                </a:lnTo>
                <a:lnTo>
                  <a:pt x="474" y="839"/>
                </a:lnTo>
                <a:lnTo>
                  <a:pt x="474" y="841"/>
                </a:lnTo>
                <a:lnTo>
                  <a:pt x="474" y="842"/>
                </a:lnTo>
                <a:lnTo>
                  <a:pt x="473" y="842"/>
                </a:lnTo>
                <a:lnTo>
                  <a:pt x="471" y="841"/>
                </a:lnTo>
                <a:lnTo>
                  <a:pt x="470" y="841"/>
                </a:lnTo>
                <a:lnTo>
                  <a:pt x="470" y="839"/>
                </a:lnTo>
                <a:lnTo>
                  <a:pt x="469" y="839"/>
                </a:lnTo>
                <a:lnTo>
                  <a:pt x="469" y="838"/>
                </a:lnTo>
                <a:lnTo>
                  <a:pt x="468" y="837"/>
                </a:lnTo>
                <a:lnTo>
                  <a:pt x="469" y="838"/>
                </a:lnTo>
                <a:lnTo>
                  <a:pt x="469" y="837"/>
                </a:lnTo>
                <a:lnTo>
                  <a:pt x="468" y="837"/>
                </a:lnTo>
                <a:lnTo>
                  <a:pt x="468" y="836"/>
                </a:lnTo>
                <a:lnTo>
                  <a:pt x="469" y="835"/>
                </a:lnTo>
                <a:lnTo>
                  <a:pt x="468" y="835"/>
                </a:lnTo>
                <a:lnTo>
                  <a:pt x="469" y="834"/>
                </a:lnTo>
                <a:lnTo>
                  <a:pt x="469" y="833"/>
                </a:lnTo>
                <a:lnTo>
                  <a:pt x="469" y="832"/>
                </a:lnTo>
                <a:lnTo>
                  <a:pt x="470" y="832"/>
                </a:lnTo>
                <a:lnTo>
                  <a:pt x="470" y="830"/>
                </a:lnTo>
                <a:lnTo>
                  <a:pt x="470" y="829"/>
                </a:lnTo>
                <a:lnTo>
                  <a:pt x="470" y="828"/>
                </a:lnTo>
                <a:lnTo>
                  <a:pt x="471" y="825"/>
                </a:lnTo>
                <a:lnTo>
                  <a:pt x="473" y="824"/>
                </a:lnTo>
                <a:lnTo>
                  <a:pt x="473" y="822"/>
                </a:lnTo>
                <a:lnTo>
                  <a:pt x="471" y="822"/>
                </a:lnTo>
                <a:lnTo>
                  <a:pt x="470" y="822"/>
                </a:lnTo>
                <a:lnTo>
                  <a:pt x="468" y="824"/>
                </a:lnTo>
                <a:lnTo>
                  <a:pt x="466" y="824"/>
                </a:lnTo>
                <a:lnTo>
                  <a:pt x="465" y="824"/>
                </a:lnTo>
                <a:lnTo>
                  <a:pt x="465" y="822"/>
                </a:lnTo>
                <a:lnTo>
                  <a:pt x="465" y="821"/>
                </a:lnTo>
                <a:lnTo>
                  <a:pt x="463" y="820"/>
                </a:lnTo>
                <a:lnTo>
                  <a:pt x="462" y="820"/>
                </a:lnTo>
                <a:lnTo>
                  <a:pt x="461" y="821"/>
                </a:lnTo>
                <a:lnTo>
                  <a:pt x="467" y="832"/>
                </a:lnTo>
                <a:lnTo>
                  <a:pt x="465" y="835"/>
                </a:lnTo>
                <a:lnTo>
                  <a:pt x="463" y="835"/>
                </a:lnTo>
                <a:lnTo>
                  <a:pt x="463" y="836"/>
                </a:lnTo>
                <a:lnTo>
                  <a:pt x="463" y="837"/>
                </a:lnTo>
                <a:lnTo>
                  <a:pt x="462" y="838"/>
                </a:lnTo>
                <a:lnTo>
                  <a:pt x="462" y="837"/>
                </a:lnTo>
                <a:lnTo>
                  <a:pt x="461" y="837"/>
                </a:lnTo>
                <a:lnTo>
                  <a:pt x="461" y="838"/>
                </a:lnTo>
                <a:lnTo>
                  <a:pt x="460" y="838"/>
                </a:lnTo>
                <a:lnTo>
                  <a:pt x="458" y="839"/>
                </a:lnTo>
                <a:lnTo>
                  <a:pt x="458" y="838"/>
                </a:lnTo>
                <a:lnTo>
                  <a:pt x="459" y="838"/>
                </a:lnTo>
                <a:lnTo>
                  <a:pt x="458" y="838"/>
                </a:lnTo>
                <a:lnTo>
                  <a:pt x="457" y="838"/>
                </a:lnTo>
                <a:lnTo>
                  <a:pt x="456" y="839"/>
                </a:lnTo>
                <a:lnTo>
                  <a:pt x="454" y="839"/>
                </a:lnTo>
                <a:lnTo>
                  <a:pt x="453" y="839"/>
                </a:lnTo>
                <a:lnTo>
                  <a:pt x="452" y="839"/>
                </a:lnTo>
                <a:lnTo>
                  <a:pt x="452" y="841"/>
                </a:lnTo>
                <a:lnTo>
                  <a:pt x="451" y="841"/>
                </a:lnTo>
                <a:lnTo>
                  <a:pt x="451" y="839"/>
                </a:lnTo>
                <a:lnTo>
                  <a:pt x="450" y="839"/>
                </a:lnTo>
                <a:lnTo>
                  <a:pt x="450" y="841"/>
                </a:lnTo>
                <a:lnTo>
                  <a:pt x="451" y="841"/>
                </a:lnTo>
                <a:lnTo>
                  <a:pt x="456" y="839"/>
                </a:lnTo>
                <a:lnTo>
                  <a:pt x="457" y="839"/>
                </a:lnTo>
                <a:lnTo>
                  <a:pt x="458" y="839"/>
                </a:lnTo>
                <a:lnTo>
                  <a:pt x="459" y="841"/>
                </a:lnTo>
                <a:lnTo>
                  <a:pt x="460" y="841"/>
                </a:lnTo>
                <a:lnTo>
                  <a:pt x="461" y="841"/>
                </a:lnTo>
                <a:lnTo>
                  <a:pt x="462" y="841"/>
                </a:lnTo>
                <a:lnTo>
                  <a:pt x="463" y="838"/>
                </a:lnTo>
                <a:lnTo>
                  <a:pt x="465" y="838"/>
                </a:lnTo>
                <a:lnTo>
                  <a:pt x="465" y="839"/>
                </a:lnTo>
                <a:lnTo>
                  <a:pt x="466" y="841"/>
                </a:lnTo>
                <a:lnTo>
                  <a:pt x="468" y="843"/>
                </a:lnTo>
                <a:lnTo>
                  <a:pt x="468" y="844"/>
                </a:lnTo>
                <a:lnTo>
                  <a:pt x="469" y="846"/>
                </a:lnTo>
                <a:lnTo>
                  <a:pt x="468" y="847"/>
                </a:lnTo>
                <a:lnTo>
                  <a:pt x="469" y="847"/>
                </a:lnTo>
                <a:lnTo>
                  <a:pt x="468" y="847"/>
                </a:lnTo>
                <a:lnTo>
                  <a:pt x="468" y="849"/>
                </a:lnTo>
                <a:lnTo>
                  <a:pt x="468" y="850"/>
                </a:lnTo>
                <a:lnTo>
                  <a:pt x="467" y="850"/>
                </a:lnTo>
                <a:lnTo>
                  <a:pt x="467" y="849"/>
                </a:lnTo>
                <a:lnTo>
                  <a:pt x="466" y="849"/>
                </a:lnTo>
                <a:lnTo>
                  <a:pt x="465" y="849"/>
                </a:lnTo>
                <a:lnTo>
                  <a:pt x="465" y="847"/>
                </a:lnTo>
                <a:lnTo>
                  <a:pt x="463" y="847"/>
                </a:lnTo>
                <a:lnTo>
                  <a:pt x="463" y="849"/>
                </a:lnTo>
                <a:lnTo>
                  <a:pt x="465" y="850"/>
                </a:lnTo>
                <a:lnTo>
                  <a:pt x="466" y="851"/>
                </a:lnTo>
                <a:lnTo>
                  <a:pt x="467" y="851"/>
                </a:lnTo>
                <a:lnTo>
                  <a:pt x="467" y="852"/>
                </a:lnTo>
                <a:lnTo>
                  <a:pt x="467" y="853"/>
                </a:lnTo>
                <a:lnTo>
                  <a:pt x="467" y="854"/>
                </a:lnTo>
                <a:lnTo>
                  <a:pt x="466" y="854"/>
                </a:lnTo>
                <a:lnTo>
                  <a:pt x="466" y="855"/>
                </a:lnTo>
                <a:lnTo>
                  <a:pt x="466" y="856"/>
                </a:lnTo>
                <a:lnTo>
                  <a:pt x="465" y="856"/>
                </a:lnTo>
                <a:lnTo>
                  <a:pt x="465" y="858"/>
                </a:lnTo>
                <a:lnTo>
                  <a:pt x="465" y="859"/>
                </a:lnTo>
                <a:lnTo>
                  <a:pt x="463" y="860"/>
                </a:lnTo>
                <a:lnTo>
                  <a:pt x="463" y="861"/>
                </a:lnTo>
                <a:lnTo>
                  <a:pt x="463" y="862"/>
                </a:lnTo>
                <a:lnTo>
                  <a:pt x="463" y="863"/>
                </a:lnTo>
                <a:lnTo>
                  <a:pt x="463" y="864"/>
                </a:lnTo>
                <a:lnTo>
                  <a:pt x="462" y="864"/>
                </a:lnTo>
                <a:lnTo>
                  <a:pt x="463" y="864"/>
                </a:lnTo>
                <a:lnTo>
                  <a:pt x="463" y="866"/>
                </a:lnTo>
                <a:lnTo>
                  <a:pt x="463" y="867"/>
                </a:lnTo>
                <a:lnTo>
                  <a:pt x="463" y="868"/>
                </a:lnTo>
                <a:lnTo>
                  <a:pt x="463" y="869"/>
                </a:lnTo>
                <a:lnTo>
                  <a:pt x="465" y="869"/>
                </a:lnTo>
                <a:lnTo>
                  <a:pt x="465" y="870"/>
                </a:lnTo>
                <a:lnTo>
                  <a:pt x="465" y="871"/>
                </a:lnTo>
                <a:lnTo>
                  <a:pt x="466" y="871"/>
                </a:lnTo>
                <a:lnTo>
                  <a:pt x="466" y="872"/>
                </a:lnTo>
                <a:lnTo>
                  <a:pt x="466" y="874"/>
                </a:lnTo>
                <a:lnTo>
                  <a:pt x="467" y="874"/>
                </a:lnTo>
                <a:lnTo>
                  <a:pt x="466" y="874"/>
                </a:lnTo>
                <a:lnTo>
                  <a:pt x="467" y="874"/>
                </a:lnTo>
                <a:lnTo>
                  <a:pt x="467" y="875"/>
                </a:lnTo>
                <a:lnTo>
                  <a:pt x="467" y="876"/>
                </a:lnTo>
                <a:lnTo>
                  <a:pt x="468" y="877"/>
                </a:lnTo>
                <a:lnTo>
                  <a:pt x="467" y="877"/>
                </a:lnTo>
                <a:lnTo>
                  <a:pt x="467" y="876"/>
                </a:lnTo>
                <a:lnTo>
                  <a:pt x="466" y="876"/>
                </a:lnTo>
                <a:lnTo>
                  <a:pt x="465" y="875"/>
                </a:lnTo>
                <a:lnTo>
                  <a:pt x="463" y="874"/>
                </a:lnTo>
                <a:lnTo>
                  <a:pt x="462" y="874"/>
                </a:lnTo>
                <a:lnTo>
                  <a:pt x="463" y="874"/>
                </a:lnTo>
                <a:lnTo>
                  <a:pt x="463" y="875"/>
                </a:lnTo>
                <a:lnTo>
                  <a:pt x="463" y="876"/>
                </a:lnTo>
                <a:lnTo>
                  <a:pt x="465" y="876"/>
                </a:lnTo>
                <a:lnTo>
                  <a:pt x="466" y="877"/>
                </a:lnTo>
                <a:lnTo>
                  <a:pt x="468" y="878"/>
                </a:lnTo>
                <a:lnTo>
                  <a:pt x="468" y="879"/>
                </a:lnTo>
                <a:lnTo>
                  <a:pt x="469" y="879"/>
                </a:lnTo>
                <a:lnTo>
                  <a:pt x="469" y="880"/>
                </a:lnTo>
                <a:lnTo>
                  <a:pt x="469" y="881"/>
                </a:lnTo>
                <a:lnTo>
                  <a:pt x="469" y="883"/>
                </a:lnTo>
                <a:lnTo>
                  <a:pt x="470" y="884"/>
                </a:lnTo>
                <a:lnTo>
                  <a:pt x="470" y="885"/>
                </a:lnTo>
                <a:lnTo>
                  <a:pt x="470" y="886"/>
                </a:lnTo>
                <a:lnTo>
                  <a:pt x="471" y="887"/>
                </a:lnTo>
                <a:lnTo>
                  <a:pt x="471" y="888"/>
                </a:lnTo>
                <a:lnTo>
                  <a:pt x="471" y="889"/>
                </a:lnTo>
                <a:lnTo>
                  <a:pt x="470" y="891"/>
                </a:lnTo>
                <a:lnTo>
                  <a:pt x="469" y="891"/>
                </a:lnTo>
                <a:lnTo>
                  <a:pt x="469" y="888"/>
                </a:lnTo>
                <a:lnTo>
                  <a:pt x="468" y="886"/>
                </a:lnTo>
                <a:lnTo>
                  <a:pt x="467" y="883"/>
                </a:lnTo>
                <a:lnTo>
                  <a:pt x="467" y="881"/>
                </a:lnTo>
                <a:lnTo>
                  <a:pt x="466" y="881"/>
                </a:lnTo>
                <a:lnTo>
                  <a:pt x="466" y="883"/>
                </a:lnTo>
                <a:lnTo>
                  <a:pt x="466" y="884"/>
                </a:lnTo>
                <a:lnTo>
                  <a:pt x="467" y="885"/>
                </a:lnTo>
                <a:lnTo>
                  <a:pt x="467" y="886"/>
                </a:lnTo>
                <a:lnTo>
                  <a:pt x="467" y="887"/>
                </a:lnTo>
                <a:lnTo>
                  <a:pt x="467" y="888"/>
                </a:lnTo>
                <a:lnTo>
                  <a:pt x="468" y="889"/>
                </a:lnTo>
                <a:lnTo>
                  <a:pt x="468" y="891"/>
                </a:lnTo>
                <a:lnTo>
                  <a:pt x="468" y="892"/>
                </a:lnTo>
                <a:lnTo>
                  <a:pt x="469" y="892"/>
                </a:lnTo>
                <a:lnTo>
                  <a:pt x="469" y="893"/>
                </a:lnTo>
                <a:lnTo>
                  <a:pt x="469" y="894"/>
                </a:lnTo>
                <a:lnTo>
                  <a:pt x="469" y="895"/>
                </a:lnTo>
                <a:lnTo>
                  <a:pt x="469" y="896"/>
                </a:lnTo>
                <a:lnTo>
                  <a:pt x="470" y="897"/>
                </a:lnTo>
                <a:lnTo>
                  <a:pt x="469" y="897"/>
                </a:lnTo>
                <a:lnTo>
                  <a:pt x="469" y="899"/>
                </a:lnTo>
                <a:lnTo>
                  <a:pt x="468" y="899"/>
                </a:lnTo>
                <a:lnTo>
                  <a:pt x="467" y="899"/>
                </a:lnTo>
                <a:lnTo>
                  <a:pt x="467" y="897"/>
                </a:lnTo>
                <a:lnTo>
                  <a:pt x="466" y="897"/>
                </a:lnTo>
                <a:lnTo>
                  <a:pt x="466" y="896"/>
                </a:lnTo>
                <a:lnTo>
                  <a:pt x="466" y="897"/>
                </a:lnTo>
                <a:lnTo>
                  <a:pt x="466" y="896"/>
                </a:lnTo>
                <a:lnTo>
                  <a:pt x="466" y="895"/>
                </a:lnTo>
                <a:lnTo>
                  <a:pt x="466" y="893"/>
                </a:lnTo>
                <a:lnTo>
                  <a:pt x="466" y="892"/>
                </a:lnTo>
                <a:lnTo>
                  <a:pt x="467" y="891"/>
                </a:lnTo>
                <a:lnTo>
                  <a:pt x="466" y="888"/>
                </a:lnTo>
                <a:lnTo>
                  <a:pt x="466" y="887"/>
                </a:lnTo>
                <a:lnTo>
                  <a:pt x="465" y="887"/>
                </a:lnTo>
                <a:lnTo>
                  <a:pt x="463" y="887"/>
                </a:lnTo>
                <a:lnTo>
                  <a:pt x="462" y="887"/>
                </a:lnTo>
                <a:lnTo>
                  <a:pt x="461" y="883"/>
                </a:lnTo>
                <a:lnTo>
                  <a:pt x="459" y="884"/>
                </a:lnTo>
                <a:lnTo>
                  <a:pt x="457" y="884"/>
                </a:lnTo>
                <a:lnTo>
                  <a:pt x="458" y="887"/>
                </a:lnTo>
                <a:lnTo>
                  <a:pt x="459" y="887"/>
                </a:lnTo>
                <a:lnTo>
                  <a:pt x="460" y="888"/>
                </a:lnTo>
                <a:lnTo>
                  <a:pt x="458" y="889"/>
                </a:lnTo>
                <a:lnTo>
                  <a:pt x="459" y="893"/>
                </a:lnTo>
                <a:lnTo>
                  <a:pt x="461" y="892"/>
                </a:lnTo>
                <a:lnTo>
                  <a:pt x="461" y="894"/>
                </a:lnTo>
                <a:lnTo>
                  <a:pt x="460" y="894"/>
                </a:lnTo>
                <a:lnTo>
                  <a:pt x="459" y="894"/>
                </a:lnTo>
                <a:lnTo>
                  <a:pt x="459" y="895"/>
                </a:lnTo>
                <a:lnTo>
                  <a:pt x="458" y="895"/>
                </a:lnTo>
                <a:lnTo>
                  <a:pt x="457" y="895"/>
                </a:lnTo>
                <a:lnTo>
                  <a:pt x="457" y="896"/>
                </a:lnTo>
                <a:lnTo>
                  <a:pt x="457" y="897"/>
                </a:lnTo>
                <a:lnTo>
                  <a:pt x="456" y="897"/>
                </a:lnTo>
                <a:lnTo>
                  <a:pt x="456" y="899"/>
                </a:lnTo>
                <a:lnTo>
                  <a:pt x="456" y="900"/>
                </a:lnTo>
                <a:lnTo>
                  <a:pt x="456" y="899"/>
                </a:lnTo>
                <a:lnTo>
                  <a:pt x="456" y="897"/>
                </a:lnTo>
                <a:lnTo>
                  <a:pt x="454" y="897"/>
                </a:lnTo>
                <a:lnTo>
                  <a:pt x="454" y="899"/>
                </a:lnTo>
                <a:lnTo>
                  <a:pt x="454" y="900"/>
                </a:lnTo>
                <a:lnTo>
                  <a:pt x="456" y="900"/>
                </a:lnTo>
                <a:lnTo>
                  <a:pt x="457" y="900"/>
                </a:lnTo>
                <a:lnTo>
                  <a:pt x="458" y="900"/>
                </a:lnTo>
                <a:lnTo>
                  <a:pt x="458" y="901"/>
                </a:lnTo>
                <a:lnTo>
                  <a:pt x="458" y="902"/>
                </a:lnTo>
                <a:lnTo>
                  <a:pt x="459" y="903"/>
                </a:lnTo>
                <a:lnTo>
                  <a:pt x="459" y="904"/>
                </a:lnTo>
                <a:lnTo>
                  <a:pt x="461" y="905"/>
                </a:lnTo>
                <a:lnTo>
                  <a:pt x="462" y="905"/>
                </a:lnTo>
                <a:lnTo>
                  <a:pt x="465" y="908"/>
                </a:lnTo>
                <a:lnTo>
                  <a:pt x="465" y="906"/>
                </a:lnTo>
                <a:lnTo>
                  <a:pt x="469" y="909"/>
                </a:lnTo>
                <a:lnTo>
                  <a:pt x="468" y="910"/>
                </a:lnTo>
                <a:lnTo>
                  <a:pt x="465" y="908"/>
                </a:lnTo>
                <a:lnTo>
                  <a:pt x="463" y="910"/>
                </a:lnTo>
                <a:lnTo>
                  <a:pt x="463" y="909"/>
                </a:lnTo>
                <a:lnTo>
                  <a:pt x="463" y="908"/>
                </a:lnTo>
                <a:lnTo>
                  <a:pt x="462" y="906"/>
                </a:lnTo>
                <a:lnTo>
                  <a:pt x="460" y="906"/>
                </a:lnTo>
                <a:lnTo>
                  <a:pt x="458" y="906"/>
                </a:lnTo>
                <a:lnTo>
                  <a:pt x="457" y="906"/>
                </a:lnTo>
                <a:lnTo>
                  <a:pt x="456" y="908"/>
                </a:lnTo>
                <a:lnTo>
                  <a:pt x="454" y="908"/>
                </a:lnTo>
                <a:lnTo>
                  <a:pt x="454" y="909"/>
                </a:lnTo>
                <a:lnTo>
                  <a:pt x="454" y="910"/>
                </a:lnTo>
                <a:lnTo>
                  <a:pt x="453" y="910"/>
                </a:lnTo>
                <a:lnTo>
                  <a:pt x="452" y="910"/>
                </a:lnTo>
                <a:lnTo>
                  <a:pt x="452" y="911"/>
                </a:lnTo>
                <a:lnTo>
                  <a:pt x="451" y="911"/>
                </a:lnTo>
                <a:lnTo>
                  <a:pt x="450" y="911"/>
                </a:lnTo>
                <a:lnTo>
                  <a:pt x="449" y="911"/>
                </a:lnTo>
                <a:lnTo>
                  <a:pt x="449" y="912"/>
                </a:lnTo>
                <a:lnTo>
                  <a:pt x="448" y="912"/>
                </a:lnTo>
                <a:lnTo>
                  <a:pt x="448" y="911"/>
                </a:lnTo>
                <a:lnTo>
                  <a:pt x="447" y="912"/>
                </a:lnTo>
                <a:lnTo>
                  <a:pt x="445" y="912"/>
                </a:lnTo>
                <a:lnTo>
                  <a:pt x="444" y="912"/>
                </a:lnTo>
                <a:lnTo>
                  <a:pt x="443" y="912"/>
                </a:lnTo>
                <a:lnTo>
                  <a:pt x="443" y="911"/>
                </a:lnTo>
                <a:lnTo>
                  <a:pt x="443" y="910"/>
                </a:lnTo>
                <a:lnTo>
                  <a:pt x="443" y="909"/>
                </a:lnTo>
                <a:lnTo>
                  <a:pt x="443" y="908"/>
                </a:lnTo>
                <a:lnTo>
                  <a:pt x="442" y="908"/>
                </a:lnTo>
                <a:lnTo>
                  <a:pt x="442" y="906"/>
                </a:lnTo>
                <a:lnTo>
                  <a:pt x="441" y="905"/>
                </a:lnTo>
                <a:lnTo>
                  <a:pt x="440" y="905"/>
                </a:lnTo>
                <a:lnTo>
                  <a:pt x="439" y="905"/>
                </a:lnTo>
                <a:lnTo>
                  <a:pt x="437" y="905"/>
                </a:lnTo>
                <a:lnTo>
                  <a:pt x="436" y="905"/>
                </a:lnTo>
                <a:lnTo>
                  <a:pt x="436" y="904"/>
                </a:lnTo>
                <a:lnTo>
                  <a:pt x="435" y="904"/>
                </a:lnTo>
                <a:lnTo>
                  <a:pt x="434" y="904"/>
                </a:lnTo>
                <a:lnTo>
                  <a:pt x="434" y="903"/>
                </a:lnTo>
                <a:lnTo>
                  <a:pt x="433" y="903"/>
                </a:lnTo>
                <a:lnTo>
                  <a:pt x="432" y="903"/>
                </a:lnTo>
                <a:lnTo>
                  <a:pt x="432" y="902"/>
                </a:lnTo>
                <a:lnTo>
                  <a:pt x="431" y="902"/>
                </a:lnTo>
                <a:lnTo>
                  <a:pt x="430" y="902"/>
                </a:lnTo>
                <a:lnTo>
                  <a:pt x="428" y="902"/>
                </a:lnTo>
                <a:lnTo>
                  <a:pt x="427" y="902"/>
                </a:lnTo>
                <a:lnTo>
                  <a:pt x="427" y="901"/>
                </a:lnTo>
                <a:lnTo>
                  <a:pt x="426" y="901"/>
                </a:lnTo>
                <a:lnTo>
                  <a:pt x="425" y="901"/>
                </a:lnTo>
                <a:lnTo>
                  <a:pt x="425" y="900"/>
                </a:lnTo>
                <a:lnTo>
                  <a:pt x="424" y="900"/>
                </a:lnTo>
                <a:lnTo>
                  <a:pt x="424" y="899"/>
                </a:lnTo>
                <a:lnTo>
                  <a:pt x="423" y="899"/>
                </a:lnTo>
                <a:lnTo>
                  <a:pt x="422" y="899"/>
                </a:lnTo>
                <a:lnTo>
                  <a:pt x="422" y="897"/>
                </a:lnTo>
                <a:lnTo>
                  <a:pt x="421" y="897"/>
                </a:lnTo>
                <a:lnTo>
                  <a:pt x="421" y="899"/>
                </a:lnTo>
                <a:lnTo>
                  <a:pt x="421" y="897"/>
                </a:lnTo>
                <a:lnTo>
                  <a:pt x="419" y="897"/>
                </a:lnTo>
                <a:lnTo>
                  <a:pt x="419" y="899"/>
                </a:lnTo>
                <a:lnTo>
                  <a:pt x="418" y="899"/>
                </a:lnTo>
                <a:lnTo>
                  <a:pt x="418" y="900"/>
                </a:lnTo>
                <a:lnTo>
                  <a:pt x="417" y="900"/>
                </a:lnTo>
                <a:lnTo>
                  <a:pt x="416" y="900"/>
                </a:lnTo>
                <a:lnTo>
                  <a:pt x="416" y="899"/>
                </a:lnTo>
                <a:lnTo>
                  <a:pt x="416" y="897"/>
                </a:lnTo>
                <a:lnTo>
                  <a:pt x="415" y="897"/>
                </a:lnTo>
                <a:lnTo>
                  <a:pt x="415" y="896"/>
                </a:lnTo>
                <a:lnTo>
                  <a:pt x="414" y="896"/>
                </a:lnTo>
                <a:lnTo>
                  <a:pt x="414" y="895"/>
                </a:lnTo>
                <a:lnTo>
                  <a:pt x="414" y="894"/>
                </a:lnTo>
                <a:lnTo>
                  <a:pt x="413" y="894"/>
                </a:lnTo>
                <a:lnTo>
                  <a:pt x="411" y="894"/>
                </a:lnTo>
                <a:lnTo>
                  <a:pt x="411" y="893"/>
                </a:lnTo>
                <a:lnTo>
                  <a:pt x="410" y="893"/>
                </a:lnTo>
                <a:lnTo>
                  <a:pt x="410" y="892"/>
                </a:lnTo>
                <a:lnTo>
                  <a:pt x="409" y="892"/>
                </a:lnTo>
                <a:lnTo>
                  <a:pt x="408" y="892"/>
                </a:lnTo>
                <a:lnTo>
                  <a:pt x="407" y="892"/>
                </a:lnTo>
                <a:lnTo>
                  <a:pt x="406" y="892"/>
                </a:lnTo>
                <a:lnTo>
                  <a:pt x="405" y="892"/>
                </a:lnTo>
                <a:lnTo>
                  <a:pt x="405" y="891"/>
                </a:lnTo>
                <a:lnTo>
                  <a:pt x="404" y="891"/>
                </a:lnTo>
                <a:lnTo>
                  <a:pt x="402" y="891"/>
                </a:lnTo>
                <a:lnTo>
                  <a:pt x="401" y="889"/>
                </a:lnTo>
                <a:lnTo>
                  <a:pt x="400" y="889"/>
                </a:lnTo>
                <a:lnTo>
                  <a:pt x="400" y="888"/>
                </a:lnTo>
                <a:lnTo>
                  <a:pt x="399" y="888"/>
                </a:lnTo>
                <a:lnTo>
                  <a:pt x="398" y="887"/>
                </a:lnTo>
                <a:lnTo>
                  <a:pt x="401" y="883"/>
                </a:lnTo>
                <a:lnTo>
                  <a:pt x="401" y="880"/>
                </a:lnTo>
                <a:lnTo>
                  <a:pt x="402" y="879"/>
                </a:lnTo>
                <a:lnTo>
                  <a:pt x="404" y="877"/>
                </a:lnTo>
                <a:lnTo>
                  <a:pt x="405" y="877"/>
                </a:lnTo>
                <a:lnTo>
                  <a:pt x="406" y="877"/>
                </a:lnTo>
                <a:lnTo>
                  <a:pt x="407" y="877"/>
                </a:lnTo>
                <a:lnTo>
                  <a:pt x="411" y="877"/>
                </a:lnTo>
                <a:lnTo>
                  <a:pt x="413" y="877"/>
                </a:lnTo>
                <a:lnTo>
                  <a:pt x="413" y="875"/>
                </a:lnTo>
                <a:lnTo>
                  <a:pt x="414" y="874"/>
                </a:lnTo>
                <a:lnTo>
                  <a:pt x="416" y="874"/>
                </a:lnTo>
                <a:lnTo>
                  <a:pt x="416" y="872"/>
                </a:lnTo>
                <a:lnTo>
                  <a:pt x="416" y="870"/>
                </a:lnTo>
                <a:lnTo>
                  <a:pt x="416" y="869"/>
                </a:lnTo>
                <a:lnTo>
                  <a:pt x="416" y="868"/>
                </a:lnTo>
                <a:lnTo>
                  <a:pt x="415" y="868"/>
                </a:lnTo>
                <a:lnTo>
                  <a:pt x="414" y="868"/>
                </a:lnTo>
                <a:lnTo>
                  <a:pt x="414" y="867"/>
                </a:lnTo>
                <a:lnTo>
                  <a:pt x="415" y="867"/>
                </a:lnTo>
                <a:lnTo>
                  <a:pt x="416" y="867"/>
                </a:lnTo>
                <a:lnTo>
                  <a:pt x="416" y="866"/>
                </a:lnTo>
                <a:lnTo>
                  <a:pt x="415" y="864"/>
                </a:lnTo>
                <a:lnTo>
                  <a:pt x="415" y="863"/>
                </a:lnTo>
                <a:lnTo>
                  <a:pt x="415" y="862"/>
                </a:lnTo>
                <a:lnTo>
                  <a:pt x="415" y="861"/>
                </a:lnTo>
                <a:lnTo>
                  <a:pt x="415" y="860"/>
                </a:lnTo>
                <a:lnTo>
                  <a:pt x="414" y="860"/>
                </a:lnTo>
                <a:lnTo>
                  <a:pt x="414" y="859"/>
                </a:lnTo>
                <a:lnTo>
                  <a:pt x="414" y="858"/>
                </a:lnTo>
                <a:lnTo>
                  <a:pt x="415" y="858"/>
                </a:lnTo>
                <a:lnTo>
                  <a:pt x="416" y="858"/>
                </a:lnTo>
                <a:lnTo>
                  <a:pt x="416" y="856"/>
                </a:lnTo>
                <a:lnTo>
                  <a:pt x="416" y="853"/>
                </a:lnTo>
                <a:lnTo>
                  <a:pt x="416" y="852"/>
                </a:lnTo>
                <a:lnTo>
                  <a:pt x="417" y="852"/>
                </a:lnTo>
                <a:lnTo>
                  <a:pt x="418" y="852"/>
                </a:lnTo>
                <a:lnTo>
                  <a:pt x="419" y="852"/>
                </a:lnTo>
                <a:lnTo>
                  <a:pt x="421" y="852"/>
                </a:lnTo>
                <a:lnTo>
                  <a:pt x="422" y="852"/>
                </a:lnTo>
                <a:lnTo>
                  <a:pt x="423" y="852"/>
                </a:lnTo>
                <a:lnTo>
                  <a:pt x="423" y="851"/>
                </a:lnTo>
                <a:lnTo>
                  <a:pt x="424" y="851"/>
                </a:lnTo>
                <a:lnTo>
                  <a:pt x="424" y="852"/>
                </a:lnTo>
                <a:lnTo>
                  <a:pt x="426" y="852"/>
                </a:lnTo>
                <a:lnTo>
                  <a:pt x="426" y="851"/>
                </a:lnTo>
                <a:lnTo>
                  <a:pt x="426" y="849"/>
                </a:lnTo>
                <a:lnTo>
                  <a:pt x="426" y="847"/>
                </a:lnTo>
                <a:lnTo>
                  <a:pt x="426" y="846"/>
                </a:lnTo>
                <a:lnTo>
                  <a:pt x="426" y="845"/>
                </a:lnTo>
                <a:lnTo>
                  <a:pt x="426" y="844"/>
                </a:lnTo>
                <a:lnTo>
                  <a:pt x="426" y="843"/>
                </a:lnTo>
                <a:lnTo>
                  <a:pt x="426" y="842"/>
                </a:lnTo>
                <a:lnTo>
                  <a:pt x="426" y="841"/>
                </a:lnTo>
                <a:lnTo>
                  <a:pt x="426" y="837"/>
                </a:lnTo>
                <a:lnTo>
                  <a:pt x="426" y="836"/>
                </a:lnTo>
                <a:lnTo>
                  <a:pt x="430" y="836"/>
                </a:lnTo>
                <a:lnTo>
                  <a:pt x="436" y="836"/>
                </a:lnTo>
                <a:lnTo>
                  <a:pt x="435" y="832"/>
                </a:lnTo>
                <a:lnTo>
                  <a:pt x="431" y="832"/>
                </a:lnTo>
                <a:lnTo>
                  <a:pt x="426" y="832"/>
                </a:lnTo>
                <a:lnTo>
                  <a:pt x="426" y="829"/>
                </a:lnTo>
                <a:lnTo>
                  <a:pt x="427" y="829"/>
                </a:lnTo>
                <a:lnTo>
                  <a:pt x="426" y="829"/>
                </a:lnTo>
                <a:lnTo>
                  <a:pt x="425" y="828"/>
                </a:lnTo>
                <a:lnTo>
                  <a:pt x="424" y="828"/>
                </a:lnTo>
                <a:lnTo>
                  <a:pt x="425" y="825"/>
                </a:lnTo>
                <a:lnTo>
                  <a:pt x="425" y="824"/>
                </a:lnTo>
                <a:lnTo>
                  <a:pt x="425" y="822"/>
                </a:lnTo>
                <a:lnTo>
                  <a:pt x="425" y="821"/>
                </a:lnTo>
                <a:lnTo>
                  <a:pt x="425" y="820"/>
                </a:lnTo>
                <a:lnTo>
                  <a:pt x="426" y="818"/>
                </a:lnTo>
                <a:lnTo>
                  <a:pt x="427" y="816"/>
                </a:lnTo>
                <a:lnTo>
                  <a:pt x="427" y="814"/>
                </a:lnTo>
                <a:lnTo>
                  <a:pt x="427" y="813"/>
                </a:lnTo>
                <a:lnTo>
                  <a:pt x="427" y="812"/>
                </a:lnTo>
                <a:lnTo>
                  <a:pt x="427" y="811"/>
                </a:lnTo>
                <a:lnTo>
                  <a:pt x="430" y="811"/>
                </a:lnTo>
                <a:lnTo>
                  <a:pt x="428" y="805"/>
                </a:lnTo>
                <a:lnTo>
                  <a:pt x="428" y="804"/>
                </a:lnTo>
                <a:lnTo>
                  <a:pt x="427" y="805"/>
                </a:lnTo>
                <a:lnTo>
                  <a:pt x="426" y="805"/>
                </a:lnTo>
                <a:lnTo>
                  <a:pt x="426" y="804"/>
                </a:lnTo>
                <a:lnTo>
                  <a:pt x="426" y="803"/>
                </a:lnTo>
                <a:lnTo>
                  <a:pt x="426" y="802"/>
                </a:lnTo>
                <a:lnTo>
                  <a:pt x="426" y="801"/>
                </a:lnTo>
                <a:lnTo>
                  <a:pt x="427" y="801"/>
                </a:lnTo>
                <a:lnTo>
                  <a:pt x="427" y="799"/>
                </a:lnTo>
                <a:lnTo>
                  <a:pt x="427" y="796"/>
                </a:lnTo>
                <a:lnTo>
                  <a:pt x="427" y="795"/>
                </a:lnTo>
                <a:lnTo>
                  <a:pt x="427" y="794"/>
                </a:lnTo>
                <a:lnTo>
                  <a:pt x="427" y="793"/>
                </a:lnTo>
                <a:lnTo>
                  <a:pt x="427" y="792"/>
                </a:lnTo>
                <a:lnTo>
                  <a:pt x="427" y="791"/>
                </a:lnTo>
                <a:lnTo>
                  <a:pt x="427" y="789"/>
                </a:lnTo>
                <a:lnTo>
                  <a:pt x="427" y="788"/>
                </a:lnTo>
                <a:lnTo>
                  <a:pt x="427" y="787"/>
                </a:lnTo>
                <a:lnTo>
                  <a:pt x="427" y="786"/>
                </a:lnTo>
                <a:lnTo>
                  <a:pt x="427" y="785"/>
                </a:lnTo>
                <a:lnTo>
                  <a:pt x="427" y="784"/>
                </a:lnTo>
                <a:lnTo>
                  <a:pt x="427" y="783"/>
                </a:lnTo>
                <a:lnTo>
                  <a:pt x="427" y="782"/>
                </a:lnTo>
                <a:lnTo>
                  <a:pt x="427" y="780"/>
                </a:lnTo>
                <a:lnTo>
                  <a:pt x="427" y="779"/>
                </a:lnTo>
                <a:lnTo>
                  <a:pt x="427" y="778"/>
                </a:lnTo>
                <a:lnTo>
                  <a:pt x="427" y="777"/>
                </a:lnTo>
                <a:lnTo>
                  <a:pt x="427" y="776"/>
                </a:lnTo>
                <a:lnTo>
                  <a:pt x="427" y="775"/>
                </a:lnTo>
                <a:lnTo>
                  <a:pt x="427" y="774"/>
                </a:lnTo>
                <a:lnTo>
                  <a:pt x="427" y="772"/>
                </a:lnTo>
                <a:lnTo>
                  <a:pt x="427" y="771"/>
                </a:lnTo>
                <a:lnTo>
                  <a:pt x="427" y="770"/>
                </a:lnTo>
                <a:lnTo>
                  <a:pt x="427" y="769"/>
                </a:lnTo>
                <a:lnTo>
                  <a:pt x="427" y="768"/>
                </a:lnTo>
                <a:lnTo>
                  <a:pt x="427" y="767"/>
                </a:lnTo>
                <a:lnTo>
                  <a:pt x="427" y="766"/>
                </a:lnTo>
                <a:lnTo>
                  <a:pt x="427" y="764"/>
                </a:lnTo>
                <a:lnTo>
                  <a:pt x="426" y="763"/>
                </a:lnTo>
                <a:lnTo>
                  <a:pt x="426" y="762"/>
                </a:lnTo>
                <a:lnTo>
                  <a:pt x="427" y="762"/>
                </a:lnTo>
                <a:lnTo>
                  <a:pt x="427" y="761"/>
                </a:lnTo>
                <a:lnTo>
                  <a:pt x="427" y="760"/>
                </a:lnTo>
                <a:lnTo>
                  <a:pt x="427" y="759"/>
                </a:lnTo>
                <a:lnTo>
                  <a:pt x="427" y="758"/>
                </a:lnTo>
                <a:lnTo>
                  <a:pt x="427" y="757"/>
                </a:lnTo>
                <a:lnTo>
                  <a:pt x="427" y="755"/>
                </a:lnTo>
                <a:lnTo>
                  <a:pt x="427" y="753"/>
                </a:lnTo>
                <a:lnTo>
                  <a:pt x="427" y="751"/>
                </a:lnTo>
                <a:lnTo>
                  <a:pt x="427" y="749"/>
                </a:lnTo>
                <a:lnTo>
                  <a:pt x="427" y="747"/>
                </a:lnTo>
                <a:lnTo>
                  <a:pt x="427" y="746"/>
                </a:lnTo>
                <a:lnTo>
                  <a:pt x="427" y="745"/>
                </a:lnTo>
                <a:lnTo>
                  <a:pt x="427" y="744"/>
                </a:lnTo>
                <a:lnTo>
                  <a:pt x="427" y="743"/>
                </a:lnTo>
                <a:lnTo>
                  <a:pt x="427" y="742"/>
                </a:lnTo>
                <a:lnTo>
                  <a:pt x="427" y="740"/>
                </a:lnTo>
                <a:lnTo>
                  <a:pt x="427" y="738"/>
                </a:lnTo>
                <a:lnTo>
                  <a:pt x="426" y="737"/>
                </a:lnTo>
                <a:lnTo>
                  <a:pt x="427" y="737"/>
                </a:lnTo>
                <a:lnTo>
                  <a:pt x="427" y="735"/>
                </a:lnTo>
                <a:lnTo>
                  <a:pt x="427" y="734"/>
                </a:lnTo>
                <a:lnTo>
                  <a:pt x="427" y="732"/>
                </a:lnTo>
                <a:lnTo>
                  <a:pt x="427" y="730"/>
                </a:lnTo>
                <a:lnTo>
                  <a:pt x="426" y="728"/>
                </a:lnTo>
                <a:lnTo>
                  <a:pt x="426" y="727"/>
                </a:lnTo>
                <a:lnTo>
                  <a:pt x="426" y="726"/>
                </a:lnTo>
                <a:lnTo>
                  <a:pt x="426" y="725"/>
                </a:lnTo>
                <a:lnTo>
                  <a:pt x="426" y="722"/>
                </a:lnTo>
                <a:lnTo>
                  <a:pt x="426" y="721"/>
                </a:lnTo>
                <a:lnTo>
                  <a:pt x="426" y="720"/>
                </a:lnTo>
                <a:lnTo>
                  <a:pt x="426" y="718"/>
                </a:lnTo>
                <a:lnTo>
                  <a:pt x="426" y="717"/>
                </a:lnTo>
                <a:lnTo>
                  <a:pt x="426" y="716"/>
                </a:lnTo>
                <a:lnTo>
                  <a:pt x="426" y="715"/>
                </a:lnTo>
                <a:lnTo>
                  <a:pt x="426" y="713"/>
                </a:lnTo>
                <a:lnTo>
                  <a:pt x="426" y="712"/>
                </a:lnTo>
                <a:lnTo>
                  <a:pt x="426" y="711"/>
                </a:lnTo>
                <a:lnTo>
                  <a:pt x="426" y="710"/>
                </a:lnTo>
                <a:lnTo>
                  <a:pt x="426" y="709"/>
                </a:lnTo>
                <a:lnTo>
                  <a:pt x="426" y="708"/>
                </a:lnTo>
                <a:lnTo>
                  <a:pt x="426" y="707"/>
                </a:lnTo>
                <a:lnTo>
                  <a:pt x="426" y="705"/>
                </a:lnTo>
                <a:lnTo>
                  <a:pt x="426" y="704"/>
                </a:lnTo>
                <a:lnTo>
                  <a:pt x="426" y="702"/>
                </a:lnTo>
                <a:lnTo>
                  <a:pt x="426" y="697"/>
                </a:lnTo>
                <a:lnTo>
                  <a:pt x="426" y="696"/>
                </a:lnTo>
                <a:lnTo>
                  <a:pt x="426" y="692"/>
                </a:lnTo>
                <a:lnTo>
                  <a:pt x="426" y="691"/>
                </a:lnTo>
                <a:lnTo>
                  <a:pt x="426" y="690"/>
                </a:lnTo>
                <a:lnTo>
                  <a:pt x="426" y="688"/>
                </a:lnTo>
                <a:lnTo>
                  <a:pt x="426" y="687"/>
                </a:lnTo>
                <a:lnTo>
                  <a:pt x="426" y="686"/>
                </a:lnTo>
                <a:lnTo>
                  <a:pt x="426" y="685"/>
                </a:lnTo>
                <a:lnTo>
                  <a:pt x="426" y="684"/>
                </a:lnTo>
                <a:lnTo>
                  <a:pt x="426" y="683"/>
                </a:lnTo>
                <a:lnTo>
                  <a:pt x="426" y="682"/>
                </a:lnTo>
                <a:lnTo>
                  <a:pt x="426" y="680"/>
                </a:lnTo>
                <a:lnTo>
                  <a:pt x="427" y="680"/>
                </a:lnTo>
                <a:lnTo>
                  <a:pt x="428" y="680"/>
                </a:lnTo>
                <a:lnTo>
                  <a:pt x="430" y="680"/>
                </a:lnTo>
                <a:lnTo>
                  <a:pt x="431" y="680"/>
                </a:lnTo>
                <a:lnTo>
                  <a:pt x="432" y="680"/>
                </a:lnTo>
                <a:lnTo>
                  <a:pt x="433" y="680"/>
                </a:lnTo>
                <a:lnTo>
                  <a:pt x="434" y="680"/>
                </a:lnTo>
                <a:lnTo>
                  <a:pt x="436" y="680"/>
                </a:lnTo>
                <a:lnTo>
                  <a:pt x="437" y="680"/>
                </a:lnTo>
                <a:lnTo>
                  <a:pt x="439" y="680"/>
                </a:lnTo>
                <a:lnTo>
                  <a:pt x="439" y="677"/>
                </a:lnTo>
                <a:lnTo>
                  <a:pt x="439" y="676"/>
                </a:lnTo>
                <a:lnTo>
                  <a:pt x="439" y="674"/>
                </a:lnTo>
                <a:lnTo>
                  <a:pt x="440" y="674"/>
                </a:lnTo>
                <a:lnTo>
                  <a:pt x="441" y="674"/>
                </a:lnTo>
                <a:lnTo>
                  <a:pt x="442" y="674"/>
                </a:lnTo>
                <a:lnTo>
                  <a:pt x="443" y="674"/>
                </a:lnTo>
                <a:lnTo>
                  <a:pt x="444" y="674"/>
                </a:lnTo>
                <a:lnTo>
                  <a:pt x="444" y="675"/>
                </a:lnTo>
                <a:lnTo>
                  <a:pt x="444" y="677"/>
                </a:lnTo>
                <a:lnTo>
                  <a:pt x="444" y="678"/>
                </a:lnTo>
                <a:lnTo>
                  <a:pt x="444" y="679"/>
                </a:lnTo>
                <a:lnTo>
                  <a:pt x="443" y="679"/>
                </a:lnTo>
                <a:lnTo>
                  <a:pt x="442" y="679"/>
                </a:lnTo>
                <a:lnTo>
                  <a:pt x="440" y="679"/>
                </a:lnTo>
                <a:lnTo>
                  <a:pt x="440" y="680"/>
                </a:lnTo>
                <a:lnTo>
                  <a:pt x="443" y="680"/>
                </a:lnTo>
                <a:lnTo>
                  <a:pt x="447" y="680"/>
                </a:lnTo>
                <a:lnTo>
                  <a:pt x="448" y="680"/>
                </a:lnTo>
                <a:lnTo>
                  <a:pt x="449" y="679"/>
                </a:lnTo>
                <a:lnTo>
                  <a:pt x="449" y="678"/>
                </a:lnTo>
                <a:lnTo>
                  <a:pt x="449" y="676"/>
                </a:lnTo>
                <a:lnTo>
                  <a:pt x="449" y="674"/>
                </a:lnTo>
                <a:lnTo>
                  <a:pt x="449" y="672"/>
                </a:lnTo>
                <a:lnTo>
                  <a:pt x="449" y="670"/>
                </a:lnTo>
                <a:lnTo>
                  <a:pt x="448" y="668"/>
                </a:lnTo>
                <a:lnTo>
                  <a:pt x="448" y="667"/>
                </a:lnTo>
                <a:lnTo>
                  <a:pt x="448" y="666"/>
                </a:lnTo>
                <a:lnTo>
                  <a:pt x="448" y="665"/>
                </a:lnTo>
                <a:lnTo>
                  <a:pt x="448" y="663"/>
                </a:lnTo>
                <a:lnTo>
                  <a:pt x="448" y="661"/>
                </a:lnTo>
                <a:lnTo>
                  <a:pt x="448" y="660"/>
                </a:lnTo>
                <a:lnTo>
                  <a:pt x="448" y="659"/>
                </a:lnTo>
                <a:lnTo>
                  <a:pt x="448" y="658"/>
                </a:lnTo>
                <a:lnTo>
                  <a:pt x="448" y="657"/>
                </a:lnTo>
                <a:lnTo>
                  <a:pt x="448" y="655"/>
                </a:lnTo>
                <a:lnTo>
                  <a:pt x="448" y="654"/>
                </a:lnTo>
                <a:lnTo>
                  <a:pt x="448" y="653"/>
                </a:lnTo>
                <a:lnTo>
                  <a:pt x="448" y="648"/>
                </a:lnTo>
                <a:lnTo>
                  <a:pt x="448" y="642"/>
                </a:lnTo>
                <a:lnTo>
                  <a:pt x="448" y="641"/>
                </a:lnTo>
                <a:lnTo>
                  <a:pt x="448" y="640"/>
                </a:lnTo>
                <a:lnTo>
                  <a:pt x="448" y="638"/>
                </a:lnTo>
                <a:lnTo>
                  <a:pt x="448" y="637"/>
                </a:lnTo>
                <a:lnTo>
                  <a:pt x="448" y="636"/>
                </a:lnTo>
                <a:lnTo>
                  <a:pt x="448" y="635"/>
                </a:lnTo>
                <a:lnTo>
                  <a:pt x="448" y="634"/>
                </a:lnTo>
                <a:lnTo>
                  <a:pt x="448" y="633"/>
                </a:lnTo>
                <a:lnTo>
                  <a:pt x="448" y="632"/>
                </a:lnTo>
                <a:lnTo>
                  <a:pt x="448" y="628"/>
                </a:lnTo>
                <a:lnTo>
                  <a:pt x="448" y="627"/>
                </a:lnTo>
                <a:lnTo>
                  <a:pt x="448" y="625"/>
                </a:lnTo>
                <a:lnTo>
                  <a:pt x="448" y="618"/>
                </a:lnTo>
                <a:lnTo>
                  <a:pt x="448" y="617"/>
                </a:lnTo>
                <a:lnTo>
                  <a:pt x="448" y="616"/>
                </a:lnTo>
                <a:lnTo>
                  <a:pt x="448" y="613"/>
                </a:lnTo>
                <a:lnTo>
                  <a:pt x="448" y="612"/>
                </a:lnTo>
                <a:lnTo>
                  <a:pt x="448" y="611"/>
                </a:lnTo>
                <a:lnTo>
                  <a:pt x="448" y="609"/>
                </a:lnTo>
                <a:lnTo>
                  <a:pt x="448" y="608"/>
                </a:lnTo>
                <a:lnTo>
                  <a:pt x="448" y="607"/>
                </a:lnTo>
                <a:lnTo>
                  <a:pt x="448" y="605"/>
                </a:lnTo>
                <a:lnTo>
                  <a:pt x="448" y="602"/>
                </a:lnTo>
                <a:lnTo>
                  <a:pt x="448" y="601"/>
                </a:lnTo>
                <a:lnTo>
                  <a:pt x="448" y="598"/>
                </a:lnTo>
                <a:lnTo>
                  <a:pt x="448" y="595"/>
                </a:lnTo>
                <a:lnTo>
                  <a:pt x="448" y="594"/>
                </a:lnTo>
                <a:lnTo>
                  <a:pt x="448" y="592"/>
                </a:lnTo>
                <a:lnTo>
                  <a:pt x="448" y="591"/>
                </a:lnTo>
                <a:lnTo>
                  <a:pt x="448" y="590"/>
                </a:lnTo>
                <a:lnTo>
                  <a:pt x="448" y="588"/>
                </a:lnTo>
                <a:lnTo>
                  <a:pt x="448" y="587"/>
                </a:lnTo>
                <a:lnTo>
                  <a:pt x="448" y="586"/>
                </a:lnTo>
                <a:lnTo>
                  <a:pt x="448" y="584"/>
                </a:lnTo>
                <a:lnTo>
                  <a:pt x="448" y="582"/>
                </a:lnTo>
                <a:lnTo>
                  <a:pt x="448" y="579"/>
                </a:lnTo>
                <a:lnTo>
                  <a:pt x="448" y="578"/>
                </a:lnTo>
                <a:lnTo>
                  <a:pt x="448" y="577"/>
                </a:lnTo>
                <a:lnTo>
                  <a:pt x="448" y="576"/>
                </a:lnTo>
                <a:lnTo>
                  <a:pt x="448" y="575"/>
                </a:lnTo>
                <a:lnTo>
                  <a:pt x="448" y="574"/>
                </a:lnTo>
                <a:lnTo>
                  <a:pt x="448" y="573"/>
                </a:lnTo>
                <a:lnTo>
                  <a:pt x="448" y="571"/>
                </a:lnTo>
                <a:lnTo>
                  <a:pt x="448" y="570"/>
                </a:lnTo>
                <a:lnTo>
                  <a:pt x="448" y="569"/>
                </a:lnTo>
                <a:lnTo>
                  <a:pt x="448" y="568"/>
                </a:lnTo>
                <a:lnTo>
                  <a:pt x="448" y="567"/>
                </a:lnTo>
                <a:lnTo>
                  <a:pt x="448" y="566"/>
                </a:lnTo>
                <a:lnTo>
                  <a:pt x="448" y="565"/>
                </a:lnTo>
                <a:lnTo>
                  <a:pt x="448" y="563"/>
                </a:lnTo>
                <a:lnTo>
                  <a:pt x="448" y="562"/>
                </a:lnTo>
                <a:lnTo>
                  <a:pt x="448" y="561"/>
                </a:lnTo>
                <a:lnTo>
                  <a:pt x="448" y="560"/>
                </a:lnTo>
                <a:lnTo>
                  <a:pt x="448" y="559"/>
                </a:lnTo>
                <a:lnTo>
                  <a:pt x="448" y="558"/>
                </a:lnTo>
                <a:lnTo>
                  <a:pt x="448" y="557"/>
                </a:lnTo>
                <a:lnTo>
                  <a:pt x="448" y="556"/>
                </a:lnTo>
                <a:lnTo>
                  <a:pt x="448" y="554"/>
                </a:lnTo>
                <a:lnTo>
                  <a:pt x="448" y="553"/>
                </a:lnTo>
                <a:lnTo>
                  <a:pt x="448" y="552"/>
                </a:lnTo>
                <a:lnTo>
                  <a:pt x="448" y="551"/>
                </a:lnTo>
                <a:lnTo>
                  <a:pt x="448" y="550"/>
                </a:lnTo>
                <a:lnTo>
                  <a:pt x="448" y="548"/>
                </a:lnTo>
                <a:lnTo>
                  <a:pt x="448" y="546"/>
                </a:lnTo>
                <a:lnTo>
                  <a:pt x="448" y="545"/>
                </a:lnTo>
                <a:lnTo>
                  <a:pt x="447" y="545"/>
                </a:lnTo>
                <a:lnTo>
                  <a:pt x="445" y="545"/>
                </a:lnTo>
                <a:lnTo>
                  <a:pt x="444" y="545"/>
                </a:lnTo>
                <a:lnTo>
                  <a:pt x="442" y="545"/>
                </a:lnTo>
                <a:lnTo>
                  <a:pt x="440" y="545"/>
                </a:lnTo>
                <a:lnTo>
                  <a:pt x="437" y="545"/>
                </a:lnTo>
                <a:lnTo>
                  <a:pt x="437" y="546"/>
                </a:lnTo>
                <a:lnTo>
                  <a:pt x="437" y="548"/>
                </a:lnTo>
                <a:lnTo>
                  <a:pt x="437" y="549"/>
                </a:lnTo>
                <a:lnTo>
                  <a:pt x="437" y="550"/>
                </a:lnTo>
                <a:lnTo>
                  <a:pt x="437" y="551"/>
                </a:lnTo>
                <a:lnTo>
                  <a:pt x="437" y="552"/>
                </a:lnTo>
                <a:lnTo>
                  <a:pt x="437" y="553"/>
                </a:lnTo>
                <a:lnTo>
                  <a:pt x="437" y="554"/>
                </a:lnTo>
                <a:lnTo>
                  <a:pt x="437" y="556"/>
                </a:lnTo>
                <a:lnTo>
                  <a:pt x="437" y="557"/>
                </a:lnTo>
                <a:lnTo>
                  <a:pt x="437" y="558"/>
                </a:lnTo>
                <a:lnTo>
                  <a:pt x="437" y="559"/>
                </a:lnTo>
                <a:lnTo>
                  <a:pt x="436" y="559"/>
                </a:lnTo>
                <a:lnTo>
                  <a:pt x="434" y="559"/>
                </a:lnTo>
                <a:lnTo>
                  <a:pt x="434" y="560"/>
                </a:lnTo>
                <a:lnTo>
                  <a:pt x="434" y="561"/>
                </a:lnTo>
                <a:lnTo>
                  <a:pt x="434" y="562"/>
                </a:lnTo>
                <a:lnTo>
                  <a:pt x="434" y="563"/>
                </a:lnTo>
                <a:lnTo>
                  <a:pt x="434" y="565"/>
                </a:lnTo>
                <a:lnTo>
                  <a:pt x="434" y="566"/>
                </a:lnTo>
                <a:lnTo>
                  <a:pt x="432" y="566"/>
                </a:lnTo>
                <a:lnTo>
                  <a:pt x="432" y="569"/>
                </a:lnTo>
                <a:lnTo>
                  <a:pt x="432" y="571"/>
                </a:lnTo>
                <a:lnTo>
                  <a:pt x="431" y="571"/>
                </a:lnTo>
                <a:lnTo>
                  <a:pt x="430" y="571"/>
                </a:lnTo>
                <a:lnTo>
                  <a:pt x="428" y="571"/>
                </a:lnTo>
                <a:lnTo>
                  <a:pt x="427" y="571"/>
                </a:lnTo>
                <a:lnTo>
                  <a:pt x="427" y="573"/>
                </a:lnTo>
                <a:lnTo>
                  <a:pt x="427" y="574"/>
                </a:lnTo>
                <a:lnTo>
                  <a:pt x="427" y="575"/>
                </a:lnTo>
                <a:lnTo>
                  <a:pt x="427" y="576"/>
                </a:lnTo>
                <a:lnTo>
                  <a:pt x="426" y="576"/>
                </a:lnTo>
                <a:lnTo>
                  <a:pt x="425" y="576"/>
                </a:lnTo>
                <a:lnTo>
                  <a:pt x="424" y="576"/>
                </a:lnTo>
                <a:lnTo>
                  <a:pt x="423" y="576"/>
                </a:lnTo>
                <a:lnTo>
                  <a:pt x="422" y="576"/>
                </a:lnTo>
                <a:lnTo>
                  <a:pt x="422" y="574"/>
                </a:lnTo>
                <a:lnTo>
                  <a:pt x="422" y="571"/>
                </a:lnTo>
                <a:lnTo>
                  <a:pt x="422" y="569"/>
                </a:lnTo>
                <a:lnTo>
                  <a:pt x="422" y="566"/>
                </a:lnTo>
                <a:lnTo>
                  <a:pt x="421" y="566"/>
                </a:lnTo>
                <a:lnTo>
                  <a:pt x="419" y="566"/>
                </a:lnTo>
                <a:lnTo>
                  <a:pt x="418" y="566"/>
                </a:lnTo>
                <a:lnTo>
                  <a:pt x="417" y="566"/>
                </a:lnTo>
                <a:lnTo>
                  <a:pt x="416" y="566"/>
                </a:lnTo>
                <a:lnTo>
                  <a:pt x="416" y="565"/>
                </a:lnTo>
                <a:lnTo>
                  <a:pt x="416" y="561"/>
                </a:lnTo>
                <a:lnTo>
                  <a:pt x="416" y="558"/>
                </a:lnTo>
                <a:lnTo>
                  <a:pt x="416" y="556"/>
                </a:lnTo>
                <a:lnTo>
                  <a:pt x="416" y="553"/>
                </a:lnTo>
                <a:lnTo>
                  <a:pt x="416" y="550"/>
                </a:lnTo>
                <a:lnTo>
                  <a:pt x="416" y="548"/>
                </a:lnTo>
                <a:lnTo>
                  <a:pt x="416" y="545"/>
                </a:lnTo>
                <a:lnTo>
                  <a:pt x="416" y="544"/>
                </a:lnTo>
                <a:lnTo>
                  <a:pt x="416" y="542"/>
                </a:lnTo>
                <a:lnTo>
                  <a:pt x="416" y="541"/>
                </a:lnTo>
                <a:lnTo>
                  <a:pt x="416" y="540"/>
                </a:lnTo>
                <a:lnTo>
                  <a:pt x="416" y="538"/>
                </a:lnTo>
                <a:lnTo>
                  <a:pt x="416" y="537"/>
                </a:lnTo>
                <a:lnTo>
                  <a:pt x="416" y="536"/>
                </a:lnTo>
                <a:lnTo>
                  <a:pt x="416" y="535"/>
                </a:lnTo>
                <a:lnTo>
                  <a:pt x="416" y="533"/>
                </a:lnTo>
                <a:lnTo>
                  <a:pt x="416" y="532"/>
                </a:lnTo>
                <a:lnTo>
                  <a:pt x="416" y="531"/>
                </a:lnTo>
                <a:lnTo>
                  <a:pt x="416" y="529"/>
                </a:lnTo>
                <a:lnTo>
                  <a:pt x="414" y="529"/>
                </a:lnTo>
                <a:lnTo>
                  <a:pt x="411" y="529"/>
                </a:lnTo>
                <a:lnTo>
                  <a:pt x="410" y="529"/>
                </a:lnTo>
                <a:lnTo>
                  <a:pt x="408" y="529"/>
                </a:lnTo>
                <a:lnTo>
                  <a:pt x="406" y="529"/>
                </a:lnTo>
                <a:lnTo>
                  <a:pt x="406" y="531"/>
                </a:lnTo>
                <a:lnTo>
                  <a:pt x="406" y="532"/>
                </a:lnTo>
                <a:lnTo>
                  <a:pt x="406" y="533"/>
                </a:lnTo>
                <a:lnTo>
                  <a:pt x="406" y="534"/>
                </a:lnTo>
                <a:lnTo>
                  <a:pt x="406" y="535"/>
                </a:lnTo>
                <a:lnTo>
                  <a:pt x="404" y="535"/>
                </a:lnTo>
                <a:lnTo>
                  <a:pt x="401" y="535"/>
                </a:lnTo>
                <a:lnTo>
                  <a:pt x="400" y="535"/>
                </a:lnTo>
                <a:lnTo>
                  <a:pt x="399" y="535"/>
                </a:lnTo>
                <a:lnTo>
                  <a:pt x="398" y="535"/>
                </a:lnTo>
                <a:lnTo>
                  <a:pt x="398" y="534"/>
                </a:lnTo>
                <a:lnTo>
                  <a:pt x="398" y="533"/>
                </a:lnTo>
                <a:lnTo>
                  <a:pt x="398" y="532"/>
                </a:lnTo>
                <a:lnTo>
                  <a:pt x="398" y="531"/>
                </a:lnTo>
                <a:lnTo>
                  <a:pt x="398" y="529"/>
                </a:lnTo>
                <a:lnTo>
                  <a:pt x="398" y="528"/>
                </a:lnTo>
                <a:lnTo>
                  <a:pt x="398" y="527"/>
                </a:lnTo>
                <a:lnTo>
                  <a:pt x="397" y="527"/>
                </a:lnTo>
                <a:lnTo>
                  <a:pt x="396" y="527"/>
                </a:lnTo>
                <a:lnTo>
                  <a:pt x="396" y="524"/>
                </a:lnTo>
                <a:lnTo>
                  <a:pt x="396" y="523"/>
                </a:lnTo>
                <a:lnTo>
                  <a:pt x="396" y="521"/>
                </a:lnTo>
                <a:lnTo>
                  <a:pt x="396" y="520"/>
                </a:lnTo>
                <a:lnTo>
                  <a:pt x="396" y="519"/>
                </a:lnTo>
                <a:lnTo>
                  <a:pt x="396" y="518"/>
                </a:lnTo>
                <a:lnTo>
                  <a:pt x="396" y="517"/>
                </a:lnTo>
                <a:lnTo>
                  <a:pt x="396" y="516"/>
                </a:lnTo>
                <a:lnTo>
                  <a:pt x="396" y="513"/>
                </a:lnTo>
                <a:lnTo>
                  <a:pt x="395" y="513"/>
                </a:lnTo>
                <a:lnTo>
                  <a:pt x="391" y="513"/>
                </a:lnTo>
                <a:lnTo>
                  <a:pt x="390" y="513"/>
                </a:lnTo>
                <a:lnTo>
                  <a:pt x="389" y="513"/>
                </a:lnTo>
                <a:lnTo>
                  <a:pt x="388" y="513"/>
                </a:lnTo>
                <a:lnTo>
                  <a:pt x="387" y="513"/>
                </a:lnTo>
                <a:lnTo>
                  <a:pt x="385" y="513"/>
                </a:lnTo>
                <a:lnTo>
                  <a:pt x="383" y="513"/>
                </a:lnTo>
                <a:lnTo>
                  <a:pt x="381" y="513"/>
                </a:lnTo>
                <a:lnTo>
                  <a:pt x="378" y="513"/>
                </a:lnTo>
                <a:lnTo>
                  <a:pt x="374" y="513"/>
                </a:lnTo>
                <a:lnTo>
                  <a:pt x="372" y="513"/>
                </a:lnTo>
                <a:lnTo>
                  <a:pt x="371" y="513"/>
                </a:lnTo>
                <a:lnTo>
                  <a:pt x="370" y="513"/>
                </a:lnTo>
                <a:lnTo>
                  <a:pt x="368" y="513"/>
                </a:lnTo>
                <a:lnTo>
                  <a:pt x="367" y="513"/>
                </a:lnTo>
                <a:lnTo>
                  <a:pt x="366" y="513"/>
                </a:lnTo>
                <a:lnTo>
                  <a:pt x="365" y="513"/>
                </a:lnTo>
                <a:lnTo>
                  <a:pt x="362" y="513"/>
                </a:lnTo>
                <a:lnTo>
                  <a:pt x="358" y="513"/>
                </a:lnTo>
                <a:lnTo>
                  <a:pt x="357" y="513"/>
                </a:lnTo>
                <a:lnTo>
                  <a:pt x="354" y="513"/>
                </a:lnTo>
                <a:lnTo>
                  <a:pt x="354" y="515"/>
                </a:lnTo>
                <a:lnTo>
                  <a:pt x="354" y="516"/>
                </a:lnTo>
                <a:lnTo>
                  <a:pt x="354" y="517"/>
                </a:lnTo>
                <a:lnTo>
                  <a:pt x="354" y="518"/>
                </a:lnTo>
                <a:lnTo>
                  <a:pt x="354" y="519"/>
                </a:lnTo>
                <a:lnTo>
                  <a:pt x="354" y="520"/>
                </a:lnTo>
                <a:lnTo>
                  <a:pt x="354" y="521"/>
                </a:lnTo>
                <a:lnTo>
                  <a:pt x="354" y="523"/>
                </a:lnTo>
                <a:lnTo>
                  <a:pt x="354" y="524"/>
                </a:lnTo>
                <a:lnTo>
                  <a:pt x="354" y="525"/>
                </a:lnTo>
                <a:lnTo>
                  <a:pt x="354" y="526"/>
                </a:lnTo>
                <a:lnTo>
                  <a:pt x="354" y="527"/>
                </a:lnTo>
                <a:lnTo>
                  <a:pt x="354" y="529"/>
                </a:lnTo>
                <a:lnTo>
                  <a:pt x="354" y="531"/>
                </a:lnTo>
                <a:lnTo>
                  <a:pt x="354" y="533"/>
                </a:lnTo>
                <a:lnTo>
                  <a:pt x="354" y="534"/>
                </a:lnTo>
                <a:lnTo>
                  <a:pt x="353" y="534"/>
                </a:lnTo>
                <a:lnTo>
                  <a:pt x="352" y="534"/>
                </a:lnTo>
                <a:lnTo>
                  <a:pt x="350" y="534"/>
                </a:lnTo>
                <a:lnTo>
                  <a:pt x="352" y="534"/>
                </a:lnTo>
                <a:lnTo>
                  <a:pt x="352" y="535"/>
                </a:lnTo>
                <a:lnTo>
                  <a:pt x="352" y="534"/>
                </a:lnTo>
                <a:lnTo>
                  <a:pt x="353" y="535"/>
                </a:lnTo>
                <a:lnTo>
                  <a:pt x="353" y="540"/>
                </a:lnTo>
                <a:lnTo>
                  <a:pt x="353" y="541"/>
                </a:lnTo>
                <a:lnTo>
                  <a:pt x="350" y="542"/>
                </a:lnTo>
                <a:lnTo>
                  <a:pt x="348" y="543"/>
                </a:lnTo>
                <a:lnTo>
                  <a:pt x="347" y="543"/>
                </a:lnTo>
                <a:lnTo>
                  <a:pt x="346" y="543"/>
                </a:lnTo>
                <a:lnTo>
                  <a:pt x="346" y="544"/>
                </a:lnTo>
                <a:lnTo>
                  <a:pt x="345" y="545"/>
                </a:lnTo>
                <a:lnTo>
                  <a:pt x="345" y="546"/>
                </a:lnTo>
                <a:lnTo>
                  <a:pt x="344" y="546"/>
                </a:lnTo>
                <a:lnTo>
                  <a:pt x="344" y="548"/>
                </a:lnTo>
                <a:lnTo>
                  <a:pt x="344" y="549"/>
                </a:lnTo>
                <a:lnTo>
                  <a:pt x="344" y="551"/>
                </a:lnTo>
                <a:lnTo>
                  <a:pt x="344" y="553"/>
                </a:lnTo>
                <a:lnTo>
                  <a:pt x="344" y="556"/>
                </a:lnTo>
                <a:lnTo>
                  <a:pt x="345" y="556"/>
                </a:lnTo>
                <a:lnTo>
                  <a:pt x="346" y="556"/>
                </a:lnTo>
                <a:lnTo>
                  <a:pt x="347" y="556"/>
                </a:lnTo>
                <a:lnTo>
                  <a:pt x="348" y="556"/>
                </a:lnTo>
                <a:lnTo>
                  <a:pt x="350" y="556"/>
                </a:lnTo>
                <a:lnTo>
                  <a:pt x="352" y="556"/>
                </a:lnTo>
                <a:lnTo>
                  <a:pt x="353" y="556"/>
                </a:lnTo>
                <a:lnTo>
                  <a:pt x="354" y="556"/>
                </a:lnTo>
                <a:lnTo>
                  <a:pt x="354" y="557"/>
                </a:lnTo>
                <a:lnTo>
                  <a:pt x="354" y="559"/>
                </a:lnTo>
                <a:lnTo>
                  <a:pt x="354" y="560"/>
                </a:lnTo>
                <a:lnTo>
                  <a:pt x="354" y="561"/>
                </a:lnTo>
                <a:lnTo>
                  <a:pt x="354" y="562"/>
                </a:lnTo>
                <a:lnTo>
                  <a:pt x="354" y="563"/>
                </a:lnTo>
                <a:lnTo>
                  <a:pt x="354" y="565"/>
                </a:lnTo>
                <a:lnTo>
                  <a:pt x="354" y="566"/>
                </a:lnTo>
                <a:lnTo>
                  <a:pt x="354" y="567"/>
                </a:lnTo>
                <a:lnTo>
                  <a:pt x="354" y="568"/>
                </a:lnTo>
                <a:lnTo>
                  <a:pt x="354" y="569"/>
                </a:lnTo>
                <a:lnTo>
                  <a:pt x="354" y="571"/>
                </a:lnTo>
                <a:lnTo>
                  <a:pt x="354" y="573"/>
                </a:lnTo>
                <a:lnTo>
                  <a:pt x="354" y="574"/>
                </a:lnTo>
                <a:lnTo>
                  <a:pt x="354" y="576"/>
                </a:lnTo>
                <a:lnTo>
                  <a:pt x="354" y="579"/>
                </a:lnTo>
                <a:lnTo>
                  <a:pt x="354" y="581"/>
                </a:lnTo>
                <a:lnTo>
                  <a:pt x="354" y="582"/>
                </a:lnTo>
                <a:lnTo>
                  <a:pt x="354" y="583"/>
                </a:lnTo>
                <a:lnTo>
                  <a:pt x="354" y="584"/>
                </a:lnTo>
                <a:lnTo>
                  <a:pt x="354" y="586"/>
                </a:lnTo>
                <a:lnTo>
                  <a:pt x="354" y="587"/>
                </a:lnTo>
                <a:lnTo>
                  <a:pt x="355" y="587"/>
                </a:lnTo>
                <a:lnTo>
                  <a:pt x="356" y="587"/>
                </a:lnTo>
                <a:lnTo>
                  <a:pt x="356" y="588"/>
                </a:lnTo>
                <a:lnTo>
                  <a:pt x="356" y="590"/>
                </a:lnTo>
                <a:lnTo>
                  <a:pt x="355" y="590"/>
                </a:lnTo>
                <a:lnTo>
                  <a:pt x="354" y="590"/>
                </a:lnTo>
                <a:lnTo>
                  <a:pt x="352" y="590"/>
                </a:lnTo>
                <a:lnTo>
                  <a:pt x="349" y="590"/>
                </a:lnTo>
                <a:lnTo>
                  <a:pt x="348" y="590"/>
                </a:lnTo>
                <a:lnTo>
                  <a:pt x="346" y="590"/>
                </a:lnTo>
                <a:lnTo>
                  <a:pt x="345" y="590"/>
                </a:lnTo>
                <a:lnTo>
                  <a:pt x="344" y="590"/>
                </a:lnTo>
                <a:lnTo>
                  <a:pt x="344" y="587"/>
                </a:lnTo>
                <a:lnTo>
                  <a:pt x="342" y="587"/>
                </a:lnTo>
                <a:lnTo>
                  <a:pt x="341" y="587"/>
                </a:lnTo>
                <a:lnTo>
                  <a:pt x="339" y="587"/>
                </a:lnTo>
                <a:lnTo>
                  <a:pt x="337" y="587"/>
                </a:lnTo>
                <a:lnTo>
                  <a:pt x="333" y="587"/>
                </a:lnTo>
                <a:lnTo>
                  <a:pt x="330" y="587"/>
                </a:lnTo>
                <a:lnTo>
                  <a:pt x="328" y="587"/>
                </a:lnTo>
                <a:lnTo>
                  <a:pt x="326" y="587"/>
                </a:lnTo>
                <a:lnTo>
                  <a:pt x="323" y="587"/>
                </a:lnTo>
                <a:lnTo>
                  <a:pt x="321" y="587"/>
                </a:lnTo>
                <a:lnTo>
                  <a:pt x="320" y="587"/>
                </a:lnTo>
                <a:lnTo>
                  <a:pt x="316" y="586"/>
                </a:lnTo>
                <a:lnTo>
                  <a:pt x="315" y="586"/>
                </a:lnTo>
                <a:lnTo>
                  <a:pt x="314" y="586"/>
                </a:lnTo>
                <a:lnTo>
                  <a:pt x="305" y="586"/>
                </a:lnTo>
                <a:lnTo>
                  <a:pt x="300" y="586"/>
                </a:lnTo>
                <a:lnTo>
                  <a:pt x="288" y="586"/>
                </a:lnTo>
                <a:lnTo>
                  <a:pt x="287" y="586"/>
                </a:lnTo>
                <a:lnTo>
                  <a:pt x="286" y="586"/>
                </a:lnTo>
                <a:lnTo>
                  <a:pt x="285" y="587"/>
                </a:lnTo>
                <a:lnTo>
                  <a:pt x="285" y="591"/>
                </a:lnTo>
                <a:lnTo>
                  <a:pt x="285" y="592"/>
                </a:lnTo>
                <a:lnTo>
                  <a:pt x="286" y="592"/>
                </a:lnTo>
                <a:lnTo>
                  <a:pt x="286" y="595"/>
                </a:lnTo>
                <a:lnTo>
                  <a:pt x="286" y="598"/>
                </a:lnTo>
                <a:lnTo>
                  <a:pt x="287" y="598"/>
                </a:lnTo>
                <a:lnTo>
                  <a:pt x="287" y="600"/>
                </a:lnTo>
                <a:lnTo>
                  <a:pt x="289" y="600"/>
                </a:lnTo>
                <a:lnTo>
                  <a:pt x="289" y="603"/>
                </a:lnTo>
                <a:lnTo>
                  <a:pt x="290" y="603"/>
                </a:lnTo>
                <a:lnTo>
                  <a:pt x="292" y="603"/>
                </a:lnTo>
                <a:lnTo>
                  <a:pt x="292" y="604"/>
                </a:lnTo>
                <a:lnTo>
                  <a:pt x="292" y="605"/>
                </a:lnTo>
                <a:lnTo>
                  <a:pt x="292" y="608"/>
                </a:lnTo>
                <a:lnTo>
                  <a:pt x="286" y="608"/>
                </a:lnTo>
                <a:lnTo>
                  <a:pt x="284" y="608"/>
                </a:lnTo>
                <a:lnTo>
                  <a:pt x="283" y="608"/>
                </a:lnTo>
                <a:lnTo>
                  <a:pt x="283" y="607"/>
                </a:lnTo>
                <a:lnTo>
                  <a:pt x="283" y="605"/>
                </a:lnTo>
                <a:lnTo>
                  <a:pt x="281" y="605"/>
                </a:lnTo>
                <a:lnTo>
                  <a:pt x="281" y="604"/>
                </a:lnTo>
                <a:lnTo>
                  <a:pt x="281" y="603"/>
                </a:lnTo>
                <a:lnTo>
                  <a:pt x="280" y="603"/>
                </a:lnTo>
                <a:lnTo>
                  <a:pt x="280" y="602"/>
                </a:lnTo>
                <a:lnTo>
                  <a:pt x="280" y="601"/>
                </a:lnTo>
                <a:lnTo>
                  <a:pt x="279" y="601"/>
                </a:lnTo>
                <a:lnTo>
                  <a:pt x="279" y="600"/>
                </a:lnTo>
                <a:lnTo>
                  <a:pt x="279" y="599"/>
                </a:lnTo>
                <a:lnTo>
                  <a:pt x="278" y="598"/>
                </a:lnTo>
                <a:lnTo>
                  <a:pt x="278" y="596"/>
                </a:lnTo>
                <a:lnTo>
                  <a:pt x="277" y="595"/>
                </a:lnTo>
                <a:lnTo>
                  <a:pt x="277" y="594"/>
                </a:lnTo>
                <a:lnTo>
                  <a:pt x="277" y="593"/>
                </a:lnTo>
                <a:lnTo>
                  <a:pt x="277" y="592"/>
                </a:lnTo>
                <a:lnTo>
                  <a:pt x="276" y="592"/>
                </a:lnTo>
                <a:lnTo>
                  <a:pt x="276" y="591"/>
                </a:lnTo>
                <a:lnTo>
                  <a:pt x="276" y="590"/>
                </a:lnTo>
                <a:lnTo>
                  <a:pt x="275" y="588"/>
                </a:lnTo>
                <a:lnTo>
                  <a:pt x="275" y="587"/>
                </a:lnTo>
                <a:lnTo>
                  <a:pt x="275" y="586"/>
                </a:lnTo>
                <a:lnTo>
                  <a:pt x="273" y="586"/>
                </a:lnTo>
                <a:lnTo>
                  <a:pt x="273" y="585"/>
                </a:lnTo>
                <a:lnTo>
                  <a:pt x="273" y="584"/>
                </a:lnTo>
                <a:lnTo>
                  <a:pt x="272" y="584"/>
                </a:lnTo>
                <a:lnTo>
                  <a:pt x="272" y="583"/>
                </a:lnTo>
                <a:lnTo>
                  <a:pt x="272" y="582"/>
                </a:lnTo>
                <a:lnTo>
                  <a:pt x="271" y="581"/>
                </a:lnTo>
                <a:lnTo>
                  <a:pt x="271" y="579"/>
                </a:lnTo>
                <a:lnTo>
                  <a:pt x="271" y="578"/>
                </a:lnTo>
                <a:lnTo>
                  <a:pt x="270" y="578"/>
                </a:lnTo>
                <a:lnTo>
                  <a:pt x="270" y="576"/>
                </a:lnTo>
                <a:lnTo>
                  <a:pt x="269" y="575"/>
                </a:lnTo>
                <a:lnTo>
                  <a:pt x="269" y="574"/>
                </a:lnTo>
                <a:lnTo>
                  <a:pt x="268" y="574"/>
                </a:lnTo>
                <a:lnTo>
                  <a:pt x="268" y="573"/>
                </a:lnTo>
                <a:lnTo>
                  <a:pt x="267" y="573"/>
                </a:lnTo>
                <a:lnTo>
                  <a:pt x="267" y="571"/>
                </a:lnTo>
                <a:lnTo>
                  <a:pt x="267" y="570"/>
                </a:lnTo>
                <a:lnTo>
                  <a:pt x="266" y="570"/>
                </a:lnTo>
                <a:lnTo>
                  <a:pt x="266" y="569"/>
                </a:lnTo>
                <a:lnTo>
                  <a:pt x="266" y="568"/>
                </a:lnTo>
                <a:lnTo>
                  <a:pt x="264" y="568"/>
                </a:lnTo>
                <a:lnTo>
                  <a:pt x="264" y="567"/>
                </a:lnTo>
                <a:lnTo>
                  <a:pt x="264" y="566"/>
                </a:lnTo>
                <a:lnTo>
                  <a:pt x="263" y="566"/>
                </a:lnTo>
                <a:lnTo>
                  <a:pt x="263" y="565"/>
                </a:lnTo>
                <a:lnTo>
                  <a:pt x="263" y="563"/>
                </a:lnTo>
                <a:lnTo>
                  <a:pt x="262" y="563"/>
                </a:lnTo>
                <a:lnTo>
                  <a:pt x="262" y="562"/>
                </a:lnTo>
                <a:lnTo>
                  <a:pt x="262" y="561"/>
                </a:lnTo>
                <a:lnTo>
                  <a:pt x="261" y="561"/>
                </a:lnTo>
                <a:lnTo>
                  <a:pt x="261" y="560"/>
                </a:lnTo>
                <a:lnTo>
                  <a:pt x="261" y="559"/>
                </a:lnTo>
                <a:lnTo>
                  <a:pt x="260" y="558"/>
                </a:lnTo>
                <a:lnTo>
                  <a:pt x="260" y="557"/>
                </a:lnTo>
                <a:lnTo>
                  <a:pt x="259" y="556"/>
                </a:lnTo>
                <a:lnTo>
                  <a:pt x="259" y="554"/>
                </a:lnTo>
                <a:lnTo>
                  <a:pt x="258" y="553"/>
                </a:lnTo>
                <a:lnTo>
                  <a:pt x="258" y="552"/>
                </a:lnTo>
                <a:lnTo>
                  <a:pt x="257" y="551"/>
                </a:lnTo>
                <a:lnTo>
                  <a:pt x="257" y="550"/>
                </a:lnTo>
                <a:lnTo>
                  <a:pt x="255" y="549"/>
                </a:lnTo>
                <a:lnTo>
                  <a:pt x="255" y="548"/>
                </a:lnTo>
                <a:lnTo>
                  <a:pt x="254" y="548"/>
                </a:lnTo>
                <a:lnTo>
                  <a:pt x="254" y="546"/>
                </a:lnTo>
                <a:lnTo>
                  <a:pt x="253" y="545"/>
                </a:lnTo>
                <a:lnTo>
                  <a:pt x="252" y="544"/>
                </a:lnTo>
                <a:lnTo>
                  <a:pt x="251" y="543"/>
                </a:lnTo>
                <a:lnTo>
                  <a:pt x="250" y="544"/>
                </a:lnTo>
                <a:lnTo>
                  <a:pt x="250" y="543"/>
                </a:lnTo>
                <a:lnTo>
                  <a:pt x="249" y="544"/>
                </a:lnTo>
                <a:lnTo>
                  <a:pt x="247" y="544"/>
                </a:lnTo>
                <a:lnTo>
                  <a:pt x="246" y="544"/>
                </a:lnTo>
                <a:lnTo>
                  <a:pt x="247" y="544"/>
                </a:lnTo>
                <a:lnTo>
                  <a:pt x="249" y="543"/>
                </a:lnTo>
                <a:lnTo>
                  <a:pt x="250" y="543"/>
                </a:lnTo>
                <a:lnTo>
                  <a:pt x="251" y="542"/>
                </a:lnTo>
                <a:lnTo>
                  <a:pt x="252" y="542"/>
                </a:lnTo>
                <a:lnTo>
                  <a:pt x="252" y="541"/>
                </a:lnTo>
                <a:lnTo>
                  <a:pt x="253" y="541"/>
                </a:lnTo>
                <a:lnTo>
                  <a:pt x="254" y="541"/>
                </a:lnTo>
                <a:lnTo>
                  <a:pt x="254" y="540"/>
                </a:lnTo>
                <a:lnTo>
                  <a:pt x="255" y="540"/>
                </a:lnTo>
                <a:lnTo>
                  <a:pt x="257" y="538"/>
                </a:lnTo>
                <a:lnTo>
                  <a:pt x="258" y="538"/>
                </a:lnTo>
                <a:lnTo>
                  <a:pt x="278" y="525"/>
                </a:lnTo>
                <a:lnTo>
                  <a:pt x="279" y="525"/>
                </a:lnTo>
                <a:lnTo>
                  <a:pt x="280" y="524"/>
                </a:lnTo>
                <a:lnTo>
                  <a:pt x="280" y="523"/>
                </a:lnTo>
                <a:lnTo>
                  <a:pt x="279" y="523"/>
                </a:lnTo>
                <a:lnTo>
                  <a:pt x="279" y="521"/>
                </a:lnTo>
                <a:lnTo>
                  <a:pt x="278" y="521"/>
                </a:lnTo>
                <a:lnTo>
                  <a:pt x="278" y="520"/>
                </a:lnTo>
                <a:lnTo>
                  <a:pt x="276" y="519"/>
                </a:lnTo>
                <a:lnTo>
                  <a:pt x="275" y="518"/>
                </a:lnTo>
                <a:lnTo>
                  <a:pt x="275" y="517"/>
                </a:lnTo>
                <a:lnTo>
                  <a:pt x="273" y="517"/>
                </a:lnTo>
                <a:lnTo>
                  <a:pt x="272" y="516"/>
                </a:lnTo>
                <a:lnTo>
                  <a:pt x="272" y="515"/>
                </a:lnTo>
                <a:lnTo>
                  <a:pt x="271" y="515"/>
                </a:lnTo>
                <a:lnTo>
                  <a:pt x="271" y="513"/>
                </a:lnTo>
                <a:lnTo>
                  <a:pt x="270" y="513"/>
                </a:lnTo>
                <a:lnTo>
                  <a:pt x="270" y="512"/>
                </a:lnTo>
                <a:lnTo>
                  <a:pt x="269" y="512"/>
                </a:lnTo>
                <a:lnTo>
                  <a:pt x="269" y="511"/>
                </a:lnTo>
                <a:lnTo>
                  <a:pt x="268" y="511"/>
                </a:lnTo>
                <a:lnTo>
                  <a:pt x="263" y="510"/>
                </a:lnTo>
                <a:lnTo>
                  <a:pt x="262" y="510"/>
                </a:lnTo>
                <a:lnTo>
                  <a:pt x="261" y="509"/>
                </a:lnTo>
                <a:lnTo>
                  <a:pt x="260" y="509"/>
                </a:lnTo>
                <a:lnTo>
                  <a:pt x="257" y="508"/>
                </a:lnTo>
                <a:lnTo>
                  <a:pt x="253" y="507"/>
                </a:lnTo>
                <a:lnTo>
                  <a:pt x="252" y="508"/>
                </a:lnTo>
                <a:lnTo>
                  <a:pt x="250" y="509"/>
                </a:lnTo>
                <a:lnTo>
                  <a:pt x="249" y="510"/>
                </a:lnTo>
                <a:lnTo>
                  <a:pt x="246" y="512"/>
                </a:lnTo>
                <a:lnTo>
                  <a:pt x="245" y="513"/>
                </a:lnTo>
                <a:lnTo>
                  <a:pt x="244" y="513"/>
                </a:lnTo>
                <a:lnTo>
                  <a:pt x="244" y="515"/>
                </a:lnTo>
                <a:lnTo>
                  <a:pt x="243" y="515"/>
                </a:lnTo>
                <a:lnTo>
                  <a:pt x="243" y="516"/>
                </a:lnTo>
                <a:lnTo>
                  <a:pt x="244" y="517"/>
                </a:lnTo>
                <a:lnTo>
                  <a:pt x="245" y="517"/>
                </a:lnTo>
                <a:lnTo>
                  <a:pt x="245" y="518"/>
                </a:lnTo>
                <a:lnTo>
                  <a:pt x="245" y="519"/>
                </a:lnTo>
                <a:lnTo>
                  <a:pt x="245" y="518"/>
                </a:lnTo>
                <a:lnTo>
                  <a:pt x="245" y="519"/>
                </a:lnTo>
                <a:lnTo>
                  <a:pt x="246" y="520"/>
                </a:lnTo>
                <a:lnTo>
                  <a:pt x="247" y="521"/>
                </a:lnTo>
                <a:lnTo>
                  <a:pt x="249" y="524"/>
                </a:lnTo>
                <a:lnTo>
                  <a:pt x="250" y="525"/>
                </a:lnTo>
                <a:lnTo>
                  <a:pt x="252" y="529"/>
                </a:lnTo>
                <a:lnTo>
                  <a:pt x="253" y="531"/>
                </a:lnTo>
                <a:lnTo>
                  <a:pt x="255" y="535"/>
                </a:lnTo>
                <a:lnTo>
                  <a:pt x="254" y="535"/>
                </a:lnTo>
                <a:lnTo>
                  <a:pt x="253" y="536"/>
                </a:lnTo>
                <a:lnTo>
                  <a:pt x="252" y="537"/>
                </a:lnTo>
                <a:lnTo>
                  <a:pt x="251" y="537"/>
                </a:lnTo>
                <a:lnTo>
                  <a:pt x="250" y="538"/>
                </a:lnTo>
                <a:lnTo>
                  <a:pt x="249" y="538"/>
                </a:lnTo>
                <a:lnTo>
                  <a:pt x="249" y="540"/>
                </a:lnTo>
                <a:lnTo>
                  <a:pt x="247" y="540"/>
                </a:lnTo>
                <a:lnTo>
                  <a:pt x="246" y="540"/>
                </a:lnTo>
                <a:lnTo>
                  <a:pt x="246" y="541"/>
                </a:lnTo>
                <a:lnTo>
                  <a:pt x="245" y="541"/>
                </a:lnTo>
                <a:lnTo>
                  <a:pt x="247" y="540"/>
                </a:lnTo>
                <a:lnTo>
                  <a:pt x="247" y="538"/>
                </a:lnTo>
                <a:lnTo>
                  <a:pt x="247" y="537"/>
                </a:lnTo>
                <a:lnTo>
                  <a:pt x="247" y="536"/>
                </a:lnTo>
                <a:lnTo>
                  <a:pt x="247" y="535"/>
                </a:lnTo>
                <a:lnTo>
                  <a:pt x="247" y="534"/>
                </a:lnTo>
                <a:lnTo>
                  <a:pt x="246" y="533"/>
                </a:lnTo>
                <a:lnTo>
                  <a:pt x="246" y="532"/>
                </a:lnTo>
                <a:lnTo>
                  <a:pt x="246" y="531"/>
                </a:lnTo>
                <a:lnTo>
                  <a:pt x="245" y="531"/>
                </a:lnTo>
                <a:lnTo>
                  <a:pt x="245" y="529"/>
                </a:lnTo>
                <a:lnTo>
                  <a:pt x="244" y="529"/>
                </a:lnTo>
                <a:lnTo>
                  <a:pt x="244" y="528"/>
                </a:lnTo>
                <a:lnTo>
                  <a:pt x="243" y="527"/>
                </a:lnTo>
                <a:lnTo>
                  <a:pt x="243" y="526"/>
                </a:lnTo>
                <a:lnTo>
                  <a:pt x="242" y="526"/>
                </a:lnTo>
                <a:lnTo>
                  <a:pt x="242" y="525"/>
                </a:lnTo>
                <a:lnTo>
                  <a:pt x="241" y="524"/>
                </a:lnTo>
                <a:lnTo>
                  <a:pt x="241" y="523"/>
                </a:lnTo>
                <a:lnTo>
                  <a:pt x="240" y="523"/>
                </a:lnTo>
                <a:lnTo>
                  <a:pt x="240" y="521"/>
                </a:lnTo>
                <a:lnTo>
                  <a:pt x="238" y="520"/>
                </a:lnTo>
                <a:lnTo>
                  <a:pt x="238" y="519"/>
                </a:lnTo>
                <a:lnTo>
                  <a:pt x="237" y="519"/>
                </a:lnTo>
                <a:lnTo>
                  <a:pt x="237" y="518"/>
                </a:lnTo>
                <a:lnTo>
                  <a:pt x="236" y="517"/>
                </a:lnTo>
                <a:lnTo>
                  <a:pt x="235" y="517"/>
                </a:lnTo>
                <a:lnTo>
                  <a:pt x="235" y="516"/>
                </a:lnTo>
                <a:lnTo>
                  <a:pt x="234" y="515"/>
                </a:lnTo>
                <a:lnTo>
                  <a:pt x="234" y="513"/>
                </a:lnTo>
                <a:lnTo>
                  <a:pt x="233" y="513"/>
                </a:lnTo>
                <a:lnTo>
                  <a:pt x="234" y="513"/>
                </a:lnTo>
                <a:lnTo>
                  <a:pt x="233" y="512"/>
                </a:lnTo>
                <a:lnTo>
                  <a:pt x="233" y="511"/>
                </a:lnTo>
                <a:lnTo>
                  <a:pt x="232" y="511"/>
                </a:lnTo>
                <a:lnTo>
                  <a:pt x="232" y="510"/>
                </a:lnTo>
                <a:lnTo>
                  <a:pt x="229" y="509"/>
                </a:lnTo>
                <a:lnTo>
                  <a:pt x="228" y="508"/>
                </a:lnTo>
                <a:lnTo>
                  <a:pt x="227" y="508"/>
                </a:lnTo>
                <a:lnTo>
                  <a:pt x="228" y="508"/>
                </a:lnTo>
                <a:lnTo>
                  <a:pt x="228" y="507"/>
                </a:lnTo>
                <a:lnTo>
                  <a:pt x="227" y="507"/>
                </a:lnTo>
                <a:lnTo>
                  <a:pt x="227" y="506"/>
                </a:lnTo>
                <a:lnTo>
                  <a:pt x="227" y="504"/>
                </a:lnTo>
                <a:lnTo>
                  <a:pt x="226" y="504"/>
                </a:lnTo>
                <a:lnTo>
                  <a:pt x="226" y="503"/>
                </a:lnTo>
                <a:lnTo>
                  <a:pt x="225" y="502"/>
                </a:lnTo>
                <a:lnTo>
                  <a:pt x="225" y="501"/>
                </a:lnTo>
                <a:lnTo>
                  <a:pt x="224" y="501"/>
                </a:lnTo>
                <a:lnTo>
                  <a:pt x="224" y="500"/>
                </a:lnTo>
                <a:lnTo>
                  <a:pt x="223" y="499"/>
                </a:lnTo>
                <a:lnTo>
                  <a:pt x="223" y="498"/>
                </a:lnTo>
                <a:lnTo>
                  <a:pt x="221" y="498"/>
                </a:lnTo>
                <a:lnTo>
                  <a:pt x="221" y="496"/>
                </a:lnTo>
                <a:lnTo>
                  <a:pt x="220" y="495"/>
                </a:lnTo>
                <a:lnTo>
                  <a:pt x="219" y="494"/>
                </a:lnTo>
                <a:lnTo>
                  <a:pt x="220" y="493"/>
                </a:lnTo>
                <a:lnTo>
                  <a:pt x="221" y="493"/>
                </a:lnTo>
                <a:lnTo>
                  <a:pt x="221" y="492"/>
                </a:lnTo>
                <a:lnTo>
                  <a:pt x="221" y="493"/>
                </a:lnTo>
                <a:lnTo>
                  <a:pt x="223" y="492"/>
                </a:lnTo>
                <a:lnTo>
                  <a:pt x="224" y="491"/>
                </a:lnTo>
                <a:lnTo>
                  <a:pt x="225" y="491"/>
                </a:lnTo>
                <a:lnTo>
                  <a:pt x="225" y="490"/>
                </a:lnTo>
                <a:lnTo>
                  <a:pt x="226" y="490"/>
                </a:lnTo>
                <a:lnTo>
                  <a:pt x="227" y="490"/>
                </a:lnTo>
                <a:lnTo>
                  <a:pt x="227" y="489"/>
                </a:lnTo>
                <a:lnTo>
                  <a:pt x="228" y="489"/>
                </a:lnTo>
                <a:lnTo>
                  <a:pt x="228" y="487"/>
                </a:lnTo>
                <a:lnTo>
                  <a:pt x="229" y="487"/>
                </a:lnTo>
                <a:lnTo>
                  <a:pt x="231" y="487"/>
                </a:lnTo>
                <a:lnTo>
                  <a:pt x="231" y="486"/>
                </a:lnTo>
                <a:lnTo>
                  <a:pt x="232" y="486"/>
                </a:lnTo>
                <a:lnTo>
                  <a:pt x="233" y="485"/>
                </a:lnTo>
                <a:lnTo>
                  <a:pt x="234" y="485"/>
                </a:lnTo>
                <a:lnTo>
                  <a:pt x="234" y="484"/>
                </a:lnTo>
                <a:lnTo>
                  <a:pt x="235" y="484"/>
                </a:lnTo>
                <a:lnTo>
                  <a:pt x="236" y="484"/>
                </a:lnTo>
                <a:lnTo>
                  <a:pt x="236" y="483"/>
                </a:lnTo>
                <a:lnTo>
                  <a:pt x="237" y="483"/>
                </a:lnTo>
                <a:lnTo>
                  <a:pt x="237" y="482"/>
                </a:lnTo>
                <a:lnTo>
                  <a:pt x="238" y="482"/>
                </a:lnTo>
                <a:lnTo>
                  <a:pt x="240" y="482"/>
                </a:lnTo>
                <a:lnTo>
                  <a:pt x="240" y="481"/>
                </a:lnTo>
                <a:lnTo>
                  <a:pt x="242" y="479"/>
                </a:lnTo>
                <a:lnTo>
                  <a:pt x="243" y="479"/>
                </a:lnTo>
                <a:lnTo>
                  <a:pt x="243" y="478"/>
                </a:lnTo>
                <a:lnTo>
                  <a:pt x="244" y="478"/>
                </a:lnTo>
                <a:lnTo>
                  <a:pt x="246" y="477"/>
                </a:lnTo>
                <a:lnTo>
                  <a:pt x="246" y="476"/>
                </a:lnTo>
                <a:lnTo>
                  <a:pt x="247" y="476"/>
                </a:lnTo>
                <a:lnTo>
                  <a:pt x="249" y="475"/>
                </a:lnTo>
                <a:lnTo>
                  <a:pt x="250" y="475"/>
                </a:lnTo>
                <a:lnTo>
                  <a:pt x="250" y="474"/>
                </a:lnTo>
                <a:lnTo>
                  <a:pt x="251" y="474"/>
                </a:lnTo>
                <a:lnTo>
                  <a:pt x="252" y="474"/>
                </a:lnTo>
                <a:lnTo>
                  <a:pt x="252" y="473"/>
                </a:lnTo>
                <a:lnTo>
                  <a:pt x="258" y="469"/>
                </a:lnTo>
                <a:lnTo>
                  <a:pt x="259" y="469"/>
                </a:lnTo>
                <a:lnTo>
                  <a:pt x="262" y="467"/>
                </a:lnTo>
                <a:lnTo>
                  <a:pt x="262" y="466"/>
                </a:lnTo>
                <a:lnTo>
                  <a:pt x="263" y="466"/>
                </a:lnTo>
                <a:lnTo>
                  <a:pt x="267" y="464"/>
                </a:lnTo>
                <a:lnTo>
                  <a:pt x="267" y="462"/>
                </a:lnTo>
                <a:lnTo>
                  <a:pt x="264" y="460"/>
                </a:lnTo>
                <a:lnTo>
                  <a:pt x="264" y="459"/>
                </a:lnTo>
                <a:lnTo>
                  <a:pt x="263" y="459"/>
                </a:lnTo>
                <a:lnTo>
                  <a:pt x="262" y="458"/>
                </a:lnTo>
                <a:lnTo>
                  <a:pt x="261" y="456"/>
                </a:lnTo>
                <a:lnTo>
                  <a:pt x="261" y="454"/>
                </a:lnTo>
                <a:lnTo>
                  <a:pt x="260" y="454"/>
                </a:lnTo>
                <a:lnTo>
                  <a:pt x="260" y="453"/>
                </a:lnTo>
                <a:lnTo>
                  <a:pt x="259" y="452"/>
                </a:lnTo>
                <a:lnTo>
                  <a:pt x="259" y="451"/>
                </a:lnTo>
                <a:lnTo>
                  <a:pt x="258" y="451"/>
                </a:lnTo>
                <a:lnTo>
                  <a:pt x="258" y="450"/>
                </a:lnTo>
                <a:lnTo>
                  <a:pt x="257" y="449"/>
                </a:lnTo>
                <a:lnTo>
                  <a:pt x="257" y="448"/>
                </a:lnTo>
                <a:lnTo>
                  <a:pt x="255" y="448"/>
                </a:lnTo>
                <a:lnTo>
                  <a:pt x="255" y="446"/>
                </a:lnTo>
                <a:lnTo>
                  <a:pt x="253" y="446"/>
                </a:lnTo>
                <a:lnTo>
                  <a:pt x="253" y="445"/>
                </a:lnTo>
                <a:lnTo>
                  <a:pt x="252" y="445"/>
                </a:lnTo>
                <a:lnTo>
                  <a:pt x="251" y="445"/>
                </a:lnTo>
                <a:lnTo>
                  <a:pt x="251" y="444"/>
                </a:lnTo>
                <a:lnTo>
                  <a:pt x="250" y="443"/>
                </a:lnTo>
                <a:lnTo>
                  <a:pt x="250" y="442"/>
                </a:lnTo>
                <a:lnTo>
                  <a:pt x="249" y="442"/>
                </a:lnTo>
                <a:lnTo>
                  <a:pt x="247" y="441"/>
                </a:lnTo>
                <a:lnTo>
                  <a:pt x="245" y="440"/>
                </a:lnTo>
                <a:lnTo>
                  <a:pt x="244" y="437"/>
                </a:lnTo>
                <a:lnTo>
                  <a:pt x="242" y="436"/>
                </a:lnTo>
                <a:lnTo>
                  <a:pt x="242" y="435"/>
                </a:lnTo>
                <a:lnTo>
                  <a:pt x="241" y="435"/>
                </a:lnTo>
                <a:lnTo>
                  <a:pt x="240" y="434"/>
                </a:lnTo>
                <a:lnTo>
                  <a:pt x="238" y="433"/>
                </a:lnTo>
                <a:lnTo>
                  <a:pt x="238" y="432"/>
                </a:lnTo>
                <a:lnTo>
                  <a:pt x="237" y="432"/>
                </a:lnTo>
                <a:lnTo>
                  <a:pt x="237" y="431"/>
                </a:lnTo>
                <a:lnTo>
                  <a:pt x="236" y="429"/>
                </a:lnTo>
                <a:lnTo>
                  <a:pt x="235" y="429"/>
                </a:lnTo>
                <a:lnTo>
                  <a:pt x="235" y="428"/>
                </a:lnTo>
                <a:lnTo>
                  <a:pt x="234" y="428"/>
                </a:lnTo>
                <a:lnTo>
                  <a:pt x="234" y="427"/>
                </a:lnTo>
                <a:lnTo>
                  <a:pt x="231" y="424"/>
                </a:lnTo>
                <a:lnTo>
                  <a:pt x="229" y="424"/>
                </a:lnTo>
                <a:lnTo>
                  <a:pt x="228" y="422"/>
                </a:lnTo>
                <a:lnTo>
                  <a:pt x="227" y="422"/>
                </a:lnTo>
                <a:lnTo>
                  <a:pt x="227" y="420"/>
                </a:lnTo>
                <a:lnTo>
                  <a:pt x="226" y="420"/>
                </a:lnTo>
                <a:lnTo>
                  <a:pt x="225" y="420"/>
                </a:lnTo>
                <a:lnTo>
                  <a:pt x="225" y="422"/>
                </a:lnTo>
                <a:lnTo>
                  <a:pt x="225" y="423"/>
                </a:lnTo>
                <a:lnTo>
                  <a:pt x="224" y="423"/>
                </a:lnTo>
                <a:lnTo>
                  <a:pt x="224" y="424"/>
                </a:lnTo>
                <a:lnTo>
                  <a:pt x="224" y="423"/>
                </a:lnTo>
                <a:lnTo>
                  <a:pt x="223" y="424"/>
                </a:lnTo>
                <a:lnTo>
                  <a:pt x="224" y="424"/>
                </a:lnTo>
                <a:lnTo>
                  <a:pt x="223" y="425"/>
                </a:lnTo>
                <a:lnTo>
                  <a:pt x="221" y="425"/>
                </a:lnTo>
                <a:lnTo>
                  <a:pt x="221" y="426"/>
                </a:lnTo>
                <a:lnTo>
                  <a:pt x="220" y="426"/>
                </a:lnTo>
                <a:lnTo>
                  <a:pt x="219" y="427"/>
                </a:lnTo>
                <a:lnTo>
                  <a:pt x="218" y="427"/>
                </a:lnTo>
                <a:lnTo>
                  <a:pt x="217" y="426"/>
                </a:lnTo>
                <a:lnTo>
                  <a:pt x="217" y="425"/>
                </a:lnTo>
                <a:lnTo>
                  <a:pt x="216" y="425"/>
                </a:lnTo>
                <a:lnTo>
                  <a:pt x="216" y="424"/>
                </a:lnTo>
                <a:lnTo>
                  <a:pt x="215" y="424"/>
                </a:lnTo>
                <a:lnTo>
                  <a:pt x="214" y="423"/>
                </a:lnTo>
                <a:lnTo>
                  <a:pt x="214" y="422"/>
                </a:lnTo>
                <a:lnTo>
                  <a:pt x="212" y="422"/>
                </a:lnTo>
                <a:lnTo>
                  <a:pt x="212" y="420"/>
                </a:lnTo>
                <a:lnTo>
                  <a:pt x="211" y="420"/>
                </a:lnTo>
                <a:lnTo>
                  <a:pt x="211" y="419"/>
                </a:lnTo>
                <a:lnTo>
                  <a:pt x="210" y="418"/>
                </a:lnTo>
                <a:lnTo>
                  <a:pt x="209" y="418"/>
                </a:lnTo>
                <a:lnTo>
                  <a:pt x="209" y="417"/>
                </a:lnTo>
                <a:lnTo>
                  <a:pt x="208" y="417"/>
                </a:lnTo>
                <a:lnTo>
                  <a:pt x="208" y="416"/>
                </a:lnTo>
                <a:lnTo>
                  <a:pt x="207" y="416"/>
                </a:lnTo>
                <a:lnTo>
                  <a:pt x="207" y="415"/>
                </a:lnTo>
                <a:lnTo>
                  <a:pt x="206" y="415"/>
                </a:lnTo>
                <a:lnTo>
                  <a:pt x="206" y="416"/>
                </a:lnTo>
                <a:lnTo>
                  <a:pt x="204" y="416"/>
                </a:lnTo>
                <a:lnTo>
                  <a:pt x="203" y="418"/>
                </a:lnTo>
                <a:lnTo>
                  <a:pt x="202" y="419"/>
                </a:lnTo>
                <a:lnTo>
                  <a:pt x="201" y="422"/>
                </a:lnTo>
                <a:lnTo>
                  <a:pt x="197" y="426"/>
                </a:lnTo>
                <a:lnTo>
                  <a:pt x="195" y="428"/>
                </a:lnTo>
                <a:lnTo>
                  <a:pt x="194" y="428"/>
                </a:lnTo>
                <a:lnTo>
                  <a:pt x="193" y="428"/>
                </a:lnTo>
                <a:lnTo>
                  <a:pt x="192" y="429"/>
                </a:lnTo>
                <a:lnTo>
                  <a:pt x="191" y="429"/>
                </a:lnTo>
                <a:lnTo>
                  <a:pt x="190" y="431"/>
                </a:lnTo>
                <a:lnTo>
                  <a:pt x="190" y="432"/>
                </a:lnTo>
                <a:lnTo>
                  <a:pt x="190" y="433"/>
                </a:lnTo>
                <a:lnTo>
                  <a:pt x="191" y="435"/>
                </a:lnTo>
                <a:lnTo>
                  <a:pt x="190" y="435"/>
                </a:lnTo>
                <a:lnTo>
                  <a:pt x="190" y="437"/>
                </a:lnTo>
                <a:lnTo>
                  <a:pt x="189" y="439"/>
                </a:lnTo>
                <a:lnTo>
                  <a:pt x="189" y="440"/>
                </a:lnTo>
                <a:lnTo>
                  <a:pt x="190" y="440"/>
                </a:lnTo>
                <a:lnTo>
                  <a:pt x="189" y="440"/>
                </a:lnTo>
                <a:lnTo>
                  <a:pt x="190" y="440"/>
                </a:lnTo>
                <a:lnTo>
                  <a:pt x="189" y="440"/>
                </a:lnTo>
                <a:lnTo>
                  <a:pt x="189" y="441"/>
                </a:lnTo>
                <a:lnTo>
                  <a:pt x="188" y="441"/>
                </a:lnTo>
                <a:lnTo>
                  <a:pt x="188" y="442"/>
                </a:lnTo>
                <a:lnTo>
                  <a:pt x="186" y="442"/>
                </a:lnTo>
                <a:lnTo>
                  <a:pt x="186" y="443"/>
                </a:lnTo>
                <a:lnTo>
                  <a:pt x="185" y="443"/>
                </a:lnTo>
                <a:lnTo>
                  <a:pt x="185" y="444"/>
                </a:lnTo>
                <a:lnTo>
                  <a:pt x="184" y="444"/>
                </a:lnTo>
                <a:lnTo>
                  <a:pt x="184" y="445"/>
                </a:lnTo>
                <a:lnTo>
                  <a:pt x="183" y="445"/>
                </a:lnTo>
                <a:lnTo>
                  <a:pt x="183" y="446"/>
                </a:lnTo>
                <a:lnTo>
                  <a:pt x="182" y="446"/>
                </a:lnTo>
                <a:lnTo>
                  <a:pt x="182" y="448"/>
                </a:lnTo>
                <a:lnTo>
                  <a:pt x="182" y="449"/>
                </a:lnTo>
                <a:lnTo>
                  <a:pt x="181" y="450"/>
                </a:lnTo>
                <a:lnTo>
                  <a:pt x="178" y="451"/>
                </a:lnTo>
                <a:lnTo>
                  <a:pt x="177" y="450"/>
                </a:lnTo>
                <a:lnTo>
                  <a:pt x="176" y="450"/>
                </a:lnTo>
                <a:lnTo>
                  <a:pt x="176" y="449"/>
                </a:lnTo>
                <a:lnTo>
                  <a:pt x="175" y="449"/>
                </a:lnTo>
                <a:lnTo>
                  <a:pt x="175" y="448"/>
                </a:lnTo>
                <a:lnTo>
                  <a:pt x="174" y="448"/>
                </a:lnTo>
                <a:lnTo>
                  <a:pt x="174" y="446"/>
                </a:lnTo>
                <a:lnTo>
                  <a:pt x="173" y="446"/>
                </a:lnTo>
                <a:lnTo>
                  <a:pt x="172" y="446"/>
                </a:lnTo>
                <a:lnTo>
                  <a:pt x="172" y="445"/>
                </a:lnTo>
                <a:lnTo>
                  <a:pt x="171" y="445"/>
                </a:lnTo>
                <a:lnTo>
                  <a:pt x="169" y="444"/>
                </a:lnTo>
                <a:lnTo>
                  <a:pt x="168" y="443"/>
                </a:lnTo>
                <a:lnTo>
                  <a:pt x="167" y="443"/>
                </a:lnTo>
                <a:lnTo>
                  <a:pt x="166" y="442"/>
                </a:lnTo>
                <a:lnTo>
                  <a:pt x="165" y="442"/>
                </a:lnTo>
                <a:lnTo>
                  <a:pt x="165" y="441"/>
                </a:lnTo>
                <a:lnTo>
                  <a:pt x="164" y="441"/>
                </a:lnTo>
                <a:lnTo>
                  <a:pt x="163" y="441"/>
                </a:lnTo>
                <a:lnTo>
                  <a:pt x="162" y="440"/>
                </a:lnTo>
                <a:lnTo>
                  <a:pt x="160" y="440"/>
                </a:lnTo>
                <a:lnTo>
                  <a:pt x="160" y="439"/>
                </a:lnTo>
                <a:lnTo>
                  <a:pt x="159" y="439"/>
                </a:lnTo>
                <a:lnTo>
                  <a:pt x="158" y="437"/>
                </a:lnTo>
                <a:lnTo>
                  <a:pt x="157" y="437"/>
                </a:lnTo>
                <a:lnTo>
                  <a:pt x="156" y="437"/>
                </a:lnTo>
                <a:lnTo>
                  <a:pt x="156" y="436"/>
                </a:lnTo>
                <a:lnTo>
                  <a:pt x="155" y="436"/>
                </a:lnTo>
                <a:lnTo>
                  <a:pt x="154" y="436"/>
                </a:lnTo>
                <a:lnTo>
                  <a:pt x="154" y="435"/>
                </a:lnTo>
                <a:lnTo>
                  <a:pt x="152" y="435"/>
                </a:lnTo>
                <a:lnTo>
                  <a:pt x="151" y="435"/>
                </a:lnTo>
                <a:lnTo>
                  <a:pt x="151" y="434"/>
                </a:lnTo>
                <a:lnTo>
                  <a:pt x="150" y="434"/>
                </a:lnTo>
                <a:lnTo>
                  <a:pt x="149" y="433"/>
                </a:lnTo>
                <a:lnTo>
                  <a:pt x="148" y="433"/>
                </a:lnTo>
                <a:lnTo>
                  <a:pt x="147" y="432"/>
                </a:lnTo>
                <a:lnTo>
                  <a:pt x="146" y="432"/>
                </a:lnTo>
                <a:lnTo>
                  <a:pt x="145" y="432"/>
                </a:lnTo>
                <a:lnTo>
                  <a:pt x="143" y="432"/>
                </a:lnTo>
                <a:lnTo>
                  <a:pt x="142" y="432"/>
                </a:lnTo>
                <a:lnTo>
                  <a:pt x="141" y="432"/>
                </a:lnTo>
                <a:lnTo>
                  <a:pt x="141" y="431"/>
                </a:lnTo>
                <a:lnTo>
                  <a:pt x="140" y="431"/>
                </a:lnTo>
                <a:lnTo>
                  <a:pt x="139" y="431"/>
                </a:lnTo>
                <a:lnTo>
                  <a:pt x="139" y="432"/>
                </a:lnTo>
                <a:lnTo>
                  <a:pt x="138" y="432"/>
                </a:lnTo>
                <a:lnTo>
                  <a:pt x="137" y="432"/>
                </a:lnTo>
                <a:lnTo>
                  <a:pt x="136" y="432"/>
                </a:lnTo>
                <a:lnTo>
                  <a:pt x="136" y="433"/>
                </a:lnTo>
                <a:lnTo>
                  <a:pt x="134" y="433"/>
                </a:lnTo>
                <a:lnTo>
                  <a:pt x="133" y="433"/>
                </a:lnTo>
                <a:lnTo>
                  <a:pt x="132" y="433"/>
                </a:lnTo>
                <a:lnTo>
                  <a:pt x="132" y="432"/>
                </a:lnTo>
                <a:lnTo>
                  <a:pt x="131" y="432"/>
                </a:lnTo>
                <a:lnTo>
                  <a:pt x="130" y="432"/>
                </a:lnTo>
                <a:lnTo>
                  <a:pt x="130" y="431"/>
                </a:lnTo>
                <a:lnTo>
                  <a:pt x="129" y="431"/>
                </a:lnTo>
                <a:lnTo>
                  <a:pt x="128" y="431"/>
                </a:lnTo>
                <a:lnTo>
                  <a:pt x="126" y="429"/>
                </a:lnTo>
                <a:lnTo>
                  <a:pt x="125" y="429"/>
                </a:lnTo>
                <a:lnTo>
                  <a:pt x="124" y="429"/>
                </a:lnTo>
                <a:lnTo>
                  <a:pt x="124" y="428"/>
                </a:lnTo>
                <a:lnTo>
                  <a:pt x="123" y="428"/>
                </a:lnTo>
                <a:lnTo>
                  <a:pt x="122" y="428"/>
                </a:lnTo>
                <a:lnTo>
                  <a:pt x="121" y="428"/>
                </a:lnTo>
                <a:lnTo>
                  <a:pt x="120" y="428"/>
                </a:lnTo>
                <a:lnTo>
                  <a:pt x="120" y="427"/>
                </a:lnTo>
                <a:lnTo>
                  <a:pt x="119" y="425"/>
                </a:lnTo>
                <a:lnTo>
                  <a:pt x="116" y="420"/>
                </a:lnTo>
                <a:lnTo>
                  <a:pt x="116" y="419"/>
                </a:lnTo>
                <a:lnTo>
                  <a:pt x="116" y="418"/>
                </a:lnTo>
                <a:lnTo>
                  <a:pt x="116" y="417"/>
                </a:lnTo>
                <a:lnTo>
                  <a:pt x="116" y="412"/>
                </a:lnTo>
                <a:lnTo>
                  <a:pt x="116" y="398"/>
                </a:lnTo>
                <a:lnTo>
                  <a:pt x="116" y="393"/>
                </a:lnTo>
                <a:lnTo>
                  <a:pt x="116" y="390"/>
                </a:lnTo>
                <a:lnTo>
                  <a:pt x="116" y="387"/>
                </a:lnTo>
                <a:lnTo>
                  <a:pt x="107" y="385"/>
                </a:lnTo>
                <a:lnTo>
                  <a:pt x="96" y="383"/>
                </a:lnTo>
                <a:lnTo>
                  <a:pt x="95" y="383"/>
                </a:lnTo>
                <a:lnTo>
                  <a:pt x="82" y="381"/>
                </a:lnTo>
                <a:lnTo>
                  <a:pt x="81" y="381"/>
                </a:lnTo>
                <a:lnTo>
                  <a:pt x="81" y="379"/>
                </a:lnTo>
                <a:lnTo>
                  <a:pt x="82" y="379"/>
                </a:lnTo>
                <a:lnTo>
                  <a:pt x="83" y="377"/>
                </a:lnTo>
                <a:lnTo>
                  <a:pt x="86" y="372"/>
                </a:lnTo>
                <a:lnTo>
                  <a:pt x="87" y="370"/>
                </a:lnTo>
                <a:lnTo>
                  <a:pt x="87" y="369"/>
                </a:lnTo>
                <a:lnTo>
                  <a:pt x="88" y="367"/>
                </a:lnTo>
                <a:lnTo>
                  <a:pt x="89" y="366"/>
                </a:lnTo>
                <a:lnTo>
                  <a:pt x="91" y="361"/>
                </a:lnTo>
                <a:lnTo>
                  <a:pt x="93" y="358"/>
                </a:lnTo>
                <a:lnTo>
                  <a:pt x="95" y="354"/>
                </a:lnTo>
                <a:lnTo>
                  <a:pt x="95" y="353"/>
                </a:lnTo>
                <a:lnTo>
                  <a:pt x="96" y="352"/>
                </a:lnTo>
                <a:lnTo>
                  <a:pt x="96" y="351"/>
                </a:lnTo>
                <a:lnTo>
                  <a:pt x="97" y="349"/>
                </a:lnTo>
                <a:lnTo>
                  <a:pt x="99" y="347"/>
                </a:lnTo>
                <a:lnTo>
                  <a:pt x="105" y="335"/>
                </a:lnTo>
                <a:lnTo>
                  <a:pt x="106" y="333"/>
                </a:lnTo>
                <a:lnTo>
                  <a:pt x="107" y="330"/>
                </a:lnTo>
                <a:lnTo>
                  <a:pt x="108" y="327"/>
                </a:lnTo>
                <a:lnTo>
                  <a:pt x="109" y="325"/>
                </a:lnTo>
                <a:lnTo>
                  <a:pt x="113" y="318"/>
                </a:lnTo>
                <a:lnTo>
                  <a:pt x="122" y="300"/>
                </a:lnTo>
                <a:lnTo>
                  <a:pt x="123" y="300"/>
                </a:lnTo>
                <a:lnTo>
                  <a:pt x="122" y="300"/>
                </a:lnTo>
                <a:lnTo>
                  <a:pt x="122" y="299"/>
                </a:lnTo>
                <a:lnTo>
                  <a:pt x="121" y="299"/>
                </a:lnTo>
                <a:lnTo>
                  <a:pt x="117" y="298"/>
                </a:lnTo>
                <a:lnTo>
                  <a:pt x="112" y="294"/>
                </a:lnTo>
                <a:lnTo>
                  <a:pt x="109" y="293"/>
                </a:lnTo>
                <a:lnTo>
                  <a:pt x="107" y="293"/>
                </a:lnTo>
                <a:lnTo>
                  <a:pt x="103" y="291"/>
                </a:lnTo>
                <a:lnTo>
                  <a:pt x="102" y="290"/>
                </a:lnTo>
                <a:lnTo>
                  <a:pt x="99" y="289"/>
                </a:lnTo>
                <a:lnTo>
                  <a:pt x="94" y="286"/>
                </a:lnTo>
                <a:lnTo>
                  <a:pt x="93" y="286"/>
                </a:lnTo>
                <a:lnTo>
                  <a:pt x="93" y="285"/>
                </a:lnTo>
                <a:lnTo>
                  <a:pt x="90" y="285"/>
                </a:lnTo>
                <a:lnTo>
                  <a:pt x="86" y="283"/>
                </a:lnTo>
                <a:lnTo>
                  <a:pt x="82" y="281"/>
                </a:lnTo>
                <a:lnTo>
                  <a:pt x="78" y="280"/>
                </a:lnTo>
                <a:lnTo>
                  <a:pt x="76" y="278"/>
                </a:lnTo>
                <a:lnTo>
                  <a:pt x="74" y="277"/>
                </a:lnTo>
                <a:lnTo>
                  <a:pt x="73" y="277"/>
                </a:lnTo>
                <a:lnTo>
                  <a:pt x="69" y="275"/>
                </a:lnTo>
                <a:lnTo>
                  <a:pt x="67" y="274"/>
                </a:lnTo>
                <a:lnTo>
                  <a:pt x="65" y="274"/>
                </a:lnTo>
                <a:lnTo>
                  <a:pt x="63" y="272"/>
                </a:lnTo>
                <a:lnTo>
                  <a:pt x="63" y="275"/>
                </a:lnTo>
                <a:lnTo>
                  <a:pt x="61" y="275"/>
                </a:lnTo>
                <a:lnTo>
                  <a:pt x="57" y="275"/>
                </a:lnTo>
                <a:lnTo>
                  <a:pt x="53" y="275"/>
                </a:lnTo>
                <a:lnTo>
                  <a:pt x="52" y="275"/>
                </a:lnTo>
                <a:lnTo>
                  <a:pt x="46" y="275"/>
                </a:lnTo>
                <a:lnTo>
                  <a:pt x="45" y="273"/>
                </a:lnTo>
                <a:lnTo>
                  <a:pt x="45" y="272"/>
                </a:lnTo>
                <a:lnTo>
                  <a:pt x="45" y="270"/>
                </a:lnTo>
                <a:lnTo>
                  <a:pt x="44" y="270"/>
                </a:lnTo>
                <a:lnTo>
                  <a:pt x="44" y="269"/>
                </a:lnTo>
                <a:lnTo>
                  <a:pt x="43" y="269"/>
                </a:lnTo>
                <a:lnTo>
                  <a:pt x="43" y="270"/>
                </a:lnTo>
                <a:lnTo>
                  <a:pt x="36" y="261"/>
                </a:lnTo>
                <a:lnTo>
                  <a:pt x="35" y="260"/>
                </a:lnTo>
                <a:lnTo>
                  <a:pt x="34" y="260"/>
                </a:lnTo>
                <a:lnTo>
                  <a:pt x="33" y="260"/>
                </a:lnTo>
                <a:lnTo>
                  <a:pt x="33" y="261"/>
                </a:lnTo>
                <a:lnTo>
                  <a:pt x="31" y="261"/>
                </a:lnTo>
                <a:lnTo>
                  <a:pt x="31" y="259"/>
                </a:lnTo>
                <a:lnTo>
                  <a:pt x="33" y="258"/>
                </a:lnTo>
                <a:lnTo>
                  <a:pt x="34" y="258"/>
                </a:lnTo>
                <a:lnTo>
                  <a:pt x="33" y="257"/>
                </a:lnTo>
                <a:lnTo>
                  <a:pt x="31" y="256"/>
                </a:lnTo>
                <a:lnTo>
                  <a:pt x="31" y="255"/>
                </a:lnTo>
                <a:lnTo>
                  <a:pt x="30" y="253"/>
                </a:lnTo>
                <a:lnTo>
                  <a:pt x="29" y="253"/>
                </a:lnTo>
                <a:lnTo>
                  <a:pt x="28" y="253"/>
                </a:lnTo>
                <a:lnTo>
                  <a:pt x="27" y="253"/>
                </a:lnTo>
                <a:lnTo>
                  <a:pt x="27" y="251"/>
                </a:lnTo>
                <a:lnTo>
                  <a:pt x="27" y="249"/>
                </a:lnTo>
                <a:lnTo>
                  <a:pt x="20" y="249"/>
                </a:lnTo>
                <a:lnTo>
                  <a:pt x="16" y="249"/>
                </a:lnTo>
                <a:lnTo>
                  <a:pt x="16" y="243"/>
                </a:lnTo>
                <a:lnTo>
                  <a:pt x="11" y="243"/>
                </a:lnTo>
                <a:lnTo>
                  <a:pt x="11" y="240"/>
                </a:lnTo>
                <a:lnTo>
                  <a:pt x="11" y="238"/>
                </a:lnTo>
                <a:lnTo>
                  <a:pt x="11" y="235"/>
                </a:lnTo>
                <a:lnTo>
                  <a:pt x="11" y="234"/>
                </a:lnTo>
                <a:lnTo>
                  <a:pt x="10" y="234"/>
                </a:lnTo>
                <a:lnTo>
                  <a:pt x="11" y="233"/>
                </a:lnTo>
                <a:lnTo>
                  <a:pt x="8" y="233"/>
                </a:lnTo>
                <a:lnTo>
                  <a:pt x="7" y="233"/>
                </a:lnTo>
                <a:lnTo>
                  <a:pt x="4" y="233"/>
                </a:lnTo>
                <a:lnTo>
                  <a:pt x="1" y="233"/>
                </a:lnTo>
                <a:lnTo>
                  <a:pt x="0" y="233"/>
                </a:lnTo>
                <a:lnTo>
                  <a:pt x="0" y="226"/>
                </a:lnTo>
                <a:lnTo>
                  <a:pt x="0" y="225"/>
                </a:lnTo>
                <a:lnTo>
                  <a:pt x="0" y="224"/>
                </a:lnTo>
                <a:lnTo>
                  <a:pt x="0" y="223"/>
                </a:lnTo>
                <a:lnTo>
                  <a:pt x="0" y="222"/>
                </a:lnTo>
                <a:lnTo>
                  <a:pt x="0" y="220"/>
                </a:lnTo>
                <a:lnTo>
                  <a:pt x="0" y="217"/>
                </a:lnTo>
                <a:lnTo>
                  <a:pt x="0" y="214"/>
                </a:lnTo>
                <a:lnTo>
                  <a:pt x="0" y="211"/>
                </a:lnTo>
                <a:lnTo>
                  <a:pt x="1" y="211"/>
                </a:lnTo>
                <a:lnTo>
                  <a:pt x="4" y="213"/>
                </a:lnTo>
                <a:lnTo>
                  <a:pt x="5" y="214"/>
                </a:lnTo>
                <a:lnTo>
                  <a:pt x="5" y="213"/>
                </a:lnTo>
                <a:lnTo>
                  <a:pt x="5" y="214"/>
                </a:lnTo>
                <a:lnTo>
                  <a:pt x="8" y="214"/>
                </a:lnTo>
                <a:lnTo>
                  <a:pt x="9" y="214"/>
                </a:lnTo>
                <a:lnTo>
                  <a:pt x="10" y="215"/>
                </a:lnTo>
                <a:lnTo>
                  <a:pt x="11" y="215"/>
                </a:lnTo>
                <a:lnTo>
                  <a:pt x="11" y="214"/>
                </a:lnTo>
                <a:lnTo>
                  <a:pt x="12" y="214"/>
                </a:lnTo>
                <a:lnTo>
                  <a:pt x="12" y="213"/>
                </a:lnTo>
                <a:lnTo>
                  <a:pt x="12" y="211"/>
                </a:lnTo>
                <a:lnTo>
                  <a:pt x="12" y="210"/>
                </a:lnTo>
                <a:lnTo>
                  <a:pt x="12" y="209"/>
                </a:lnTo>
                <a:lnTo>
                  <a:pt x="13" y="207"/>
                </a:lnTo>
                <a:lnTo>
                  <a:pt x="13" y="206"/>
                </a:lnTo>
                <a:lnTo>
                  <a:pt x="13" y="205"/>
                </a:lnTo>
                <a:lnTo>
                  <a:pt x="13" y="203"/>
                </a:lnTo>
                <a:lnTo>
                  <a:pt x="11" y="203"/>
                </a:lnTo>
                <a:lnTo>
                  <a:pt x="11" y="205"/>
                </a:lnTo>
                <a:lnTo>
                  <a:pt x="11" y="206"/>
                </a:lnTo>
                <a:lnTo>
                  <a:pt x="10" y="206"/>
                </a:lnTo>
                <a:lnTo>
                  <a:pt x="0" y="206"/>
                </a:lnTo>
                <a:lnTo>
                  <a:pt x="0" y="205"/>
                </a:lnTo>
                <a:lnTo>
                  <a:pt x="0" y="203"/>
                </a:lnTo>
                <a:lnTo>
                  <a:pt x="0" y="201"/>
                </a:lnTo>
                <a:lnTo>
                  <a:pt x="0" y="200"/>
                </a:lnTo>
                <a:lnTo>
                  <a:pt x="0" y="199"/>
                </a:lnTo>
                <a:lnTo>
                  <a:pt x="0" y="195"/>
                </a:lnTo>
                <a:lnTo>
                  <a:pt x="0" y="191"/>
                </a:lnTo>
                <a:lnTo>
                  <a:pt x="0" y="190"/>
                </a:lnTo>
                <a:lnTo>
                  <a:pt x="0" y="189"/>
                </a:lnTo>
                <a:lnTo>
                  <a:pt x="0" y="188"/>
                </a:lnTo>
                <a:lnTo>
                  <a:pt x="0" y="185"/>
                </a:lnTo>
                <a:lnTo>
                  <a:pt x="1" y="185"/>
                </a:lnTo>
                <a:lnTo>
                  <a:pt x="5" y="185"/>
                </a:lnTo>
                <a:lnTo>
                  <a:pt x="5" y="181"/>
                </a:lnTo>
                <a:lnTo>
                  <a:pt x="12" y="181"/>
                </a:lnTo>
                <a:lnTo>
                  <a:pt x="17" y="181"/>
                </a:lnTo>
                <a:lnTo>
                  <a:pt x="18" y="178"/>
                </a:lnTo>
                <a:lnTo>
                  <a:pt x="18" y="175"/>
                </a:lnTo>
                <a:lnTo>
                  <a:pt x="17" y="175"/>
                </a:lnTo>
                <a:lnTo>
                  <a:pt x="16" y="175"/>
                </a:lnTo>
                <a:lnTo>
                  <a:pt x="13" y="175"/>
                </a:lnTo>
                <a:lnTo>
                  <a:pt x="11" y="175"/>
                </a:lnTo>
                <a:lnTo>
                  <a:pt x="11" y="167"/>
                </a:lnTo>
                <a:lnTo>
                  <a:pt x="11" y="165"/>
                </a:lnTo>
                <a:lnTo>
                  <a:pt x="17" y="165"/>
                </a:lnTo>
                <a:lnTo>
                  <a:pt x="17" y="164"/>
                </a:lnTo>
                <a:lnTo>
                  <a:pt x="17" y="163"/>
                </a:lnTo>
                <a:lnTo>
                  <a:pt x="17" y="159"/>
                </a:lnTo>
                <a:lnTo>
                  <a:pt x="18" y="159"/>
                </a:lnTo>
                <a:lnTo>
                  <a:pt x="19" y="159"/>
                </a:lnTo>
                <a:lnTo>
                  <a:pt x="20" y="159"/>
                </a:lnTo>
                <a:lnTo>
                  <a:pt x="21" y="159"/>
                </a:lnTo>
                <a:lnTo>
                  <a:pt x="21" y="158"/>
                </a:lnTo>
                <a:lnTo>
                  <a:pt x="22" y="153"/>
                </a:lnTo>
                <a:lnTo>
                  <a:pt x="24" y="150"/>
                </a:lnTo>
                <a:lnTo>
                  <a:pt x="24" y="148"/>
                </a:lnTo>
                <a:lnTo>
                  <a:pt x="24" y="147"/>
                </a:lnTo>
                <a:lnTo>
                  <a:pt x="25" y="144"/>
                </a:lnTo>
                <a:lnTo>
                  <a:pt x="27" y="144"/>
                </a:lnTo>
                <a:lnTo>
                  <a:pt x="28" y="144"/>
                </a:lnTo>
                <a:lnTo>
                  <a:pt x="29" y="144"/>
                </a:lnTo>
                <a:lnTo>
                  <a:pt x="31" y="144"/>
                </a:lnTo>
                <a:lnTo>
                  <a:pt x="33" y="144"/>
                </a:lnTo>
                <a:lnTo>
                  <a:pt x="34" y="144"/>
                </a:lnTo>
                <a:lnTo>
                  <a:pt x="36" y="144"/>
                </a:lnTo>
                <a:lnTo>
                  <a:pt x="37" y="144"/>
                </a:lnTo>
                <a:lnTo>
                  <a:pt x="38" y="144"/>
                </a:lnTo>
                <a:lnTo>
                  <a:pt x="39" y="146"/>
                </a:lnTo>
                <a:lnTo>
                  <a:pt x="43" y="146"/>
                </a:lnTo>
                <a:lnTo>
                  <a:pt x="44" y="144"/>
                </a:lnTo>
                <a:lnTo>
                  <a:pt x="44" y="143"/>
                </a:lnTo>
                <a:lnTo>
                  <a:pt x="43" y="143"/>
                </a:lnTo>
                <a:lnTo>
                  <a:pt x="42" y="143"/>
                </a:lnTo>
                <a:lnTo>
                  <a:pt x="42" y="142"/>
                </a:lnTo>
                <a:lnTo>
                  <a:pt x="42" y="141"/>
                </a:lnTo>
                <a:lnTo>
                  <a:pt x="42" y="139"/>
                </a:lnTo>
                <a:lnTo>
                  <a:pt x="42" y="138"/>
                </a:lnTo>
                <a:lnTo>
                  <a:pt x="42" y="133"/>
                </a:lnTo>
                <a:lnTo>
                  <a:pt x="42" y="131"/>
                </a:lnTo>
                <a:lnTo>
                  <a:pt x="42" y="128"/>
                </a:lnTo>
                <a:lnTo>
                  <a:pt x="42" y="127"/>
                </a:lnTo>
                <a:lnTo>
                  <a:pt x="42" y="119"/>
                </a:lnTo>
                <a:lnTo>
                  <a:pt x="42" y="115"/>
                </a:lnTo>
                <a:lnTo>
                  <a:pt x="42" y="113"/>
                </a:lnTo>
                <a:lnTo>
                  <a:pt x="42" y="111"/>
                </a:lnTo>
                <a:lnTo>
                  <a:pt x="42" y="110"/>
                </a:lnTo>
                <a:lnTo>
                  <a:pt x="42" y="109"/>
                </a:lnTo>
                <a:lnTo>
                  <a:pt x="42" y="108"/>
                </a:lnTo>
                <a:lnTo>
                  <a:pt x="42" y="107"/>
                </a:lnTo>
                <a:lnTo>
                  <a:pt x="42" y="106"/>
                </a:lnTo>
                <a:lnTo>
                  <a:pt x="40" y="100"/>
                </a:lnTo>
                <a:lnTo>
                  <a:pt x="40" y="99"/>
                </a:lnTo>
                <a:lnTo>
                  <a:pt x="40" y="98"/>
                </a:lnTo>
                <a:lnTo>
                  <a:pt x="42" y="98"/>
                </a:lnTo>
                <a:lnTo>
                  <a:pt x="43" y="97"/>
                </a:lnTo>
                <a:lnTo>
                  <a:pt x="44" y="96"/>
                </a:lnTo>
                <a:lnTo>
                  <a:pt x="45" y="93"/>
                </a:lnTo>
                <a:lnTo>
                  <a:pt x="46" y="93"/>
                </a:lnTo>
                <a:lnTo>
                  <a:pt x="47" y="92"/>
                </a:lnTo>
                <a:lnTo>
                  <a:pt x="48" y="92"/>
                </a:lnTo>
                <a:lnTo>
                  <a:pt x="48" y="91"/>
                </a:lnTo>
                <a:lnTo>
                  <a:pt x="50" y="91"/>
                </a:lnTo>
                <a:lnTo>
                  <a:pt x="51" y="91"/>
                </a:lnTo>
                <a:lnTo>
                  <a:pt x="51" y="90"/>
                </a:lnTo>
                <a:lnTo>
                  <a:pt x="52" y="90"/>
                </a:lnTo>
                <a:lnTo>
                  <a:pt x="53" y="90"/>
                </a:lnTo>
                <a:lnTo>
                  <a:pt x="54" y="90"/>
                </a:lnTo>
                <a:lnTo>
                  <a:pt x="60" y="89"/>
                </a:lnTo>
                <a:lnTo>
                  <a:pt x="61" y="89"/>
                </a:lnTo>
                <a:lnTo>
                  <a:pt x="63" y="88"/>
                </a:lnTo>
                <a:lnTo>
                  <a:pt x="68" y="88"/>
                </a:lnTo>
                <a:lnTo>
                  <a:pt x="70" y="86"/>
                </a:lnTo>
                <a:lnTo>
                  <a:pt x="72" y="86"/>
                </a:lnTo>
                <a:lnTo>
                  <a:pt x="73" y="86"/>
                </a:lnTo>
                <a:lnTo>
                  <a:pt x="74" y="86"/>
                </a:lnTo>
                <a:lnTo>
                  <a:pt x="76" y="86"/>
                </a:lnTo>
                <a:lnTo>
                  <a:pt x="77" y="88"/>
                </a:lnTo>
                <a:lnTo>
                  <a:pt x="79" y="89"/>
                </a:lnTo>
                <a:lnTo>
                  <a:pt x="80" y="89"/>
                </a:lnTo>
                <a:lnTo>
                  <a:pt x="82" y="90"/>
                </a:lnTo>
                <a:lnTo>
                  <a:pt x="83" y="91"/>
                </a:lnTo>
                <a:lnTo>
                  <a:pt x="85" y="91"/>
                </a:lnTo>
                <a:lnTo>
                  <a:pt x="86" y="91"/>
                </a:lnTo>
                <a:lnTo>
                  <a:pt x="86" y="90"/>
                </a:lnTo>
                <a:lnTo>
                  <a:pt x="87" y="89"/>
                </a:lnTo>
                <a:lnTo>
                  <a:pt x="88" y="88"/>
                </a:lnTo>
                <a:lnTo>
                  <a:pt x="88" y="86"/>
                </a:lnTo>
                <a:lnTo>
                  <a:pt x="89" y="86"/>
                </a:lnTo>
                <a:lnTo>
                  <a:pt x="90" y="84"/>
                </a:lnTo>
                <a:lnTo>
                  <a:pt x="90" y="83"/>
                </a:lnTo>
                <a:lnTo>
                  <a:pt x="90" y="82"/>
                </a:lnTo>
                <a:lnTo>
                  <a:pt x="90" y="80"/>
                </a:lnTo>
                <a:lnTo>
                  <a:pt x="89" y="73"/>
                </a:lnTo>
                <a:lnTo>
                  <a:pt x="90" y="71"/>
                </a:lnTo>
                <a:lnTo>
                  <a:pt x="90" y="69"/>
                </a:lnTo>
                <a:lnTo>
                  <a:pt x="90" y="68"/>
                </a:lnTo>
                <a:lnTo>
                  <a:pt x="90" y="67"/>
                </a:lnTo>
                <a:lnTo>
                  <a:pt x="91" y="66"/>
                </a:lnTo>
                <a:lnTo>
                  <a:pt x="91" y="65"/>
                </a:lnTo>
                <a:lnTo>
                  <a:pt x="91" y="63"/>
                </a:lnTo>
                <a:lnTo>
                  <a:pt x="93" y="61"/>
                </a:lnTo>
                <a:lnTo>
                  <a:pt x="93" y="58"/>
                </a:lnTo>
                <a:lnTo>
                  <a:pt x="94" y="56"/>
                </a:lnTo>
                <a:lnTo>
                  <a:pt x="95" y="50"/>
                </a:lnTo>
                <a:lnTo>
                  <a:pt x="96" y="50"/>
                </a:lnTo>
                <a:lnTo>
                  <a:pt x="98" y="49"/>
                </a:lnTo>
                <a:lnTo>
                  <a:pt x="104" y="52"/>
                </a:lnTo>
                <a:lnTo>
                  <a:pt x="105" y="52"/>
                </a:lnTo>
                <a:lnTo>
                  <a:pt x="108" y="54"/>
                </a:lnTo>
                <a:lnTo>
                  <a:pt x="112" y="55"/>
                </a:lnTo>
                <a:lnTo>
                  <a:pt x="113" y="56"/>
                </a:lnTo>
                <a:lnTo>
                  <a:pt x="114" y="56"/>
                </a:lnTo>
                <a:lnTo>
                  <a:pt x="114" y="57"/>
                </a:lnTo>
                <a:lnTo>
                  <a:pt x="115" y="59"/>
                </a:lnTo>
                <a:lnTo>
                  <a:pt x="116" y="60"/>
                </a:lnTo>
                <a:lnTo>
                  <a:pt x="116" y="61"/>
                </a:lnTo>
                <a:lnTo>
                  <a:pt x="117" y="63"/>
                </a:lnTo>
                <a:lnTo>
                  <a:pt x="119" y="61"/>
                </a:lnTo>
                <a:lnTo>
                  <a:pt x="120" y="61"/>
                </a:lnTo>
                <a:lnTo>
                  <a:pt x="121" y="61"/>
                </a:lnTo>
                <a:lnTo>
                  <a:pt x="121" y="60"/>
                </a:lnTo>
                <a:lnTo>
                  <a:pt x="123" y="59"/>
                </a:lnTo>
                <a:lnTo>
                  <a:pt x="124" y="57"/>
                </a:lnTo>
                <a:lnTo>
                  <a:pt x="125" y="56"/>
                </a:lnTo>
                <a:lnTo>
                  <a:pt x="129" y="56"/>
                </a:lnTo>
                <a:lnTo>
                  <a:pt x="131" y="56"/>
                </a:lnTo>
                <a:lnTo>
                  <a:pt x="134" y="58"/>
                </a:lnTo>
                <a:lnTo>
                  <a:pt x="134" y="59"/>
                </a:lnTo>
                <a:lnTo>
                  <a:pt x="136" y="59"/>
                </a:lnTo>
                <a:lnTo>
                  <a:pt x="138" y="59"/>
                </a:lnTo>
                <a:lnTo>
                  <a:pt x="139" y="59"/>
                </a:lnTo>
                <a:lnTo>
                  <a:pt x="140" y="59"/>
                </a:lnTo>
                <a:lnTo>
                  <a:pt x="141" y="58"/>
                </a:lnTo>
                <a:lnTo>
                  <a:pt x="145" y="57"/>
                </a:lnTo>
                <a:lnTo>
                  <a:pt x="148" y="57"/>
                </a:lnTo>
                <a:lnTo>
                  <a:pt x="151" y="56"/>
                </a:lnTo>
                <a:lnTo>
                  <a:pt x="150" y="56"/>
                </a:lnTo>
                <a:lnTo>
                  <a:pt x="150" y="55"/>
                </a:lnTo>
                <a:lnTo>
                  <a:pt x="150" y="54"/>
                </a:lnTo>
                <a:lnTo>
                  <a:pt x="149" y="52"/>
                </a:lnTo>
                <a:lnTo>
                  <a:pt x="149" y="51"/>
                </a:lnTo>
                <a:lnTo>
                  <a:pt x="148" y="50"/>
                </a:lnTo>
                <a:lnTo>
                  <a:pt x="148" y="49"/>
                </a:lnTo>
                <a:lnTo>
                  <a:pt x="147" y="49"/>
                </a:lnTo>
                <a:lnTo>
                  <a:pt x="147" y="48"/>
                </a:lnTo>
                <a:lnTo>
                  <a:pt x="148" y="46"/>
                </a:lnTo>
                <a:lnTo>
                  <a:pt x="147" y="46"/>
                </a:lnTo>
                <a:lnTo>
                  <a:pt x="147" y="44"/>
                </a:lnTo>
                <a:lnTo>
                  <a:pt x="147" y="43"/>
                </a:lnTo>
                <a:lnTo>
                  <a:pt x="146" y="42"/>
                </a:lnTo>
                <a:lnTo>
                  <a:pt x="146" y="40"/>
                </a:lnTo>
                <a:lnTo>
                  <a:pt x="145" y="39"/>
                </a:lnTo>
                <a:lnTo>
                  <a:pt x="145" y="36"/>
                </a:lnTo>
                <a:lnTo>
                  <a:pt x="143" y="36"/>
                </a:lnTo>
                <a:lnTo>
                  <a:pt x="143" y="35"/>
                </a:lnTo>
                <a:lnTo>
                  <a:pt x="145" y="33"/>
                </a:lnTo>
                <a:lnTo>
                  <a:pt x="146" y="32"/>
                </a:lnTo>
                <a:lnTo>
                  <a:pt x="146" y="31"/>
                </a:lnTo>
                <a:lnTo>
                  <a:pt x="145" y="31"/>
                </a:lnTo>
                <a:lnTo>
                  <a:pt x="145" y="30"/>
                </a:lnTo>
                <a:lnTo>
                  <a:pt x="147" y="30"/>
                </a:lnTo>
                <a:lnTo>
                  <a:pt x="148" y="30"/>
                </a:lnTo>
                <a:lnTo>
                  <a:pt x="159" y="33"/>
                </a:lnTo>
                <a:lnTo>
                  <a:pt x="165" y="27"/>
                </a:lnTo>
                <a:lnTo>
                  <a:pt x="169" y="24"/>
                </a:lnTo>
                <a:lnTo>
                  <a:pt x="171" y="23"/>
                </a:lnTo>
                <a:lnTo>
                  <a:pt x="173" y="21"/>
                </a:lnTo>
                <a:lnTo>
                  <a:pt x="174" y="21"/>
                </a:lnTo>
                <a:lnTo>
                  <a:pt x="175" y="18"/>
                </a:lnTo>
                <a:lnTo>
                  <a:pt x="178" y="16"/>
                </a:lnTo>
                <a:lnTo>
                  <a:pt x="183" y="12"/>
                </a:lnTo>
                <a:lnTo>
                  <a:pt x="189" y="6"/>
                </a:lnTo>
                <a:lnTo>
                  <a:pt x="190" y="6"/>
                </a:lnTo>
                <a:lnTo>
                  <a:pt x="190" y="5"/>
                </a:lnTo>
                <a:lnTo>
                  <a:pt x="191" y="5"/>
                </a:lnTo>
                <a:lnTo>
                  <a:pt x="191" y="4"/>
                </a:lnTo>
                <a:lnTo>
                  <a:pt x="192" y="4"/>
                </a:lnTo>
                <a:lnTo>
                  <a:pt x="192" y="2"/>
                </a:lnTo>
                <a:lnTo>
                  <a:pt x="193" y="2"/>
                </a:lnTo>
                <a:lnTo>
                  <a:pt x="194" y="0"/>
                </a:lnTo>
                <a:lnTo>
                  <a:pt x="195" y="0"/>
                </a:lnTo>
                <a:lnTo>
                  <a:pt x="195" y="1"/>
                </a:lnTo>
                <a:lnTo>
                  <a:pt x="202" y="6"/>
                </a:lnTo>
                <a:lnTo>
                  <a:pt x="207" y="9"/>
                </a:lnTo>
                <a:lnTo>
                  <a:pt x="208" y="10"/>
                </a:lnTo>
                <a:lnTo>
                  <a:pt x="211" y="10"/>
                </a:lnTo>
                <a:lnTo>
                  <a:pt x="215" y="10"/>
                </a:lnTo>
                <a:lnTo>
                  <a:pt x="218" y="10"/>
                </a:lnTo>
                <a:lnTo>
                  <a:pt x="223" y="10"/>
                </a:lnTo>
                <a:lnTo>
                  <a:pt x="226" y="10"/>
                </a:lnTo>
                <a:lnTo>
                  <a:pt x="227" y="10"/>
                </a:lnTo>
                <a:lnTo>
                  <a:pt x="228" y="10"/>
                </a:lnTo>
                <a:lnTo>
                  <a:pt x="233" y="10"/>
                </a:lnTo>
                <a:lnTo>
                  <a:pt x="236" y="10"/>
                </a:lnTo>
                <a:lnTo>
                  <a:pt x="242" y="10"/>
                </a:lnTo>
                <a:lnTo>
                  <a:pt x="244" y="10"/>
                </a:lnTo>
                <a:lnTo>
                  <a:pt x="246" y="10"/>
                </a:lnTo>
                <a:lnTo>
                  <a:pt x="247" y="10"/>
                </a:lnTo>
                <a:lnTo>
                  <a:pt x="249" y="10"/>
                </a:lnTo>
                <a:lnTo>
                  <a:pt x="250" y="12"/>
                </a:lnTo>
                <a:close/>
                <a:moveTo>
                  <a:pt x="269" y="59"/>
                </a:moveTo>
                <a:lnTo>
                  <a:pt x="268" y="60"/>
                </a:lnTo>
                <a:lnTo>
                  <a:pt x="267" y="61"/>
                </a:lnTo>
                <a:lnTo>
                  <a:pt x="266" y="64"/>
                </a:lnTo>
                <a:lnTo>
                  <a:pt x="264" y="63"/>
                </a:lnTo>
                <a:lnTo>
                  <a:pt x="262" y="65"/>
                </a:lnTo>
                <a:lnTo>
                  <a:pt x="261" y="66"/>
                </a:lnTo>
                <a:lnTo>
                  <a:pt x="260" y="67"/>
                </a:lnTo>
                <a:lnTo>
                  <a:pt x="260" y="68"/>
                </a:lnTo>
                <a:lnTo>
                  <a:pt x="259" y="68"/>
                </a:lnTo>
                <a:lnTo>
                  <a:pt x="260" y="68"/>
                </a:lnTo>
                <a:lnTo>
                  <a:pt x="260" y="69"/>
                </a:lnTo>
                <a:lnTo>
                  <a:pt x="259" y="69"/>
                </a:lnTo>
                <a:lnTo>
                  <a:pt x="259" y="71"/>
                </a:lnTo>
                <a:lnTo>
                  <a:pt x="258" y="72"/>
                </a:lnTo>
                <a:lnTo>
                  <a:pt x="257" y="72"/>
                </a:lnTo>
                <a:lnTo>
                  <a:pt x="257" y="73"/>
                </a:lnTo>
                <a:lnTo>
                  <a:pt x="254" y="74"/>
                </a:lnTo>
                <a:lnTo>
                  <a:pt x="252" y="76"/>
                </a:lnTo>
                <a:lnTo>
                  <a:pt x="252" y="77"/>
                </a:lnTo>
                <a:lnTo>
                  <a:pt x="253" y="77"/>
                </a:lnTo>
                <a:lnTo>
                  <a:pt x="254" y="79"/>
                </a:lnTo>
                <a:lnTo>
                  <a:pt x="254" y="80"/>
                </a:lnTo>
                <a:lnTo>
                  <a:pt x="255" y="80"/>
                </a:lnTo>
                <a:lnTo>
                  <a:pt x="255" y="81"/>
                </a:lnTo>
                <a:lnTo>
                  <a:pt x="257" y="81"/>
                </a:lnTo>
                <a:lnTo>
                  <a:pt x="257" y="82"/>
                </a:lnTo>
                <a:lnTo>
                  <a:pt x="258" y="83"/>
                </a:lnTo>
                <a:lnTo>
                  <a:pt x="259" y="84"/>
                </a:lnTo>
                <a:lnTo>
                  <a:pt x="261" y="86"/>
                </a:lnTo>
                <a:lnTo>
                  <a:pt x="262" y="89"/>
                </a:lnTo>
                <a:lnTo>
                  <a:pt x="263" y="90"/>
                </a:lnTo>
                <a:lnTo>
                  <a:pt x="266" y="91"/>
                </a:lnTo>
                <a:lnTo>
                  <a:pt x="267" y="93"/>
                </a:lnTo>
                <a:lnTo>
                  <a:pt x="267" y="92"/>
                </a:lnTo>
                <a:lnTo>
                  <a:pt x="268" y="92"/>
                </a:lnTo>
                <a:lnTo>
                  <a:pt x="269" y="91"/>
                </a:lnTo>
                <a:lnTo>
                  <a:pt x="269" y="90"/>
                </a:lnTo>
                <a:lnTo>
                  <a:pt x="270" y="90"/>
                </a:lnTo>
                <a:lnTo>
                  <a:pt x="271" y="89"/>
                </a:lnTo>
                <a:lnTo>
                  <a:pt x="272" y="88"/>
                </a:lnTo>
                <a:lnTo>
                  <a:pt x="273" y="86"/>
                </a:lnTo>
                <a:lnTo>
                  <a:pt x="275" y="85"/>
                </a:lnTo>
                <a:lnTo>
                  <a:pt x="276" y="85"/>
                </a:lnTo>
                <a:lnTo>
                  <a:pt x="276" y="84"/>
                </a:lnTo>
                <a:lnTo>
                  <a:pt x="277" y="85"/>
                </a:lnTo>
                <a:lnTo>
                  <a:pt x="278" y="86"/>
                </a:lnTo>
                <a:lnTo>
                  <a:pt x="279" y="85"/>
                </a:lnTo>
                <a:lnTo>
                  <a:pt x="280" y="85"/>
                </a:lnTo>
                <a:lnTo>
                  <a:pt x="283" y="83"/>
                </a:lnTo>
                <a:lnTo>
                  <a:pt x="283" y="82"/>
                </a:lnTo>
                <a:lnTo>
                  <a:pt x="284" y="81"/>
                </a:lnTo>
                <a:lnTo>
                  <a:pt x="286" y="79"/>
                </a:lnTo>
                <a:lnTo>
                  <a:pt x="288" y="77"/>
                </a:lnTo>
                <a:lnTo>
                  <a:pt x="290" y="75"/>
                </a:lnTo>
                <a:lnTo>
                  <a:pt x="292" y="74"/>
                </a:lnTo>
                <a:lnTo>
                  <a:pt x="294" y="72"/>
                </a:lnTo>
                <a:lnTo>
                  <a:pt x="297" y="68"/>
                </a:lnTo>
                <a:lnTo>
                  <a:pt x="298" y="68"/>
                </a:lnTo>
                <a:lnTo>
                  <a:pt x="297" y="68"/>
                </a:lnTo>
                <a:lnTo>
                  <a:pt x="297" y="67"/>
                </a:lnTo>
                <a:lnTo>
                  <a:pt x="296" y="66"/>
                </a:lnTo>
                <a:lnTo>
                  <a:pt x="300" y="64"/>
                </a:lnTo>
                <a:lnTo>
                  <a:pt x="297" y="60"/>
                </a:lnTo>
                <a:lnTo>
                  <a:pt x="296" y="59"/>
                </a:lnTo>
                <a:lnTo>
                  <a:pt x="295" y="61"/>
                </a:lnTo>
                <a:lnTo>
                  <a:pt x="293" y="63"/>
                </a:lnTo>
                <a:lnTo>
                  <a:pt x="290" y="59"/>
                </a:lnTo>
                <a:lnTo>
                  <a:pt x="287" y="56"/>
                </a:lnTo>
                <a:lnTo>
                  <a:pt x="286" y="54"/>
                </a:lnTo>
                <a:lnTo>
                  <a:pt x="284" y="51"/>
                </a:lnTo>
                <a:lnTo>
                  <a:pt x="283" y="50"/>
                </a:lnTo>
                <a:lnTo>
                  <a:pt x="281" y="49"/>
                </a:lnTo>
                <a:lnTo>
                  <a:pt x="280" y="48"/>
                </a:lnTo>
                <a:lnTo>
                  <a:pt x="279" y="48"/>
                </a:lnTo>
                <a:lnTo>
                  <a:pt x="278" y="49"/>
                </a:lnTo>
                <a:lnTo>
                  <a:pt x="278" y="50"/>
                </a:lnTo>
                <a:lnTo>
                  <a:pt x="277" y="51"/>
                </a:lnTo>
                <a:lnTo>
                  <a:pt x="276" y="51"/>
                </a:lnTo>
                <a:lnTo>
                  <a:pt x="276" y="52"/>
                </a:lnTo>
                <a:lnTo>
                  <a:pt x="275" y="52"/>
                </a:lnTo>
                <a:lnTo>
                  <a:pt x="275" y="54"/>
                </a:lnTo>
                <a:lnTo>
                  <a:pt x="272" y="56"/>
                </a:lnTo>
                <a:lnTo>
                  <a:pt x="270" y="58"/>
                </a:lnTo>
                <a:lnTo>
                  <a:pt x="269" y="59"/>
                </a:lnTo>
                <a:close/>
                <a:moveTo>
                  <a:pt x="365" y="282"/>
                </a:moveTo>
                <a:lnTo>
                  <a:pt x="365" y="283"/>
                </a:lnTo>
                <a:lnTo>
                  <a:pt x="365" y="284"/>
                </a:lnTo>
                <a:lnTo>
                  <a:pt x="364" y="286"/>
                </a:lnTo>
                <a:lnTo>
                  <a:pt x="364" y="287"/>
                </a:lnTo>
                <a:lnTo>
                  <a:pt x="365" y="287"/>
                </a:lnTo>
                <a:lnTo>
                  <a:pt x="366" y="287"/>
                </a:lnTo>
                <a:lnTo>
                  <a:pt x="366" y="286"/>
                </a:lnTo>
                <a:lnTo>
                  <a:pt x="368" y="286"/>
                </a:lnTo>
                <a:lnTo>
                  <a:pt x="370" y="286"/>
                </a:lnTo>
                <a:lnTo>
                  <a:pt x="370" y="287"/>
                </a:lnTo>
                <a:lnTo>
                  <a:pt x="368" y="289"/>
                </a:lnTo>
                <a:lnTo>
                  <a:pt x="368" y="287"/>
                </a:lnTo>
                <a:lnTo>
                  <a:pt x="367" y="287"/>
                </a:lnTo>
                <a:lnTo>
                  <a:pt x="367" y="289"/>
                </a:lnTo>
                <a:lnTo>
                  <a:pt x="368" y="289"/>
                </a:lnTo>
                <a:lnTo>
                  <a:pt x="368" y="290"/>
                </a:lnTo>
                <a:lnTo>
                  <a:pt x="370" y="290"/>
                </a:lnTo>
                <a:lnTo>
                  <a:pt x="370" y="291"/>
                </a:lnTo>
                <a:lnTo>
                  <a:pt x="370" y="292"/>
                </a:lnTo>
                <a:lnTo>
                  <a:pt x="370" y="293"/>
                </a:lnTo>
                <a:lnTo>
                  <a:pt x="371" y="293"/>
                </a:lnTo>
                <a:lnTo>
                  <a:pt x="372" y="293"/>
                </a:lnTo>
                <a:lnTo>
                  <a:pt x="373" y="294"/>
                </a:lnTo>
                <a:lnTo>
                  <a:pt x="374" y="294"/>
                </a:lnTo>
                <a:lnTo>
                  <a:pt x="375" y="294"/>
                </a:lnTo>
                <a:lnTo>
                  <a:pt x="376" y="294"/>
                </a:lnTo>
                <a:lnTo>
                  <a:pt x="376" y="295"/>
                </a:lnTo>
                <a:lnTo>
                  <a:pt x="378" y="295"/>
                </a:lnTo>
                <a:lnTo>
                  <a:pt x="378" y="297"/>
                </a:lnTo>
                <a:lnTo>
                  <a:pt x="379" y="297"/>
                </a:lnTo>
                <a:lnTo>
                  <a:pt x="379" y="298"/>
                </a:lnTo>
                <a:lnTo>
                  <a:pt x="380" y="298"/>
                </a:lnTo>
                <a:lnTo>
                  <a:pt x="380" y="297"/>
                </a:lnTo>
                <a:lnTo>
                  <a:pt x="380" y="295"/>
                </a:lnTo>
                <a:lnTo>
                  <a:pt x="381" y="295"/>
                </a:lnTo>
                <a:lnTo>
                  <a:pt x="381" y="294"/>
                </a:lnTo>
                <a:lnTo>
                  <a:pt x="382" y="294"/>
                </a:lnTo>
                <a:lnTo>
                  <a:pt x="382" y="293"/>
                </a:lnTo>
                <a:lnTo>
                  <a:pt x="383" y="293"/>
                </a:lnTo>
                <a:lnTo>
                  <a:pt x="383" y="292"/>
                </a:lnTo>
                <a:lnTo>
                  <a:pt x="384" y="291"/>
                </a:lnTo>
                <a:lnTo>
                  <a:pt x="384" y="290"/>
                </a:lnTo>
                <a:lnTo>
                  <a:pt x="385" y="290"/>
                </a:lnTo>
                <a:lnTo>
                  <a:pt x="385" y="289"/>
                </a:lnTo>
                <a:lnTo>
                  <a:pt x="387" y="289"/>
                </a:lnTo>
                <a:lnTo>
                  <a:pt x="384" y="282"/>
                </a:lnTo>
                <a:lnTo>
                  <a:pt x="383" y="282"/>
                </a:lnTo>
                <a:lnTo>
                  <a:pt x="382" y="282"/>
                </a:lnTo>
                <a:lnTo>
                  <a:pt x="381" y="282"/>
                </a:lnTo>
                <a:lnTo>
                  <a:pt x="380" y="282"/>
                </a:lnTo>
                <a:lnTo>
                  <a:pt x="376" y="282"/>
                </a:lnTo>
                <a:lnTo>
                  <a:pt x="375" y="281"/>
                </a:lnTo>
                <a:lnTo>
                  <a:pt x="373" y="281"/>
                </a:lnTo>
                <a:lnTo>
                  <a:pt x="368" y="281"/>
                </a:lnTo>
                <a:lnTo>
                  <a:pt x="367" y="281"/>
                </a:lnTo>
                <a:lnTo>
                  <a:pt x="367" y="282"/>
                </a:lnTo>
                <a:lnTo>
                  <a:pt x="365" y="282"/>
                </a:lnTo>
                <a:close/>
                <a:moveTo>
                  <a:pt x="302" y="335"/>
                </a:moveTo>
                <a:lnTo>
                  <a:pt x="307" y="336"/>
                </a:lnTo>
                <a:lnTo>
                  <a:pt x="307" y="332"/>
                </a:lnTo>
                <a:lnTo>
                  <a:pt x="307" y="331"/>
                </a:lnTo>
                <a:lnTo>
                  <a:pt x="306" y="331"/>
                </a:lnTo>
                <a:lnTo>
                  <a:pt x="304" y="331"/>
                </a:lnTo>
                <a:lnTo>
                  <a:pt x="304" y="327"/>
                </a:lnTo>
                <a:lnTo>
                  <a:pt x="302" y="327"/>
                </a:lnTo>
                <a:lnTo>
                  <a:pt x="302" y="326"/>
                </a:lnTo>
                <a:lnTo>
                  <a:pt x="301" y="326"/>
                </a:lnTo>
                <a:lnTo>
                  <a:pt x="300" y="326"/>
                </a:lnTo>
                <a:lnTo>
                  <a:pt x="300" y="325"/>
                </a:lnTo>
                <a:lnTo>
                  <a:pt x="298" y="325"/>
                </a:lnTo>
                <a:lnTo>
                  <a:pt x="297" y="325"/>
                </a:lnTo>
                <a:lnTo>
                  <a:pt x="297" y="326"/>
                </a:lnTo>
                <a:lnTo>
                  <a:pt x="297" y="332"/>
                </a:lnTo>
                <a:lnTo>
                  <a:pt x="297" y="333"/>
                </a:lnTo>
                <a:lnTo>
                  <a:pt x="297" y="334"/>
                </a:lnTo>
                <a:lnTo>
                  <a:pt x="298" y="334"/>
                </a:lnTo>
                <a:lnTo>
                  <a:pt x="298" y="335"/>
                </a:lnTo>
                <a:lnTo>
                  <a:pt x="297" y="335"/>
                </a:lnTo>
                <a:lnTo>
                  <a:pt x="298" y="335"/>
                </a:lnTo>
                <a:lnTo>
                  <a:pt x="300" y="335"/>
                </a:lnTo>
                <a:lnTo>
                  <a:pt x="301" y="335"/>
                </a:lnTo>
                <a:lnTo>
                  <a:pt x="302" y="335"/>
                </a:lnTo>
                <a:close/>
                <a:moveTo>
                  <a:pt x="322" y="325"/>
                </a:moveTo>
                <a:lnTo>
                  <a:pt x="322" y="326"/>
                </a:lnTo>
                <a:lnTo>
                  <a:pt x="321" y="326"/>
                </a:lnTo>
                <a:lnTo>
                  <a:pt x="320" y="326"/>
                </a:lnTo>
                <a:lnTo>
                  <a:pt x="319" y="327"/>
                </a:lnTo>
                <a:lnTo>
                  <a:pt x="320" y="331"/>
                </a:lnTo>
                <a:lnTo>
                  <a:pt x="318" y="331"/>
                </a:lnTo>
                <a:lnTo>
                  <a:pt x="318" y="334"/>
                </a:lnTo>
                <a:lnTo>
                  <a:pt x="318" y="342"/>
                </a:lnTo>
                <a:lnTo>
                  <a:pt x="318" y="347"/>
                </a:lnTo>
                <a:lnTo>
                  <a:pt x="318" y="349"/>
                </a:lnTo>
                <a:lnTo>
                  <a:pt x="319" y="349"/>
                </a:lnTo>
                <a:lnTo>
                  <a:pt x="319" y="350"/>
                </a:lnTo>
                <a:lnTo>
                  <a:pt x="318" y="350"/>
                </a:lnTo>
                <a:lnTo>
                  <a:pt x="318" y="351"/>
                </a:lnTo>
                <a:lnTo>
                  <a:pt x="318" y="352"/>
                </a:lnTo>
                <a:lnTo>
                  <a:pt x="316" y="352"/>
                </a:lnTo>
                <a:lnTo>
                  <a:pt x="316" y="351"/>
                </a:lnTo>
                <a:lnTo>
                  <a:pt x="316" y="352"/>
                </a:lnTo>
                <a:lnTo>
                  <a:pt x="315" y="352"/>
                </a:lnTo>
                <a:lnTo>
                  <a:pt x="315" y="351"/>
                </a:lnTo>
                <a:lnTo>
                  <a:pt x="313" y="350"/>
                </a:lnTo>
                <a:lnTo>
                  <a:pt x="312" y="349"/>
                </a:lnTo>
                <a:lnTo>
                  <a:pt x="312" y="348"/>
                </a:lnTo>
                <a:lnTo>
                  <a:pt x="312" y="345"/>
                </a:lnTo>
                <a:lnTo>
                  <a:pt x="312" y="344"/>
                </a:lnTo>
                <a:lnTo>
                  <a:pt x="312" y="341"/>
                </a:lnTo>
                <a:lnTo>
                  <a:pt x="311" y="341"/>
                </a:lnTo>
                <a:lnTo>
                  <a:pt x="310" y="341"/>
                </a:lnTo>
                <a:lnTo>
                  <a:pt x="309" y="341"/>
                </a:lnTo>
                <a:lnTo>
                  <a:pt x="309" y="342"/>
                </a:lnTo>
                <a:lnTo>
                  <a:pt x="309" y="343"/>
                </a:lnTo>
                <a:lnTo>
                  <a:pt x="307" y="343"/>
                </a:lnTo>
                <a:lnTo>
                  <a:pt x="307" y="344"/>
                </a:lnTo>
                <a:lnTo>
                  <a:pt x="307" y="345"/>
                </a:lnTo>
                <a:lnTo>
                  <a:pt x="307" y="347"/>
                </a:lnTo>
                <a:lnTo>
                  <a:pt x="309" y="347"/>
                </a:lnTo>
                <a:lnTo>
                  <a:pt x="309" y="348"/>
                </a:lnTo>
                <a:lnTo>
                  <a:pt x="307" y="348"/>
                </a:lnTo>
                <a:lnTo>
                  <a:pt x="307" y="349"/>
                </a:lnTo>
                <a:lnTo>
                  <a:pt x="307" y="350"/>
                </a:lnTo>
                <a:lnTo>
                  <a:pt x="307" y="351"/>
                </a:lnTo>
                <a:lnTo>
                  <a:pt x="305" y="352"/>
                </a:lnTo>
                <a:lnTo>
                  <a:pt x="305" y="353"/>
                </a:lnTo>
                <a:lnTo>
                  <a:pt x="304" y="354"/>
                </a:lnTo>
                <a:lnTo>
                  <a:pt x="304" y="353"/>
                </a:lnTo>
                <a:lnTo>
                  <a:pt x="303" y="353"/>
                </a:lnTo>
                <a:lnTo>
                  <a:pt x="303" y="352"/>
                </a:lnTo>
                <a:lnTo>
                  <a:pt x="302" y="352"/>
                </a:lnTo>
                <a:lnTo>
                  <a:pt x="302" y="351"/>
                </a:lnTo>
                <a:lnTo>
                  <a:pt x="301" y="351"/>
                </a:lnTo>
                <a:lnTo>
                  <a:pt x="298" y="351"/>
                </a:lnTo>
                <a:lnTo>
                  <a:pt x="296" y="351"/>
                </a:lnTo>
                <a:lnTo>
                  <a:pt x="295" y="351"/>
                </a:lnTo>
                <a:lnTo>
                  <a:pt x="294" y="351"/>
                </a:lnTo>
                <a:lnTo>
                  <a:pt x="293" y="351"/>
                </a:lnTo>
                <a:lnTo>
                  <a:pt x="292" y="351"/>
                </a:lnTo>
                <a:lnTo>
                  <a:pt x="292" y="352"/>
                </a:lnTo>
                <a:lnTo>
                  <a:pt x="292" y="353"/>
                </a:lnTo>
                <a:lnTo>
                  <a:pt x="292" y="357"/>
                </a:lnTo>
                <a:lnTo>
                  <a:pt x="290" y="357"/>
                </a:lnTo>
                <a:lnTo>
                  <a:pt x="289" y="357"/>
                </a:lnTo>
                <a:lnTo>
                  <a:pt x="287" y="357"/>
                </a:lnTo>
                <a:lnTo>
                  <a:pt x="286" y="357"/>
                </a:lnTo>
                <a:lnTo>
                  <a:pt x="286" y="358"/>
                </a:lnTo>
                <a:lnTo>
                  <a:pt x="286" y="359"/>
                </a:lnTo>
                <a:lnTo>
                  <a:pt x="286" y="364"/>
                </a:lnTo>
                <a:lnTo>
                  <a:pt x="286" y="366"/>
                </a:lnTo>
                <a:lnTo>
                  <a:pt x="286" y="367"/>
                </a:lnTo>
                <a:lnTo>
                  <a:pt x="286" y="368"/>
                </a:lnTo>
                <a:lnTo>
                  <a:pt x="287" y="368"/>
                </a:lnTo>
                <a:lnTo>
                  <a:pt x="288" y="368"/>
                </a:lnTo>
                <a:lnTo>
                  <a:pt x="289" y="368"/>
                </a:lnTo>
                <a:lnTo>
                  <a:pt x="292" y="368"/>
                </a:lnTo>
                <a:lnTo>
                  <a:pt x="292" y="370"/>
                </a:lnTo>
                <a:lnTo>
                  <a:pt x="292" y="373"/>
                </a:lnTo>
                <a:lnTo>
                  <a:pt x="290" y="373"/>
                </a:lnTo>
                <a:lnTo>
                  <a:pt x="290" y="374"/>
                </a:lnTo>
                <a:lnTo>
                  <a:pt x="290" y="375"/>
                </a:lnTo>
                <a:lnTo>
                  <a:pt x="290" y="376"/>
                </a:lnTo>
                <a:lnTo>
                  <a:pt x="292" y="376"/>
                </a:lnTo>
                <a:lnTo>
                  <a:pt x="290" y="378"/>
                </a:lnTo>
                <a:lnTo>
                  <a:pt x="292" y="378"/>
                </a:lnTo>
                <a:lnTo>
                  <a:pt x="293" y="379"/>
                </a:lnTo>
                <a:lnTo>
                  <a:pt x="294" y="378"/>
                </a:lnTo>
                <a:lnTo>
                  <a:pt x="294" y="379"/>
                </a:lnTo>
                <a:lnTo>
                  <a:pt x="294" y="381"/>
                </a:lnTo>
                <a:lnTo>
                  <a:pt x="295" y="383"/>
                </a:lnTo>
                <a:lnTo>
                  <a:pt x="296" y="383"/>
                </a:lnTo>
                <a:lnTo>
                  <a:pt x="297" y="384"/>
                </a:lnTo>
                <a:lnTo>
                  <a:pt x="297" y="385"/>
                </a:lnTo>
                <a:lnTo>
                  <a:pt x="298" y="386"/>
                </a:lnTo>
                <a:lnTo>
                  <a:pt x="298" y="387"/>
                </a:lnTo>
                <a:lnTo>
                  <a:pt x="300" y="389"/>
                </a:lnTo>
                <a:lnTo>
                  <a:pt x="298" y="389"/>
                </a:lnTo>
                <a:lnTo>
                  <a:pt x="300" y="391"/>
                </a:lnTo>
                <a:lnTo>
                  <a:pt x="302" y="394"/>
                </a:lnTo>
                <a:lnTo>
                  <a:pt x="302" y="395"/>
                </a:lnTo>
                <a:lnTo>
                  <a:pt x="302" y="397"/>
                </a:lnTo>
                <a:lnTo>
                  <a:pt x="303" y="397"/>
                </a:lnTo>
                <a:lnTo>
                  <a:pt x="302" y="397"/>
                </a:lnTo>
                <a:lnTo>
                  <a:pt x="304" y="401"/>
                </a:lnTo>
                <a:lnTo>
                  <a:pt x="305" y="400"/>
                </a:lnTo>
                <a:lnTo>
                  <a:pt x="305" y="401"/>
                </a:lnTo>
                <a:lnTo>
                  <a:pt x="305" y="402"/>
                </a:lnTo>
                <a:lnTo>
                  <a:pt x="306" y="402"/>
                </a:lnTo>
                <a:lnTo>
                  <a:pt x="307" y="404"/>
                </a:lnTo>
                <a:lnTo>
                  <a:pt x="309" y="407"/>
                </a:lnTo>
                <a:lnTo>
                  <a:pt x="310" y="409"/>
                </a:lnTo>
                <a:lnTo>
                  <a:pt x="311" y="411"/>
                </a:lnTo>
                <a:lnTo>
                  <a:pt x="312" y="411"/>
                </a:lnTo>
                <a:lnTo>
                  <a:pt x="312" y="410"/>
                </a:lnTo>
                <a:lnTo>
                  <a:pt x="311" y="409"/>
                </a:lnTo>
                <a:lnTo>
                  <a:pt x="312" y="409"/>
                </a:lnTo>
                <a:lnTo>
                  <a:pt x="312" y="408"/>
                </a:lnTo>
                <a:lnTo>
                  <a:pt x="312" y="407"/>
                </a:lnTo>
                <a:lnTo>
                  <a:pt x="312" y="406"/>
                </a:lnTo>
                <a:lnTo>
                  <a:pt x="313" y="406"/>
                </a:lnTo>
                <a:lnTo>
                  <a:pt x="314" y="406"/>
                </a:lnTo>
                <a:lnTo>
                  <a:pt x="315" y="406"/>
                </a:lnTo>
                <a:lnTo>
                  <a:pt x="316" y="406"/>
                </a:lnTo>
                <a:lnTo>
                  <a:pt x="315" y="406"/>
                </a:lnTo>
                <a:lnTo>
                  <a:pt x="316" y="406"/>
                </a:lnTo>
                <a:lnTo>
                  <a:pt x="318" y="406"/>
                </a:lnTo>
                <a:lnTo>
                  <a:pt x="319" y="406"/>
                </a:lnTo>
                <a:lnTo>
                  <a:pt x="320" y="406"/>
                </a:lnTo>
                <a:lnTo>
                  <a:pt x="321" y="406"/>
                </a:lnTo>
                <a:lnTo>
                  <a:pt x="322" y="406"/>
                </a:lnTo>
                <a:lnTo>
                  <a:pt x="323" y="406"/>
                </a:lnTo>
                <a:lnTo>
                  <a:pt x="324" y="406"/>
                </a:lnTo>
                <a:lnTo>
                  <a:pt x="326" y="406"/>
                </a:lnTo>
                <a:lnTo>
                  <a:pt x="327" y="406"/>
                </a:lnTo>
                <a:lnTo>
                  <a:pt x="328" y="406"/>
                </a:lnTo>
                <a:lnTo>
                  <a:pt x="329" y="406"/>
                </a:lnTo>
                <a:lnTo>
                  <a:pt x="330" y="406"/>
                </a:lnTo>
                <a:lnTo>
                  <a:pt x="331" y="406"/>
                </a:lnTo>
                <a:lnTo>
                  <a:pt x="332" y="406"/>
                </a:lnTo>
                <a:lnTo>
                  <a:pt x="333" y="406"/>
                </a:lnTo>
                <a:lnTo>
                  <a:pt x="335" y="406"/>
                </a:lnTo>
                <a:lnTo>
                  <a:pt x="336" y="406"/>
                </a:lnTo>
                <a:lnTo>
                  <a:pt x="337" y="406"/>
                </a:lnTo>
                <a:lnTo>
                  <a:pt x="338" y="406"/>
                </a:lnTo>
                <a:lnTo>
                  <a:pt x="338" y="402"/>
                </a:lnTo>
                <a:lnTo>
                  <a:pt x="338" y="400"/>
                </a:lnTo>
                <a:lnTo>
                  <a:pt x="338" y="398"/>
                </a:lnTo>
                <a:lnTo>
                  <a:pt x="338" y="397"/>
                </a:lnTo>
                <a:lnTo>
                  <a:pt x="339" y="397"/>
                </a:lnTo>
                <a:lnTo>
                  <a:pt x="340" y="397"/>
                </a:lnTo>
                <a:lnTo>
                  <a:pt x="341" y="397"/>
                </a:lnTo>
                <a:lnTo>
                  <a:pt x="342" y="397"/>
                </a:lnTo>
                <a:lnTo>
                  <a:pt x="344" y="397"/>
                </a:lnTo>
                <a:lnTo>
                  <a:pt x="345" y="397"/>
                </a:lnTo>
                <a:lnTo>
                  <a:pt x="346" y="397"/>
                </a:lnTo>
                <a:lnTo>
                  <a:pt x="346" y="400"/>
                </a:lnTo>
                <a:lnTo>
                  <a:pt x="346" y="401"/>
                </a:lnTo>
                <a:lnTo>
                  <a:pt x="347" y="401"/>
                </a:lnTo>
                <a:lnTo>
                  <a:pt x="350" y="399"/>
                </a:lnTo>
                <a:lnTo>
                  <a:pt x="352" y="398"/>
                </a:lnTo>
                <a:lnTo>
                  <a:pt x="352" y="395"/>
                </a:lnTo>
                <a:lnTo>
                  <a:pt x="352" y="394"/>
                </a:lnTo>
                <a:lnTo>
                  <a:pt x="350" y="393"/>
                </a:lnTo>
                <a:lnTo>
                  <a:pt x="350" y="392"/>
                </a:lnTo>
                <a:lnTo>
                  <a:pt x="349" y="391"/>
                </a:lnTo>
                <a:lnTo>
                  <a:pt x="349" y="390"/>
                </a:lnTo>
                <a:lnTo>
                  <a:pt x="348" y="389"/>
                </a:lnTo>
                <a:lnTo>
                  <a:pt x="348" y="387"/>
                </a:lnTo>
                <a:lnTo>
                  <a:pt x="348" y="386"/>
                </a:lnTo>
                <a:lnTo>
                  <a:pt x="347" y="386"/>
                </a:lnTo>
                <a:lnTo>
                  <a:pt x="347" y="387"/>
                </a:lnTo>
                <a:lnTo>
                  <a:pt x="346" y="387"/>
                </a:lnTo>
                <a:lnTo>
                  <a:pt x="344" y="387"/>
                </a:lnTo>
                <a:lnTo>
                  <a:pt x="342" y="387"/>
                </a:lnTo>
                <a:lnTo>
                  <a:pt x="341" y="387"/>
                </a:lnTo>
                <a:lnTo>
                  <a:pt x="340" y="387"/>
                </a:lnTo>
                <a:lnTo>
                  <a:pt x="339" y="387"/>
                </a:lnTo>
                <a:lnTo>
                  <a:pt x="338" y="387"/>
                </a:lnTo>
                <a:lnTo>
                  <a:pt x="338" y="386"/>
                </a:lnTo>
                <a:lnTo>
                  <a:pt x="338" y="385"/>
                </a:lnTo>
                <a:lnTo>
                  <a:pt x="338" y="384"/>
                </a:lnTo>
                <a:lnTo>
                  <a:pt x="338" y="383"/>
                </a:lnTo>
                <a:lnTo>
                  <a:pt x="337" y="384"/>
                </a:lnTo>
                <a:lnTo>
                  <a:pt x="336" y="384"/>
                </a:lnTo>
                <a:lnTo>
                  <a:pt x="335" y="384"/>
                </a:lnTo>
                <a:lnTo>
                  <a:pt x="333" y="384"/>
                </a:lnTo>
                <a:lnTo>
                  <a:pt x="332" y="384"/>
                </a:lnTo>
                <a:lnTo>
                  <a:pt x="331" y="384"/>
                </a:lnTo>
                <a:lnTo>
                  <a:pt x="330" y="384"/>
                </a:lnTo>
                <a:lnTo>
                  <a:pt x="330" y="383"/>
                </a:lnTo>
                <a:lnTo>
                  <a:pt x="330" y="382"/>
                </a:lnTo>
                <a:lnTo>
                  <a:pt x="330" y="378"/>
                </a:lnTo>
                <a:lnTo>
                  <a:pt x="330" y="377"/>
                </a:lnTo>
                <a:lnTo>
                  <a:pt x="331" y="377"/>
                </a:lnTo>
                <a:lnTo>
                  <a:pt x="332" y="377"/>
                </a:lnTo>
                <a:lnTo>
                  <a:pt x="333" y="377"/>
                </a:lnTo>
                <a:lnTo>
                  <a:pt x="335" y="377"/>
                </a:lnTo>
                <a:lnTo>
                  <a:pt x="336" y="377"/>
                </a:lnTo>
                <a:lnTo>
                  <a:pt x="337" y="377"/>
                </a:lnTo>
                <a:lnTo>
                  <a:pt x="338" y="377"/>
                </a:lnTo>
                <a:lnTo>
                  <a:pt x="340" y="377"/>
                </a:lnTo>
                <a:lnTo>
                  <a:pt x="341" y="377"/>
                </a:lnTo>
                <a:lnTo>
                  <a:pt x="342" y="377"/>
                </a:lnTo>
                <a:lnTo>
                  <a:pt x="344" y="377"/>
                </a:lnTo>
                <a:lnTo>
                  <a:pt x="345" y="377"/>
                </a:lnTo>
                <a:lnTo>
                  <a:pt x="346" y="377"/>
                </a:lnTo>
                <a:lnTo>
                  <a:pt x="346" y="376"/>
                </a:lnTo>
                <a:lnTo>
                  <a:pt x="346" y="375"/>
                </a:lnTo>
                <a:lnTo>
                  <a:pt x="345" y="374"/>
                </a:lnTo>
                <a:lnTo>
                  <a:pt x="346" y="374"/>
                </a:lnTo>
                <a:lnTo>
                  <a:pt x="346" y="372"/>
                </a:lnTo>
                <a:lnTo>
                  <a:pt x="347" y="372"/>
                </a:lnTo>
                <a:lnTo>
                  <a:pt x="348" y="372"/>
                </a:lnTo>
                <a:lnTo>
                  <a:pt x="348" y="370"/>
                </a:lnTo>
                <a:lnTo>
                  <a:pt x="348" y="369"/>
                </a:lnTo>
                <a:lnTo>
                  <a:pt x="349" y="369"/>
                </a:lnTo>
                <a:lnTo>
                  <a:pt x="349" y="370"/>
                </a:lnTo>
                <a:lnTo>
                  <a:pt x="349" y="372"/>
                </a:lnTo>
                <a:lnTo>
                  <a:pt x="350" y="372"/>
                </a:lnTo>
                <a:lnTo>
                  <a:pt x="352" y="372"/>
                </a:lnTo>
                <a:lnTo>
                  <a:pt x="353" y="372"/>
                </a:lnTo>
                <a:lnTo>
                  <a:pt x="354" y="372"/>
                </a:lnTo>
                <a:lnTo>
                  <a:pt x="354" y="370"/>
                </a:lnTo>
                <a:lnTo>
                  <a:pt x="354" y="369"/>
                </a:lnTo>
                <a:lnTo>
                  <a:pt x="354" y="368"/>
                </a:lnTo>
                <a:lnTo>
                  <a:pt x="354" y="367"/>
                </a:lnTo>
                <a:lnTo>
                  <a:pt x="353" y="367"/>
                </a:lnTo>
                <a:lnTo>
                  <a:pt x="352" y="367"/>
                </a:lnTo>
                <a:lnTo>
                  <a:pt x="350" y="368"/>
                </a:lnTo>
                <a:lnTo>
                  <a:pt x="349" y="368"/>
                </a:lnTo>
                <a:lnTo>
                  <a:pt x="347" y="368"/>
                </a:lnTo>
                <a:lnTo>
                  <a:pt x="346" y="368"/>
                </a:lnTo>
                <a:lnTo>
                  <a:pt x="346" y="365"/>
                </a:lnTo>
                <a:lnTo>
                  <a:pt x="346" y="360"/>
                </a:lnTo>
                <a:lnTo>
                  <a:pt x="347" y="359"/>
                </a:lnTo>
                <a:lnTo>
                  <a:pt x="348" y="359"/>
                </a:lnTo>
                <a:lnTo>
                  <a:pt x="348" y="358"/>
                </a:lnTo>
                <a:lnTo>
                  <a:pt x="349" y="358"/>
                </a:lnTo>
                <a:lnTo>
                  <a:pt x="350" y="358"/>
                </a:lnTo>
                <a:lnTo>
                  <a:pt x="350" y="357"/>
                </a:lnTo>
                <a:lnTo>
                  <a:pt x="352" y="357"/>
                </a:lnTo>
                <a:lnTo>
                  <a:pt x="352" y="359"/>
                </a:lnTo>
                <a:lnTo>
                  <a:pt x="352" y="362"/>
                </a:lnTo>
                <a:lnTo>
                  <a:pt x="352" y="364"/>
                </a:lnTo>
                <a:lnTo>
                  <a:pt x="352" y="365"/>
                </a:lnTo>
                <a:lnTo>
                  <a:pt x="353" y="365"/>
                </a:lnTo>
                <a:lnTo>
                  <a:pt x="353" y="364"/>
                </a:lnTo>
                <a:lnTo>
                  <a:pt x="354" y="364"/>
                </a:lnTo>
                <a:lnTo>
                  <a:pt x="354" y="362"/>
                </a:lnTo>
                <a:lnTo>
                  <a:pt x="354" y="361"/>
                </a:lnTo>
                <a:lnTo>
                  <a:pt x="355" y="361"/>
                </a:lnTo>
                <a:lnTo>
                  <a:pt x="356" y="361"/>
                </a:lnTo>
                <a:lnTo>
                  <a:pt x="358" y="361"/>
                </a:lnTo>
                <a:lnTo>
                  <a:pt x="358" y="359"/>
                </a:lnTo>
                <a:lnTo>
                  <a:pt x="359" y="359"/>
                </a:lnTo>
                <a:lnTo>
                  <a:pt x="361" y="359"/>
                </a:lnTo>
                <a:lnTo>
                  <a:pt x="362" y="359"/>
                </a:lnTo>
                <a:lnTo>
                  <a:pt x="363" y="359"/>
                </a:lnTo>
                <a:lnTo>
                  <a:pt x="363" y="361"/>
                </a:lnTo>
                <a:lnTo>
                  <a:pt x="364" y="361"/>
                </a:lnTo>
                <a:lnTo>
                  <a:pt x="365" y="361"/>
                </a:lnTo>
                <a:lnTo>
                  <a:pt x="366" y="361"/>
                </a:lnTo>
                <a:lnTo>
                  <a:pt x="368" y="361"/>
                </a:lnTo>
                <a:lnTo>
                  <a:pt x="370" y="361"/>
                </a:lnTo>
                <a:lnTo>
                  <a:pt x="371" y="361"/>
                </a:lnTo>
                <a:lnTo>
                  <a:pt x="372" y="361"/>
                </a:lnTo>
                <a:lnTo>
                  <a:pt x="373" y="361"/>
                </a:lnTo>
                <a:lnTo>
                  <a:pt x="374" y="361"/>
                </a:lnTo>
                <a:lnTo>
                  <a:pt x="374" y="359"/>
                </a:lnTo>
                <a:lnTo>
                  <a:pt x="375" y="359"/>
                </a:lnTo>
                <a:lnTo>
                  <a:pt x="376" y="359"/>
                </a:lnTo>
                <a:lnTo>
                  <a:pt x="379" y="359"/>
                </a:lnTo>
                <a:lnTo>
                  <a:pt x="380" y="359"/>
                </a:lnTo>
                <a:lnTo>
                  <a:pt x="382" y="359"/>
                </a:lnTo>
                <a:lnTo>
                  <a:pt x="385" y="359"/>
                </a:lnTo>
                <a:lnTo>
                  <a:pt x="385" y="358"/>
                </a:lnTo>
                <a:lnTo>
                  <a:pt x="385" y="357"/>
                </a:lnTo>
                <a:lnTo>
                  <a:pt x="385" y="354"/>
                </a:lnTo>
                <a:lnTo>
                  <a:pt x="385" y="351"/>
                </a:lnTo>
                <a:lnTo>
                  <a:pt x="384" y="351"/>
                </a:lnTo>
                <a:lnTo>
                  <a:pt x="383" y="351"/>
                </a:lnTo>
                <a:lnTo>
                  <a:pt x="382" y="351"/>
                </a:lnTo>
                <a:lnTo>
                  <a:pt x="381" y="351"/>
                </a:lnTo>
                <a:lnTo>
                  <a:pt x="380" y="351"/>
                </a:lnTo>
                <a:lnTo>
                  <a:pt x="379" y="351"/>
                </a:lnTo>
                <a:lnTo>
                  <a:pt x="378" y="351"/>
                </a:lnTo>
                <a:lnTo>
                  <a:pt x="376" y="351"/>
                </a:lnTo>
                <a:lnTo>
                  <a:pt x="374" y="351"/>
                </a:lnTo>
                <a:lnTo>
                  <a:pt x="373" y="351"/>
                </a:lnTo>
                <a:lnTo>
                  <a:pt x="372" y="351"/>
                </a:lnTo>
                <a:lnTo>
                  <a:pt x="371" y="351"/>
                </a:lnTo>
                <a:lnTo>
                  <a:pt x="370" y="351"/>
                </a:lnTo>
                <a:lnTo>
                  <a:pt x="368" y="351"/>
                </a:lnTo>
                <a:lnTo>
                  <a:pt x="367" y="351"/>
                </a:lnTo>
                <a:lnTo>
                  <a:pt x="366" y="351"/>
                </a:lnTo>
                <a:lnTo>
                  <a:pt x="364" y="351"/>
                </a:lnTo>
                <a:lnTo>
                  <a:pt x="364" y="348"/>
                </a:lnTo>
                <a:lnTo>
                  <a:pt x="363" y="348"/>
                </a:lnTo>
                <a:lnTo>
                  <a:pt x="361" y="348"/>
                </a:lnTo>
                <a:lnTo>
                  <a:pt x="359" y="348"/>
                </a:lnTo>
                <a:lnTo>
                  <a:pt x="358" y="348"/>
                </a:lnTo>
                <a:lnTo>
                  <a:pt x="357" y="348"/>
                </a:lnTo>
                <a:lnTo>
                  <a:pt x="356" y="348"/>
                </a:lnTo>
                <a:lnTo>
                  <a:pt x="356" y="347"/>
                </a:lnTo>
                <a:lnTo>
                  <a:pt x="355" y="347"/>
                </a:lnTo>
                <a:lnTo>
                  <a:pt x="355" y="348"/>
                </a:lnTo>
                <a:lnTo>
                  <a:pt x="354" y="348"/>
                </a:lnTo>
                <a:lnTo>
                  <a:pt x="353" y="348"/>
                </a:lnTo>
                <a:lnTo>
                  <a:pt x="353" y="349"/>
                </a:lnTo>
                <a:lnTo>
                  <a:pt x="352" y="349"/>
                </a:lnTo>
                <a:lnTo>
                  <a:pt x="352" y="350"/>
                </a:lnTo>
                <a:lnTo>
                  <a:pt x="350" y="350"/>
                </a:lnTo>
                <a:lnTo>
                  <a:pt x="349" y="350"/>
                </a:lnTo>
                <a:lnTo>
                  <a:pt x="348" y="350"/>
                </a:lnTo>
                <a:lnTo>
                  <a:pt x="346" y="351"/>
                </a:lnTo>
                <a:lnTo>
                  <a:pt x="344" y="352"/>
                </a:lnTo>
                <a:lnTo>
                  <a:pt x="344" y="353"/>
                </a:lnTo>
                <a:lnTo>
                  <a:pt x="342" y="353"/>
                </a:lnTo>
                <a:lnTo>
                  <a:pt x="341" y="354"/>
                </a:lnTo>
                <a:lnTo>
                  <a:pt x="341" y="353"/>
                </a:lnTo>
                <a:lnTo>
                  <a:pt x="338" y="353"/>
                </a:lnTo>
                <a:lnTo>
                  <a:pt x="338" y="352"/>
                </a:lnTo>
                <a:lnTo>
                  <a:pt x="337" y="352"/>
                </a:lnTo>
                <a:lnTo>
                  <a:pt x="337" y="353"/>
                </a:lnTo>
                <a:lnTo>
                  <a:pt x="336" y="353"/>
                </a:lnTo>
                <a:lnTo>
                  <a:pt x="336" y="354"/>
                </a:lnTo>
                <a:lnTo>
                  <a:pt x="335" y="354"/>
                </a:lnTo>
                <a:lnTo>
                  <a:pt x="335" y="356"/>
                </a:lnTo>
                <a:lnTo>
                  <a:pt x="332" y="356"/>
                </a:lnTo>
                <a:lnTo>
                  <a:pt x="331" y="356"/>
                </a:lnTo>
                <a:lnTo>
                  <a:pt x="329" y="356"/>
                </a:lnTo>
                <a:lnTo>
                  <a:pt x="328" y="356"/>
                </a:lnTo>
                <a:lnTo>
                  <a:pt x="327" y="356"/>
                </a:lnTo>
                <a:lnTo>
                  <a:pt x="326" y="356"/>
                </a:lnTo>
                <a:lnTo>
                  <a:pt x="324" y="356"/>
                </a:lnTo>
                <a:lnTo>
                  <a:pt x="323" y="356"/>
                </a:lnTo>
                <a:lnTo>
                  <a:pt x="323" y="352"/>
                </a:lnTo>
                <a:lnTo>
                  <a:pt x="323" y="351"/>
                </a:lnTo>
                <a:lnTo>
                  <a:pt x="323" y="350"/>
                </a:lnTo>
                <a:lnTo>
                  <a:pt x="322" y="350"/>
                </a:lnTo>
                <a:lnTo>
                  <a:pt x="322" y="349"/>
                </a:lnTo>
                <a:lnTo>
                  <a:pt x="323" y="349"/>
                </a:lnTo>
                <a:lnTo>
                  <a:pt x="324" y="349"/>
                </a:lnTo>
                <a:lnTo>
                  <a:pt x="324" y="348"/>
                </a:lnTo>
                <a:lnTo>
                  <a:pt x="328" y="345"/>
                </a:lnTo>
                <a:lnTo>
                  <a:pt x="328" y="344"/>
                </a:lnTo>
                <a:lnTo>
                  <a:pt x="328" y="343"/>
                </a:lnTo>
                <a:lnTo>
                  <a:pt x="328" y="342"/>
                </a:lnTo>
                <a:lnTo>
                  <a:pt x="328" y="340"/>
                </a:lnTo>
                <a:lnTo>
                  <a:pt x="328" y="336"/>
                </a:lnTo>
                <a:lnTo>
                  <a:pt x="328" y="335"/>
                </a:lnTo>
                <a:lnTo>
                  <a:pt x="328" y="334"/>
                </a:lnTo>
                <a:lnTo>
                  <a:pt x="329" y="333"/>
                </a:lnTo>
                <a:lnTo>
                  <a:pt x="329" y="332"/>
                </a:lnTo>
                <a:lnTo>
                  <a:pt x="329" y="331"/>
                </a:lnTo>
                <a:lnTo>
                  <a:pt x="330" y="331"/>
                </a:lnTo>
                <a:lnTo>
                  <a:pt x="330" y="330"/>
                </a:lnTo>
                <a:lnTo>
                  <a:pt x="329" y="325"/>
                </a:lnTo>
                <a:lnTo>
                  <a:pt x="328" y="325"/>
                </a:lnTo>
                <a:lnTo>
                  <a:pt x="327" y="325"/>
                </a:lnTo>
                <a:lnTo>
                  <a:pt x="324" y="325"/>
                </a:lnTo>
                <a:lnTo>
                  <a:pt x="323" y="325"/>
                </a:lnTo>
                <a:lnTo>
                  <a:pt x="322" y="325"/>
                </a:lnTo>
                <a:close/>
                <a:moveTo>
                  <a:pt x="368" y="378"/>
                </a:moveTo>
                <a:lnTo>
                  <a:pt x="370" y="378"/>
                </a:lnTo>
                <a:lnTo>
                  <a:pt x="370" y="377"/>
                </a:lnTo>
                <a:lnTo>
                  <a:pt x="368" y="377"/>
                </a:lnTo>
                <a:lnTo>
                  <a:pt x="368" y="378"/>
                </a:lnTo>
                <a:close/>
                <a:moveTo>
                  <a:pt x="261" y="412"/>
                </a:moveTo>
                <a:lnTo>
                  <a:pt x="260" y="410"/>
                </a:lnTo>
                <a:lnTo>
                  <a:pt x="264" y="408"/>
                </a:lnTo>
                <a:lnTo>
                  <a:pt x="263" y="407"/>
                </a:lnTo>
                <a:lnTo>
                  <a:pt x="262" y="406"/>
                </a:lnTo>
                <a:lnTo>
                  <a:pt x="262" y="404"/>
                </a:lnTo>
                <a:lnTo>
                  <a:pt x="261" y="403"/>
                </a:lnTo>
                <a:lnTo>
                  <a:pt x="261" y="402"/>
                </a:lnTo>
                <a:lnTo>
                  <a:pt x="260" y="402"/>
                </a:lnTo>
                <a:lnTo>
                  <a:pt x="259" y="400"/>
                </a:lnTo>
                <a:lnTo>
                  <a:pt x="258" y="399"/>
                </a:lnTo>
                <a:lnTo>
                  <a:pt x="258" y="398"/>
                </a:lnTo>
                <a:lnTo>
                  <a:pt x="257" y="397"/>
                </a:lnTo>
                <a:lnTo>
                  <a:pt x="255" y="395"/>
                </a:lnTo>
                <a:lnTo>
                  <a:pt x="254" y="393"/>
                </a:lnTo>
                <a:lnTo>
                  <a:pt x="253" y="392"/>
                </a:lnTo>
                <a:lnTo>
                  <a:pt x="253" y="391"/>
                </a:lnTo>
                <a:lnTo>
                  <a:pt x="249" y="393"/>
                </a:lnTo>
                <a:lnTo>
                  <a:pt x="247" y="393"/>
                </a:lnTo>
                <a:lnTo>
                  <a:pt x="252" y="399"/>
                </a:lnTo>
                <a:lnTo>
                  <a:pt x="253" y="401"/>
                </a:lnTo>
                <a:lnTo>
                  <a:pt x="252" y="401"/>
                </a:lnTo>
                <a:lnTo>
                  <a:pt x="251" y="402"/>
                </a:lnTo>
                <a:lnTo>
                  <a:pt x="250" y="402"/>
                </a:lnTo>
                <a:lnTo>
                  <a:pt x="250" y="403"/>
                </a:lnTo>
                <a:lnTo>
                  <a:pt x="249" y="403"/>
                </a:lnTo>
                <a:lnTo>
                  <a:pt x="247" y="402"/>
                </a:lnTo>
                <a:lnTo>
                  <a:pt x="246" y="401"/>
                </a:lnTo>
                <a:lnTo>
                  <a:pt x="244" y="397"/>
                </a:lnTo>
                <a:lnTo>
                  <a:pt x="244" y="395"/>
                </a:lnTo>
                <a:lnTo>
                  <a:pt x="243" y="394"/>
                </a:lnTo>
                <a:lnTo>
                  <a:pt x="243" y="393"/>
                </a:lnTo>
                <a:lnTo>
                  <a:pt x="241" y="391"/>
                </a:lnTo>
                <a:lnTo>
                  <a:pt x="240" y="390"/>
                </a:lnTo>
                <a:lnTo>
                  <a:pt x="237" y="392"/>
                </a:lnTo>
                <a:lnTo>
                  <a:pt x="236" y="392"/>
                </a:lnTo>
                <a:lnTo>
                  <a:pt x="236" y="393"/>
                </a:lnTo>
                <a:lnTo>
                  <a:pt x="237" y="395"/>
                </a:lnTo>
                <a:lnTo>
                  <a:pt x="237" y="398"/>
                </a:lnTo>
                <a:lnTo>
                  <a:pt x="237" y="400"/>
                </a:lnTo>
                <a:lnTo>
                  <a:pt x="238" y="401"/>
                </a:lnTo>
                <a:lnTo>
                  <a:pt x="240" y="402"/>
                </a:lnTo>
                <a:lnTo>
                  <a:pt x="241" y="403"/>
                </a:lnTo>
                <a:lnTo>
                  <a:pt x="242" y="404"/>
                </a:lnTo>
                <a:lnTo>
                  <a:pt x="242" y="406"/>
                </a:lnTo>
                <a:lnTo>
                  <a:pt x="243" y="407"/>
                </a:lnTo>
                <a:lnTo>
                  <a:pt x="244" y="408"/>
                </a:lnTo>
                <a:lnTo>
                  <a:pt x="244" y="409"/>
                </a:lnTo>
                <a:lnTo>
                  <a:pt x="245" y="410"/>
                </a:lnTo>
                <a:lnTo>
                  <a:pt x="246" y="411"/>
                </a:lnTo>
                <a:lnTo>
                  <a:pt x="247" y="412"/>
                </a:lnTo>
                <a:lnTo>
                  <a:pt x="249" y="415"/>
                </a:lnTo>
                <a:lnTo>
                  <a:pt x="251" y="418"/>
                </a:lnTo>
                <a:lnTo>
                  <a:pt x="254" y="417"/>
                </a:lnTo>
                <a:lnTo>
                  <a:pt x="257" y="419"/>
                </a:lnTo>
                <a:lnTo>
                  <a:pt x="258" y="418"/>
                </a:lnTo>
                <a:lnTo>
                  <a:pt x="259" y="418"/>
                </a:lnTo>
                <a:lnTo>
                  <a:pt x="260" y="417"/>
                </a:lnTo>
                <a:lnTo>
                  <a:pt x="261" y="417"/>
                </a:lnTo>
                <a:lnTo>
                  <a:pt x="261" y="416"/>
                </a:lnTo>
                <a:lnTo>
                  <a:pt x="260" y="412"/>
                </a:lnTo>
                <a:lnTo>
                  <a:pt x="261" y="412"/>
                </a:lnTo>
                <a:close/>
                <a:moveTo>
                  <a:pt x="352" y="439"/>
                </a:moveTo>
                <a:lnTo>
                  <a:pt x="350" y="439"/>
                </a:lnTo>
                <a:lnTo>
                  <a:pt x="349" y="440"/>
                </a:lnTo>
                <a:lnTo>
                  <a:pt x="348" y="440"/>
                </a:lnTo>
                <a:lnTo>
                  <a:pt x="348" y="441"/>
                </a:lnTo>
                <a:lnTo>
                  <a:pt x="347" y="441"/>
                </a:lnTo>
                <a:lnTo>
                  <a:pt x="345" y="441"/>
                </a:lnTo>
                <a:lnTo>
                  <a:pt x="344" y="442"/>
                </a:lnTo>
                <a:lnTo>
                  <a:pt x="342" y="442"/>
                </a:lnTo>
                <a:lnTo>
                  <a:pt x="341" y="442"/>
                </a:lnTo>
                <a:lnTo>
                  <a:pt x="340" y="443"/>
                </a:lnTo>
                <a:lnTo>
                  <a:pt x="339" y="443"/>
                </a:lnTo>
                <a:lnTo>
                  <a:pt x="338" y="443"/>
                </a:lnTo>
                <a:lnTo>
                  <a:pt x="337" y="444"/>
                </a:lnTo>
                <a:lnTo>
                  <a:pt x="336" y="445"/>
                </a:lnTo>
                <a:lnTo>
                  <a:pt x="335" y="445"/>
                </a:lnTo>
                <a:lnTo>
                  <a:pt x="333" y="445"/>
                </a:lnTo>
                <a:lnTo>
                  <a:pt x="332" y="445"/>
                </a:lnTo>
                <a:lnTo>
                  <a:pt x="331" y="446"/>
                </a:lnTo>
                <a:lnTo>
                  <a:pt x="330" y="448"/>
                </a:lnTo>
                <a:lnTo>
                  <a:pt x="329" y="448"/>
                </a:lnTo>
                <a:lnTo>
                  <a:pt x="329" y="449"/>
                </a:lnTo>
                <a:lnTo>
                  <a:pt x="328" y="450"/>
                </a:lnTo>
                <a:lnTo>
                  <a:pt x="327" y="450"/>
                </a:lnTo>
                <a:lnTo>
                  <a:pt x="327" y="451"/>
                </a:lnTo>
                <a:lnTo>
                  <a:pt x="326" y="451"/>
                </a:lnTo>
                <a:lnTo>
                  <a:pt x="326" y="450"/>
                </a:lnTo>
                <a:lnTo>
                  <a:pt x="326" y="451"/>
                </a:lnTo>
                <a:lnTo>
                  <a:pt x="324" y="451"/>
                </a:lnTo>
                <a:lnTo>
                  <a:pt x="323" y="452"/>
                </a:lnTo>
                <a:lnTo>
                  <a:pt x="322" y="453"/>
                </a:lnTo>
                <a:lnTo>
                  <a:pt x="321" y="453"/>
                </a:lnTo>
                <a:lnTo>
                  <a:pt x="321" y="454"/>
                </a:lnTo>
                <a:lnTo>
                  <a:pt x="321" y="456"/>
                </a:lnTo>
                <a:lnTo>
                  <a:pt x="321" y="457"/>
                </a:lnTo>
                <a:lnTo>
                  <a:pt x="320" y="458"/>
                </a:lnTo>
                <a:lnTo>
                  <a:pt x="319" y="457"/>
                </a:lnTo>
                <a:lnTo>
                  <a:pt x="319" y="458"/>
                </a:lnTo>
                <a:lnTo>
                  <a:pt x="318" y="457"/>
                </a:lnTo>
                <a:lnTo>
                  <a:pt x="316" y="457"/>
                </a:lnTo>
                <a:lnTo>
                  <a:pt x="318" y="459"/>
                </a:lnTo>
                <a:lnTo>
                  <a:pt x="316" y="460"/>
                </a:lnTo>
                <a:lnTo>
                  <a:pt x="315" y="460"/>
                </a:lnTo>
                <a:lnTo>
                  <a:pt x="315" y="461"/>
                </a:lnTo>
                <a:lnTo>
                  <a:pt x="314" y="461"/>
                </a:lnTo>
                <a:lnTo>
                  <a:pt x="313" y="462"/>
                </a:lnTo>
                <a:lnTo>
                  <a:pt x="312" y="462"/>
                </a:lnTo>
                <a:lnTo>
                  <a:pt x="312" y="464"/>
                </a:lnTo>
                <a:lnTo>
                  <a:pt x="312" y="462"/>
                </a:lnTo>
                <a:lnTo>
                  <a:pt x="311" y="460"/>
                </a:lnTo>
                <a:lnTo>
                  <a:pt x="309" y="461"/>
                </a:lnTo>
                <a:lnTo>
                  <a:pt x="309" y="462"/>
                </a:lnTo>
                <a:lnTo>
                  <a:pt x="307" y="462"/>
                </a:lnTo>
                <a:lnTo>
                  <a:pt x="306" y="464"/>
                </a:lnTo>
                <a:lnTo>
                  <a:pt x="305" y="464"/>
                </a:lnTo>
                <a:lnTo>
                  <a:pt x="304" y="465"/>
                </a:lnTo>
                <a:lnTo>
                  <a:pt x="303" y="466"/>
                </a:lnTo>
                <a:lnTo>
                  <a:pt x="302" y="466"/>
                </a:lnTo>
                <a:lnTo>
                  <a:pt x="301" y="467"/>
                </a:lnTo>
                <a:lnTo>
                  <a:pt x="300" y="468"/>
                </a:lnTo>
                <a:lnTo>
                  <a:pt x="298" y="469"/>
                </a:lnTo>
                <a:lnTo>
                  <a:pt x="297" y="469"/>
                </a:lnTo>
                <a:lnTo>
                  <a:pt x="297" y="470"/>
                </a:lnTo>
                <a:lnTo>
                  <a:pt x="296" y="470"/>
                </a:lnTo>
                <a:lnTo>
                  <a:pt x="295" y="471"/>
                </a:lnTo>
                <a:lnTo>
                  <a:pt x="294" y="471"/>
                </a:lnTo>
                <a:lnTo>
                  <a:pt x="293" y="473"/>
                </a:lnTo>
                <a:lnTo>
                  <a:pt x="295" y="475"/>
                </a:lnTo>
                <a:lnTo>
                  <a:pt x="296" y="475"/>
                </a:lnTo>
                <a:lnTo>
                  <a:pt x="296" y="474"/>
                </a:lnTo>
                <a:lnTo>
                  <a:pt x="296" y="475"/>
                </a:lnTo>
                <a:lnTo>
                  <a:pt x="297" y="476"/>
                </a:lnTo>
                <a:lnTo>
                  <a:pt x="297" y="477"/>
                </a:lnTo>
                <a:lnTo>
                  <a:pt x="298" y="477"/>
                </a:lnTo>
                <a:lnTo>
                  <a:pt x="297" y="478"/>
                </a:lnTo>
                <a:lnTo>
                  <a:pt x="296" y="478"/>
                </a:lnTo>
                <a:lnTo>
                  <a:pt x="296" y="479"/>
                </a:lnTo>
                <a:lnTo>
                  <a:pt x="295" y="479"/>
                </a:lnTo>
                <a:lnTo>
                  <a:pt x="294" y="481"/>
                </a:lnTo>
                <a:lnTo>
                  <a:pt x="293" y="481"/>
                </a:lnTo>
                <a:lnTo>
                  <a:pt x="294" y="482"/>
                </a:lnTo>
                <a:lnTo>
                  <a:pt x="295" y="484"/>
                </a:lnTo>
                <a:lnTo>
                  <a:pt x="297" y="486"/>
                </a:lnTo>
                <a:lnTo>
                  <a:pt x="296" y="487"/>
                </a:lnTo>
                <a:lnTo>
                  <a:pt x="295" y="487"/>
                </a:lnTo>
                <a:lnTo>
                  <a:pt x="295" y="489"/>
                </a:lnTo>
                <a:lnTo>
                  <a:pt x="294" y="490"/>
                </a:lnTo>
                <a:lnTo>
                  <a:pt x="293" y="490"/>
                </a:lnTo>
                <a:lnTo>
                  <a:pt x="292" y="490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6" y="487"/>
                </a:lnTo>
                <a:lnTo>
                  <a:pt x="285" y="486"/>
                </a:lnTo>
                <a:lnTo>
                  <a:pt x="285" y="485"/>
                </a:lnTo>
                <a:lnTo>
                  <a:pt x="284" y="486"/>
                </a:lnTo>
                <a:lnTo>
                  <a:pt x="283" y="487"/>
                </a:lnTo>
                <a:lnTo>
                  <a:pt x="281" y="487"/>
                </a:lnTo>
                <a:lnTo>
                  <a:pt x="283" y="487"/>
                </a:lnTo>
                <a:lnTo>
                  <a:pt x="283" y="489"/>
                </a:lnTo>
                <a:lnTo>
                  <a:pt x="281" y="489"/>
                </a:lnTo>
                <a:lnTo>
                  <a:pt x="281" y="490"/>
                </a:lnTo>
                <a:lnTo>
                  <a:pt x="280" y="490"/>
                </a:lnTo>
                <a:lnTo>
                  <a:pt x="279" y="490"/>
                </a:lnTo>
                <a:lnTo>
                  <a:pt x="279" y="491"/>
                </a:lnTo>
                <a:lnTo>
                  <a:pt x="278" y="491"/>
                </a:lnTo>
                <a:lnTo>
                  <a:pt x="277" y="492"/>
                </a:lnTo>
                <a:lnTo>
                  <a:pt x="276" y="492"/>
                </a:lnTo>
                <a:lnTo>
                  <a:pt x="275" y="493"/>
                </a:lnTo>
                <a:lnTo>
                  <a:pt x="273" y="493"/>
                </a:lnTo>
                <a:lnTo>
                  <a:pt x="272" y="494"/>
                </a:lnTo>
                <a:lnTo>
                  <a:pt x="271" y="495"/>
                </a:lnTo>
                <a:lnTo>
                  <a:pt x="270" y="495"/>
                </a:lnTo>
                <a:lnTo>
                  <a:pt x="269" y="496"/>
                </a:lnTo>
                <a:lnTo>
                  <a:pt x="268" y="496"/>
                </a:lnTo>
                <a:lnTo>
                  <a:pt x="267" y="494"/>
                </a:lnTo>
                <a:lnTo>
                  <a:pt x="266" y="495"/>
                </a:lnTo>
                <a:lnTo>
                  <a:pt x="264" y="495"/>
                </a:lnTo>
                <a:lnTo>
                  <a:pt x="263" y="496"/>
                </a:lnTo>
                <a:lnTo>
                  <a:pt x="262" y="496"/>
                </a:lnTo>
                <a:lnTo>
                  <a:pt x="261" y="496"/>
                </a:lnTo>
                <a:lnTo>
                  <a:pt x="261" y="498"/>
                </a:lnTo>
                <a:lnTo>
                  <a:pt x="262" y="501"/>
                </a:lnTo>
                <a:lnTo>
                  <a:pt x="266" y="499"/>
                </a:lnTo>
                <a:lnTo>
                  <a:pt x="269" y="498"/>
                </a:lnTo>
                <a:lnTo>
                  <a:pt x="270" y="496"/>
                </a:lnTo>
                <a:lnTo>
                  <a:pt x="271" y="496"/>
                </a:lnTo>
                <a:lnTo>
                  <a:pt x="272" y="495"/>
                </a:lnTo>
                <a:lnTo>
                  <a:pt x="273" y="495"/>
                </a:lnTo>
                <a:lnTo>
                  <a:pt x="275" y="494"/>
                </a:lnTo>
                <a:lnTo>
                  <a:pt x="276" y="495"/>
                </a:lnTo>
                <a:lnTo>
                  <a:pt x="277" y="496"/>
                </a:lnTo>
                <a:lnTo>
                  <a:pt x="278" y="498"/>
                </a:lnTo>
                <a:lnTo>
                  <a:pt x="279" y="499"/>
                </a:lnTo>
                <a:lnTo>
                  <a:pt x="280" y="500"/>
                </a:lnTo>
                <a:lnTo>
                  <a:pt x="281" y="503"/>
                </a:lnTo>
                <a:lnTo>
                  <a:pt x="284" y="502"/>
                </a:lnTo>
                <a:lnTo>
                  <a:pt x="283" y="502"/>
                </a:lnTo>
                <a:lnTo>
                  <a:pt x="283" y="501"/>
                </a:lnTo>
                <a:lnTo>
                  <a:pt x="283" y="500"/>
                </a:lnTo>
                <a:lnTo>
                  <a:pt x="283" y="499"/>
                </a:lnTo>
                <a:lnTo>
                  <a:pt x="281" y="495"/>
                </a:lnTo>
                <a:lnTo>
                  <a:pt x="281" y="493"/>
                </a:lnTo>
                <a:lnTo>
                  <a:pt x="283" y="493"/>
                </a:lnTo>
                <a:lnTo>
                  <a:pt x="284" y="492"/>
                </a:lnTo>
                <a:lnTo>
                  <a:pt x="285" y="492"/>
                </a:lnTo>
                <a:lnTo>
                  <a:pt x="287" y="492"/>
                </a:lnTo>
                <a:lnTo>
                  <a:pt x="288" y="492"/>
                </a:lnTo>
                <a:lnTo>
                  <a:pt x="290" y="492"/>
                </a:lnTo>
                <a:lnTo>
                  <a:pt x="293" y="491"/>
                </a:lnTo>
                <a:lnTo>
                  <a:pt x="295" y="491"/>
                </a:lnTo>
                <a:lnTo>
                  <a:pt x="296" y="491"/>
                </a:lnTo>
                <a:lnTo>
                  <a:pt x="296" y="490"/>
                </a:lnTo>
                <a:lnTo>
                  <a:pt x="297" y="489"/>
                </a:lnTo>
                <a:lnTo>
                  <a:pt x="298" y="487"/>
                </a:lnTo>
                <a:lnTo>
                  <a:pt x="300" y="487"/>
                </a:lnTo>
                <a:lnTo>
                  <a:pt x="300" y="486"/>
                </a:lnTo>
                <a:lnTo>
                  <a:pt x="301" y="485"/>
                </a:lnTo>
                <a:lnTo>
                  <a:pt x="301" y="484"/>
                </a:lnTo>
                <a:lnTo>
                  <a:pt x="301" y="483"/>
                </a:lnTo>
                <a:lnTo>
                  <a:pt x="302" y="482"/>
                </a:lnTo>
                <a:lnTo>
                  <a:pt x="302" y="483"/>
                </a:lnTo>
                <a:lnTo>
                  <a:pt x="304" y="484"/>
                </a:lnTo>
                <a:lnTo>
                  <a:pt x="305" y="485"/>
                </a:lnTo>
                <a:lnTo>
                  <a:pt x="307" y="486"/>
                </a:lnTo>
                <a:lnTo>
                  <a:pt x="307" y="485"/>
                </a:lnTo>
                <a:lnTo>
                  <a:pt x="309" y="486"/>
                </a:lnTo>
                <a:lnTo>
                  <a:pt x="310" y="487"/>
                </a:lnTo>
                <a:lnTo>
                  <a:pt x="311" y="487"/>
                </a:lnTo>
                <a:lnTo>
                  <a:pt x="312" y="489"/>
                </a:lnTo>
                <a:lnTo>
                  <a:pt x="312" y="487"/>
                </a:lnTo>
                <a:lnTo>
                  <a:pt x="313" y="485"/>
                </a:lnTo>
                <a:lnTo>
                  <a:pt x="314" y="484"/>
                </a:lnTo>
                <a:lnTo>
                  <a:pt x="315" y="483"/>
                </a:lnTo>
                <a:lnTo>
                  <a:pt x="316" y="483"/>
                </a:lnTo>
                <a:lnTo>
                  <a:pt x="318" y="484"/>
                </a:lnTo>
                <a:lnTo>
                  <a:pt x="319" y="484"/>
                </a:lnTo>
                <a:lnTo>
                  <a:pt x="319" y="485"/>
                </a:lnTo>
                <a:lnTo>
                  <a:pt x="318" y="485"/>
                </a:lnTo>
                <a:lnTo>
                  <a:pt x="318" y="486"/>
                </a:lnTo>
                <a:lnTo>
                  <a:pt x="316" y="487"/>
                </a:lnTo>
                <a:lnTo>
                  <a:pt x="318" y="487"/>
                </a:lnTo>
                <a:lnTo>
                  <a:pt x="318" y="489"/>
                </a:lnTo>
                <a:lnTo>
                  <a:pt x="316" y="490"/>
                </a:lnTo>
                <a:lnTo>
                  <a:pt x="315" y="492"/>
                </a:lnTo>
                <a:lnTo>
                  <a:pt x="315" y="493"/>
                </a:lnTo>
                <a:lnTo>
                  <a:pt x="314" y="494"/>
                </a:lnTo>
                <a:lnTo>
                  <a:pt x="313" y="494"/>
                </a:lnTo>
                <a:lnTo>
                  <a:pt x="313" y="495"/>
                </a:lnTo>
                <a:lnTo>
                  <a:pt x="312" y="496"/>
                </a:lnTo>
                <a:lnTo>
                  <a:pt x="312" y="498"/>
                </a:lnTo>
                <a:lnTo>
                  <a:pt x="311" y="498"/>
                </a:lnTo>
                <a:lnTo>
                  <a:pt x="310" y="499"/>
                </a:lnTo>
                <a:lnTo>
                  <a:pt x="310" y="500"/>
                </a:lnTo>
                <a:lnTo>
                  <a:pt x="312" y="501"/>
                </a:lnTo>
                <a:lnTo>
                  <a:pt x="312" y="502"/>
                </a:lnTo>
                <a:lnTo>
                  <a:pt x="311" y="502"/>
                </a:lnTo>
                <a:lnTo>
                  <a:pt x="311" y="503"/>
                </a:lnTo>
                <a:lnTo>
                  <a:pt x="312" y="503"/>
                </a:lnTo>
                <a:lnTo>
                  <a:pt x="313" y="504"/>
                </a:lnTo>
                <a:lnTo>
                  <a:pt x="314" y="504"/>
                </a:lnTo>
                <a:lnTo>
                  <a:pt x="315" y="506"/>
                </a:lnTo>
                <a:lnTo>
                  <a:pt x="316" y="507"/>
                </a:lnTo>
                <a:lnTo>
                  <a:pt x="318" y="507"/>
                </a:lnTo>
                <a:lnTo>
                  <a:pt x="319" y="506"/>
                </a:lnTo>
                <a:lnTo>
                  <a:pt x="320" y="506"/>
                </a:lnTo>
                <a:lnTo>
                  <a:pt x="320" y="504"/>
                </a:lnTo>
                <a:lnTo>
                  <a:pt x="320" y="506"/>
                </a:lnTo>
                <a:lnTo>
                  <a:pt x="321" y="506"/>
                </a:lnTo>
                <a:lnTo>
                  <a:pt x="322" y="507"/>
                </a:lnTo>
                <a:lnTo>
                  <a:pt x="322" y="508"/>
                </a:lnTo>
                <a:lnTo>
                  <a:pt x="323" y="509"/>
                </a:lnTo>
                <a:lnTo>
                  <a:pt x="323" y="510"/>
                </a:lnTo>
                <a:lnTo>
                  <a:pt x="324" y="510"/>
                </a:lnTo>
                <a:lnTo>
                  <a:pt x="324" y="511"/>
                </a:lnTo>
                <a:lnTo>
                  <a:pt x="323" y="511"/>
                </a:lnTo>
                <a:lnTo>
                  <a:pt x="321" y="511"/>
                </a:lnTo>
                <a:lnTo>
                  <a:pt x="320" y="511"/>
                </a:lnTo>
                <a:lnTo>
                  <a:pt x="321" y="511"/>
                </a:lnTo>
                <a:lnTo>
                  <a:pt x="321" y="513"/>
                </a:lnTo>
                <a:lnTo>
                  <a:pt x="322" y="513"/>
                </a:lnTo>
                <a:lnTo>
                  <a:pt x="323" y="515"/>
                </a:lnTo>
                <a:lnTo>
                  <a:pt x="324" y="516"/>
                </a:lnTo>
                <a:lnTo>
                  <a:pt x="327" y="516"/>
                </a:lnTo>
                <a:lnTo>
                  <a:pt x="328" y="517"/>
                </a:lnTo>
                <a:lnTo>
                  <a:pt x="329" y="517"/>
                </a:lnTo>
                <a:lnTo>
                  <a:pt x="329" y="518"/>
                </a:lnTo>
                <a:lnTo>
                  <a:pt x="333" y="520"/>
                </a:lnTo>
                <a:lnTo>
                  <a:pt x="335" y="520"/>
                </a:lnTo>
                <a:lnTo>
                  <a:pt x="335" y="521"/>
                </a:lnTo>
                <a:lnTo>
                  <a:pt x="335" y="520"/>
                </a:lnTo>
                <a:lnTo>
                  <a:pt x="336" y="520"/>
                </a:lnTo>
                <a:lnTo>
                  <a:pt x="336" y="521"/>
                </a:lnTo>
                <a:lnTo>
                  <a:pt x="337" y="521"/>
                </a:lnTo>
                <a:lnTo>
                  <a:pt x="338" y="521"/>
                </a:lnTo>
                <a:lnTo>
                  <a:pt x="339" y="521"/>
                </a:lnTo>
                <a:lnTo>
                  <a:pt x="340" y="521"/>
                </a:lnTo>
                <a:lnTo>
                  <a:pt x="341" y="521"/>
                </a:lnTo>
                <a:lnTo>
                  <a:pt x="342" y="521"/>
                </a:lnTo>
                <a:lnTo>
                  <a:pt x="344" y="521"/>
                </a:lnTo>
                <a:lnTo>
                  <a:pt x="345" y="520"/>
                </a:lnTo>
                <a:lnTo>
                  <a:pt x="346" y="520"/>
                </a:lnTo>
                <a:lnTo>
                  <a:pt x="347" y="520"/>
                </a:lnTo>
                <a:lnTo>
                  <a:pt x="349" y="520"/>
                </a:lnTo>
                <a:lnTo>
                  <a:pt x="350" y="520"/>
                </a:lnTo>
                <a:lnTo>
                  <a:pt x="352" y="520"/>
                </a:lnTo>
                <a:lnTo>
                  <a:pt x="352" y="519"/>
                </a:lnTo>
                <a:lnTo>
                  <a:pt x="352" y="517"/>
                </a:lnTo>
                <a:lnTo>
                  <a:pt x="352" y="513"/>
                </a:lnTo>
                <a:lnTo>
                  <a:pt x="353" y="513"/>
                </a:lnTo>
                <a:lnTo>
                  <a:pt x="353" y="512"/>
                </a:lnTo>
                <a:lnTo>
                  <a:pt x="354" y="512"/>
                </a:lnTo>
                <a:lnTo>
                  <a:pt x="355" y="512"/>
                </a:lnTo>
                <a:lnTo>
                  <a:pt x="356" y="512"/>
                </a:lnTo>
                <a:lnTo>
                  <a:pt x="357" y="512"/>
                </a:lnTo>
                <a:lnTo>
                  <a:pt x="358" y="512"/>
                </a:lnTo>
                <a:lnTo>
                  <a:pt x="359" y="512"/>
                </a:lnTo>
                <a:lnTo>
                  <a:pt x="361" y="512"/>
                </a:lnTo>
                <a:lnTo>
                  <a:pt x="362" y="512"/>
                </a:lnTo>
                <a:lnTo>
                  <a:pt x="363" y="512"/>
                </a:lnTo>
                <a:lnTo>
                  <a:pt x="365" y="512"/>
                </a:lnTo>
                <a:lnTo>
                  <a:pt x="366" y="512"/>
                </a:lnTo>
                <a:lnTo>
                  <a:pt x="367" y="512"/>
                </a:lnTo>
                <a:lnTo>
                  <a:pt x="368" y="512"/>
                </a:lnTo>
                <a:lnTo>
                  <a:pt x="370" y="512"/>
                </a:lnTo>
                <a:lnTo>
                  <a:pt x="371" y="512"/>
                </a:lnTo>
                <a:lnTo>
                  <a:pt x="372" y="512"/>
                </a:lnTo>
                <a:lnTo>
                  <a:pt x="373" y="512"/>
                </a:lnTo>
                <a:lnTo>
                  <a:pt x="375" y="512"/>
                </a:lnTo>
                <a:lnTo>
                  <a:pt x="375" y="511"/>
                </a:lnTo>
                <a:lnTo>
                  <a:pt x="375" y="510"/>
                </a:lnTo>
                <a:lnTo>
                  <a:pt x="375" y="509"/>
                </a:lnTo>
                <a:lnTo>
                  <a:pt x="375" y="508"/>
                </a:lnTo>
                <a:lnTo>
                  <a:pt x="375" y="506"/>
                </a:lnTo>
                <a:lnTo>
                  <a:pt x="375" y="504"/>
                </a:lnTo>
                <a:lnTo>
                  <a:pt x="375" y="503"/>
                </a:lnTo>
                <a:lnTo>
                  <a:pt x="376" y="503"/>
                </a:lnTo>
                <a:lnTo>
                  <a:pt x="378" y="503"/>
                </a:lnTo>
                <a:lnTo>
                  <a:pt x="379" y="503"/>
                </a:lnTo>
                <a:lnTo>
                  <a:pt x="382" y="502"/>
                </a:lnTo>
                <a:lnTo>
                  <a:pt x="384" y="502"/>
                </a:lnTo>
                <a:lnTo>
                  <a:pt x="385" y="502"/>
                </a:lnTo>
                <a:lnTo>
                  <a:pt x="387" y="502"/>
                </a:lnTo>
                <a:lnTo>
                  <a:pt x="387" y="503"/>
                </a:lnTo>
                <a:lnTo>
                  <a:pt x="387" y="504"/>
                </a:lnTo>
                <a:lnTo>
                  <a:pt x="388" y="504"/>
                </a:lnTo>
                <a:lnTo>
                  <a:pt x="390" y="504"/>
                </a:lnTo>
                <a:lnTo>
                  <a:pt x="392" y="504"/>
                </a:lnTo>
                <a:lnTo>
                  <a:pt x="393" y="504"/>
                </a:lnTo>
                <a:lnTo>
                  <a:pt x="393" y="503"/>
                </a:lnTo>
                <a:lnTo>
                  <a:pt x="392" y="503"/>
                </a:lnTo>
                <a:lnTo>
                  <a:pt x="392" y="502"/>
                </a:lnTo>
                <a:lnTo>
                  <a:pt x="393" y="502"/>
                </a:lnTo>
                <a:lnTo>
                  <a:pt x="393" y="501"/>
                </a:lnTo>
                <a:lnTo>
                  <a:pt x="393" y="498"/>
                </a:lnTo>
                <a:lnTo>
                  <a:pt x="393" y="494"/>
                </a:lnTo>
                <a:lnTo>
                  <a:pt x="393" y="493"/>
                </a:lnTo>
                <a:lnTo>
                  <a:pt x="396" y="493"/>
                </a:lnTo>
                <a:lnTo>
                  <a:pt x="397" y="493"/>
                </a:lnTo>
                <a:lnTo>
                  <a:pt x="398" y="493"/>
                </a:lnTo>
                <a:lnTo>
                  <a:pt x="399" y="493"/>
                </a:lnTo>
                <a:lnTo>
                  <a:pt x="400" y="493"/>
                </a:lnTo>
                <a:lnTo>
                  <a:pt x="400" y="491"/>
                </a:lnTo>
                <a:lnTo>
                  <a:pt x="400" y="490"/>
                </a:lnTo>
                <a:lnTo>
                  <a:pt x="400" y="487"/>
                </a:lnTo>
                <a:lnTo>
                  <a:pt x="400" y="485"/>
                </a:lnTo>
                <a:lnTo>
                  <a:pt x="400" y="484"/>
                </a:lnTo>
                <a:lnTo>
                  <a:pt x="399" y="484"/>
                </a:lnTo>
                <a:lnTo>
                  <a:pt x="399" y="483"/>
                </a:lnTo>
                <a:lnTo>
                  <a:pt x="399" y="482"/>
                </a:lnTo>
                <a:lnTo>
                  <a:pt x="398" y="482"/>
                </a:lnTo>
                <a:lnTo>
                  <a:pt x="398" y="481"/>
                </a:lnTo>
                <a:lnTo>
                  <a:pt x="397" y="481"/>
                </a:lnTo>
                <a:lnTo>
                  <a:pt x="396" y="478"/>
                </a:lnTo>
                <a:lnTo>
                  <a:pt x="396" y="477"/>
                </a:lnTo>
                <a:lnTo>
                  <a:pt x="396" y="476"/>
                </a:lnTo>
                <a:lnTo>
                  <a:pt x="395" y="476"/>
                </a:lnTo>
                <a:lnTo>
                  <a:pt x="393" y="476"/>
                </a:lnTo>
                <a:lnTo>
                  <a:pt x="393" y="477"/>
                </a:lnTo>
                <a:lnTo>
                  <a:pt x="392" y="477"/>
                </a:lnTo>
                <a:lnTo>
                  <a:pt x="392" y="478"/>
                </a:lnTo>
                <a:lnTo>
                  <a:pt x="391" y="478"/>
                </a:lnTo>
                <a:lnTo>
                  <a:pt x="391" y="479"/>
                </a:lnTo>
                <a:lnTo>
                  <a:pt x="390" y="479"/>
                </a:lnTo>
                <a:lnTo>
                  <a:pt x="389" y="481"/>
                </a:lnTo>
                <a:lnTo>
                  <a:pt x="388" y="481"/>
                </a:lnTo>
                <a:lnTo>
                  <a:pt x="387" y="481"/>
                </a:lnTo>
                <a:lnTo>
                  <a:pt x="383" y="481"/>
                </a:lnTo>
                <a:lnTo>
                  <a:pt x="382" y="481"/>
                </a:lnTo>
                <a:lnTo>
                  <a:pt x="381" y="481"/>
                </a:lnTo>
                <a:lnTo>
                  <a:pt x="380" y="481"/>
                </a:lnTo>
                <a:lnTo>
                  <a:pt x="379" y="481"/>
                </a:lnTo>
                <a:lnTo>
                  <a:pt x="378" y="481"/>
                </a:lnTo>
                <a:lnTo>
                  <a:pt x="376" y="481"/>
                </a:lnTo>
                <a:lnTo>
                  <a:pt x="375" y="482"/>
                </a:lnTo>
                <a:lnTo>
                  <a:pt x="373" y="484"/>
                </a:lnTo>
                <a:lnTo>
                  <a:pt x="373" y="485"/>
                </a:lnTo>
                <a:lnTo>
                  <a:pt x="372" y="485"/>
                </a:lnTo>
                <a:lnTo>
                  <a:pt x="372" y="486"/>
                </a:lnTo>
                <a:lnTo>
                  <a:pt x="371" y="486"/>
                </a:lnTo>
                <a:lnTo>
                  <a:pt x="371" y="487"/>
                </a:lnTo>
                <a:lnTo>
                  <a:pt x="371" y="489"/>
                </a:lnTo>
                <a:lnTo>
                  <a:pt x="370" y="490"/>
                </a:lnTo>
                <a:lnTo>
                  <a:pt x="370" y="491"/>
                </a:lnTo>
                <a:lnTo>
                  <a:pt x="368" y="491"/>
                </a:lnTo>
                <a:lnTo>
                  <a:pt x="368" y="492"/>
                </a:lnTo>
                <a:lnTo>
                  <a:pt x="368" y="491"/>
                </a:lnTo>
                <a:lnTo>
                  <a:pt x="368" y="489"/>
                </a:lnTo>
                <a:lnTo>
                  <a:pt x="368" y="487"/>
                </a:lnTo>
                <a:lnTo>
                  <a:pt x="367" y="486"/>
                </a:lnTo>
                <a:lnTo>
                  <a:pt x="367" y="485"/>
                </a:lnTo>
                <a:lnTo>
                  <a:pt x="367" y="484"/>
                </a:lnTo>
                <a:lnTo>
                  <a:pt x="368" y="477"/>
                </a:lnTo>
                <a:lnTo>
                  <a:pt x="370" y="477"/>
                </a:lnTo>
                <a:lnTo>
                  <a:pt x="370" y="476"/>
                </a:lnTo>
                <a:lnTo>
                  <a:pt x="368" y="475"/>
                </a:lnTo>
                <a:lnTo>
                  <a:pt x="368" y="474"/>
                </a:lnTo>
                <a:lnTo>
                  <a:pt x="367" y="475"/>
                </a:lnTo>
                <a:lnTo>
                  <a:pt x="364" y="475"/>
                </a:lnTo>
                <a:lnTo>
                  <a:pt x="364" y="476"/>
                </a:lnTo>
                <a:lnTo>
                  <a:pt x="364" y="477"/>
                </a:lnTo>
                <a:lnTo>
                  <a:pt x="363" y="478"/>
                </a:lnTo>
                <a:lnTo>
                  <a:pt x="361" y="479"/>
                </a:lnTo>
                <a:lnTo>
                  <a:pt x="359" y="479"/>
                </a:lnTo>
                <a:lnTo>
                  <a:pt x="358" y="478"/>
                </a:lnTo>
                <a:lnTo>
                  <a:pt x="358" y="477"/>
                </a:lnTo>
                <a:lnTo>
                  <a:pt x="357" y="477"/>
                </a:lnTo>
                <a:lnTo>
                  <a:pt x="358" y="466"/>
                </a:lnTo>
                <a:lnTo>
                  <a:pt x="358" y="465"/>
                </a:lnTo>
                <a:lnTo>
                  <a:pt x="352" y="465"/>
                </a:lnTo>
                <a:lnTo>
                  <a:pt x="350" y="469"/>
                </a:lnTo>
                <a:lnTo>
                  <a:pt x="350" y="470"/>
                </a:lnTo>
                <a:lnTo>
                  <a:pt x="350" y="469"/>
                </a:lnTo>
                <a:lnTo>
                  <a:pt x="349" y="468"/>
                </a:lnTo>
                <a:lnTo>
                  <a:pt x="349" y="467"/>
                </a:lnTo>
                <a:lnTo>
                  <a:pt x="349" y="466"/>
                </a:lnTo>
                <a:lnTo>
                  <a:pt x="349" y="465"/>
                </a:lnTo>
                <a:lnTo>
                  <a:pt x="349" y="464"/>
                </a:lnTo>
                <a:lnTo>
                  <a:pt x="350" y="464"/>
                </a:lnTo>
                <a:lnTo>
                  <a:pt x="350" y="462"/>
                </a:lnTo>
                <a:lnTo>
                  <a:pt x="350" y="461"/>
                </a:lnTo>
                <a:lnTo>
                  <a:pt x="352" y="461"/>
                </a:lnTo>
                <a:lnTo>
                  <a:pt x="350" y="461"/>
                </a:lnTo>
                <a:lnTo>
                  <a:pt x="349" y="461"/>
                </a:lnTo>
                <a:lnTo>
                  <a:pt x="347" y="461"/>
                </a:lnTo>
                <a:lnTo>
                  <a:pt x="346" y="461"/>
                </a:lnTo>
                <a:lnTo>
                  <a:pt x="345" y="461"/>
                </a:lnTo>
                <a:lnTo>
                  <a:pt x="344" y="461"/>
                </a:lnTo>
                <a:lnTo>
                  <a:pt x="344" y="460"/>
                </a:lnTo>
                <a:lnTo>
                  <a:pt x="342" y="460"/>
                </a:lnTo>
                <a:lnTo>
                  <a:pt x="344" y="460"/>
                </a:lnTo>
                <a:lnTo>
                  <a:pt x="345" y="460"/>
                </a:lnTo>
                <a:lnTo>
                  <a:pt x="345" y="457"/>
                </a:lnTo>
                <a:lnTo>
                  <a:pt x="345" y="456"/>
                </a:lnTo>
                <a:lnTo>
                  <a:pt x="345" y="454"/>
                </a:lnTo>
                <a:lnTo>
                  <a:pt x="346" y="454"/>
                </a:lnTo>
                <a:lnTo>
                  <a:pt x="346" y="453"/>
                </a:lnTo>
                <a:lnTo>
                  <a:pt x="347" y="450"/>
                </a:lnTo>
                <a:lnTo>
                  <a:pt x="346" y="450"/>
                </a:lnTo>
                <a:lnTo>
                  <a:pt x="346" y="449"/>
                </a:lnTo>
                <a:lnTo>
                  <a:pt x="346" y="448"/>
                </a:lnTo>
                <a:lnTo>
                  <a:pt x="347" y="446"/>
                </a:lnTo>
                <a:lnTo>
                  <a:pt x="347" y="445"/>
                </a:lnTo>
                <a:lnTo>
                  <a:pt x="348" y="445"/>
                </a:lnTo>
                <a:lnTo>
                  <a:pt x="349" y="444"/>
                </a:lnTo>
                <a:lnTo>
                  <a:pt x="350" y="443"/>
                </a:lnTo>
                <a:lnTo>
                  <a:pt x="352" y="444"/>
                </a:lnTo>
                <a:lnTo>
                  <a:pt x="353" y="443"/>
                </a:lnTo>
                <a:lnTo>
                  <a:pt x="353" y="442"/>
                </a:lnTo>
                <a:lnTo>
                  <a:pt x="354" y="441"/>
                </a:lnTo>
                <a:lnTo>
                  <a:pt x="354" y="440"/>
                </a:lnTo>
                <a:lnTo>
                  <a:pt x="354" y="437"/>
                </a:lnTo>
                <a:lnTo>
                  <a:pt x="355" y="437"/>
                </a:lnTo>
                <a:lnTo>
                  <a:pt x="354" y="437"/>
                </a:lnTo>
                <a:lnTo>
                  <a:pt x="353" y="437"/>
                </a:lnTo>
                <a:lnTo>
                  <a:pt x="352" y="439"/>
                </a:lnTo>
                <a:close/>
                <a:moveTo>
                  <a:pt x="304" y="516"/>
                </a:moveTo>
                <a:lnTo>
                  <a:pt x="306" y="515"/>
                </a:lnTo>
                <a:lnTo>
                  <a:pt x="307" y="515"/>
                </a:lnTo>
                <a:lnTo>
                  <a:pt x="307" y="513"/>
                </a:lnTo>
                <a:lnTo>
                  <a:pt x="306" y="512"/>
                </a:lnTo>
                <a:lnTo>
                  <a:pt x="305" y="512"/>
                </a:lnTo>
                <a:lnTo>
                  <a:pt x="304" y="511"/>
                </a:lnTo>
                <a:lnTo>
                  <a:pt x="304" y="510"/>
                </a:lnTo>
                <a:lnTo>
                  <a:pt x="303" y="509"/>
                </a:lnTo>
                <a:lnTo>
                  <a:pt x="302" y="510"/>
                </a:lnTo>
                <a:lnTo>
                  <a:pt x="301" y="510"/>
                </a:lnTo>
                <a:lnTo>
                  <a:pt x="301" y="511"/>
                </a:lnTo>
                <a:lnTo>
                  <a:pt x="302" y="511"/>
                </a:lnTo>
                <a:lnTo>
                  <a:pt x="302" y="512"/>
                </a:lnTo>
                <a:lnTo>
                  <a:pt x="303" y="513"/>
                </a:lnTo>
                <a:lnTo>
                  <a:pt x="303" y="515"/>
                </a:lnTo>
                <a:lnTo>
                  <a:pt x="304" y="516"/>
                </a:lnTo>
                <a:close/>
                <a:moveTo>
                  <a:pt x="439" y="708"/>
                </a:moveTo>
                <a:lnTo>
                  <a:pt x="441" y="708"/>
                </a:lnTo>
                <a:lnTo>
                  <a:pt x="441" y="699"/>
                </a:lnTo>
                <a:lnTo>
                  <a:pt x="441" y="697"/>
                </a:lnTo>
                <a:lnTo>
                  <a:pt x="441" y="692"/>
                </a:lnTo>
                <a:lnTo>
                  <a:pt x="439" y="692"/>
                </a:lnTo>
                <a:lnTo>
                  <a:pt x="439" y="697"/>
                </a:lnTo>
                <a:lnTo>
                  <a:pt x="439" y="699"/>
                </a:lnTo>
                <a:lnTo>
                  <a:pt x="439" y="701"/>
                </a:lnTo>
                <a:lnTo>
                  <a:pt x="439" y="702"/>
                </a:lnTo>
                <a:lnTo>
                  <a:pt x="439" y="703"/>
                </a:lnTo>
                <a:lnTo>
                  <a:pt x="439" y="705"/>
                </a:lnTo>
                <a:lnTo>
                  <a:pt x="439" y="707"/>
                </a:lnTo>
                <a:lnTo>
                  <a:pt x="439" y="708"/>
                </a:lnTo>
                <a:close/>
                <a:moveTo>
                  <a:pt x="439" y="855"/>
                </a:moveTo>
                <a:lnTo>
                  <a:pt x="439" y="856"/>
                </a:lnTo>
                <a:lnTo>
                  <a:pt x="436" y="856"/>
                </a:lnTo>
                <a:lnTo>
                  <a:pt x="435" y="856"/>
                </a:lnTo>
                <a:lnTo>
                  <a:pt x="435" y="858"/>
                </a:lnTo>
                <a:lnTo>
                  <a:pt x="435" y="859"/>
                </a:lnTo>
                <a:lnTo>
                  <a:pt x="434" y="859"/>
                </a:lnTo>
                <a:lnTo>
                  <a:pt x="434" y="861"/>
                </a:lnTo>
                <a:lnTo>
                  <a:pt x="435" y="861"/>
                </a:lnTo>
                <a:lnTo>
                  <a:pt x="435" y="860"/>
                </a:lnTo>
                <a:lnTo>
                  <a:pt x="435" y="861"/>
                </a:lnTo>
                <a:lnTo>
                  <a:pt x="435" y="862"/>
                </a:lnTo>
                <a:lnTo>
                  <a:pt x="434" y="862"/>
                </a:lnTo>
                <a:lnTo>
                  <a:pt x="433" y="862"/>
                </a:lnTo>
                <a:lnTo>
                  <a:pt x="433" y="861"/>
                </a:lnTo>
                <a:lnTo>
                  <a:pt x="433" y="859"/>
                </a:lnTo>
                <a:lnTo>
                  <a:pt x="430" y="859"/>
                </a:lnTo>
                <a:lnTo>
                  <a:pt x="427" y="859"/>
                </a:lnTo>
                <a:lnTo>
                  <a:pt x="426" y="859"/>
                </a:lnTo>
                <a:lnTo>
                  <a:pt x="426" y="860"/>
                </a:lnTo>
                <a:lnTo>
                  <a:pt x="426" y="863"/>
                </a:lnTo>
                <a:lnTo>
                  <a:pt x="426" y="864"/>
                </a:lnTo>
                <a:lnTo>
                  <a:pt x="427" y="864"/>
                </a:lnTo>
                <a:lnTo>
                  <a:pt x="428" y="864"/>
                </a:lnTo>
                <a:lnTo>
                  <a:pt x="430" y="864"/>
                </a:lnTo>
                <a:lnTo>
                  <a:pt x="431" y="864"/>
                </a:lnTo>
                <a:lnTo>
                  <a:pt x="432" y="864"/>
                </a:lnTo>
                <a:lnTo>
                  <a:pt x="433" y="864"/>
                </a:lnTo>
                <a:lnTo>
                  <a:pt x="435" y="864"/>
                </a:lnTo>
                <a:lnTo>
                  <a:pt x="436" y="864"/>
                </a:lnTo>
                <a:lnTo>
                  <a:pt x="439" y="864"/>
                </a:lnTo>
                <a:lnTo>
                  <a:pt x="441" y="864"/>
                </a:lnTo>
                <a:lnTo>
                  <a:pt x="441" y="863"/>
                </a:lnTo>
                <a:lnTo>
                  <a:pt x="441" y="862"/>
                </a:lnTo>
                <a:lnTo>
                  <a:pt x="441" y="861"/>
                </a:lnTo>
                <a:lnTo>
                  <a:pt x="441" y="859"/>
                </a:lnTo>
                <a:lnTo>
                  <a:pt x="441" y="858"/>
                </a:lnTo>
                <a:lnTo>
                  <a:pt x="441" y="856"/>
                </a:lnTo>
                <a:lnTo>
                  <a:pt x="440" y="856"/>
                </a:lnTo>
                <a:lnTo>
                  <a:pt x="440" y="855"/>
                </a:lnTo>
                <a:lnTo>
                  <a:pt x="439" y="855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" name="Freeform 4938">
            <a:extLst>
              <a:ext uri="{FF2B5EF4-FFF2-40B4-BE49-F238E27FC236}">
                <a16:creationId xmlns:a16="http://schemas.microsoft.com/office/drawing/2014/main" id="{2B8EF8B3-783F-B21C-4012-6C48CDF0E765}"/>
              </a:ext>
            </a:extLst>
          </p:cNvPr>
          <p:cNvSpPr>
            <a:spLocks noEditPoints="1"/>
          </p:cNvSpPr>
          <p:nvPr/>
        </p:nvSpPr>
        <p:spPr bwMode="auto">
          <a:xfrm>
            <a:off x="2608948" y="2863105"/>
            <a:ext cx="307607" cy="307607"/>
          </a:xfrm>
          <a:custGeom>
            <a:avLst/>
            <a:gdLst>
              <a:gd name="T0" fmla="*/ 104 w 220"/>
              <a:gd name="T1" fmla="*/ 207 h 220"/>
              <a:gd name="T2" fmla="*/ 106 w 220"/>
              <a:gd name="T3" fmla="*/ 190 h 220"/>
              <a:gd name="T4" fmla="*/ 72 w 220"/>
              <a:gd name="T5" fmla="*/ 2 h 220"/>
              <a:gd name="T6" fmla="*/ 92 w 220"/>
              <a:gd name="T7" fmla="*/ 6 h 220"/>
              <a:gd name="T8" fmla="*/ 115 w 220"/>
              <a:gd name="T9" fmla="*/ 7 h 220"/>
              <a:gd name="T10" fmla="*/ 121 w 220"/>
              <a:gd name="T11" fmla="*/ 27 h 220"/>
              <a:gd name="T12" fmla="*/ 110 w 220"/>
              <a:gd name="T13" fmla="*/ 43 h 220"/>
              <a:gd name="T14" fmla="*/ 98 w 220"/>
              <a:gd name="T15" fmla="*/ 56 h 220"/>
              <a:gd name="T16" fmla="*/ 100 w 220"/>
              <a:gd name="T17" fmla="*/ 81 h 220"/>
              <a:gd name="T18" fmla="*/ 101 w 220"/>
              <a:gd name="T19" fmla="*/ 84 h 220"/>
              <a:gd name="T20" fmla="*/ 123 w 220"/>
              <a:gd name="T21" fmla="*/ 76 h 220"/>
              <a:gd name="T22" fmla="*/ 131 w 220"/>
              <a:gd name="T23" fmla="*/ 56 h 220"/>
              <a:gd name="T24" fmla="*/ 147 w 220"/>
              <a:gd name="T25" fmla="*/ 68 h 220"/>
              <a:gd name="T26" fmla="*/ 175 w 220"/>
              <a:gd name="T27" fmla="*/ 77 h 220"/>
              <a:gd name="T28" fmla="*/ 197 w 220"/>
              <a:gd name="T29" fmla="*/ 80 h 220"/>
              <a:gd name="T30" fmla="*/ 216 w 220"/>
              <a:gd name="T31" fmla="*/ 91 h 220"/>
              <a:gd name="T32" fmla="*/ 212 w 220"/>
              <a:gd name="T33" fmla="*/ 100 h 220"/>
              <a:gd name="T34" fmla="*/ 195 w 220"/>
              <a:gd name="T35" fmla="*/ 118 h 220"/>
              <a:gd name="T36" fmla="*/ 184 w 220"/>
              <a:gd name="T37" fmla="*/ 143 h 220"/>
              <a:gd name="T38" fmla="*/ 186 w 220"/>
              <a:gd name="T39" fmla="*/ 181 h 220"/>
              <a:gd name="T40" fmla="*/ 161 w 220"/>
              <a:gd name="T41" fmla="*/ 199 h 220"/>
              <a:gd name="T42" fmla="*/ 160 w 220"/>
              <a:gd name="T43" fmla="*/ 193 h 220"/>
              <a:gd name="T44" fmla="*/ 151 w 220"/>
              <a:gd name="T45" fmla="*/ 195 h 220"/>
              <a:gd name="T46" fmla="*/ 149 w 220"/>
              <a:gd name="T47" fmla="*/ 199 h 220"/>
              <a:gd name="T48" fmla="*/ 131 w 220"/>
              <a:gd name="T49" fmla="*/ 187 h 220"/>
              <a:gd name="T50" fmla="*/ 107 w 220"/>
              <a:gd name="T51" fmla="*/ 180 h 220"/>
              <a:gd name="T52" fmla="*/ 86 w 220"/>
              <a:gd name="T53" fmla="*/ 176 h 220"/>
              <a:gd name="T54" fmla="*/ 70 w 220"/>
              <a:gd name="T55" fmla="*/ 184 h 220"/>
              <a:gd name="T56" fmla="*/ 67 w 220"/>
              <a:gd name="T57" fmla="*/ 178 h 220"/>
              <a:gd name="T58" fmla="*/ 56 w 220"/>
              <a:gd name="T59" fmla="*/ 177 h 220"/>
              <a:gd name="T60" fmla="*/ 60 w 220"/>
              <a:gd name="T61" fmla="*/ 186 h 220"/>
              <a:gd name="T62" fmla="*/ 65 w 220"/>
              <a:gd name="T63" fmla="*/ 211 h 220"/>
              <a:gd name="T64" fmla="*/ 53 w 220"/>
              <a:gd name="T65" fmla="*/ 210 h 220"/>
              <a:gd name="T66" fmla="*/ 47 w 220"/>
              <a:gd name="T67" fmla="*/ 195 h 220"/>
              <a:gd name="T68" fmla="*/ 39 w 220"/>
              <a:gd name="T69" fmla="*/ 178 h 220"/>
              <a:gd name="T70" fmla="*/ 37 w 220"/>
              <a:gd name="T71" fmla="*/ 168 h 220"/>
              <a:gd name="T72" fmla="*/ 46 w 220"/>
              <a:gd name="T73" fmla="*/ 162 h 220"/>
              <a:gd name="T74" fmla="*/ 35 w 220"/>
              <a:gd name="T75" fmla="*/ 164 h 220"/>
              <a:gd name="T76" fmla="*/ 40 w 220"/>
              <a:gd name="T77" fmla="*/ 159 h 220"/>
              <a:gd name="T78" fmla="*/ 11 w 220"/>
              <a:gd name="T79" fmla="*/ 174 h 220"/>
              <a:gd name="T80" fmla="*/ 31 w 220"/>
              <a:gd name="T81" fmla="*/ 175 h 220"/>
              <a:gd name="T82" fmla="*/ 7 w 220"/>
              <a:gd name="T83" fmla="*/ 204 h 220"/>
              <a:gd name="T84" fmla="*/ 28 w 220"/>
              <a:gd name="T85" fmla="*/ 204 h 220"/>
              <a:gd name="T86" fmla="*/ 2 w 220"/>
              <a:gd name="T87" fmla="*/ 186 h 220"/>
              <a:gd name="T88" fmla="*/ 26 w 220"/>
              <a:gd name="T89" fmla="*/ 155 h 220"/>
              <a:gd name="T90" fmla="*/ 28 w 220"/>
              <a:gd name="T91" fmla="*/ 127 h 220"/>
              <a:gd name="T92" fmla="*/ 33 w 220"/>
              <a:gd name="T93" fmla="*/ 86 h 220"/>
              <a:gd name="T94" fmla="*/ 43 w 220"/>
              <a:gd name="T95" fmla="*/ 72 h 220"/>
              <a:gd name="T96" fmla="*/ 49 w 220"/>
              <a:gd name="T97" fmla="*/ 55 h 220"/>
              <a:gd name="T98" fmla="*/ 56 w 220"/>
              <a:gd name="T99" fmla="*/ 36 h 220"/>
              <a:gd name="T100" fmla="*/ 47 w 220"/>
              <a:gd name="T101" fmla="*/ 14 h 220"/>
              <a:gd name="T102" fmla="*/ 66 w 220"/>
              <a:gd name="T103" fmla="*/ 6 h 220"/>
              <a:gd name="T104" fmla="*/ 78 w 220"/>
              <a:gd name="T105" fmla="*/ 117 h 220"/>
              <a:gd name="T106" fmla="*/ 96 w 220"/>
              <a:gd name="T107" fmla="*/ 135 h 220"/>
              <a:gd name="T108" fmla="*/ 116 w 220"/>
              <a:gd name="T109" fmla="*/ 136 h 220"/>
              <a:gd name="T110" fmla="*/ 112 w 220"/>
              <a:gd name="T111" fmla="*/ 127 h 220"/>
              <a:gd name="T112" fmla="*/ 106 w 220"/>
              <a:gd name="T113" fmla="*/ 110 h 220"/>
              <a:gd name="T114" fmla="*/ 88 w 220"/>
              <a:gd name="T115" fmla="*/ 107 h 220"/>
              <a:gd name="T116" fmla="*/ 81 w 220"/>
              <a:gd name="T117" fmla="*/ 112 h 220"/>
              <a:gd name="T118" fmla="*/ 91 w 220"/>
              <a:gd name="T119" fmla="*/ 97 h 220"/>
              <a:gd name="T120" fmla="*/ 159 w 220"/>
              <a:gd name="T121" fmla="*/ 82 h 220"/>
              <a:gd name="T122" fmla="*/ 166 w 220"/>
              <a:gd name="T123" fmla="*/ 80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0" h="220">
                <a:moveTo>
                  <a:pt x="131" y="209"/>
                </a:moveTo>
                <a:lnTo>
                  <a:pt x="131" y="210"/>
                </a:lnTo>
                <a:lnTo>
                  <a:pt x="131" y="211"/>
                </a:lnTo>
                <a:lnTo>
                  <a:pt x="130" y="211"/>
                </a:lnTo>
                <a:lnTo>
                  <a:pt x="128" y="211"/>
                </a:lnTo>
                <a:lnTo>
                  <a:pt x="128" y="210"/>
                </a:lnTo>
                <a:lnTo>
                  <a:pt x="128" y="209"/>
                </a:lnTo>
                <a:lnTo>
                  <a:pt x="128" y="210"/>
                </a:lnTo>
                <a:lnTo>
                  <a:pt x="128" y="209"/>
                </a:lnTo>
                <a:lnTo>
                  <a:pt x="130" y="208"/>
                </a:lnTo>
                <a:lnTo>
                  <a:pt x="131" y="208"/>
                </a:lnTo>
                <a:lnTo>
                  <a:pt x="131" y="209"/>
                </a:lnTo>
                <a:close/>
                <a:moveTo>
                  <a:pt x="158" y="203"/>
                </a:moveTo>
                <a:lnTo>
                  <a:pt x="157" y="203"/>
                </a:lnTo>
                <a:lnTo>
                  <a:pt x="157" y="202"/>
                </a:lnTo>
                <a:lnTo>
                  <a:pt x="158" y="202"/>
                </a:lnTo>
                <a:lnTo>
                  <a:pt x="158" y="203"/>
                </a:lnTo>
                <a:close/>
                <a:moveTo>
                  <a:pt x="104" y="206"/>
                </a:moveTo>
                <a:lnTo>
                  <a:pt x="104" y="207"/>
                </a:lnTo>
                <a:lnTo>
                  <a:pt x="104" y="206"/>
                </a:lnTo>
                <a:lnTo>
                  <a:pt x="104" y="208"/>
                </a:lnTo>
                <a:lnTo>
                  <a:pt x="102" y="209"/>
                </a:lnTo>
                <a:lnTo>
                  <a:pt x="100" y="209"/>
                </a:lnTo>
                <a:lnTo>
                  <a:pt x="101" y="206"/>
                </a:lnTo>
                <a:lnTo>
                  <a:pt x="101" y="204"/>
                </a:lnTo>
                <a:lnTo>
                  <a:pt x="101" y="206"/>
                </a:lnTo>
                <a:lnTo>
                  <a:pt x="102" y="206"/>
                </a:lnTo>
                <a:lnTo>
                  <a:pt x="104" y="206"/>
                </a:lnTo>
                <a:close/>
                <a:moveTo>
                  <a:pt x="107" y="191"/>
                </a:moveTo>
                <a:lnTo>
                  <a:pt x="107" y="192"/>
                </a:lnTo>
                <a:lnTo>
                  <a:pt x="106" y="193"/>
                </a:lnTo>
                <a:lnTo>
                  <a:pt x="105" y="193"/>
                </a:lnTo>
                <a:lnTo>
                  <a:pt x="105" y="192"/>
                </a:lnTo>
                <a:lnTo>
                  <a:pt x="104" y="192"/>
                </a:lnTo>
                <a:lnTo>
                  <a:pt x="104" y="191"/>
                </a:lnTo>
                <a:lnTo>
                  <a:pt x="105" y="191"/>
                </a:lnTo>
                <a:lnTo>
                  <a:pt x="105" y="190"/>
                </a:lnTo>
                <a:lnTo>
                  <a:pt x="106" y="190"/>
                </a:lnTo>
                <a:lnTo>
                  <a:pt x="107" y="190"/>
                </a:lnTo>
                <a:lnTo>
                  <a:pt x="107" y="191"/>
                </a:lnTo>
                <a:close/>
                <a:moveTo>
                  <a:pt x="81" y="182"/>
                </a:moveTo>
                <a:lnTo>
                  <a:pt x="82" y="182"/>
                </a:lnTo>
                <a:lnTo>
                  <a:pt x="81" y="183"/>
                </a:lnTo>
                <a:lnTo>
                  <a:pt x="80" y="183"/>
                </a:lnTo>
                <a:lnTo>
                  <a:pt x="79" y="183"/>
                </a:lnTo>
                <a:lnTo>
                  <a:pt x="78" y="183"/>
                </a:lnTo>
                <a:lnTo>
                  <a:pt x="78" y="182"/>
                </a:lnTo>
                <a:lnTo>
                  <a:pt x="78" y="181"/>
                </a:lnTo>
                <a:lnTo>
                  <a:pt x="79" y="181"/>
                </a:lnTo>
                <a:lnTo>
                  <a:pt x="80" y="181"/>
                </a:lnTo>
                <a:lnTo>
                  <a:pt x="81" y="181"/>
                </a:lnTo>
                <a:lnTo>
                  <a:pt x="81" y="182"/>
                </a:lnTo>
                <a:close/>
                <a:moveTo>
                  <a:pt x="71" y="6"/>
                </a:moveTo>
                <a:lnTo>
                  <a:pt x="72" y="6"/>
                </a:lnTo>
                <a:lnTo>
                  <a:pt x="72" y="5"/>
                </a:lnTo>
                <a:lnTo>
                  <a:pt x="72" y="3"/>
                </a:lnTo>
                <a:lnTo>
                  <a:pt x="72" y="2"/>
                </a:lnTo>
                <a:lnTo>
                  <a:pt x="73" y="0"/>
                </a:lnTo>
                <a:lnTo>
                  <a:pt x="74" y="0"/>
                </a:lnTo>
                <a:lnTo>
                  <a:pt x="75" y="0"/>
                </a:lnTo>
                <a:lnTo>
                  <a:pt x="76" y="0"/>
                </a:lnTo>
                <a:lnTo>
                  <a:pt x="78" y="0"/>
                </a:lnTo>
                <a:lnTo>
                  <a:pt x="79" y="0"/>
                </a:lnTo>
                <a:lnTo>
                  <a:pt x="80" y="0"/>
                </a:lnTo>
                <a:lnTo>
                  <a:pt x="83" y="0"/>
                </a:lnTo>
                <a:lnTo>
                  <a:pt x="84" y="0"/>
                </a:lnTo>
                <a:lnTo>
                  <a:pt x="84" y="1"/>
                </a:lnTo>
                <a:lnTo>
                  <a:pt x="84" y="2"/>
                </a:lnTo>
                <a:lnTo>
                  <a:pt x="84" y="3"/>
                </a:lnTo>
                <a:lnTo>
                  <a:pt x="84" y="5"/>
                </a:lnTo>
                <a:lnTo>
                  <a:pt x="84" y="6"/>
                </a:lnTo>
                <a:lnTo>
                  <a:pt x="86" y="6"/>
                </a:lnTo>
                <a:lnTo>
                  <a:pt x="88" y="6"/>
                </a:lnTo>
                <a:lnTo>
                  <a:pt x="90" y="6"/>
                </a:lnTo>
                <a:lnTo>
                  <a:pt x="91" y="6"/>
                </a:lnTo>
                <a:lnTo>
                  <a:pt x="92" y="6"/>
                </a:lnTo>
                <a:lnTo>
                  <a:pt x="93" y="6"/>
                </a:lnTo>
                <a:lnTo>
                  <a:pt x="95" y="6"/>
                </a:lnTo>
                <a:lnTo>
                  <a:pt x="97" y="6"/>
                </a:lnTo>
                <a:lnTo>
                  <a:pt x="98" y="6"/>
                </a:lnTo>
                <a:lnTo>
                  <a:pt x="99" y="6"/>
                </a:lnTo>
                <a:lnTo>
                  <a:pt x="100" y="6"/>
                </a:lnTo>
                <a:lnTo>
                  <a:pt x="101" y="6"/>
                </a:lnTo>
                <a:lnTo>
                  <a:pt x="102" y="6"/>
                </a:lnTo>
                <a:lnTo>
                  <a:pt x="104" y="6"/>
                </a:lnTo>
                <a:lnTo>
                  <a:pt x="105" y="6"/>
                </a:lnTo>
                <a:lnTo>
                  <a:pt x="106" y="6"/>
                </a:lnTo>
                <a:lnTo>
                  <a:pt x="107" y="6"/>
                </a:lnTo>
                <a:lnTo>
                  <a:pt x="108" y="6"/>
                </a:lnTo>
                <a:lnTo>
                  <a:pt x="109" y="6"/>
                </a:lnTo>
                <a:lnTo>
                  <a:pt x="110" y="6"/>
                </a:lnTo>
                <a:lnTo>
                  <a:pt x="112" y="6"/>
                </a:lnTo>
                <a:lnTo>
                  <a:pt x="113" y="6"/>
                </a:lnTo>
                <a:lnTo>
                  <a:pt x="115" y="6"/>
                </a:lnTo>
                <a:lnTo>
                  <a:pt x="115" y="7"/>
                </a:lnTo>
                <a:lnTo>
                  <a:pt x="115" y="8"/>
                </a:lnTo>
                <a:lnTo>
                  <a:pt x="115" y="9"/>
                </a:lnTo>
                <a:lnTo>
                  <a:pt x="115" y="10"/>
                </a:lnTo>
                <a:lnTo>
                  <a:pt x="115" y="11"/>
                </a:lnTo>
                <a:lnTo>
                  <a:pt x="115" y="13"/>
                </a:lnTo>
                <a:lnTo>
                  <a:pt x="115" y="14"/>
                </a:lnTo>
                <a:lnTo>
                  <a:pt x="115" y="15"/>
                </a:lnTo>
                <a:lnTo>
                  <a:pt x="115" y="16"/>
                </a:lnTo>
                <a:lnTo>
                  <a:pt x="115" y="18"/>
                </a:lnTo>
                <a:lnTo>
                  <a:pt x="115" y="19"/>
                </a:lnTo>
                <a:lnTo>
                  <a:pt x="115" y="20"/>
                </a:lnTo>
                <a:lnTo>
                  <a:pt x="115" y="22"/>
                </a:lnTo>
                <a:lnTo>
                  <a:pt x="115" y="23"/>
                </a:lnTo>
                <a:lnTo>
                  <a:pt x="115" y="24"/>
                </a:lnTo>
                <a:lnTo>
                  <a:pt x="116" y="24"/>
                </a:lnTo>
                <a:lnTo>
                  <a:pt x="121" y="24"/>
                </a:lnTo>
                <a:lnTo>
                  <a:pt x="121" y="25"/>
                </a:lnTo>
                <a:lnTo>
                  <a:pt x="121" y="26"/>
                </a:lnTo>
                <a:lnTo>
                  <a:pt x="121" y="27"/>
                </a:lnTo>
                <a:lnTo>
                  <a:pt x="121" y="28"/>
                </a:lnTo>
                <a:lnTo>
                  <a:pt x="121" y="30"/>
                </a:lnTo>
                <a:lnTo>
                  <a:pt x="121" y="31"/>
                </a:lnTo>
                <a:lnTo>
                  <a:pt x="121" y="32"/>
                </a:lnTo>
                <a:lnTo>
                  <a:pt x="121" y="33"/>
                </a:lnTo>
                <a:lnTo>
                  <a:pt x="121" y="36"/>
                </a:lnTo>
                <a:lnTo>
                  <a:pt x="119" y="36"/>
                </a:lnTo>
                <a:lnTo>
                  <a:pt x="116" y="36"/>
                </a:lnTo>
                <a:lnTo>
                  <a:pt x="113" y="36"/>
                </a:lnTo>
                <a:lnTo>
                  <a:pt x="110" y="36"/>
                </a:lnTo>
                <a:lnTo>
                  <a:pt x="109" y="36"/>
                </a:lnTo>
                <a:lnTo>
                  <a:pt x="108" y="36"/>
                </a:lnTo>
                <a:lnTo>
                  <a:pt x="108" y="38"/>
                </a:lnTo>
                <a:lnTo>
                  <a:pt x="108" y="39"/>
                </a:lnTo>
                <a:lnTo>
                  <a:pt x="108" y="40"/>
                </a:lnTo>
                <a:lnTo>
                  <a:pt x="108" y="41"/>
                </a:lnTo>
                <a:lnTo>
                  <a:pt x="110" y="41"/>
                </a:lnTo>
                <a:lnTo>
                  <a:pt x="110" y="42"/>
                </a:lnTo>
                <a:lnTo>
                  <a:pt x="110" y="43"/>
                </a:lnTo>
                <a:lnTo>
                  <a:pt x="110" y="44"/>
                </a:lnTo>
                <a:lnTo>
                  <a:pt x="110" y="45"/>
                </a:lnTo>
                <a:lnTo>
                  <a:pt x="107" y="45"/>
                </a:lnTo>
                <a:lnTo>
                  <a:pt x="106" y="45"/>
                </a:lnTo>
                <a:lnTo>
                  <a:pt x="105" y="45"/>
                </a:lnTo>
                <a:lnTo>
                  <a:pt x="100" y="45"/>
                </a:lnTo>
                <a:lnTo>
                  <a:pt x="99" y="45"/>
                </a:lnTo>
                <a:lnTo>
                  <a:pt x="98" y="45"/>
                </a:lnTo>
                <a:lnTo>
                  <a:pt x="97" y="45"/>
                </a:lnTo>
                <a:lnTo>
                  <a:pt x="96" y="45"/>
                </a:lnTo>
                <a:lnTo>
                  <a:pt x="96" y="47"/>
                </a:lnTo>
                <a:lnTo>
                  <a:pt x="96" y="48"/>
                </a:lnTo>
                <a:lnTo>
                  <a:pt x="96" y="49"/>
                </a:lnTo>
                <a:lnTo>
                  <a:pt x="96" y="50"/>
                </a:lnTo>
                <a:lnTo>
                  <a:pt x="96" y="51"/>
                </a:lnTo>
                <a:lnTo>
                  <a:pt x="96" y="53"/>
                </a:lnTo>
                <a:lnTo>
                  <a:pt x="96" y="56"/>
                </a:lnTo>
                <a:lnTo>
                  <a:pt x="97" y="56"/>
                </a:lnTo>
                <a:lnTo>
                  <a:pt x="98" y="56"/>
                </a:lnTo>
                <a:lnTo>
                  <a:pt x="99" y="56"/>
                </a:lnTo>
                <a:lnTo>
                  <a:pt x="100" y="56"/>
                </a:lnTo>
                <a:lnTo>
                  <a:pt x="100" y="57"/>
                </a:lnTo>
                <a:lnTo>
                  <a:pt x="100" y="58"/>
                </a:lnTo>
                <a:lnTo>
                  <a:pt x="100" y="59"/>
                </a:lnTo>
                <a:lnTo>
                  <a:pt x="100" y="60"/>
                </a:lnTo>
                <a:lnTo>
                  <a:pt x="100" y="61"/>
                </a:lnTo>
                <a:lnTo>
                  <a:pt x="100" y="63"/>
                </a:lnTo>
                <a:lnTo>
                  <a:pt x="100" y="64"/>
                </a:lnTo>
                <a:lnTo>
                  <a:pt x="100" y="65"/>
                </a:lnTo>
                <a:lnTo>
                  <a:pt x="100" y="66"/>
                </a:lnTo>
                <a:lnTo>
                  <a:pt x="100" y="67"/>
                </a:lnTo>
                <a:lnTo>
                  <a:pt x="100" y="68"/>
                </a:lnTo>
                <a:lnTo>
                  <a:pt x="100" y="72"/>
                </a:lnTo>
                <a:lnTo>
                  <a:pt x="100" y="75"/>
                </a:lnTo>
                <a:lnTo>
                  <a:pt x="100" y="76"/>
                </a:lnTo>
                <a:lnTo>
                  <a:pt x="100" y="77"/>
                </a:lnTo>
                <a:lnTo>
                  <a:pt x="100" y="80"/>
                </a:lnTo>
                <a:lnTo>
                  <a:pt x="100" y="81"/>
                </a:lnTo>
                <a:lnTo>
                  <a:pt x="100" y="82"/>
                </a:lnTo>
                <a:lnTo>
                  <a:pt x="100" y="83"/>
                </a:lnTo>
                <a:lnTo>
                  <a:pt x="99" y="83"/>
                </a:lnTo>
                <a:lnTo>
                  <a:pt x="98" y="83"/>
                </a:lnTo>
                <a:lnTo>
                  <a:pt x="97" y="83"/>
                </a:lnTo>
                <a:lnTo>
                  <a:pt x="97" y="85"/>
                </a:lnTo>
                <a:lnTo>
                  <a:pt x="97" y="89"/>
                </a:lnTo>
                <a:lnTo>
                  <a:pt x="97" y="90"/>
                </a:lnTo>
                <a:lnTo>
                  <a:pt x="97" y="92"/>
                </a:lnTo>
                <a:lnTo>
                  <a:pt x="97" y="94"/>
                </a:lnTo>
                <a:lnTo>
                  <a:pt x="99" y="94"/>
                </a:lnTo>
                <a:lnTo>
                  <a:pt x="100" y="93"/>
                </a:lnTo>
                <a:lnTo>
                  <a:pt x="100" y="92"/>
                </a:lnTo>
                <a:lnTo>
                  <a:pt x="100" y="91"/>
                </a:lnTo>
                <a:lnTo>
                  <a:pt x="100" y="90"/>
                </a:lnTo>
                <a:lnTo>
                  <a:pt x="100" y="89"/>
                </a:lnTo>
                <a:lnTo>
                  <a:pt x="100" y="88"/>
                </a:lnTo>
                <a:lnTo>
                  <a:pt x="100" y="84"/>
                </a:lnTo>
                <a:lnTo>
                  <a:pt x="101" y="84"/>
                </a:lnTo>
                <a:lnTo>
                  <a:pt x="102" y="84"/>
                </a:lnTo>
                <a:lnTo>
                  <a:pt x="104" y="84"/>
                </a:lnTo>
                <a:lnTo>
                  <a:pt x="105" y="84"/>
                </a:lnTo>
                <a:lnTo>
                  <a:pt x="107" y="88"/>
                </a:lnTo>
                <a:lnTo>
                  <a:pt x="110" y="88"/>
                </a:lnTo>
                <a:lnTo>
                  <a:pt x="110" y="86"/>
                </a:lnTo>
                <a:lnTo>
                  <a:pt x="110" y="84"/>
                </a:lnTo>
                <a:lnTo>
                  <a:pt x="112" y="84"/>
                </a:lnTo>
                <a:lnTo>
                  <a:pt x="112" y="83"/>
                </a:lnTo>
                <a:lnTo>
                  <a:pt x="112" y="82"/>
                </a:lnTo>
                <a:lnTo>
                  <a:pt x="114" y="82"/>
                </a:lnTo>
                <a:lnTo>
                  <a:pt x="115" y="82"/>
                </a:lnTo>
                <a:lnTo>
                  <a:pt x="116" y="81"/>
                </a:lnTo>
                <a:lnTo>
                  <a:pt x="116" y="78"/>
                </a:lnTo>
                <a:lnTo>
                  <a:pt x="117" y="76"/>
                </a:lnTo>
                <a:lnTo>
                  <a:pt x="119" y="76"/>
                </a:lnTo>
                <a:lnTo>
                  <a:pt x="121" y="76"/>
                </a:lnTo>
                <a:lnTo>
                  <a:pt x="122" y="76"/>
                </a:lnTo>
                <a:lnTo>
                  <a:pt x="123" y="76"/>
                </a:lnTo>
                <a:lnTo>
                  <a:pt x="124" y="76"/>
                </a:lnTo>
                <a:lnTo>
                  <a:pt x="125" y="76"/>
                </a:lnTo>
                <a:lnTo>
                  <a:pt x="125" y="75"/>
                </a:lnTo>
                <a:lnTo>
                  <a:pt x="125" y="74"/>
                </a:lnTo>
                <a:lnTo>
                  <a:pt x="125" y="73"/>
                </a:lnTo>
                <a:lnTo>
                  <a:pt x="125" y="72"/>
                </a:lnTo>
                <a:lnTo>
                  <a:pt x="125" y="70"/>
                </a:lnTo>
                <a:lnTo>
                  <a:pt x="125" y="69"/>
                </a:lnTo>
                <a:lnTo>
                  <a:pt x="125" y="68"/>
                </a:lnTo>
                <a:lnTo>
                  <a:pt x="125" y="67"/>
                </a:lnTo>
                <a:lnTo>
                  <a:pt x="125" y="66"/>
                </a:lnTo>
                <a:lnTo>
                  <a:pt x="125" y="65"/>
                </a:lnTo>
                <a:lnTo>
                  <a:pt x="125" y="63"/>
                </a:lnTo>
                <a:lnTo>
                  <a:pt x="125" y="61"/>
                </a:lnTo>
                <a:lnTo>
                  <a:pt x="126" y="56"/>
                </a:lnTo>
                <a:lnTo>
                  <a:pt x="127" y="56"/>
                </a:lnTo>
                <a:lnTo>
                  <a:pt x="128" y="56"/>
                </a:lnTo>
                <a:lnTo>
                  <a:pt x="130" y="56"/>
                </a:lnTo>
                <a:lnTo>
                  <a:pt x="131" y="56"/>
                </a:lnTo>
                <a:lnTo>
                  <a:pt x="132" y="56"/>
                </a:lnTo>
                <a:lnTo>
                  <a:pt x="133" y="56"/>
                </a:lnTo>
                <a:lnTo>
                  <a:pt x="135" y="56"/>
                </a:lnTo>
                <a:lnTo>
                  <a:pt x="136" y="56"/>
                </a:lnTo>
                <a:lnTo>
                  <a:pt x="138" y="56"/>
                </a:lnTo>
                <a:lnTo>
                  <a:pt x="139" y="56"/>
                </a:lnTo>
                <a:lnTo>
                  <a:pt x="140" y="56"/>
                </a:lnTo>
                <a:lnTo>
                  <a:pt x="141" y="56"/>
                </a:lnTo>
                <a:lnTo>
                  <a:pt x="142" y="56"/>
                </a:lnTo>
                <a:lnTo>
                  <a:pt x="143" y="56"/>
                </a:lnTo>
                <a:lnTo>
                  <a:pt x="144" y="56"/>
                </a:lnTo>
                <a:lnTo>
                  <a:pt x="145" y="56"/>
                </a:lnTo>
                <a:lnTo>
                  <a:pt x="147" y="56"/>
                </a:lnTo>
                <a:lnTo>
                  <a:pt x="147" y="57"/>
                </a:lnTo>
                <a:lnTo>
                  <a:pt x="147" y="59"/>
                </a:lnTo>
                <a:lnTo>
                  <a:pt x="147" y="61"/>
                </a:lnTo>
                <a:lnTo>
                  <a:pt x="147" y="64"/>
                </a:lnTo>
                <a:lnTo>
                  <a:pt x="147" y="66"/>
                </a:lnTo>
                <a:lnTo>
                  <a:pt x="147" y="68"/>
                </a:lnTo>
                <a:lnTo>
                  <a:pt x="147" y="69"/>
                </a:lnTo>
                <a:lnTo>
                  <a:pt x="147" y="72"/>
                </a:lnTo>
                <a:lnTo>
                  <a:pt x="147" y="74"/>
                </a:lnTo>
                <a:lnTo>
                  <a:pt x="147" y="76"/>
                </a:lnTo>
                <a:lnTo>
                  <a:pt x="148" y="76"/>
                </a:lnTo>
                <a:lnTo>
                  <a:pt x="151" y="76"/>
                </a:lnTo>
                <a:lnTo>
                  <a:pt x="152" y="76"/>
                </a:lnTo>
                <a:lnTo>
                  <a:pt x="155" y="76"/>
                </a:lnTo>
                <a:lnTo>
                  <a:pt x="157" y="76"/>
                </a:lnTo>
                <a:lnTo>
                  <a:pt x="158" y="76"/>
                </a:lnTo>
                <a:lnTo>
                  <a:pt x="159" y="76"/>
                </a:lnTo>
                <a:lnTo>
                  <a:pt x="165" y="76"/>
                </a:lnTo>
                <a:lnTo>
                  <a:pt x="166" y="76"/>
                </a:lnTo>
                <a:lnTo>
                  <a:pt x="167" y="76"/>
                </a:lnTo>
                <a:lnTo>
                  <a:pt x="168" y="76"/>
                </a:lnTo>
                <a:lnTo>
                  <a:pt x="169" y="76"/>
                </a:lnTo>
                <a:lnTo>
                  <a:pt x="170" y="76"/>
                </a:lnTo>
                <a:lnTo>
                  <a:pt x="173" y="76"/>
                </a:lnTo>
                <a:lnTo>
                  <a:pt x="175" y="77"/>
                </a:lnTo>
                <a:lnTo>
                  <a:pt x="177" y="77"/>
                </a:lnTo>
                <a:lnTo>
                  <a:pt x="178" y="77"/>
                </a:lnTo>
                <a:lnTo>
                  <a:pt x="179" y="77"/>
                </a:lnTo>
                <a:lnTo>
                  <a:pt x="181" y="77"/>
                </a:lnTo>
                <a:lnTo>
                  <a:pt x="183" y="77"/>
                </a:lnTo>
                <a:lnTo>
                  <a:pt x="184" y="77"/>
                </a:lnTo>
                <a:lnTo>
                  <a:pt x="184" y="78"/>
                </a:lnTo>
                <a:lnTo>
                  <a:pt x="185" y="78"/>
                </a:lnTo>
                <a:lnTo>
                  <a:pt x="186" y="78"/>
                </a:lnTo>
                <a:lnTo>
                  <a:pt x="187" y="78"/>
                </a:lnTo>
                <a:lnTo>
                  <a:pt x="188" y="78"/>
                </a:lnTo>
                <a:lnTo>
                  <a:pt x="190" y="78"/>
                </a:lnTo>
                <a:lnTo>
                  <a:pt x="191" y="78"/>
                </a:lnTo>
                <a:lnTo>
                  <a:pt x="193" y="78"/>
                </a:lnTo>
                <a:lnTo>
                  <a:pt x="194" y="78"/>
                </a:lnTo>
                <a:lnTo>
                  <a:pt x="195" y="78"/>
                </a:lnTo>
                <a:lnTo>
                  <a:pt x="196" y="78"/>
                </a:lnTo>
                <a:lnTo>
                  <a:pt x="197" y="78"/>
                </a:lnTo>
                <a:lnTo>
                  <a:pt x="197" y="80"/>
                </a:lnTo>
                <a:lnTo>
                  <a:pt x="197" y="81"/>
                </a:lnTo>
                <a:lnTo>
                  <a:pt x="197" y="82"/>
                </a:lnTo>
                <a:lnTo>
                  <a:pt x="197" y="84"/>
                </a:lnTo>
                <a:lnTo>
                  <a:pt x="197" y="85"/>
                </a:lnTo>
                <a:lnTo>
                  <a:pt x="199" y="85"/>
                </a:lnTo>
                <a:lnTo>
                  <a:pt x="199" y="86"/>
                </a:lnTo>
                <a:lnTo>
                  <a:pt x="199" y="88"/>
                </a:lnTo>
                <a:lnTo>
                  <a:pt x="200" y="88"/>
                </a:lnTo>
                <a:lnTo>
                  <a:pt x="201" y="89"/>
                </a:lnTo>
                <a:lnTo>
                  <a:pt x="202" y="89"/>
                </a:lnTo>
                <a:lnTo>
                  <a:pt x="207" y="90"/>
                </a:lnTo>
                <a:lnTo>
                  <a:pt x="209" y="90"/>
                </a:lnTo>
                <a:lnTo>
                  <a:pt x="210" y="90"/>
                </a:lnTo>
                <a:lnTo>
                  <a:pt x="210" y="89"/>
                </a:lnTo>
                <a:lnTo>
                  <a:pt x="212" y="89"/>
                </a:lnTo>
                <a:lnTo>
                  <a:pt x="213" y="89"/>
                </a:lnTo>
                <a:lnTo>
                  <a:pt x="213" y="91"/>
                </a:lnTo>
                <a:lnTo>
                  <a:pt x="214" y="91"/>
                </a:lnTo>
                <a:lnTo>
                  <a:pt x="216" y="91"/>
                </a:lnTo>
                <a:lnTo>
                  <a:pt x="217" y="91"/>
                </a:lnTo>
                <a:lnTo>
                  <a:pt x="217" y="89"/>
                </a:lnTo>
                <a:lnTo>
                  <a:pt x="218" y="89"/>
                </a:lnTo>
                <a:lnTo>
                  <a:pt x="219" y="89"/>
                </a:lnTo>
                <a:lnTo>
                  <a:pt x="220" y="89"/>
                </a:lnTo>
                <a:lnTo>
                  <a:pt x="220" y="91"/>
                </a:lnTo>
                <a:lnTo>
                  <a:pt x="220" y="92"/>
                </a:lnTo>
                <a:lnTo>
                  <a:pt x="220" y="93"/>
                </a:lnTo>
                <a:lnTo>
                  <a:pt x="220" y="94"/>
                </a:lnTo>
                <a:lnTo>
                  <a:pt x="220" y="95"/>
                </a:lnTo>
                <a:lnTo>
                  <a:pt x="219" y="95"/>
                </a:lnTo>
                <a:lnTo>
                  <a:pt x="218" y="97"/>
                </a:lnTo>
                <a:lnTo>
                  <a:pt x="217" y="97"/>
                </a:lnTo>
                <a:lnTo>
                  <a:pt x="217" y="98"/>
                </a:lnTo>
                <a:lnTo>
                  <a:pt x="216" y="98"/>
                </a:lnTo>
                <a:lnTo>
                  <a:pt x="214" y="98"/>
                </a:lnTo>
                <a:lnTo>
                  <a:pt x="213" y="98"/>
                </a:lnTo>
                <a:lnTo>
                  <a:pt x="213" y="99"/>
                </a:lnTo>
                <a:lnTo>
                  <a:pt x="212" y="100"/>
                </a:lnTo>
                <a:lnTo>
                  <a:pt x="211" y="100"/>
                </a:lnTo>
                <a:lnTo>
                  <a:pt x="211" y="101"/>
                </a:lnTo>
                <a:lnTo>
                  <a:pt x="210" y="101"/>
                </a:lnTo>
                <a:lnTo>
                  <a:pt x="209" y="101"/>
                </a:lnTo>
                <a:lnTo>
                  <a:pt x="209" y="102"/>
                </a:lnTo>
                <a:lnTo>
                  <a:pt x="208" y="103"/>
                </a:lnTo>
                <a:lnTo>
                  <a:pt x="207" y="105"/>
                </a:lnTo>
                <a:lnTo>
                  <a:pt x="205" y="106"/>
                </a:lnTo>
                <a:lnTo>
                  <a:pt x="204" y="108"/>
                </a:lnTo>
                <a:lnTo>
                  <a:pt x="203" y="108"/>
                </a:lnTo>
                <a:lnTo>
                  <a:pt x="203" y="109"/>
                </a:lnTo>
                <a:lnTo>
                  <a:pt x="202" y="109"/>
                </a:lnTo>
                <a:lnTo>
                  <a:pt x="202" y="110"/>
                </a:lnTo>
                <a:lnTo>
                  <a:pt x="201" y="111"/>
                </a:lnTo>
                <a:lnTo>
                  <a:pt x="200" y="114"/>
                </a:lnTo>
                <a:lnTo>
                  <a:pt x="199" y="114"/>
                </a:lnTo>
                <a:lnTo>
                  <a:pt x="199" y="115"/>
                </a:lnTo>
                <a:lnTo>
                  <a:pt x="197" y="116"/>
                </a:lnTo>
                <a:lnTo>
                  <a:pt x="195" y="118"/>
                </a:lnTo>
                <a:lnTo>
                  <a:pt x="195" y="119"/>
                </a:lnTo>
                <a:lnTo>
                  <a:pt x="194" y="119"/>
                </a:lnTo>
                <a:lnTo>
                  <a:pt x="194" y="120"/>
                </a:lnTo>
                <a:lnTo>
                  <a:pt x="194" y="122"/>
                </a:lnTo>
                <a:lnTo>
                  <a:pt x="194" y="123"/>
                </a:lnTo>
                <a:lnTo>
                  <a:pt x="193" y="124"/>
                </a:lnTo>
                <a:lnTo>
                  <a:pt x="193" y="126"/>
                </a:lnTo>
                <a:lnTo>
                  <a:pt x="193" y="127"/>
                </a:lnTo>
                <a:lnTo>
                  <a:pt x="192" y="130"/>
                </a:lnTo>
                <a:lnTo>
                  <a:pt x="191" y="131"/>
                </a:lnTo>
                <a:lnTo>
                  <a:pt x="191" y="132"/>
                </a:lnTo>
                <a:lnTo>
                  <a:pt x="190" y="133"/>
                </a:lnTo>
                <a:lnTo>
                  <a:pt x="187" y="137"/>
                </a:lnTo>
                <a:lnTo>
                  <a:pt x="187" y="139"/>
                </a:lnTo>
                <a:lnTo>
                  <a:pt x="186" y="140"/>
                </a:lnTo>
                <a:lnTo>
                  <a:pt x="186" y="141"/>
                </a:lnTo>
                <a:lnTo>
                  <a:pt x="185" y="142"/>
                </a:lnTo>
                <a:lnTo>
                  <a:pt x="185" y="143"/>
                </a:lnTo>
                <a:lnTo>
                  <a:pt x="184" y="143"/>
                </a:lnTo>
                <a:lnTo>
                  <a:pt x="184" y="144"/>
                </a:lnTo>
                <a:lnTo>
                  <a:pt x="183" y="145"/>
                </a:lnTo>
                <a:lnTo>
                  <a:pt x="181" y="152"/>
                </a:lnTo>
                <a:lnTo>
                  <a:pt x="181" y="153"/>
                </a:lnTo>
                <a:lnTo>
                  <a:pt x="181" y="155"/>
                </a:lnTo>
                <a:lnTo>
                  <a:pt x="179" y="156"/>
                </a:lnTo>
                <a:lnTo>
                  <a:pt x="179" y="159"/>
                </a:lnTo>
                <a:lnTo>
                  <a:pt x="179" y="160"/>
                </a:lnTo>
                <a:lnTo>
                  <a:pt x="179" y="161"/>
                </a:lnTo>
                <a:lnTo>
                  <a:pt x="181" y="161"/>
                </a:lnTo>
                <a:lnTo>
                  <a:pt x="181" y="162"/>
                </a:lnTo>
                <a:lnTo>
                  <a:pt x="182" y="164"/>
                </a:lnTo>
                <a:lnTo>
                  <a:pt x="183" y="166"/>
                </a:lnTo>
                <a:lnTo>
                  <a:pt x="183" y="167"/>
                </a:lnTo>
                <a:lnTo>
                  <a:pt x="184" y="169"/>
                </a:lnTo>
                <a:lnTo>
                  <a:pt x="185" y="174"/>
                </a:lnTo>
                <a:lnTo>
                  <a:pt x="186" y="178"/>
                </a:lnTo>
                <a:lnTo>
                  <a:pt x="186" y="180"/>
                </a:lnTo>
                <a:lnTo>
                  <a:pt x="186" y="181"/>
                </a:lnTo>
                <a:lnTo>
                  <a:pt x="186" y="182"/>
                </a:lnTo>
                <a:lnTo>
                  <a:pt x="186" y="183"/>
                </a:lnTo>
                <a:lnTo>
                  <a:pt x="184" y="184"/>
                </a:lnTo>
                <a:lnTo>
                  <a:pt x="181" y="186"/>
                </a:lnTo>
                <a:lnTo>
                  <a:pt x="179" y="187"/>
                </a:lnTo>
                <a:lnTo>
                  <a:pt x="178" y="187"/>
                </a:lnTo>
                <a:lnTo>
                  <a:pt x="178" y="189"/>
                </a:lnTo>
                <a:lnTo>
                  <a:pt x="177" y="190"/>
                </a:lnTo>
                <a:lnTo>
                  <a:pt x="176" y="190"/>
                </a:lnTo>
                <a:lnTo>
                  <a:pt x="175" y="190"/>
                </a:lnTo>
                <a:lnTo>
                  <a:pt x="175" y="191"/>
                </a:lnTo>
                <a:lnTo>
                  <a:pt x="169" y="194"/>
                </a:lnTo>
                <a:lnTo>
                  <a:pt x="166" y="197"/>
                </a:lnTo>
                <a:lnTo>
                  <a:pt x="165" y="197"/>
                </a:lnTo>
                <a:lnTo>
                  <a:pt x="164" y="198"/>
                </a:lnTo>
                <a:lnTo>
                  <a:pt x="162" y="198"/>
                </a:lnTo>
                <a:lnTo>
                  <a:pt x="161" y="199"/>
                </a:lnTo>
                <a:lnTo>
                  <a:pt x="162" y="199"/>
                </a:lnTo>
                <a:lnTo>
                  <a:pt x="161" y="199"/>
                </a:lnTo>
                <a:lnTo>
                  <a:pt x="160" y="200"/>
                </a:lnTo>
                <a:lnTo>
                  <a:pt x="160" y="199"/>
                </a:lnTo>
                <a:lnTo>
                  <a:pt x="160" y="200"/>
                </a:lnTo>
                <a:lnTo>
                  <a:pt x="159" y="201"/>
                </a:lnTo>
                <a:lnTo>
                  <a:pt x="159" y="202"/>
                </a:lnTo>
                <a:lnTo>
                  <a:pt x="159" y="201"/>
                </a:lnTo>
                <a:lnTo>
                  <a:pt x="158" y="198"/>
                </a:lnTo>
                <a:lnTo>
                  <a:pt x="158" y="197"/>
                </a:lnTo>
                <a:lnTo>
                  <a:pt x="158" y="195"/>
                </a:lnTo>
                <a:lnTo>
                  <a:pt x="158" y="197"/>
                </a:lnTo>
                <a:lnTo>
                  <a:pt x="158" y="198"/>
                </a:lnTo>
                <a:lnTo>
                  <a:pt x="159" y="198"/>
                </a:lnTo>
                <a:lnTo>
                  <a:pt x="160" y="198"/>
                </a:lnTo>
                <a:lnTo>
                  <a:pt x="160" y="197"/>
                </a:lnTo>
                <a:lnTo>
                  <a:pt x="161" y="197"/>
                </a:lnTo>
                <a:lnTo>
                  <a:pt x="162" y="195"/>
                </a:lnTo>
                <a:lnTo>
                  <a:pt x="161" y="195"/>
                </a:lnTo>
                <a:lnTo>
                  <a:pt x="160" y="194"/>
                </a:lnTo>
                <a:lnTo>
                  <a:pt x="160" y="193"/>
                </a:lnTo>
                <a:lnTo>
                  <a:pt x="161" y="193"/>
                </a:lnTo>
                <a:lnTo>
                  <a:pt x="162" y="195"/>
                </a:lnTo>
                <a:lnTo>
                  <a:pt x="166" y="192"/>
                </a:lnTo>
                <a:lnTo>
                  <a:pt x="161" y="186"/>
                </a:lnTo>
                <a:lnTo>
                  <a:pt x="159" y="187"/>
                </a:lnTo>
                <a:lnTo>
                  <a:pt x="159" y="186"/>
                </a:lnTo>
                <a:lnTo>
                  <a:pt x="158" y="186"/>
                </a:lnTo>
                <a:lnTo>
                  <a:pt x="159" y="186"/>
                </a:lnTo>
                <a:lnTo>
                  <a:pt x="158" y="185"/>
                </a:lnTo>
                <a:lnTo>
                  <a:pt x="157" y="185"/>
                </a:lnTo>
                <a:lnTo>
                  <a:pt x="161" y="191"/>
                </a:lnTo>
                <a:lnTo>
                  <a:pt x="157" y="195"/>
                </a:lnTo>
                <a:lnTo>
                  <a:pt x="156" y="195"/>
                </a:lnTo>
                <a:lnTo>
                  <a:pt x="155" y="195"/>
                </a:lnTo>
                <a:lnTo>
                  <a:pt x="153" y="195"/>
                </a:lnTo>
                <a:lnTo>
                  <a:pt x="152" y="195"/>
                </a:lnTo>
                <a:lnTo>
                  <a:pt x="151" y="195"/>
                </a:lnTo>
                <a:lnTo>
                  <a:pt x="150" y="195"/>
                </a:lnTo>
                <a:lnTo>
                  <a:pt x="151" y="195"/>
                </a:lnTo>
                <a:lnTo>
                  <a:pt x="152" y="197"/>
                </a:lnTo>
                <a:lnTo>
                  <a:pt x="153" y="198"/>
                </a:lnTo>
                <a:lnTo>
                  <a:pt x="155" y="199"/>
                </a:lnTo>
                <a:lnTo>
                  <a:pt x="155" y="200"/>
                </a:lnTo>
                <a:lnTo>
                  <a:pt x="156" y="200"/>
                </a:lnTo>
                <a:lnTo>
                  <a:pt x="157" y="201"/>
                </a:lnTo>
                <a:lnTo>
                  <a:pt x="157" y="200"/>
                </a:lnTo>
                <a:lnTo>
                  <a:pt x="157" y="201"/>
                </a:lnTo>
                <a:lnTo>
                  <a:pt x="157" y="202"/>
                </a:lnTo>
                <a:lnTo>
                  <a:pt x="156" y="203"/>
                </a:lnTo>
                <a:lnTo>
                  <a:pt x="156" y="204"/>
                </a:lnTo>
                <a:lnTo>
                  <a:pt x="156" y="203"/>
                </a:lnTo>
                <a:lnTo>
                  <a:pt x="155" y="203"/>
                </a:lnTo>
                <a:lnTo>
                  <a:pt x="155" y="202"/>
                </a:lnTo>
                <a:lnTo>
                  <a:pt x="153" y="202"/>
                </a:lnTo>
                <a:lnTo>
                  <a:pt x="152" y="201"/>
                </a:lnTo>
                <a:lnTo>
                  <a:pt x="151" y="200"/>
                </a:lnTo>
                <a:lnTo>
                  <a:pt x="150" y="200"/>
                </a:lnTo>
                <a:lnTo>
                  <a:pt x="149" y="199"/>
                </a:lnTo>
                <a:lnTo>
                  <a:pt x="148" y="199"/>
                </a:lnTo>
                <a:lnTo>
                  <a:pt x="148" y="198"/>
                </a:lnTo>
                <a:lnTo>
                  <a:pt x="147" y="198"/>
                </a:lnTo>
                <a:lnTo>
                  <a:pt x="147" y="197"/>
                </a:lnTo>
                <a:lnTo>
                  <a:pt x="145" y="197"/>
                </a:lnTo>
                <a:lnTo>
                  <a:pt x="143" y="195"/>
                </a:lnTo>
                <a:lnTo>
                  <a:pt x="142" y="194"/>
                </a:lnTo>
                <a:lnTo>
                  <a:pt x="141" y="193"/>
                </a:lnTo>
                <a:lnTo>
                  <a:pt x="140" y="193"/>
                </a:lnTo>
                <a:lnTo>
                  <a:pt x="139" y="193"/>
                </a:lnTo>
                <a:lnTo>
                  <a:pt x="139" y="192"/>
                </a:lnTo>
                <a:lnTo>
                  <a:pt x="138" y="192"/>
                </a:lnTo>
                <a:lnTo>
                  <a:pt x="136" y="191"/>
                </a:lnTo>
                <a:lnTo>
                  <a:pt x="135" y="191"/>
                </a:lnTo>
                <a:lnTo>
                  <a:pt x="134" y="190"/>
                </a:lnTo>
                <a:lnTo>
                  <a:pt x="133" y="189"/>
                </a:lnTo>
                <a:lnTo>
                  <a:pt x="132" y="189"/>
                </a:lnTo>
                <a:lnTo>
                  <a:pt x="131" y="189"/>
                </a:lnTo>
                <a:lnTo>
                  <a:pt x="131" y="187"/>
                </a:lnTo>
                <a:lnTo>
                  <a:pt x="128" y="187"/>
                </a:lnTo>
                <a:lnTo>
                  <a:pt x="127" y="186"/>
                </a:lnTo>
                <a:lnTo>
                  <a:pt x="126" y="186"/>
                </a:lnTo>
                <a:lnTo>
                  <a:pt x="126" y="185"/>
                </a:lnTo>
                <a:lnTo>
                  <a:pt x="125" y="185"/>
                </a:lnTo>
                <a:lnTo>
                  <a:pt x="124" y="185"/>
                </a:lnTo>
                <a:lnTo>
                  <a:pt x="123" y="184"/>
                </a:lnTo>
                <a:lnTo>
                  <a:pt x="122" y="184"/>
                </a:lnTo>
                <a:lnTo>
                  <a:pt x="121" y="184"/>
                </a:lnTo>
                <a:lnTo>
                  <a:pt x="121" y="183"/>
                </a:lnTo>
                <a:lnTo>
                  <a:pt x="119" y="183"/>
                </a:lnTo>
                <a:lnTo>
                  <a:pt x="118" y="183"/>
                </a:lnTo>
                <a:lnTo>
                  <a:pt x="116" y="182"/>
                </a:lnTo>
                <a:lnTo>
                  <a:pt x="114" y="182"/>
                </a:lnTo>
                <a:lnTo>
                  <a:pt x="113" y="182"/>
                </a:lnTo>
                <a:lnTo>
                  <a:pt x="112" y="182"/>
                </a:lnTo>
                <a:lnTo>
                  <a:pt x="110" y="181"/>
                </a:lnTo>
                <a:lnTo>
                  <a:pt x="109" y="181"/>
                </a:lnTo>
                <a:lnTo>
                  <a:pt x="107" y="180"/>
                </a:lnTo>
                <a:lnTo>
                  <a:pt x="106" y="180"/>
                </a:lnTo>
                <a:lnTo>
                  <a:pt x="105" y="180"/>
                </a:lnTo>
                <a:lnTo>
                  <a:pt x="104" y="180"/>
                </a:lnTo>
                <a:lnTo>
                  <a:pt x="102" y="178"/>
                </a:lnTo>
                <a:lnTo>
                  <a:pt x="101" y="178"/>
                </a:lnTo>
                <a:lnTo>
                  <a:pt x="100" y="178"/>
                </a:lnTo>
                <a:lnTo>
                  <a:pt x="99" y="178"/>
                </a:lnTo>
                <a:lnTo>
                  <a:pt x="98" y="178"/>
                </a:lnTo>
                <a:lnTo>
                  <a:pt x="97" y="178"/>
                </a:lnTo>
                <a:lnTo>
                  <a:pt x="97" y="177"/>
                </a:lnTo>
                <a:lnTo>
                  <a:pt x="96" y="177"/>
                </a:lnTo>
                <a:lnTo>
                  <a:pt x="95" y="177"/>
                </a:lnTo>
                <a:lnTo>
                  <a:pt x="93" y="177"/>
                </a:lnTo>
                <a:lnTo>
                  <a:pt x="92" y="177"/>
                </a:lnTo>
                <a:lnTo>
                  <a:pt x="90" y="176"/>
                </a:lnTo>
                <a:lnTo>
                  <a:pt x="89" y="176"/>
                </a:lnTo>
                <a:lnTo>
                  <a:pt x="88" y="176"/>
                </a:lnTo>
                <a:lnTo>
                  <a:pt x="87" y="176"/>
                </a:lnTo>
                <a:lnTo>
                  <a:pt x="86" y="176"/>
                </a:lnTo>
                <a:lnTo>
                  <a:pt x="84" y="176"/>
                </a:lnTo>
                <a:lnTo>
                  <a:pt x="83" y="176"/>
                </a:lnTo>
                <a:lnTo>
                  <a:pt x="82" y="176"/>
                </a:lnTo>
                <a:lnTo>
                  <a:pt x="81" y="177"/>
                </a:lnTo>
                <a:lnTo>
                  <a:pt x="80" y="178"/>
                </a:lnTo>
                <a:lnTo>
                  <a:pt x="81" y="180"/>
                </a:lnTo>
                <a:lnTo>
                  <a:pt x="80" y="180"/>
                </a:lnTo>
                <a:lnTo>
                  <a:pt x="79" y="178"/>
                </a:lnTo>
                <a:lnTo>
                  <a:pt x="78" y="176"/>
                </a:lnTo>
                <a:lnTo>
                  <a:pt x="76" y="176"/>
                </a:lnTo>
                <a:lnTo>
                  <a:pt x="76" y="177"/>
                </a:lnTo>
                <a:lnTo>
                  <a:pt x="75" y="178"/>
                </a:lnTo>
                <a:lnTo>
                  <a:pt x="73" y="180"/>
                </a:lnTo>
                <a:lnTo>
                  <a:pt x="72" y="180"/>
                </a:lnTo>
                <a:lnTo>
                  <a:pt x="71" y="181"/>
                </a:lnTo>
                <a:lnTo>
                  <a:pt x="70" y="181"/>
                </a:lnTo>
                <a:lnTo>
                  <a:pt x="69" y="182"/>
                </a:lnTo>
                <a:lnTo>
                  <a:pt x="69" y="183"/>
                </a:lnTo>
                <a:lnTo>
                  <a:pt x="70" y="184"/>
                </a:lnTo>
                <a:lnTo>
                  <a:pt x="72" y="185"/>
                </a:lnTo>
                <a:lnTo>
                  <a:pt x="73" y="185"/>
                </a:lnTo>
                <a:lnTo>
                  <a:pt x="74" y="185"/>
                </a:lnTo>
                <a:lnTo>
                  <a:pt x="76" y="183"/>
                </a:lnTo>
                <a:lnTo>
                  <a:pt x="78" y="184"/>
                </a:lnTo>
                <a:lnTo>
                  <a:pt x="75" y="185"/>
                </a:lnTo>
                <a:lnTo>
                  <a:pt x="74" y="185"/>
                </a:lnTo>
                <a:lnTo>
                  <a:pt x="73" y="185"/>
                </a:lnTo>
                <a:lnTo>
                  <a:pt x="72" y="185"/>
                </a:lnTo>
                <a:lnTo>
                  <a:pt x="69" y="184"/>
                </a:lnTo>
                <a:lnTo>
                  <a:pt x="67" y="183"/>
                </a:lnTo>
                <a:lnTo>
                  <a:pt x="67" y="182"/>
                </a:lnTo>
                <a:lnTo>
                  <a:pt x="67" y="181"/>
                </a:lnTo>
                <a:lnTo>
                  <a:pt x="66" y="181"/>
                </a:lnTo>
                <a:lnTo>
                  <a:pt x="67" y="181"/>
                </a:lnTo>
                <a:lnTo>
                  <a:pt x="67" y="180"/>
                </a:lnTo>
                <a:lnTo>
                  <a:pt x="69" y="180"/>
                </a:lnTo>
                <a:lnTo>
                  <a:pt x="69" y="178"/>
                </a:lnTo>
                <a:lnTo>
                  <a:pt x="67" y="178"/>
                </a:lnTo>
                <a:lnTo>
                  <a:pt x="66" y="178"/>
                </a:lnTo>
                <a:lnTo>
                  <a:pt x="65" y="178"/>
                </a:lnTo>
                <a:lnTo>
                  <a:pt x="64" y="178"/>
                </a:lnTo>
                <a:lnTo>
                  <a:pt x="64" y="177"/>
                </a:lnTo>
                <a:lnTo>
                  <a:pt x="63" y="177"/>
                </a:lnTo>
                <a:lnTo>
                  <a:pt x="62" y="177"/>
                </a:lnTo>
                <a:lnTo>
                  <a:pt x="62" y="178"/>
                </a:lnTo>
                <a:lnTo>
                  <a:pt x="62" y="180"/>
                </a:lnTo>
                <a:lnTo>
                  <a:pt x="63" y="180"/>
                </a:lnTo>
                <a:lnTo>
                  <a:pt x="65" y="180"/>
                </a:lnTo>
                <a:lnTo>
                  <a:pt x="65" y="181"/>
                </a:lnTo>
                <a:lnTo>
                  <a:pt x="65" y="182"/>
                </a:lnTo>
                <a:lnTo>
                  <a:pt x="63" y="181"/>
                </a:lnTo>
                <a:lnTo>
                  <a:pt x="60" y="180"/>
                </a:lnTo>
                <a:lnTo>
                  <a:pt x="58" y="178"/>
                </a:lnTo>
                <a:lnTo>
                  <a:pt x="58" y="177"/>
                </a:lnTo>
                <a:lnTo>
                  <a:pt x="58" y="176"/>
                </a:lnTo>
                <a:lnTo>
                  <a:pt x="57" y="176"/>
                </a:lnTo>
                <a:lnTo>
                  <a:pt x="56" y="177"/>
                </a:lnTo>
                <a:lnTo>
                  <a:pt x="57" y="178"/>
                </a:lnTo>
                <a:lnTo>
                  <a:pt x="55" y="177"/>
                </a:lnTo>
                <a:lnTo>
                  <a:pt x="55" y="176"/>
                </a:lnTo>
                <a:lnTo>
                  <a:pt x="55" y="175"/>
                </a:lnTo>
                <a:lnTo>
                  <a:pt x="54" y="175"/>
                </a:lnTo>
                <a:lnTo>
                  <a:pt x="54" y="176"/>
                </a:lnTo>
                <a:lnTo>
                  <a:pt x="53" y="175"/>
                </a:lnTo>
                <a:lnTo>
                  <a:pt x="53" y="174"/>
                </a:lnTo>
                <a:lnTo>
                  <a:pt x="52" y="173"/>
                </a:lnTo>
                <a:lnTo>
                  <a:pt x="52" y="170"/>
                </a:lnTo>
                <a:lnTo>
                  <a:pt x="50" y="170"/>
                </a:lnTo>
                <a:lnTo>
                  <a:pt x="50" y="173"/>
                </a:lnTo>
                <a:lnTo>
                  <a:pt x="50" y="175"/>
                </a:lnTo>
                <a:lnTo>
                  <a:pt x="54" y="180"/>
                </a:lnTo>
                <a:lnTo>
                  <a:pt x="54" y="181"/>
                </a:lnTo>
                <a:lnTo>
                  <a:pt x="57" y="183"/>
                </a:lnTo>
                <a:lnTo>
                  <a:pt x="58" y="184"/>
                </a:lnTo>
                <a:lnTo>
                  <a:pt x="60" y="185"/>
                </a:lnTo>
                <a:lnTo>
                  <a:pt x="60" y="186"/>
                </a:lnTo>
                <a:lnTo>
                  <a:pt x="61" y="186"/>
                </a:lnTo>
                <a:lnTo>
                  <a:pt x="61" y="187"/>
                </a:lnTo>
                <a:lnTo>
                  <a:pt x="63" y="189"/>
                </a:lnTo>
                <a:lnTo>
                  <a:pt x="63" y="187"/>
                </a:lnTo>
                <a:lnTo>
                  <a:pt x="64" y="187"/>
                </a:lnTo>
                <a:lnTo>
                  <a:pt x="64" y="189"/>
                </a:lnTo>
                <a:lnTo>
                  <a:pt x="64" y="190"/>
                </a:lnTo>
                <a:lnTo>
                  <a:pt x="66" y="190"/>
                </a:lnTo>
                <a:lnTo>
                  <a:pt x="69" y="191"/>
                </a:lnTo>
                <a:lnTo>
                  <a:pt x="71" y="192"/>
                </a:lnTo>
                <a:lnTo>
                  <a:pt x="72" y="192"/>
                </a:lnTo>
                <a:lnTo>
                  <a:pt x="72" y="193"/>
                </a:lnTo>
                <a:lnTo>
                  <a:pt x="72" y="194"/>
                </a:lnTo>
                <a:lnTo>
                  <a:pt x="71" y="194"/>
                </a:lnTo>
                <a:lnTo>
                  <a:pt x="70" y="195"/>
                </a:lnTo>
                <a:lnTo>
                  <a:pt x="74" y="210"/>
                </a:lnTo>
                <a:lnTo>
                  <a:pt x="74" y="211"/>
                </a:lnTo>
                <a:lnTo>
                  <a:pt x="73" y="211"/>
                </a:lnTo>
                <a:lnTo>
                  <a:pt x="65" y="211"/>
                </a:lnTo>
                <a:lnTo>
                  <a:pt x="64" y="212"/>
                </a:lnTo>
                <a:lnTo>
                  <a:pt x="64" y="215"/>
                </a:lnTo>
                <a:lnTo>
                  <a:pt x="65" y="215"/>
                </a:lnTo>
                <a:lnTo>
                  <a:pt x="74" y="215"/>
                </a:lnTo>
                <a:lnTo>
                  <a:pt x="75" y="215"/>
                </a:lnTo>
                <a:lnTo>
                  <a:pt x="75" y="217"/>
                </a:lnTo>
                <a:lnTo>
                  <a:pt x="75" y="220"/>
                </a:lnTo>
                <a:lnTo>
                  <a:pt x="74" y="220"/>
                </a:lnTo>
                <a:lnTo>
                  <a:pt x="63" y="220"/>
                </a:lnTo>
                <a:lnTo>
                  <a:pt x="62" y="219"/>
                </a:lnTo>
                <a:lnTo>
                  <a:pt x="62" y="216"/>
                </a:lnTo>
                <a:lnTo>
                  <a:pt x="61" y="215"/>
                </a:lnTo>
                <a:lnTo>
                  <a:pt x="56" y="215"/>
                </a:lnTo>
                <a:lnTo>
                  <a:pt x="55" y="215"/>
                </a:lnTo>
                <a:lnTo>
                  <a:pt x="53" y="212"/>
                </a:lnTo>
                <a:lnTo>
                  <a:pt x="53" y="211"/>
                </a:lnTo>
                <a:lnTo>
                  <a:pt x="52" y="211"/>
                </a:lnTo>
                <a:lnTo>
                  <a:pt x="53" y="211"/>
                </a:lnTo>
                <a:lnTo>
                  <a:pt x="53" y="210"/>
                </a:lnTo>
                <a:lnTo>
                  <a:pt x="55" y="209"/>
                </a:lnTo>
                <a:lnTo>
                  <a:pt x="63" y="209"/>
                </a:lnTo>
                <a:lnTo>
                  <a:pt x="66" y="206"/>
                </a:lnTo>
                <a:lnTo>
                  <a:pt x="66" y="204"/>
                </a:lnTo>
                <a:lnTo>
                  <a:pt x="62" y="204"/>
                </a:lnTo>
                <a:lnTo>
                  <a:pt x="62" y="203"/>
                </a:lnTo>
                <a:lnTo>
                  <a:pt x="61" y="202"/>
                </a:lnTo>
                <a:lnTo>
                  <a:pt x="61" y="198"/>
                </a:lnTo>
                <a:lnTo>
                  <a:pt x="58" y="198"/>
                </a:lnTo>
                <a:lnTo>
                  <a:pt x="58" y="204"/>
                </a:lnTo>
                <a:lnTo>
                  <a:pt x="53" y="204"/>
                </a:lnTo>
                <a:lnTo>
                  <a:pt x="53" y="203"/>
                </a:lnTo>
                <a:lnTo>
                  <a:pt x="52" y="203"/>
                </a:lnTo>
                <a:lnTo>
                  <a:pt x="50" y="203"/>
                </a:lnTo>
                <a:lnTo>
                  <a:pt x="50" y="202"/>
                </a:lnTo>
                <a:lnTo>
                  <a:pt x="49" y="202"/>
                </a:lnTo>
                <a:lnTo>
                  <a:pt x="49" y="195"/>
                </a:lnTo>
                <a:lnTo>
                  <a:pt x="49" y="194"/>
                </a:lnTo>
                <a:lnTo>
                  <a:pt x="47" y="195"/>
                </a:lnTo>
                <a:lnTo>
                  <a:pt x="43" y="199"/>
                </a:lnTo>
                <a:lnTo>
                  <a:pt x="43" y="200"/>
                </a:lnTo>
                <a:lnTo>
                  <a:pt x="49" y="206"/>
                </a:lnTo>
                <a:lnTo>
                  <a:pt x="49" y="208"/>
                </a:lnTo>
                <a:lnTo>
                  <a:pt x="49" y="209"/>
                </a:lnTo>
                <a:lnTo>
                  <a:pt x="39" y="201"/>
                </a:lnTo>
                <a:lnTo>
                  <a:pt x="39" y="200"/>
                </a:lnTo>
                <a:lnTo>
                  <a:pt x="39" y="199"/>
                </a:lnTo>
                <a:lnTo>
                  <a:pt x="39" y="198"/>
                </a:lnTo>
                <a:lnTo>
                  <a:pt x="39" y="197"/>
                </a:lnTo>
                <a:lnTo>
                  <a:pt x="39" y="195"/>
                </a:lnTo>
                <a:lnTo>
                  <a:pt x="39" y="194"/>
                </a:lnTo>
                <a:lnTo>
                  <a:pt x="41" y="193"/>
                </a:lnTo>
                <a:lnTo>
                  <a:pt x="41" y="192"/>
                </a:lnTo>
                <a:lnTo>
                  <a:pt x="41" y="189"/>
                </a:lnTo>
                <a:lnTo>
                  <a:pt x="40" y="187"/>
                </a:lnTo>
                <a:lnTo>
                  <a:pt x="40" y="177"/>
                </a:lnTo>
                <a:lnTo>
                  <a:pt x="39" y="177"/>
                </a:lnTo>
                <a:lnTo>
                  <a:pt x="39" y="178"/>
                </a:lnTo>
                <a:lnTo>
                  <a:pt x="39" y="184"/>
                </a:lnTo>
                <a:lnTo>
                  <a:pt x="38" y="184"/>
                </a:lnTo>
                <a:lnTo>
                  <a:pt x="37" y="183"/>
                </a:lnTo>
                <a:lnTo>
                  <a:pt x="36" y="178"/>
                </a:lnTo>
                <a:lnTo>
                  <a:pt x="35" y="178"/>
                </a:lnTo>
                <a:lnTo>
                  <a:pt x="35" y="177"/>
                </a:lnTo>
                <a:lnTo>
                  <a:pt x="35" y="176"/>
                </a:lnTo>
                <a:lnTo>
                  <a:pt x="33" y="175"/>
                </a:lnTo>
                <a:lnTo>
                  <a:pt x="33" y="174"/>
                </a:lnTo>
                <a:lnTo>
                  <a:pt x="33" y="173"/>
                </a:lnTo>
                <a:lnTo>
                  <a:pt x="33" y="172"/>
                </a:lnTo>
                <a:lnTo>
                  <a:pt x="33" y="170"/>
                </a:lnTo>
                <a:lnTo>
                  <a:pt x="35" y="170"/>
                </a:lnTo>
                <a:lnTo>
                  <a:pt x="36" y="170"/>
                </a:lnTo>
                <a:lnTo>
                  <a:pt x="37" y="170"/>
                </a:lnTo>
                <a:lnTo>
                  <a:pt x="38" y="170"/>
                </a:lnTo>
                <a:lnTo>
                  <a:pt x="37" y="169"/>
                </a:lnTo>
                <a:lnTo>
                  <a:pt x="36" y="169"/>
                </a:lnTo>
                <a:lnTo>
                  <a:pt x="37" y="168"/>
                </a:lnTo>
                <a:lnTo>
                  <a:pt x="38" y="168"/>
                </a:lnTo>
                <a:lnTo>
                  <a:pt x="39" y="167"/>
                </a:lnTo>
                <a:lnTo>
                  <a:pt x="39" y="168"/>
                </a:lnTo>
                <a:lnTo>
                  <a:pt x="40" y="167"/>
                </a:lnTo>
                <a:lnTo>
                  <a:pt x="41" y="167"/>
                </a:lnTo>
                <a:lnTo>
                  <a:pt x="43" y="167"/>
                </a:lnTo>
                <a:lnTo>
                  <a:pt x="44" y="167"/>
                </a:lnTo>
                <a:lnTo>
                  <a:pt x="45" y="167"/>
                </a:lnTo>
                <a:lnTo>
                  <a:pt x="43" y="166"/>
                </a:lnTo>
                <a:lnTo>
                  <a:pt x="41" y="166"/>
                </a:lnTo>
                <a:lnTo>
                  <a:pt x="44" y="165"/>
                </a:lnTo>
                <a:lnTo>
                  <a:pt x="45" y="166"/>
                </a:lnTo>
                <a:lnTo>
                  <a:pt x="46" y="166"/>
                </a:lnTo>
                <a:lnTo>
                  <a:pt x="47" y="166"/>
                </a:lnTo>
                <a:lnTo>
                  <a:pt x="45" y="165"/>
                </a:lnTo>
                <a:lnTo>
                  <a:pt x="47" y="164"/>
                </a:lnTo>
                <a:lnTo>
                  <a:pt x="48" y="164"/>
                </a:lnTo>
                <a:lnTo>
                  <a:pt x="47" y="162"/>
                </a:lnTo>
                <a:lnTo>
                  <a:pt x="46" y="162"/>
                </a:lnTo>
                <a:lnTo>
                  <a:pt x="45" y="162"/>
                </a:lnTo>
                <a:lnTo>
                  <a:pt x="45" y="164"/>
                </a:lnTo>
                <a:lnTo>
                  <a:pt x="44" y="164"/>
                </a:lnTo>
                <a:lnTo>
                  <a:pt x="43" y="164"/>
                </a:lnTo>
                <a:lnTo>
                  <a:pt x="43" y="165"/>
                </a:lnTo>
                <a:lnTo>
                  <a:pt x="41" y="165"/>
                </a:lnTo>
                <a:lnTo>
                  <a:pt x="40" y="165"/>
                </a:lnTo>
                <a:lnTo>
                  <a:pt x="39" y="166"/>
                </a:lnTo>
                <a:lnTo>
                  <a:pt x="38" y="166"/>
                </a:lnTo>
                <a:lnTo>
                  <a:pt x="37" y="166"/>
                </a:lnTo>
                <a:lnTo>
                  <a:pt x="37" y="167"/>
                </a:lnTo>
                <a:lnTo>
                  <a:pt x="36" y="167"/>
                </a:lnTo>
                <a:lnTo>
                  <a:pt x="35" y="168"/>
                </a:lnTo>
                <a:lnTo>
                  <a:pt x="33" y="168"/>
                </a:lnTo>
                <a:lnTo>
                  <a:pt x="32" y="167"/>
                </a:lnTo>
                <a:lnTo>
                  <a:pt x="32" y="166"/>
                </a:lnTo>
                <a:lnTo>
                  <a:pt x="32" y="165"/>
                </a:lnTo>
                <a:lnTo>
                  <a:pt x="33" y="165"/>
                </a:lnTo>
                <a:lnTo>
                  <a:pt x="35" y="164"/>
                </a:lnTo>
                <a:lnTo>
                  <a:pt x="36" y="162"/>
                </a:lnTo>
                <a:lnTo>
                  <a:pt x="37" y="162"/>
                </a:lnTo>
                <a:lnTo>
                  <a:pt x="40" y="160"/>
                </a:lnTo>
                <a:lnTo>
                  <a:pt x="41" y="160"/>
                </a:lnTo>
                <a:lnTo>
                  <a:pt x="43" y="160"/>
                </a:lnTo>
                <a:lnTo>
                  <a:pt x="43" y="159"/>
                </a:lnTo>
                <a:lnTo>
                  <a:pt x="43" y="160"/>
                </a:lnTo>
                <a:lnTo>
                  <a:pt x="43" y="159"/>
                </a:lnTo>
                <a:lnTo>
                  <a:pt x="44" y="160"/>
                </a:lnTo>
                <a:lnTo>
                  <a:pt x="43" y="159"/>
                </a:lnTo>
                <a:lnTo>
                  <a:pt x="45" y="159"/>
                </a:lnTo>
                <a:lnTo>
                  <a:pt x="45" y="158"/>
                </a:lnTo>
                <a:lnTo>
                  <a:pt x="46" y="158"/>
                </a:lnTo>
                <a:lnTo>
                  <a:pt x="46" y="157"/>
                </a:lnTo>
                <a:lnTo>
                  <a:pt x="45" y="157"/>
                </a:lnTo>
                <a:lnTo>
                  <a:pt x="44" y="157"/>
                </a:lnTo>
                <a:lnTo>
                  <a:pt x="43" y="158"/>
                </a:lnTo>
                <a:lnTo>
                  <a:pt x="41" y="158"/>
                </a:lnTo>
                <a:lnTo>
                  <a:pt x="40" y="159"/>
                </a:lnTo>
                <a:lnTo>
                  <a:pt x="39" y="159"/>
                </a:lnTo>
                <a:lnTo>
                  <a:pt x="37" y="160"/>
                </a:lnTo>
                <a:lnTo>
                  <a:pt x="36" y="160"/>
                </a:lnTo>
                <a:lnTo>
                  <a:pt x="35" y="161"/>
                </a:lnTo>
                <a:lnTo>
                  <a:pt x="33" y="161"/>
                </a:lnTo>
                <a:lnTo>
                  <a:pt x="28" y="166"/>
                </a:lnTo>
                <a:lnTo>
                  <a:pt x="27" y="166"/>
                </a:lnTo>
                <a:lnTo>
                  <a:pt x="26" y="166"/>
                </a:lnTo>
                <a:lnTo>
                  <a:pt x="24" y="166"/>
                </a:lnTo>
                <a:lnTo>
                  <a:pt x="24" y="167"/>
                </a:lnTo>
                <a:lnTo>
                  <a:pt x="23" y="167"/>
                </a:lnTo>
                <a:lnTo>
                  <a:pt x="23" y="166"/>
                </a:lnTo>
                <a:lnTo>
                  <a:pt x="23" y="167"/>
                </a:lnTo>
                <a:lnTo>
                  <a:pt x="22" y="167"/>
                </a:lnTo>
                <a:lnTo>
                  <a:pt x="21" y="167"/>
                </a:lnTo>
                <a:lnTo>
                  <a:pt x="20" y="167"/>
                </a:lnTo>
                <a:lnTo>
                  <a:pt x="11" y="170"/>
                </a:lnTo>
                <a:lnTo>
                  <a:pt x="11" y="173"/>
                </a:lnTo>
                <a:lnTo>
                  <a:pt x="11" y="174"/>
                </a:lnTo>
                <a:lnTo>
                  <a:pt x="12" y="174"/>
                </a:lnTo>
                <a:lnTo>
                  <a:pt x="15" y="173"/>
                </a:lnTo>
                <a:lnTo>
                  <a:pt x="17" y="173"/>
                </a:lnTo>
                <a:lnTo>
                  <a:pt x="17" y="172"/>
                </a:lnTo>
                <a:lnTo>
                  <a:pt x="18" y="172"/>
                </a:lnTo>
                <a:lnTo>
                  <a:pt x="22" y="170"/>
                </a:lnTo>
                <a:lnTo>
                  <a:pt x="23" y="170"/>
                </a:lnTo>
                <a:lnTo>
                  <a:pt x="24" y="170"/>
                </a:lnTo>
                <a:lnTo>
                  <a:pt x="24" y="169"/>
                </a:lnTo>
                <a:lnTo>
                  <a:pt x="26" y="169"/>
                </a:lnTo>
                <a:lnTo>
                  <a:pt x="27" y="169"/>
                </a:lnTo>
                <a:lnTo>
                  <a:pt x="27" y="168"/>
                </a:lnTo>
                <a:lnTo>
                  <a:pt x="28" y="168"/>
                </a:lnTo>
                <a:lnTo>
                  <a:pt x="29" y="170"/>
                </a:lnTo>
                <a:lnTo>
                  <a:pt x="29" y="172"/>
                </a:lnTo>
                <a:lnTo>
                  <a:pt x="30" y="172"/>
                </a:lnTo>
                <a:lnTo>
                  <a:pt x="30" y="173"/>
                </a:lnTo>
                <a:lnTo>
                  <a:pt x="31" y="174"/>
                </a:lnTo>
                <a:lnTo>
                  <a:pt x="31" y="175"/>
                </a:lnTo>
                <a:lnTo>
                  <a:pt x="33" y="178"/>
                </a:lnTo>
                <a:lnTo>
                  <a:pt x="35" y="182"/>
                </a:lnTo>
                <a:lnTo>
                  <a:pt x="33" y="183"/>
                </a:lnTo>
                <a:lnTo>
                  <a:pt x="35" y="185"/>
                </a:lnTo>
                <a:lnTo>
                  <a:pt x="36" y="187"/>
                </a:lnTo>
                <a:lnTo>
                  <a:pt x="36" y="190"/>
                </a:lnTo>
                <a:lnTo>
                  <a:pt x="30" y="192"/>
                </a:lnTo>
                <a:lnTo>
                  <a:pt x="28" y="185"/>
                </a:lnTo>
                <a:lnTo>
                  <a:pt x="27" y="185"/>
                </a:lnTo>
                <a:lnTo>
                  <a:pt x="27" y="186"/>
                </a:lnTo>
                <a:lnTo>
                  <a:pt x="21" y="187"/>
                </a:lnTo>
                <a:lnTo>
                  <a:pt x="20" y="189"/>
                </a:lnTo>
                <a:lnTo>
                  <a:pt x="19" y="189"/>
                </a:lnTo>
                <a:lnTo>
                  <a:pt x="13" y="191"/>
                </a:lnTo>
                <a:lnTo>
                  <a:pt x="12" y="191"/>
                </a:lnTo>
                <a:lnTo>
                  <a:pt x="11" y="191"/>
                </a:lnTo>
                <a:lnTo>
                  <a:pt x="4" y="194"/>
                </a:lnTo>
                <a:lnTo>
                  <a:pt x="5" y="195"/>
                </a:lnTo>
                <a:lnTo>
                  <a:pt x="7" y="204"/>
                </a:lnTo>
                <a:lnTo>
                  <a:pt x="11" y="204"/>
                </a:lnTo>
                <a:lnTo>
                  <a:pt x="11" y="203"/>
                </a:lnTo>
                <a:lnTo>
                  <a:pt x="11" y="204"/>
                </a:lnTo>
                <a:lnTo>
                  <a:pt x="17" y="206"/>
                </a:lnTo>
                <a:lnTo>
                  <a:pt x="18" y="207"/>
                </a:lnTo>
                <a:lnTo>
                  <a:pt x="19" y="202"/>
                </a:lnTo>
                <a:lnTo>
                  <a:pt x="18" y="207"/>
                </a:lnTo>
                <a:lnTo>
                  <a:pt x="19" y="207"/>
                </a:lnTo>
                <a:lnTo>
                  <a:pt x="20" y="207"/>
                </a:lnTo>
                <a:lnTo>
                  <a:pt x="21" y="207"/>
                </a:lnTo>
                <a:lnTo>
                  <a:pt x="24" y="206"/>
                </a:lnTo>
                <a:lnTo>
                  <a:pt x="24" y="204"/>
                </a:lnTo>
                <a:lnTo>
                  <a:pt x="26" y="201"/>
                </a:lnTo>
                <a:lnTo>
                  <a:pt x="26" y="202"/>
                </a:lnTo>
                <a:lnTo>
                  <a:pt x="26" y="204"/>
                </a:lnTo>
                <a:lnTo>
                  <a:pt x="28" y="204"/>
                </a:lnTo>
                <a:lnTo>
                  <a:pt x="28" y="200"/>
                </a:lnTo>
                <a:lnTo>
                  <a:pt x="29" y="200"/>
                </a:lnTo>
                <a:lnTo>
                  <a:pt x="28" y="204"/>
                </a:lnTo>
                <a:lnTo>
                  <a:pt x="33" y="202"/>
                </a:lnTo>
                <a:lnTo>
                  <a:pt x="36" y="202"/>
                </a:lnTo>
                <a:lnTo>
                  <a:pt x="36" y="203"/>
                </a:lnTo>
                <a:lnTo>
                  <a:pt x="37" y="203"/>
                </a:lnTo>
                <a:lnTo>
                  <a:pt x="24" y="208"/>
                </a:lnTo>
                <a:lnTo>
                  <a:pt x="21" y="209"/>
                </a:lnTo>
                <a:lnTo>
                  <a:pt x="7" y="207"/>
                </a:lnTo>
                <a:lnTo>
                  <a:pt x="7" y="206"/>
                </a:lnTo>
                <a:lnTo>
                  <a:pt x="6" y="206"/>
                </a:lnTo>
                <a:lnTo>
                  <a:pt x="5" y="206"/>
                </a:lnTo>
                <a:lnTo>
                  <a:pt x="2" y="193"/>
                </a:lnTo>
                <a:lnTo>
                  <a:pt x="1" y="192"/>
                </a:lnTo>
                <a:lnTo>
                  <a:pt x="1" y="191"/>
                </a:lnTo>
                <a:lnTo>
                  <a:pt x="1" y="190"/>
                </a:lnTo>
                <a:lnTo>
                  <a:pt x="0" y="189"/>
                </a:lnTo>
                <a:lnTo>
                  <a:pt x="0" y="187"/>
                </a:lnTo>
                <a:lnTo>
                  <a:pt x="0" y="186"/>
                </a:lnTo>
                <a:lnTo>
                  <a:pt x="1" y="186"/>
                </a:lnTo>
                <a:lnTo>
                  <a:pt x="2" y="186"/>
                </a:lnTo>
                <a:lnTo>
                  <a:pt x="2" y="185"/>
                </a:lnTo>
                <a:lnTo>
                  <a:pt x="9" y="183"/>
                </a:lnTo>
                <a:lnTo>
                  <a:pt x="7" y="181"/>
                </a:lnTo>
                <a:lnTo>
                  <a:pt x="5" y="178"/>
                </a:lnTo>
                <a:lnTo>
                  <a:pt x="4" y="175"/>
                </a:lnTo>
                <a:lnTo>
                  <a:pt x="5" y="175"/>
                </a:lnTo>
                <a:lnTo>
                  <a:pt x="7" y="175"/>
                </a:lnTo>
                <a:lnTo>
                  <a:pt x="7" y="174"/>
                </a:lnTo>
                <a:lnTo>
                  <a:pt x="9" y="174"/>
                </a:lnTo>
                <a:lnTo>
                  <a:pt x="10" y="174"/>
                </a:lnTo>
                <a:lnTo>
                  <a:pt x="10" y="170"/>
                </a:lnTo>
                <a:lnTo>
                  <a:pt x="9" y="172"/>
                </a:lnTo>
                <a:lnTo>
                  <a:pt x="9" y="170"/>
                </a:lnTo>
                <a:lnTo>
                  <a:pt x="10" y="170"/>
                </a:lnTo>
                <a:lnTo>
                  <a:pt x="10" y="169"/>
                </a:lnTo>
                <a:lnTo>
                  <a:pt x="14" y="165"/>
                </a:lnTo>
                <a:lnTo>
                  <a:pt x="20" y="160"/>
                </a:lnTo>
                <a:lnTo>
                  <a:pt x="21" y="159"/>
                </a:lnTo>
                <a:lnTo>
                  <a:pt x="26" y="155"/>
                </a:lnTo>
                <a:lnTo>
                  <a:pt x="31" y="150"/>
                </a:lnTo>
                <a:lnTo>
                  <a:pt x="32" y="149"/>
                </a:lnTo>
                <a:lnTo>
                  <a:pt x="32" y="148"/>
                </a:lnTo>
                <a:lnTo>
                  <a:pt x="32" y="147"/>
                </a:lnTo>
                <a:lnTo>
                  <a:pt x="31" y="147"/>
                </a:lnTo>
                <a:lnTo>
                  <a:pt x="31" y="145"/>
                </a:lnTo>
                <a:lnTo>
                  <a:pt x="30" y="144"/>
                </a:lnTo>
                <a:lnTo>
                  <a:pt x="29" y="143"/>
                </a:lnTo>
                <a:lnTo>
                  <a:pt x="28" y="141"/>
                </a:lnTo>
                <a:lnTo>
                  <a:pt x="27" y="141"/>
                </a:lnTo>
                <a:lnTo>
                  <a:pt x="27" y="140"/>
                </a:lnTo>
                <a:lnTo>
                  <a:pt x="24" y="137"/>
                </a:lnTo>
                <a:lnTo>
                  <a:pt x="24" y="136"/>
                </a:lnTo>
                <a:lnTo>
                  <a:pt x="26" y="136"/>
                </a:lnTo>
                <a:lnTo>
                  <a:pt x="26" y="135"/>
                </a:lnTo>
                <a:lnTo>
                  <a:pt x="26" y="134"/>
                </a:lnTo>
                <a:lnTo>
                  <a:pt x="27" y="131"/>
                </a:lnTo>
                <a:lnTo>
                  <a:pt x="27" y="130"/>
                </a:lnTo>
                <a:lnTo>
                  <a:pt x="28" y="127"/>
                </a:lnTo>
                <a:lnTo>
                  <a:pt x="29" y="125"/>
                </a:lnTo>
                <a:lnTo>
                  <a:pt x="29" y="122"/>
                </a:lnTo>
                <a:lnTo>
                  <a:pt x="30" y="118"/>
                </a:lnTo>
                <a:lnTo>
                  <a:pt x="31" y="117"/>
                </a:lnTo>
                <a:lnTo>
                  <a:pt x="31" y="114"/>
                </a:lnTo>
                <a:lnTo>
                  <a:pt x="31" y="111"/>
                </a:lnTo>
                <a:lnTo>
                  <a:pt x="31" y="106"/>
                </a:lnTo>
                <a:lnTo>
                  <a:pt x="30" y="105"/>
                </a:lnTo>
                <a:lnTo>
                  <a:pt x="30" y="100"/>
                </a:lnTo>
                <a:lnTo>
                  <a:pt x="28" y="92"/>
                </a:lnTo>
                <a:lnTo>
                  <a:pt x="28" y="91"/>
                </a:lnTo>
                <a:lnTo>
                  <a:pt x="28" y="90"/>
                </a:lnTo>
                <a:lnTo>
                  <a:pt x="28" y="89"/>
                </a:lnTo>
                <a:lnTo>
                  <a:pt x="29" y="89"/>
                </a:lnTo>
                <a:lnTo>
                  <a:pt x="31" y="89"/>
                </a:lnTo>
                <a:lnTo>
                  <a:pt x="31" y="88"/>
                </a:lnTo>
                <a:lnTo>
                  <a:pt x="31" y="86"/>
                </a:lnTo>
                <a:lnTo>
                  <a:pt x="32" y="86"/>
                </a:lnTo>
                <a:lnTo>
                  <a:pt x="33" y="86"/>
                </a:lnTo>
                <a:lnTo>
                  <a:pt x="36" y="86"/>
                </a:lnTo>
                <a:lnTo>
                  <a:pt x="37" y="86"/>
                </a:lnTo>
                <a:lnTo>
                  <a:pt x="38" y="86"/>
                </a:lnTo>
                <a:lnTo>
                  <a:pt x="39" y="86"/>
                </a:lnTo>
                <a:lnTo>
                  <a:pt x="39" y="85"/>
                </a:lnTo>
                <a:lnTo>
                  <a:pt x="38" y="84"/>
                </a:lnTo>
                <a:lnTo>
                  <a:pt x="38" y="83"/>
                </a:lnTo>
                <a:lnTo>
                  <a:pt x="38" y="81"/>
                </a:lnTo>
                <a:lnTo>
                  <a:pt x="37" y="81"/>
                </a:lnTo>
                <a:lnTo>
                  <a:pt x="37" y="80"/>
                </a:lnTo>
                <a:lnTo>
                  <a:pt x="37" y="78"/>
                </a:lnTo>
                <a:lnTo>
                  <a:pt x="37" y="77"/>
                </a:lnTo>
                <a:lnTo>
                  <a:pt x="38" y="76"/>
                </a:lnTo>
                <a:lnTo>
                  <a:pt x="38" y="75"/>
                </a:lnTo>
                <a:lnTo>
                  <a:pt x="38" y="74"/>
                </a:lnTo>
                <a:lnTo>
                  <a:pt x="39" y="74"/>
                </a:lnTo>
                <a:lnTo>
                  <a:pt x="41" y="74"/>
                </a:lnTo>
                <a:lnTo>
                  <a:pt x="43" y="73"/>
                </a:lnTo>
                <a:lnTo>
                  <a:pt x="43" y="72"/>
                </a:lnTo>
                <a:lnTo>
                  <a:pt x="43" y="70"/>
                </a:lnTo>
                <a:lnTo>
                  <a:pt x="44" y="70"/>
                </a:lnTo>
                <a:lnTo>
                  <a:pt x="44" y="69"/>
                </a:lnTo>
                <a:lnTo>
                  <a:pt x="44" y="68"/>
                </a:lnTo>
                <a:lnTo>
                  <a:pt x="44" y="67"/>
                </a:lnTo>
                <a:lnTo>
                  <a:pt x="46" y="67"/>
                </a:lnTo>
                <a:lnTo>
                  <a:pt x="48" y="67"/>
                </a:lnTo>
                <a:lnTo>
                  <a:pt x="48" y="66"/>
                </a:lnTo>
                <a:lnTo>
                  <a:pt x="49" y="64"/>
                </a:lnTo>
                <a:lnTo>
                  <a:pt x="49" y="60"/>
                </a:lnTo>
                <a:lnTo>
                  <a:pt x="49" y="59"/>
                </a:lnTo>
                <a:lnTo>
                  <a:pt x="50" y="59"/>
                </a:lnTo>
                <a:lnTo>
                  <a:pt x="50" y="58"/>
                </a:lnTo>
                <a:lnTo>
                  <a:pt x="50" y="57"/>
                </a:lnTo>
                <a:lnTo>
                  <a:pt x="50" y="56"/>
                </a:lnTo>
                <a:lnTo>
                  <a:pt x="50" y="57"/>
                </a:lnTo>
                <a:lnTo>
                  <a:pt x="49" y="57"/>
                </a:lnTo>
                <a:lnTo>
                  <a:pt x="49" y="56"/>
                </a:lnTo>
                <a:lnTo>
                  <a:pt x="49" y="55"/>
                </a:lnTo>
                <a:lnTo>
                  <a:pt x="49" y="53"/>
                </a:lnTo>
                <a:lnTo>
                  <a:pt x="50" y="53"/>
                </a:lnTo>
                <a:lnTo>
                  <a:pt x="50" y="52"/>
                </a:lnTo>
                <a:lnTo>
                  <a:pt x="50" y="51"/>
                </a:lnTo>
                <a:lnTo>
                  <a:pt x="50" y="50"/>
                </a:lnTo>
                <a:lnTo>
                  <a:pt x="50" y="49"/>
                </a:lnTo>
                <a:lnTo>
                  <a:pt x="52" y="49"/>
                </a:lnTo>
                <a:lnTo>
                  <a:pt x="52" y="48"/>
                </a:lnTo>
                <a:lnTo>
                  <a:pt x="52" y="47"/>
                </a:lnTo>
                <a:lnTo>
                  <a:pt x="52" y="45"/>
                </a:lnTo>
                <a:lnTo>
                  <a:pt x="52" y="44"/>
                </a:lnTo>
                <a:lnTo>
                  <a:pt x="53" y="44"/>
                </a:lnTo>
                <a:lnTo>
                  <a:pt x="53" y="43"/>
                </a:lnTo>
                <a:lnTo>
                  <a:pt x="53" y="42"/>
                </a:lnTo>
                <a:lnTo>
                  <a:pt x="53" y="41"/>
                </a:lnTo>
                <a:lnTo>
                  <a:pt x="54" y="41"/>
                </a:lnTo>
                <a:lnTo>
                  <a:pt x="54" y="40"/>
                </a:lnTo>
                <a:lnTo>
                  <a:pt x="55" y="39"/>
                </a:lnTo>
                <a:lnTo>
                  <a:pt x="56" y="36"/>
                </a:lnTo>
                <a:lnTo>
                  <a:pt x="56" y="35"/>
                </a:lnTo>
                <a:lnTo>
                  <a:pt x="53" y="35"/>
                </a:lnTo>
                <a:lnTo>
                  <a:pt x="53" y="34"/>
                </a:lnTo>
                <a:lnTo>
                  <a:pt x="53" y="33"/>
                </a:lnTo>
                <a:lnTo>
                  <a:pt x="53" y="32"/>
                </a:lnTo>
                <a:lnTo>
                  <a:pt x="52" y="30"/>
                </a:lnTo>
                <a:lnTo>
                  <a:pt x="50" y="26"/>
                </a:lnTo>
                <a:lnTo>
                  <a:pt x="50" y="23"/>
                </a:lnTo>
                <a:lnTo>
                  <a:pt x="50" y="22"/>
                </a:lnTo>
                <a:lnTo>
                  <a:pt x="50" y="20"/>
                </a:lnTo>
                <a:lnTo>
                  <a:pt x="50" y="19"/>
                </a:lnTo>
                <a:lnTo>
                  <a:pt x="50" y="18"/>
                </a:lnTo>
                <a:lnTo>
                  <a:pt x="50" y="17"/>
                </a:lnTo>
                <a:lnTo>
                  <a:pt x="50" y="16"/>
                </a:lnTo>
                <a:lnTo>
                  <a:pt x="49" y="16"/>
                </a:lnTo>
                <a:lnTo>
                  <a:pt x="48" y="16"/>
                </a:lnTo>
                <a:lnTo>
                  <a:pt x="47" y="16"/>
                </a:lnTo>
                <a:lnTo>
                  <a:pt x="47" y="15"/>
                </a:lnTo>
                <a:lnTo>
                  <a:pt x="47" y="14"/>
                </a:lnTo>
                <a:lnTo>
                  <a:pt x="47" y="13"/>
                </a:lnTo>
                <a:lnTo>
                  <a:pt x="47" y="10"/>
                </a:lnTo>
                <a:lnTo>
                  <a:pt x="47" y="9"/>
                </a:lnTo>
                <a:lnTo>
                  <a:pt x="47" y="8"/>
                </a:lnTo>
                <a:lnTo>
                  <a:pt x="47" y="7"/>
                </a:lnTo>
                <a:lnTo>
                  <a:pt x="48" y="7"/>
                </a:lnTo>
                <a:lnTo>
                  <a:pt x="49" y="6"/>
                </a:lnTo>
                <a:lnTo>
                  <a:pt x="50" y="6"/>
                </a:lnTo>
                <a:lnTo>
                  <a:pt x="52" y="6"/>
                </a:lnTo>
                <a:lnTo>
                  <a:pt x="53" y="6"/>
                </a:lnTo>
                <a:lnTo>
                  <a:pt x="56" y="6"/>
                </a:lnTo>
                <a:lnTo>
                  <a:pt x="57" y="6"/>
                </a:lnTo>
                <a:lnTo>
                  <a:pt x="58" y="6"/>
                </a:lnTo>
                <a:lnTo>
                  <a:pt x="60" y="6"/>
                </a:lnTo>
                <a:lnTo>
                  <a:pt x="61" y="6"/>
                </a:lnTo>
                <a:lnTo>
                  <a:pt x="62" y="6"/>
                </a:lnTo>
                <a:lnTo>
                  <a:pt x="64" y="6"/>
                </a:lnTo>
                <a:lnTo>
                  <a:pt x="65" y="6"/>
                </a:lnTo>
                <a:lnTo>
                  <a:pt x="66" y="6"/>
                </a:lnTo>
                <a:lnTo>
                  <a:pt x="67" y="6"/>
                </a:lnTo>
                <a:lnTo>
                  <a:pt x="70" y="6"/>
                </a:lnTo>
                <a:lnTo>
                  <a:pt x="71" y="6"/>
                </a:lnTo>
                <a:close/>
                <a:moveTo>
                  <a:pt x="76" y="99"/>
                </a:moveTo>
                <a:lnTo>
                  <a:pt x="76" y="100"/>
                </a:lnTo>
                <a:lnTo>
                  <a:pt x="75" y="100"/>
                </a:lnTo>
                <a:lnTo>
                  <a:pt x="75" y="101"/>
                </a:lnTo>
                <a:lnTo>
                  <a:pt x="75" y="102"/>
                </a:lnTo>
                <a:lnTo>
                  <a:pt x="75" y="107"/>
                </a:lnTo>
                <a:lnTo>
                  <a:pt x="75" y="108"/>
                </a:lnTo>
                <a:lnTo>
                  <a:pt x="75" y="109"/>
                </a:lnTo>
                <a:lnTo>
                  <a:pt x="75" y="110"/>
                </a:lnTo>
                <a:lnTo>
                  <a:pt x="75" y="111"/>
                </a:lnTo>
                <a:lnTo>
                  <a:pt x="75" y="112"/>
                </a:lnTo>
                <a:lnTo>
                  <a:pt x="75" y="115"/>
                </a:lnTo>
                <a:lnTo>
                  <a:pt x="75" y="116"/>
                </a:lnTo>
                <a:lnTo>
                  <a:pt x="75" y="117"/>
                </a:lnTo>
                <a:lnTo>
                  <a:pt x="76" y="117"/>
                </a:lnTo>
                <a:lnTo>
                  <a:pt x="78" y="117"/>
                </a:lnTo>
                <a:lnTo>
                  <a:pt x="79" y="117"/>
                </a:lnTo>
                <a:lnTo>
                  <a:pt x="79" y="118"/>
                </a:lnTo>
                <a:lnTo>
                  <a:pt x="79" y="119"/>
                </a:lnTo>
                <a:lnTo>
                  <a:pt x="79" y="120"/>
                </a:lnTo>
                <a:lnTo>
                  <a:pt x="79" y="122"/>
                </a:lnTo>
                <a:lnTo>
                  <a:pt x="79" y="123"/>
                </a:lnTo>
                <a:lnTo>
                  <a:pt x="81" y="124"/>
                </a:lnTo>
                <a:lnTo>
                  <a:pt x="82" y="124"/>
                </a:lnTo>
                <a:lnTo>
                  <a:pt x="82" y="125"/>
                </a:lnTo>
                <a:lnTo>
                  <a:pt x="83" y="125"/>
                </a:lnTo>
                <a:lnTo>
                  <a:pt x="83" y="126"/>
                </a:lnTo>
                <a:lnTo>
                  <a:pt x="84" y="126"/>
                </a:lnTo>
                <a:lnTo>
                  <a:pt x="86" y="127"/>
                </a:lnTo>
                <a:lnTo>
                  <a:pt x="87" y="128"/>
                </a:lnTo>
                <a:lnTo>
                  <a:pt x="88" y="128"/>
                </a:lnTo>
                <a:lnTo>
                  <a:pt x="89" y="130"/>
                </a:lnTo>
                <a:lnTo>
                  <a:pt x="91" y="132"/>
                </a:lnTo>
                <a:lnTo>
                  <a:pt x="92" y="132"/>
                </a:lnTo>
                <a:lnTo>
                  <a:pt x="96" y="135"/>
                </a:lnTo>
                <a:lnTo>
                  <a:pt x="97" y="136"/>
                </a:lnTo>
                <a:lnTo>
                  <a:pt x="98" y="137"/>
                </a:lnTo>
                <a:lnTo>
                  <a:pt x="99" y="137"/>
                </a:lnTo>
                <a:lnTo>
                  <a:pt x="100" y="137"/>
                </a:lnTo>
                <a:lnTo>
                  <a:pt x="101" y="137"/>
                </a:lnTo>
                <a:lnTo>
                  <a:pt x="102" y="137"/>
                </a:lnTo>
                <a:lnTo>
                  <a:pt x="104" y="137"/>
                </a:lnTo>
                <a:lnTo>
                  <a:pt x="105" y="137"/>
                </a:lnTo>
                <a:lnTo>
                  <a:pt x="106" y="137"/>
                </a:lnTo>
                <a:lnTo>
                  <a:pt x="108" y="137"/>
                </a:lnTo>
                <a:lnTo>
                  <a:pt x="109" y="137"/>
                </a:lnTo>
                <a:lnTo>
                  <a:pt x="110" y="137"/>
                </a:lnTo>
                <a:lnTo>
                  <a:pt x="112" y="137"/>
                </a:lnTo>
                <a:lnTo>
                  <a:pt x="113" y="137"/>
                </a:lnTo>
                <a:lnTo>
                  <a:pt x="114" y="137"/>
                </a:lnTo>
                <a:lnTo>
                  <a:pt x="115" y="137"/>
                </a:lnTo>
                <a:lnTo>
                  <a:pt x="117" y="137"/>
                </a:lnTo>
                <a:lnTo>
                  <a:pt x="116" y="137"/>
                </a:lnTo>
                <a:lnTo>
                  <a:pt x="116" y="136"/>
                </a:lnTo>
                <a:lnTo>
                  <a:pt x="115" y="135"/>
                </a:lnTo>
                <a:lnTo>
                  <a:pt x="115" y="134"/>
                </a:lnTo>
                <a:lnTo>
                  <a:pt x="115" y="133"/>
                </a:lnTo>
                <a:lnTo>
                  <a:pt x="114" y="133"/>
                </a:lnTo>
                <a:lnTo>
                  <a:pt x="113" y="133"/>
                </a:lnTo>
                <a:lnTo>
                  <a:pt x="112" y="133"/>
                </a:lnTo>
                <a:lnTo>
                  <a:pt x="112" y="132"/>
                </a:lnTo>
                <a:lnTo>
                  <a:pt x="112" y="131"/>
                </a:lnTo>
                <a:lnTo>
                  <a:pt x="112" y="130"/>
                </a:lnTo>
                <a:lnTo>
                  <a:pt x="112" y="128"/>
                </a:lnTo>
                <a:lnTo>
                  <a:pt x="110" y="128"/>
                </a:lnTo>
                <a:lnTo>
                  <a:pt x="109" y="128"/>
                </a:lnTo>
                <a:lnTo>
                  <a:pt x="106" y="128"/>
                </a:lnTo>
                <a:lnTo>
                  <a:pt x="106" y="127"/>
                </a:lnTo>
                <a:lnTo>
                  <a:pt x="107" y="127"/>
                </a:lnTo>
                <a:lnTo>
                  <a:pt x="108" y="127"/>
                </a:lnTo>
                <a:lnTo>
                  <a:pt x="109" y="127"/>
                </a:lnTo>
                <a:lnTo>
                  <a:pt x="110" y="127"/>
                </a:lnTo>
                <a:lnTo>
                  <a:pt x="112" y="127"/>
                </a:lnTo>
                <a:lnTo>
                  <a:pt x="113" y="127"/>
                </a:lnTo>
                <a:lnTo>
                  <a:pt x="114" y="127"/>
                </a:lnTo>
                <a:lnTo>
                  <a:pt x="115" y="127"/>
                </a:lnTo>
                <a:lnTo>
                  <a:pt x="115" y="126"/>
                </a:lnTo>
                <a:lnTo>
                  <a:pt x="115" y="125"/>
                </a:lnTo>
                <a:lnTo>
                  <a:pt x="115" y="124"/>
                </a:lnTo>
                <a:lnTo>
                  <a:pt x="115" y="123"/>
                </a:lnTo>
                <a:lnTo>
                  <a:pt x="115" y="122"/>
                </a:lnTo>
                <a:lnTo>
                  <a:pt x="115" y="117"/>
                </a:lnTo>
                <a:lnTo>
                  <a:pt x="112" y="117"/>
                </a:lnTo>
                <a:lnTo>
                  <a:pt x="110" y="117"/>
                </a:lnTo>
                <a:lnTo>
                  <a:pt x="106" y="120"/>
                </a:lnTo>
                <a:lnTo>
                  <a:pt x="106" y="119"/>
                </a:lnTo>
                <a:lnTo>
                  <a:pt x="106" y="118"/>
                </a:lnTo>
                <a:lnTo>
                  <a:pt x="106" y="117"/>
                </a:lnTo>
                <a:lnTo>
                  <a:pt x="106" y="115"/>
                </a:lnTo>
                <a:lnTo>
                  <a:pt x="106" y="112"/>
                </a:lnTo>
                <a:lnTo>
                  <a:pt x="106" y="111"/>
                </a:lnTo>
                <a:lnTo>
                  <a:pt x="106" y="110"/>
                </a:lnTo>
                <a:lnTo>
                  <a:pt x="106" y="109"/>
                </a:lnTo>
                <a:lnTo>
                  <a:pt x="104" y="109"/>
                </a:lnTo>
                <a:lnTo>
                  <a:pt x="104" y="110"/>
                </a:lnTo>
                <a:lnTo>
                  <a:pt x="102" y="110"/>
                </a:lnTo>
                <a:lnTo>
                  <a:pt x="101" y="110"/>
                </a:lnTo>
                <a:lnTo>
                  <a:pt x="101" y="109"/>
                </a:lnTo>
                <a:lnTo>
                  <a:pt x="101" y="108"/>
                </a:lnTo>
                <a:lnTo>
                  <a:pt x="101" y="107"/>
                </a:lnTo>
                <a:lnTo>
                  <a:pt x="100" y="107"/>
                </a:lnTo>
                <a:lnTo>
                  <a:pt x="99" y="107"/>
                </a:lnTo>
                <a:lnTo>
                  <a:pt x="98" y="107"/>
                </a:lnTo>
                <a:lnTo>
                  <a:pt x="96" y="107"/>
                </a:lnTo>
                <a:lnTo>
                  <a:pt x="95" y="107"/>
                </a:lnTo>
                <a:lnTo>
                  <a:pt x="93" y="107"/>
                </a:lnTo>
                <a:lnTo>
                  <a:pt x="92" y="107"/>
                </a:lnTo>
                <a:lnTo>
                  <a:pt x="91" y="107"/>
                </a:lnTo>
                <a:lnTo>
                  <a:pt x="90" y="107"/>
                </a:lnTo>
                <a:lnTo>
                  <a:pt x="89" y="107"/>
                </a:lnTo>
                <a:lnTo>
                  <a:pt x="88" y="107"/>
                </a:lnTo>
                <a:lnTo>
                  <a:pt x="87" y="107"/>
                </a:lnTo>
                <a:lnTo>
                  <a:pt x="86" y="107"/>
                </a:lnTo>
                <a:lnTo>
                  <a:pt x="86" y="108"/>
                </a:lnTo>
                <a:lnTo>
                  <a:pt x="86" y="109"/>
                </a:lnTo>
                <a:lnTo>
                  <a:pt x="86" y="110"/>
                </a:lnTo>
                <a:lnTo>
                  <a:pt x="86" y="111"/>
                </a:lnTo>
                <a:lnTo>
                  <a:pt x="86" y="112"/>
                </a:lnTo>
                <a:lnTo>
                  <a:pt x="86" y="114"/>
                </a:lnTo>
                <a:lnTo>
                  <a:pt x="86" y="115"/>
                </a:lnTo>
                <a:lnTo>
                  <a:pt x="86" y="116"/>
                </a:lnTo>
                <a:lnTo>
                  <a:pt x="86" y="117"/>
                </a:lnTo>
                <a:lnTo>
                  <a:pt x="84" y="117"/>
                </a:lnTo>
                <a:lnTo>
                  <a:pt x="83" y="117"/>
                </a:lnTo>
                <a:lnTo>
                  <a:pt x="82" y="117"/>
                </a:lnTo>
                <a:lnTo>
                  <a:pt x="81" y="117"/>
                </a:lnTo>
                <a:lnTo>
                  <a:pt x="81" y="116"/>
                </a:lnTo>
                <a:lnTo>
                  <a:pt x="81" y="115"/>
                </a:lnTo>
                <a:lnTo>
                  <a:pt x="81" y="114"/>
                </a:lnTo>
                <a:lnTo>
                  <a:pt x="81" y="112"/>
                </a:lnTo>
                <a:lnTo>
                  <a:pt x="81" y="111"/>
                </a:lnTo>
                <a:lnTo>
                  <a:pt x="81" y="110"/>
                </a:lnTo>
                <a:lnTo>
                  <a:pt x="81" y="109"/>
                </a:lnTo>
                <a:lnTo>
                  <a:pt x="81" y="108"/>
                </a:lnTo>
                <a:lnTo>
                  <a:pt x="81" y="107"/>
                </a:lnTo>
                <a:lnTo>
                  <a:pt x="82" y="107"/>
                </a:lnTo>
                <a:lnTo>
                  <a:pt x="83" y="107"/>
                </a:lnTo>
                <a:lnTo>
                  <a:pt x="83" y="103"/>
                </a:lnTo>
                <a:lnTo>
                  <a:pt x="84" y="103"/>
                </a:lnTo>
                <a:lnTo>
                  <a:pt x="86" y="103"/>
                </a:lnTo>
                <a:lnTo>
                  <a:pt x="88" y="103"/>
                </a:lnTo>
                <a:lnTo>
                  <a:pt x="88" y="102"/>
                </a:lnTo>
                <a:lnTo>
                  <a:pt x="88" y="101"/>
                </a:lnTo>
                <a:lnTo>
                  <a:pt x="90" y="101"/>
                </a:lnTo>
                <a:lnTo>
                  <a:pt x="91" y="101"/>
                </a:lnTo>
                <a:lnTo>
                  <a:pt x="91" y="100"/>
                </a:lnTo>
                <a:lnTo>
                  <a:pt x="91" y="99"/>
                </a:lnTo>
                <a:lnTo>
                  <a:pt x="91" y="98"/>
                </a:lnTo>
                <a:lnTo>
                  <a:pt x="91" y="97"/>
                </a:lnTo>
                <a:lnTo>
                  <a:pt x="90" y="97"/>
                </a:lnTo>
                <a:lnTo>
                  <a:pt x="89" y="97"/>
                </a:lnTo>
                <a:lnTo>
                  <a:pt x="88" y="97"/>
                </a:lnTo>
                <a:lnTo>
                  <a:pt x="87" y="97"/>
                </a:lnTo>
                <a:lnTo>
                  <a:pt x="86" y="97"/>
                </a:lnTo>
                <a:lnTo>
                  <a:pt x="84" y="97"/>
                </a:lnTo>
                <a:lnTo>
                  <a:pt x="83" y="97"/>
                </a:lnTo>
                <a:lnTo>
                  <a:pt x="82" y="97"/>
                </a:lnTo>
                <a:lnTo>
                  <a:pt x="81" y="97"/>
                </a:lnTo>
                <a:lnTo>
                  <a:pt x="80" y="97"/>
                </a:lnTo>
                <a:lnTo>
                  <a:pt x="79" y="97"/>
                </a:lnTo>
                <a:lnTo>
                  <a:pt x="78" y="97"/>
                </a:lnTo>
                <a:lnTo>
                  <a:pt x="76" y="97"/>
                </a:lnTo>
                <a:lnTo>
                  <a:pt x="75" y="97"/>
                </a:lnTo>
                <a:lnTo>
                  <a:pt x="75" y="98"/>
                </a:lnTo>
                <a:lnTo>
                  <a:pt x="76" y="98"/>
                </a:lnTo>
                <a:lnTo>
                  <a:pt x="76" y="99"/>
                </a:lnTo>
                <a:close/>
                <a:moveTo>
                  <a:pt x="159" y="80"/>
                </a:moveTo>
                <a:lnTo>
                  <a:pt x="159" y="82"/>
                </a:lnTo>
                <a:lnTo>
                  <a:pt x="157" y="82"/>
                </a:lnTo>
                <a:lnTo>
                  <a:pt x="157" y="83"/>
                </a:lnTo>
                <a:lnTo>
                  <a:pt x="157" y="84"/>
                </a:lnTo>
                <a:lnTo>
                  <a:pt x="157" y="88"/>
                </a:lnTo>
                <a:lnTo>
                  <a:pt x="158" y="88"/>
                </a:lnTo>
                <a:lnTo>
                  <a:pt x="159" y="88"/>
                </a:lnTo>
                <a:lnTo>
                  <a:pt x="160" y="88"/>
                </a:lnTo>
                <a:lnTo>
                  <a:pt x="161" y="88"/>
                </a:lnTo>
                <a:lnTo>
                  <a:pt x="162" y="88"/>
                </a:lnTo>
                <a:lnTo>
                  <a:pt x="164" y="88"/>
                </a:lnTo>
                <a:lnTo>
                  <a:pt x="164" y="84"/>
                </a:lnTo>
                <a:lnTo>
                  <a:pt x="165" y="84"/>
                </a:lnTo>
                <a:lnTo>
                  <a:pt x="166" y="84"/>
                </a:lnTo>
                <a:lnTo>
                  <a:pt x="166" y="88"/>
                </a:lnTo>
                <a:lnTo>
                  <a:pt x="167" y="88"/>
                </a:lnTo>
                <a:lnTo>
                  <a:pt x="167" y="84"/>
                </a:lnTo>
                <a:lnTo>
                  <a:pt x="167" y="83"/>
                </a:lnTo>
                <a:lnTo>
                  <a:pt x="167" y="80"/>
                </a:lnTo>
                <a:lnTo>
                  <a:pt x="166" y="80"/>
                </a:lnTo>
                <a:lnTo>
                  <a:pt x="165" y="80"/>
                </a:lnTo>
                <a:lnTo>
                  <a:pt x="164" y="80"/>
                </a:lnTo>
                <a:lnTo>
                  <a:pt x="162" y="80"/>
                </a:lnTo>
                <a:lnTo>
                  <a:pt x="161" y="80"/>
                </a:lnTo>
                <a:lnTo>
                  <a:pt x="160" y="80"/>
                </a:lnTo>
                <a:lnTo>
                  <a:pt x="159" y="80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288" name="Freeform 4843">
            <a:extLst>
              <a:ext uri="{FF2B5EF4-FFF2-40B4-BE49-F238E27FC236}">
                <a16:creationId xmlns:a16="http://schemas.microsoft.com/office/drawing/2014/main" id="{3F1700FF-FFF1-F90F-5C3C-062F934EDA8A}"/>
              </a:ext>
            </a:extLst>
          </p:cNvPr>
          <p:cNvSpPr>
            <a:spLocks/>
          </p:cNvSpPr>
          <p:nvPr/>
        </p:nvSpPr>
        <p:spPr bwMode="auto">
          <a:xfrm>
            <a:off x="2509675" y="2092689"/>
            <a:ext cx="211131" cy="300616"/>
          </a:xfrm>
          <a:custGeom>
            <a:avLst/>
            <a:gdLst>
              <a:gd name="T0" fmla="*/ 76 w 151"/>
              <a:gd name="T1" fmla="*/ 31 h 215"/>
              <a:gd name="T2" fmla="*/ 73 w 151"/>
              <a:gd name="T3" fmla="*/ 33 h 215"/>
              <a:gd name="T4" fmla="*/ 71 w 151"/>
              <a:gd name="T5" fmla="*/ 42 h 215"/>
              <a:gd name="T6" fmla="*/ 71 w 151"/>
              <a:gd name="T7" fmla="*/ 51 h 215"/>
              <a:gd name="T8" fmla="*/ 71 w 151"/>
              <a:gd name="T9" fmla="*/ 60 h 215"/>
              <a:gd name="T10" fmla="*/ 73 w 151"/>
              <a:gd name="T11" fmla="*/ 67 h 215"/>
              <a:gd name="T12" fmla="*/ 80 w 151"/>
              <a:gd name="T13" fmla="*/ 72 h 215"/>
              <a:gd name="T14" fmla="*/ 83 w 151"/>
              <a:gd name="T15" fmla="*/ 75 h 215"/>
              <a:gd name="T16" fmla="*/ 86 w 151"/>
              <a:gd name="T17" fmla="*/ 84 h 215"/>
              <a:gd name="T18" fmla="*/ 91 w 151"/>
              <a:gd name="T19" fmla="*/ 88 h 215"/>
              <a:gd name="T20" fmla="*/ 94 w 151"/>
              <a:gd name="T21" fmla="*/ 88 h 215"/>
              <a:gd name="T22" fmla="*/ 101 w 151"/>
              <a:gd name="T23" fmla="*/ 90 h 215"/>
              <a:gd name="T24" fmla="*/ 104 w 151"/>
              <a:gd name="T25" fmla="*/ 91 h 215"/>
              <a:gd name="T26" fmla="*/ 110 w 151"/>
              <a:gd name="T27" fmla="*/ 90 h 215"/>
              <a:gd name="T28" fmla="*/ 108 w 151"/>
              <a:gd name="T29" fmla="*/ 97 h 215"/>
              <a:gd name="T30" fmla="*/ 112 w 151"/>
              <a:gd name="T31" fmla="*/ 106 h 215"/>
              <a:gd name="T32" fmla="*/ 119 w 151"/>
              <a:gd name="T33" fmla="*/ 114 h 215"/>
              <a:gd name="T34" fmla="*/ 125 w 151"/>
              <a:gd name="T35" fmla="*/ 119 h 215"/>
              <a:gd name="T36" fmla="*/ 132 w 151"/>
              <a:gd name="T37" fmla="*/ 125 h 215"/>
              <a:gd name="T38" fmla="*/ 138 w 151"/>
              <a:gd name="T39" fmla="*/ 126 h 215"/>
              <a:gd name="T40" fmla="*/ 142 w 151"/>
              <a:gd name="T41" fmla="*/ 131 h 215"/>
              <a:gd name="T42" fmla="*/ 141 w 151"/>
              <a:gd name="T43" fmla="*/ 142 h 215"/>
              <a:gd name="T44" fmla="*/ 146 w 151"/>
              <a:gd name="T45" fmla="*/ 154 h 215"/>
              <a:gd name="T46" fmla="*/ 149 w 151"/>
              <a:gd name="T47" fmla="*/ 163 h 215"/>
              <a:gd name="T48" fmla="*/ 150 w 151"/>
              <a:gd name="T49" fmla="*/ 172 h 215"/>
              <a:gd name="T50" fmla="*/ 129 w 151"/>
              <a:gd name="T51" fmla="*/ 168 h 215"/>
              <a:gd name="T52" fmla="*/ 117 w 151"/>
              <a:gd name="T53" fmla="*/ 175 h 215"/>
              <a:gd name="T54" fmla="*/ 102 w 151"/>
              <a:gd name="T55" fmla="*/ 172 h 215"/>
              <a:gd name="T56" fmla="*/ 95 w 151"/>
              <a:gd name="T57" fmla="*/ 174 h 215"/>
              <a:gd name="T58" fmla="*/ 94 w 151"/>
              <a:gd name="T59" fmla="*/ 181 h 215"/>
              <a:gd name="T60" fmla="*/ 92 w 151"/>
              <a:gd name="T61" fmla="*/ 191 h 215"/>
              <a:gd name="T62" fmla="*/ 85 w 151"/>
              <a:gd name="T63" fmla="*/ 194 h 215"/>
              <a:gd name="T64" fmla="*/ 84 w 151"/>
              <a:gd name="T65" fmla="*/ 204 h 215"/>
              <a:gd name="T66" fmla="*/ 75 w 151"/>
              <a:gd name="T67" fmla="*/ 206 h 215"/>
              <a:gd name="T68" fmla="*/ 66 w 151"/>
              <a:gd name="T69" fmla="*/ 210 h 215"/>
              <a:gd name="T70" fmla="*/ 60 w 151"/>
              <a:gd name="T71" fmla="*/ 211 h 215"/>
              <a:gd name="T72" fmla="*/ 56 w 151"/>
              <a:gd name="T73" fmla="*/ 206 h 215"/>
              <a:gd name="T74" fmla="*/ 50 w 151"/>
              <a:gd name="T75" fmla="*/ 193 h 215"/>
              <a:gd name="T76" fmla="*/ 41 w 151"/>
              <a:gd name="T77" fmla="*/ 173 h 215"/>
              <a:gd name="T78" fmla="*/ 34 w 151"/>
              <a:gd name="T79" fmla="*/ 163 h 215"/>
              <a:gd name="T80" fmla="*/ 23 w 151"/>
              <a:gd name="T81" fmla="*/ 161 h 215"/>
              <a:gd name="T82" fmla="*/ 15 w 151"/>
              <a:gd name="T83" fmla="*/ 158 h 215"/>
              <a:gd name="T84" fmla="*/ 6 w 151"/>
              <a:gd name="T85" fmla="*/ 158 h 215"/>
              <a:gd name="T86" fmla="*/ 4 w 151"/>
              <a:gd name="T87" fmla="*/ 150 h 215"/>
              <a:gd name="T88" fmla="*/ 12 w 151"/>
              <a:gd name="T89" fmla="*/ 138 h 215"/>
              <a:gd name="T90" fmla="*/ 13 w 151"/>
              <a:gd name="T91" fmla="*/ 132 h 215"/>
              <a:gd name="T92" fmla="*/ 17 w 151"/>
              <a:gd name="T93" fmla="*/ 124 h 215"/>
              <a:gd name="T94" fmla="*/ 23 w 151"/>
              <a:gd name="T95" fmla="*/ 117 h 215"/>
              <a:gd name="T96" fmla="*/ 30 w 151"/>
              <a:gd name="T97" fmla="*/ 116 h 215"/>
              <a:gd name="T98" fmla="*/ 33 w 151"/>
              <a:gd name="T99" fmla="*/ 101 h 215"/>
              <a:gd name="T100" fmla="*/ 23 w 151"/>
              <a:gd name="T101" fmla="*/ 73 h 215"/>
              <a:gd name="T102" fmla="*/ 31 w 151"/>
              <a:gd name="T103" fmla="*/ 66 h 215"/>
              <a:gd name="T104" fmla="*/ 49 w 151"/>
              <a:gd name="T105" fmla="*/ 52 h 215"/>
              <a:gd name="T106" fmla="*/ 49 w 151"/>
              <a:gd name="T107" fmla="*/ 39 h 215"/>
              <a:gd name="T108" fmla="*/ 50 w 151"/>
              <a:gd name="T109" fmla="*/ 32 h 215"/>
              <a:gd name="T110" fmla="*/ 49 w 151"/>
              <a:gd name="T111" fmla="*/ 24 h 215"/>
              <a:gd name="T112" fmla="*/ 62 w 151"/>
              <a:gd name="T113" fmla="*/ 5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51" h="215">
                <a:moveTo>
                  <a:pt x="82" y="1"/>
                </a:moveTo>
                <a:lnTo>
                  <a:pt x="83" y="1"/>
                </a:lnTo>
                <a:lnTo>
                  <a:pt x="83" y="12"/>
                </a:lnTo>
                <a:lnTo>
                  <a:pt x="83" y="13"/>
                </a:lnTo>
                <a:lnTo>
                  <a:pt x="82" y="22"/>
                </a:lnTo>
                <a:lnTo>
                  <a:pt x="77" y="22"/>
                </a:lnTo>
                <a:lnTo>
                  <a:pt x="77" y="23"/>
                </a:lnTo>
                <a:lnTo>
                  <a:pt x="76" y="31"/>
                </a:lnTo>
                <a:lnTo>
                  <a:pt x="76" y="32"/>
                </a:lnTo>
                <a:lnTo>
                  <a:pt x="75" y="31"/>
                </a:lnTo>
                <a:lnTo>
                  <a:pt x="74" y="31"/>
                </a:lnTo>
                <a:lnTo>
                  <a:pt x="74" y="32"/>
                </a:lnTo>
                <a:lnTo>
                  <a:pt x="74" y="33"/>
                </a:lnTo>
                <a:lnTo>
                  <a:pt x="74" y="32"/>
                </a:lnTo>
                <a:lnTo>
                  <a:pt x="73" y="32"/>
                </a:lnTo>
                <a:lnTo>
                  <a:pt x="73" y="33"/>
                </a:lnTo>
                <a:lnTo>
                  <a:pt x="73" y="34"/>
                </a:lnTo>
                <a:lnTo>
                  <a:pt x="72" y="34"/>
                </a:lnTo>
                <a:lnTo>
                  <a:pt x="71" y="34"/>
                </a:lnTo>
                <a:lnTo>
                  <a:pt x="71" y="35"/>
                </a:lnTo>
                <a:lnTo>
                  <a:pt x="71" y="38"/>
                </a:lnTo>
                <a:lnTo>
                  <a:pt x="71" y="40"/>
                </a:lnTo>
                <a:lnTo>
                  <a:pt x="71" y="41"/>
                </a:lnTo>
                <a:lnTo>
                  <a:pt x="71" y="42"/>
                </a:lnTo>
                <a:lnTo>
                  <a:pt x="71" y="43"/>
                </a:lnTo>
                <a:lnTo>
                  <a:pt x="71" y="45"/>
                </a:lnTo>
                <a:lnTo>
                  <a:pt x="71" y="46"/>
                </a:lnTo>
                <a:lnTo>
                  <a:pt x="71" y="47"/>
                </a:lnTo>
                <a:lnTo>
                  <a:pt x="71" y="48"/>
                </a:lnTo>
                <a:lnTo>
                  <a:pt x="71" y="49"/>
                </a:lnTo>
                <a:lnTo>
                  <a:pt x="71" y="50"/>
                </a:lnTo>
                <a:lnTo>
                  <a:pt x="71" y="51"/>
                </a:lnTo>
                <a:lnTo>
                  <a:pt x="71" y="52"/>
                </a:lnTo>
                <a:lnTo>
                  <a:pt x="71" y="54"/>
                </a:lnTo>
                <a:lnTo>
                  <a:pt x="71" y="55"/>
                </a:lnTo>
                <a:lnTo>
                  <a:pt x="71" y="56"/>
                </a:lnTo>
                <a:lnTo>
                  <a:pt x="71" y="57"/>
                </a:lnTo>
                <a:lnTo>
                  <a:pt x="71" y="58"/>
                </a:lnTo>
                <a:lnTo>
                  <a:pt x="71" y="59"/>
                </a:lnTo>
                <a:lnTo>
                  <a:pt x="71" y="60"/>
                </a:lnTo>
                <a:lnTo>
                  <a:pt x="71" y="62"/>
                </a:lnTo>
                <a:lnTo>
                  <a:pt x="71" y="63"/>
                </a:lnTo>
                <a:lnTo>
                  <a:pt x="71" y="64"/>
                </a:lnTo>
                <a:lnTo>
                  <a:pt x="71" y="65"/>
                </a:lnTo>
                <a:lnTo>
                  <a:pt x="71" y="66"/>
                </a:lnTo>
                <a:lnTo>
                  <a:pt x="72" y="66"/>
                </a:lnTo>
                <a:lnTo>
                  <a:pt x="73" y="66"/>
                </a:lnTo>
                <a:lnTo>
                  <a:pt x="73" y="67"/>
                </a:lnTo>
                <a:lnTo>
                  <a:pt x="74" y="67"/>
                </a:lnTo>
                <a:lnTo>
                  <a:pt x="75" y="68"/>
                </a:lnTo>
                <a:lnTo>
                  <a:pt x="76" y="68"/>
                </a:lnTo>
                <a:lnTo>
                  <a:pt x="76" y="70"/>
                </a:lnTo>
                <a:lnTo>
                  <a:pt x="76" y="71"/>
                </a:lnTo>
                <a:lnTo>
                  <a:pt x="77" y="71"/>
                </a:lnTo>
                <a:lnTo>
                  <a:pt x="78" y="72"/>
                </a:lnTo>
                <a:lnTo>
                  <a:pt x="80" y="72"/>
                </a:lnTo>
                <a:lnTo>
                  <a:pt x="80" y="73"/>
                </a:lnTo>
                <a:lnTo>
                  <a:pt x="81" y="73"/>
                </a:lnTo>
                <a:lnTo>
                  <a:pt x="81" y="74"/>
                </a:lnTo>
                <a:lnTo>
                  <a:pt x="81" y="72"/>
                </a:lnTo>
                <a:lnTo>
                  <a:pt x="81" y="73"/>
                </a:lnTo>
                <a:lnTo>
                  <a:pt x="82" y="73"/>
                </a:lnTo>
                <a:lnTo>
                  <a:pt x="82" y="74"/>
                </a:lnTo>
                <a:lnTo>
                  <a:pt x="83" y="75"/>
                </a:lnTo>
                <a:lnTo>
                  <a:pt x="84" y="75"/>
                </a:lnTo>
                <a:lnTo>
                  <a:pt x="84" y="76"/>
                </a:lnTo>
                <a:lnTo>
                  <a:pt x="84" y="77"/>
                </a:lnTo>
                <a:lnTo>
                  <a:pt x="85" y="77"/>
                </a:lnTo>
                <a:lnTo>
                  <a:pt x="86" y="79"/>
                </a:lnTo>
                <a:lnTo>
                  <a:pt x="86" y="81"/>
                </a:lnTo>
                <a:lnTo>
                  <a:pt x="86" y="82"/>
                </a:lnTo>
                <a:lnTo>
                  <a:pt x="86" y="84"/>
                </a:lnTo>
                <a:lnTo>
                  <a:pt x="86" y="85"/>
                </a:lnTo>
                <a:lnTo>
                  <a:pt x="88" y="85"/>
                </a:lnTo>
                <a:lnTo>
                  <a:pt x="89" y="87"/>
                </a:lnTo>
                <a:lnTo>
                  <a:pt x="90" y="87"/>
                </a:lnTo>
                <a:lnTo>
                  <a:pt x="90" y="85"/>
                </a:lnTo>
                <a:lnTo>
                  <a:pt x="90" y="87"/>
                </a:lnTo>
                <a:lnTo>
                  <a:pt x="91" y="87"/>
                </a:lnTo>
                <a:lnTo>
                  <a:pt x="91" y="88"/>
                </a:lnTo>
                <a:lnTo>
                  <a:pt x="92" y="88"/>
                </a:lnTo>
                <a:lnTo>
                  <a:pt x="92" y="87"/>
                </a:lnTo>
                <a:lnTo>
                  <a:pt x="92" y="88"/>
                </a:lnTo>
                <a:lnTo>
                  <a:pt x="93" y="88"/>
                </a:lnTo>
                <a:lnTo>
                  <a:pt x="94" y="88"/>
                </a:lnTo>
                <a:lnTo>
                  <a:pt x="93" y="89"/>
                </a:lnTo>
                <a:lnTo>
                  <a:pt x="94" y="89"/>
                </a:lnTo>
                <a:lnTo>
                  <a:pt x="94" y="88"/>
                </a:lnTo>
                <a:lnTo>
                  <a:pt x="94" y="89"/>
                </a:lnTo>
                <a:lnTo>
                  <a:pt x="95" y="89"/>
                </a:lnTo>
                <a:lnTo>
                  <a:pt x="97" y="89"/>
                </a:lnTo>
                <a:lnTo>
                  <a:pt x="98" y="89"/>
                </a:lnTo>
                <a:lnTo>
                  <a:pt x="98" y="90"/>
                </a:lnTo>
                <a:lnTo>
                  <a:pt x="99" y="90"/>
                </a:lnTo>
                <a:lnTo>
                  <a:pt x="100" y="90"/>
                </a:lnTo>
                <a:lnTo>
                  <a:pt x="101" y="90"/>
                </a:lnTo>
                <a:lnTo>
                  <a:pt x="101" y="89"/>
                </a:lnTo>
                <a:lnTo>
                  <a:pt x="101" y="90"/>
                </a:lnTo>
                <a:lnTo>
                  <a:pt x="102" y="90"/>
                </a:lnTo>
                <a:lnTo>
                  <a:pt x="102" y="89"/>
                </a:lnTo>
                <a:lnTo>
                  <a:pt x="103" y="89"/>
                </a:lnTo>
                <a:lnTo>
                  <a:pt x="104" y="89"/>
                </a:lnTo>
                <a:lnTo>
                  <a:pt x="104" y="90"/>
                </a:lnTo>
                <a:lnTo>
                  <a:pt x="104" y="91"/>
                </a:lnTo>
                <a:lnTo>
                  <a:pt x="104" y="90"/>
                </a:lnTo>
                <a:lnTo>
                  <a:pt x="106" y="90"/>
                </a:lnTo>
                <a:lnTo>
                  <a:pt x="107" y="90"/>
                </a:lnTo>
                <a:lnTo>
                  <a:pt x="108" y="90"/>
                </a:lnTo>
                <a:lnTo>
                  <a:pt x="109" y="90"/>
                </a:lnTo>
                <a:lnTo>
                  <a:pt x="109" y="89"/>
                </a:lnTo>
                <a:lnTo>
                  <a:pt x="110" y="89"/>
                </a:lnTo>
                <a:lnTo>
                  <a:pt x="110" y="90"/>
                </a:lnTo>
                <a:lnTo>
                  <a:pt x="110" y="91"/>
                </a:lnTo>
                <a:lnTo>
                  <a:pt x="110" y="92"/>
                </a:lnTo>
                <a:lnTo>
                  <a:pt x="110" y="93"/>
                </a:lnTo>
                <a:lnTo>
                  <a:pt x="109" y="93"/>
                </a:lnTo>
                <a:lnTo>
                  <a:pt x="108" y="93"/>
                </a:lnTo>
                <a:lnTo>
                  <a:pt x="108" y="94"/>
                </a:lnTo>
                <a:lnTo>
                  <a:pt x="108" y="96"/>
                </a:lnTo>
                <a:lnTo>
                  <a:pt x="108" y="97"/>
                </a:lnTo>
                <a:lnTo>
                  <a:pt x="108" y="98"/>
                </a:lnTo>
                <a:lnTo>
                  <a:pt x="108" y="99"/>
                </a:lnTo>
                <a:lnTo>
                  <a:pt x="109" y="101"/>
                </a:lnTo>
                <a:lnTo>
                  <a:pt x="110" y="101"/>
                </a:lnTo>
                <a:lnTo>
                  <a:pt x="110" y="102"/>
                </a:lnTo>
                <a:lnTo>
                  <a:pt x="111" y="104"/>
                </a:lnTo>
                <a:lnTo>
                  <a:pt x="114" y="105"/>
                </a:lnTo>
                <a:lnTo>
                  <a:pt x="112" y="106"/>
                </a:lnTo>
                <a:lnTo>
                  <a:pt x="114" y="107"/>
                </a:lnTo>
                <a:lnTo>
                  <a:pt x="114" y="108"/>
                </a:lnTo>
                <a:lnTo>
                  <a:pt x="116" y="108"/>
                </a:lnTo>
                <a:lnTo>
                  <a:pt x="116" y="109"/>
                </a:lnTo>
                <a:lnTo>
                  <a:pt x="118" y="110"/>
                </a:lnTo>
                <a:lnTo>
                  <a:pt x="119" y="112"/>
                </a:lnTo>
                <a:lnTo>
                  <a:pt x="119" y="113"/>
                </a:lnTo>
                <a:lnTo>
                  <a:pt x="119" y="114"/>
                </a:lnTo>
                <a:lnTo>
                  <a:pt x="119" y="115"/>
                </a:lnTo>
                <a:lnTo>
                  <a:pt x="119" y="116"/>
                </a:lnTo>
                <a:lnTo>
                  <a:pt x="120" y="116"/>
                </a:lnTo>
                <a:lnTo>
                  <a:pt x="121" y="117"/>
                </a:lnTo>
                <a:lnTo>
                  <a:pt x="123" y="118"/>
                </a:lnTo>
                <a:lnTo>
                  <a:pt x="124" y="118"/>
                </a:lnTo>
                <a:lnTo>
                  <a:pt x="124" y="119"/>
                </a:lnTo>
                <a:lnTo>
                  <a:pt x="125" y="119"/>
                </a:lnTo>
                <a:lnTo>
                  <a:pt x="125" y="121"/>
                </a:lnTo>
                <a:lnTo>
                  <a:pt x="126" y="122"/>
                </a:lnTo>
                <a:lnTo>
                  <a:pt x="127" y="122"/>
                </a:lnTo>
                <a:lnTo>
                  <a:pt x="128" y="123"/>
                </a:lnTo>
                <a:lnTo>
                  <a:pt x="129" y="124"/>
                </a:lnTo>
                <a:lnTo>
                  <a:pt x="131" y="124"/>
                </a:lnTo>
                <a:lnTo>
                  <a:pt x="131" y="125"/>
                </a:lnTo>
                <a:lnTo>
                  <a:pt x="132" y="125"/>
                </a:lnTo>
                <a:lnTo>
                  <a:pt x="132" y="126"/>
                </a:lnTo>
                <a:lnTo>
                  <a:pt x="133" y="127"/>
                </a:lnTo>
                <a:lnTo>
                  <a:pt x="133" y="126"/>
                </a:lnTo>
                <a:lnTo>
                  <a:pt x="134" y="126"/>
                </a:lnTo>
                <a:lnTo>
                  <a:pt x="135" y="126"/>
                </a:lnTo>
                <a:lnTo>
                  <a:pt x="136" y="126"/>
                </a:lnTo>
                <a:lnTo>
                  <a:pt x="137" y="126"/>
                </a:lnTo>
                <a:lnTo>
                  <a:pt x="138" y="126"/>
                </a:lnTo>
                <a:lnTo>
                  <a:pt x="140" y="126"/>
                </a:lnTo>
                <a:lnTo>
                  <a:pt x="140" y="127"/>
                </a:lnTo>
                <a:lnTo>
                  <a:pt x="141" y="127"/>
                </a:lnTo>
                <a:lnTo>
                  <a:pt x="141" y="129"/>
                </a:lnTo>
                <a:lnTo>
                  <a:pt x="142" y="129"/>
                </a:lnTo>
                <a:lnTo>
                  <a:pt x="141" y="130"/>
                </a:lnTo>
                <a:lnTo>
                  <a:pt x="142" y="130"/>
                </a:lnTo>
                <a:lnTo>
                  <a:pt x="142" y="131"/>
                </a:lnTo>
                <a:lnTo>
                  <a:pt x="141" y="132"/>
                </a:lnTo>
                <a:lnTo>
                  <a:pt x="141" y="133"/>
                </a:lnTo>
                <a:lnTo>
                  <a:pt x="141" y="134"/>
                </a:lnTo>
                <a:lnTo>
                  <a:pt x="140" y="135"/>
                </a:lnTo>
                <a:lnTo>
                  <a:pt x="140" y="137"/>
                </a:lnTo>
                <a:lnTo>
                  <a:pt x="140" y="139"/>
                </a:lnTo>
                <a:lnTo>
                  <a:pt x="140" y="141"/>
                </a:lnTo>
                <a:lnTo>
                  <a:pt x="141" y="142"/>
                </a:lnTo>
                <a:lnTo>
                  <a:pt x="142" y="142"/>
                </a:lnTo>
                <a:lnTo>
                  <a:pt x="143" y="144"/>
                </a:lnTo>
                <a:lnTo>
                  <a:pt x="143" y="146"/>
                </a:lnTo>
                <a:lnTo>
                  <a:pt x="142" y="148"/>
                </a:lnTo>
                <a:lnTo>
                  <a:pt x="144" y="148"/>
                </a:lnTo>
                <a:lnTo>
                  <a:pt x="144" y="149"/>
                </a:lnTo>
                <a:lnTo>
                  <a:pt x="145" y="150"/>
                </a:lnTo>
                <a:lnTo>
                  <a:pt x="146" y="154"/>
                </a:lnTo>
                <a:lnTo>
                  <a:pt x="146" y="156"/>
                </a:lnTo>
                <a:lnTo>
                  <a:pt x="147" y="156"/>
                </a:lnTo>
                <a:lnTo>
                  <a:pt x="147" y="157"/>
                </a:lnTo>
                <a:lnTo>
                  <a:pt x="147" y="159"/>
                </a:lnTo>
                <a:lnTo>
                  <a:pt x="149" y="159"/>
                </a:lnTo>
                <a:lnTo>
                  <a:pt x="149" y="160"/>
                </a:lnTo>
                <a:lnTo>
                  <a:pt x="149" y="161"/>
                </a:lnTo>
                <a:lnTo>
                  <a:pt x="149" y="163"/>
                </a:lnTo>
                <a:lnTo>
                  <a:pt x="149" y="164"/>
                </a:lnTo>
                <a:lnTo>
                  <a:pt x="150" y="165"/>
                </a:lnTo>
                <a:lnTo>
                  <a:pt x="150" y="166"/>
                </a:lnTo>
                <a:lnTo>
                  <a:pt x="150" y="167"/>
                </a:lnTo>
                <a:lnTo>
                  <a:pt x="150" y="168"/>
                </a:lnTo>
                <a:lnTo>
                  <a:pt x="150" y="169"/>
                </a:lnTo>
                <a:lnTo>
                  <a:pt x="151" y="171"/>
                </a:lnTo>
                <a:lnTo>
                  <a:pt x="150" y="172"/>
                </a:lnTo>
                <a:lnTo>
                  <a:pt x="147" y="172"/>
                </a:lnTo>
                <a:lnTo>
                  <a:pt x="142" y="172"/>
                </a:lnTo>
                <a:lnTo>
                  <a:pt x="140" y="172"/>
                </a:lnTo>
                <a:lnTo>
                  <a:pt x="135" y="172"/>
                </a:lnTo>
                <a:lnTo>
                  <a:pt x="132" y="172"/>
                </a:lnTo>
                <a:lnTo>
                  <a:pt x="131" y="172"/>
                </a:lnTo>
                <a:lnTo>
                  <a:pt x="131" y="167"/>
                </a:lnTo>
                <a:lnTo>
                  <a:pt x="129" y="168"/>
                </a:lnTo>
                <a:lnTo>
                  <a:pt x="128" y="168"/>
                </a:lnTo>
                <a:lnTo>
                  <a:pt x="127" y="169"/>
                </a:lnTo>
                <a:lnTo>
                  <a:pt x="125" y="169"/>
                </a:lnTo>
                <a:lnTo>
                  <a:pt x="124" y="171"/>
                </a:lnTo>
                <a:lnTo>
                  <a:pt x="121" y="174"/>
                </a:lnTo>
                <a:lnTo>
                  <a:pt x="119" y="174"/>
                </a:lnTo>
                <a:lnTo>
                  <a:pt x="118" y="175"/>
                </a:lnTo>
                <a:lnTo>
                  <a:pt x="117" y="175"/>
                </a:lnTo>
                <a:lnTo>
                  <a:pt x="116" y="175"/>
                </a:lnTo>
                <a:lnTo>
                  <a:pt x="115" y="174"/>
                </a:lnTo>
                <a:lnTo>
                  <a:pt x="112" y="174"/>
                </a:lnTo>
                <a:lnTo>
                  <a:pt x="109" y="174"/>
                </a:lnTo>
                <a:lnTo>
                  <a:pt x="106" y="174"/>
                </a:lnTo>
                <a:lnTo>
                  <a:pt x="106" y="173"/>
                </a:lnTo>
                <a:lnTo>
                  <a:pt x="104" y="173"/>
                </a:lnTo>
                <a:lnTo>
                  <a:pt x="102" y="172"/>
                </a:lnTo>
                <a:lnTo>
                  <a:pt x="102" y="171"/>
                </a:lnTo>
                <a:lnTo>
                  <a:pt x="99" y="171"/>
                </a:lnTo>
                <a:lnTo>
                  <a:pt x="98" y="171"/>
                </a:lnTo>
                <a:lnTo>
                  <a:pt x="97" y="172"/>
                </a:lnTo>
                <a:lnTo>
                  <a:pt x="97" y="173"/>
                </a:lnTo>
                <a:lnTo>
                  <a:pt x="97" y="174"/>
                </a:lnTo>
                <a:lnTo>
                  <a:pt x="95" y="173"/>
                </a:lnTo>
                <a:lnTo>
                  <a:pt x="95" y="174"/>
                </a:lnTo>
                <a:lnTo>
                  <a:pt x="95" y="175"/>
                </a:lnTo>
                <a:lnTo>
                  <a:pt x="94" y="175"/>
                </a:lnTo>
                <a:lnTo>
                  <a:pt x="94" y="174"/>
                </a:lnTo>
                <a:lnTo>
                  <a:pt x="94" y="175"/>
                </a:lnTo>
                <a:lnTo>
                  <a:pt x="94" y="176"/>
                </a:lnTo>
                <a:lnTo>
                  <a:pt x="94" y="179"/>
                </a:lnTo>
                <a:lnTo>
                  <a:pt x="94" y="180"/>
                </a:lnTo>
                <a:lnTo>
                  <a:pt x="94" y="181"/>
                </a:lnTo>
                <a:lnTo>
                  <a:pt x="94" y="184"/>
                </a:lnTo>
                <a:lnTo>
                  <a:pt x="94" y="185"/>
                </a:lnTo>
                <a:lnTo>
                  <a:pt x="94" y="188"/>
                </a:lnTo>
                <a:lnTo>
                  <a:pt x="95" y="188"/>
                </a:lnTo>
                <a:lnTo>
                  <a:pt x="95" y="190"/>
                </a:lnTo>
                <a:lnTo>
                  <a:pt x="95" y="191"/>
                </a:lnTo>
                <a:lnTo>
                  <a:pt x="93" y="191"/>
                </a:lnTo>
                <a:lnTo>
                  <a:pt x="92" y="191"/>
                </a:lnTo>
                <a:lnTo>
                  <a:pt x="91" y="191"/>
                </a:lnTo>
                <a:lnTo>
                  <a:pt x="90" y="191"/>
                </a:lnTo>
                <a:lnTo>
                  <a:pt x="89" y="191"/>
                </a:lnTo>
                <a:lnTo>
                  <a:pt x="89" y="192"/>
                </a:lnTo>
                <a:lnTo>
                  <a:pt x="86" y="192"/>
                </a:lnTo>
                <a:lnTo>
                  <a:pt x="85" y="192"/>
                </a:lnTo>
                <a:lnTo>
                  <a:pt x="85" y="193"/>
                </a:lnTo>
                <a:lnTo>
                  <a:pt x="85" y="194"/>
                </a:lnTo>
                <a:lnTo>
                  <a:pt x="85" y="196"/>
                </a:lnTo>
                <a:lnTo>
                  <a:pt x="85" y="197"/>
                </a:lnTo>
                <a:lnTo>
                  <a:pt x="85" y="200"/>
                </a:lnTo>
                <a:lnTo>
                  <a:pt x="86" y="201"/>
                </a:lnTo>
                <a:lnTo>
                  <a:pt x="86" y="202"/>
                </a:lnTo>
                <a:lnTo>
                  <a:pt x="86" y="204"/>
                </a:lnTo>
                <a:lnTo>
                  <a:pt x="85" y="204"/>
                </a:lnTo>
                <a:lnTo>
                  <a:pt x="84" y="204"/>
                </a:lnTo>
                <a:lnTo>
                  <a:pt x="83" y="205"/>
                </a:lnTo>
                <a:lnTo>
                  <a:pt x="82" y="205"/>
                </a:lnTo>
                <a:lnTo>
                  <a:pt x="81" y="205"/>
                </a:lnTo>
                <a:lnTo>
                  <a:pt x="80" y="205"/>
                </a:lnTo>
                <a:lnTo>
                  <a:pt x="78" y="205"/>
                </a:lnTo>
                <a:lnTo>
                  <a:pt x="77" y="206"/>
                </a:lnTo>
                <a:lnTo>
                  <a:pt x="76" y="206"/>
                </a:lnTo>
                <a:lnTo>
                  <a:pt x="75" y="206"/>
                </a:lnTo>
                <a:lnTo>
                  <a:pt x="73" y="206"/>
                </a:lnTo>
                <a:lnTo>
                  <a:pt x="72" y="206"/>
                </a:lnTo>
                <a:lnTo>
                  <a:pt x="67" y="207"/>
                </a:lnTo>
                <a:lnTo>
                  <a:pt x="66" y="207"/>
                </a:lnTo>
                <a:lnTo>
                  <a:pt x="65" y="207"/>
                </a:lnTo>
                <a:lnTo>
                  <a:pt x="65" y="208"/>
                </a:lnTo>
                <a:lnTo>
                  <a:pt x="65" y="209"/>
                </a:lnTo>
                <a:lnTo>
                  <a:pt x="66" y="210"/>
                </a:lnTo>
                <a:lnTo>
                  <a:pt x="67" y="211"/>
                </a:lnTo>
                <a:lnTo>
                  <a:pt x="67" y="213"/>
                </a:lnTo>
                <a:lnTo>
                  <a:pt x="66" y="214"/>
                </a:lnTo>
                <a:lnTo>
                  <a:pt x="65" y="215"/>
                </a:lnTo>
                <a:lnTo>
                  <a:pt x="64" y="215"/>
                </a:lnTo>
                <a:lnTo>
                  <a:pt x="63" y="214"/>
                </a:lnTo>
                <a:lnTo>
                  <a:pt x="62" y="213"/>
                </a:lnTo>
                <a:lnTo>
                  <a:pt x="60" y="211"/>
                </a:lnTo>
                <a:lnTo>
                  <a:pt x="60" y="210"/>
                </a:lnTo>
                <a:lnTo>
                  <a:pt x="59" y="210"/>
                </a:lnTo>
                <a:lnTo>
                  <a:pt x="59" y="209"/>
                </a:lnTo>
                <a:lnTo>
                  <a:pt x="58" y="209"/>
                </a:lnTo>
                <a:lnTo>
                  <a:pt x="58" y="208"/>
                </a:lnTo>
                <a:lnTo>
                  <a:pt x="57" y="208"/>
                </a:lnTo>
                <a:lnTo>
                  <a:pt x="57" y="207"/>
                </a:lnTo>
                <a:lnTo>
                  <a:pt x="56" y="206"/>
                </a:lnTo>
                <a:lnTo>
                  <a:pt x="56" y="205"/>
                </a:lnTo>
                <a:lnTo>
                  <a:pt x="55" y="204"/>
                </a:lnTo>
                <a:lnTo>
                  <a:pt x="55" y="202"/>
                </a:lnTo>
                <a:lnTo>
                  <a:pt x="54" y="201"/>
                </a:lnTo>
                <a:lnTo>
                  <a:pt x="54" y="200"/>
                </a:lnTo>
                <a:lnTo>
                  <a:pt x="52" y="199"/>
                </a:lnTo>
                <a:lnTo>
                  <a:pt x="50" y="194"/>
                </a:lnTo>
                <a:lnTo>
                  <a:pt x="50" y="193"/>
                </a:lnTo>
                <a:lnTo>
                  <a:pt x="50" y="192"/>
                </a:lnTo>
                <a:lnTo>
                  <a:pt x="48" y="189"/>
                </a:lnTo>
                <a:lnTo>
                  <a:pt x="48" y="186"/>
                </a:lnTo>
                <a:lnTo>
                  <a:pt x="46" y="182"/>
                </a:lnTo>
                <a:lnTo>
                  <a:pt x="46" y="181"/>
                </a:lnTo>
                <a:lnTo>
                  <a:pt x="43" y="177"/>
                </a:lnTo>
                <a:lnTo>
                  <a:pt x="42" y="175"/>
                </a:lnTo>
                <a:lnTo>
                  <a:pt x="41" y="173"/>
                </a:lnTo>
                <a:lnTo>
                  <a:pt x="41" y="171"/>
                </a:lnTo>
                <a:lnTo>
                  <a:pt x="39" y="166"/>
                </a:lnTo>
                <a:lnTo>
                  <a:pt x="38" y="166"/>
                </a:lnTo>
                <a:lnTo>
                  <a:pt x="37" y="166"/>
                </a:lnTo>
                <a:lnTo>
                  <a:pt x="37" y="165"/>
                </a:lnTo>
                <a:lnTo>
                  <a:pt x="35" y="165"/>
                </a:lnTo>
                <a:lnTo>
                  <a:pt x="34" y="165"/>
                </a:lnTo>
                <a:lnTo>
                  <a:pt x="34" y="163"/>
                </a:lnTo>
                <a:lnTo>
                  <a:pt x="33" y="160"/>
                </a:lnTo>
                <a:lnTo>
                  <a:pt x="31" y="160"/>
                </a:lnTo>
                <a:lnTo>
                  <a:pt x="30" y="160"/>
                </a:lnTo>
                <a:lnTo>
                  <a:pt x="29" y="160"/>
                </a:lnTo>
                <a:lnTo>
                  <a:pt x="26" y="161"/>
                </a:lnTo>
                <a:lnTo>
                  <a:pt x="25" y="161"/>
                </a:lnTo>
                <a:lnTo>
                  <a:pt x="24" y="161"/>
                </a:lnTo>
                <a:lnTo>
                  <a:pt x="23" y="161"/>
                </a:lnTo>
                <a:lnTo>
                  <a:pt x="22" y="161"/>
                </a:lnTo>
                <a:lnTo>
                  <a:pt x="21" y="161"/>
                </a:lnTo>
                <a:lnTo>
                  <a:pt x="20" y="161"/>
                </a:lnTo>
                <a:lnTo>
                  <a:pt x="19" y="161"/>
                </a:lnTo>
                <a:lnTo>
                  <a:pt x="17" y="160"/>
                </a:lnTo>
                <a:lnTo>
                  <a:pt x="17" y="159"/>
                </a:lnTo>
                <a:lnTo>
                  <a:pt x="16" y="159"/>
                </a:lnTo>
                <a:lnTo>
                  <a:pt x="15" y="158"/>
                </a:lnTo>
                <a:lnTo>
                  <a:pt x="15" y="157"/>
                </a:lnTo>
                <a:lnTo>
                  <a:pt x="14" y="157"/>
                </a:lnTo>
                <a:lnTo>
                  <a:pt x="13" y="157"/>
                </a:lnTo>
                <a:lnTo>
                  <a:pt x="12" y="158"/>
                </a:lnTo>
                <a:lnTo>
                  <a:pt x="11" y="159"/>
                </a:lnTo>
                <a:lnTo>
                  <a:pt x="8" y="158"/>
                </a:lnTo>
                <a:lnTo>
                  <a:pt x="7" y="158"/>
                </a:lnTo>
                <a:lnTo>
                  <a:pt x="6" y="158"/>
                </a:lnTo>
                <a:lnTo>
                  <a:pt x="4" y="157"/>
                </a:lnTo>
                <a:lnTo>
                  <a:pt x="2" y="156"/>
                </a:lnTo>
                <a:lnTo>
                  <a:pt x="2" y="155"/>
                </a:lnTo>
                <a:lnTo>
                  <a:pt x="0" y="155"/>
                </a:lnTo>
                <a:lnTo>
                  <a:pt x="0" y="154"/>
                </a:lnTo>
                <a:lnTo>
                  <a:pt x="2" y="152"/>
                </a:lnTo>
                <a:lnTo>
                  <a:pt x="3" y="151"/>
                </a:lnTo>
                <a:lnTo>
                  <a:pt x="4" y="150"/>
                </a:lnTo>
                <a:lnTo>
                  <a:pt x="4" y="149"/>
                </a:lnTo>
                <a:lnTo>
                  <a:pt x="5" y="149"/>
                </a:lnTo>
                <a:lnTo>
                  <a:pt x="7" y="146"/>
                </a:lnTo>
                <a:lnTo>
                  <a:pt x="8" y="144"/>
                </a:lnTo>
                <a:lnTo>
                  <a:pt x="9" y="142"/>
                </a:lnTo>
                <a:lnTo>
                  <a:pt x="12" y="141"/>
                </a:lnTo>
                <a:lnTo>
                  <a:pt x="13" y="139"/>
                </a:lnTo>
                <a:lnTo>
                  <a:pt x="12" y="138"/>
                </a:lnTo>
                <a:lnTo>
                  <a:pt x="11" y="138"/>
                </a:lnTo>
                <a:lnTo>
                  <a:pt x="11" y="137"/>
                </a:lnTo>
                <a:lnTo>
                  <a:pt x="11" y="135"/>
                </a:lnTo>
                <a:lnTo>
                  <a:pt x="13" y="134"/>
                </a:lnTo>
                <a:lnTo>
                  <a:pt x="13" y="133"/>
                </a:lnTo>
                <a:lnTo>
                  <a:pt x="14" y="133"/>
                </a:lnTo>
                <a:lnTo>
                  <a:pt x="14" y="132"/>
                </a:lnTo>
                <a:lnTo>
                  <a:pt x="13" y="132"/>
                </a:lnTo>
                <a:lnTo>
                  <a:pt x="13" y="131"/>
                </a:lnTo>
                <a:lnTo>
                  <a:pt x="12" y="131"/>
                </a:lnTo>
                <a:lnTo>
                  <a:pt x="13" y="131"/>
                </a:lnTo>
                <a:lnTo>
                  <a:pt x="13" y="130"/>
                </a:lnTo>
                <a:lnTo>
                  <a:pt x="14" y="129"/>
                </a:lnTo>
                <a:lnTo>
                  <a:pt x="15" y="127"/>
                </a:lnTo>
                <a:lnTo>
                  <a:pt x="17" y="125"/>
                </a:lnTo>
                <a:lnTo>
                  <a:pt x="17" y="124"/>
                </a:lnTo>
                <a:lnTo>
                  <a:pt x="19" y="124"/>
                </a:lnTo>
                <a:lnTo>
                  <a:pt x="19" y="123"/>
                </a:lnTo>
                <a:lnTo>
                  <a:pt x="20" y="123"/>
                </a:lnTo>
                <a:lnTo>
                  <a:pt x="20" y="122"/>
                </a:lnTo>
                <a:lnTo>
                  <a:pt x="21" y="121"/>
                </a:lnTo>
                <a:lnTo>
                  <a:pt x="22" y="119"/>
                </a:lnTo>
                <a:lnTo>
                  <a:pt x="22" y="118"/>
                </a:lnTo>
                <a:lnTo>
                  <a:pt x="23" y="117"/>
                </a:lnTo>
                <a:lnTo>
                  <a:pt x="23" y="116"/>
                </a:lnTo>
                <a:lnTo>
                  <a:pt x="24" y="116"/>
                </a:lnTo>
                <a:lnTo>
                  <a:pt x="26" y="117"/>
                </a:lnTo>
                <a:lnTo>
                  <a:pt x="28" y="117"/>
                </a:lnTo>
                <a:lnTo>
                  <a:pt x="29" y="118"/>
                </a:lnTo>
                <a:lnTo>
                  <a:pt x="30" y="118"/>
                </a:lnTo>
                <a:lnTo>
                  <a:pt x="30" y="117"/>
                </a:lnTo>
                <a:lnTo>
                  <a:pt x="30" y="116"/>
                </a:lnTo>
                <a:lnTo>
                  <a:pt x="31" y="116"/>
                </a:lnTo>
                <a:lnTo>
                  <a:pt x="31" y="115"/>
                </a:lnTo>
                <a:lnTo>
                  <a:pt x="32" y="114"/>
                </a:lnTo>
                <a:lnTo>
                  <a:pt x="32" y="113"/>
                </a:lnTo>
                <a:lnTo>
                  <a:pt x="33" y="112"/>
                </a:lnTo>
                <a:lnTo>
                  <a:pt x="33" y="110"/>
                </a:lnTo>
                <a:lnTo>
                  <a:pt x="33" y="108"/>
                </a:lnTo>
                <a:lnTo>
                  <a:pt x="33" y="101"/>
                </a:lnTo>
                <a:lnTo>
                  <a:pt x="33" y="94"/>
                </a:lnTo>
                <a:lnTo>
                  <a:pt x="33" y="88"/>
                </a:lnTo>
                <a:lnTo>
                  <a:pt x="33" y="87"/>
                </a:lnTo>
                <a:lnTo>
                  <a:pt x="31" y="83"/>
                </a:lnTo>
                <a:lnTo>
                  <a:pt x="29" y="82"/>
                </a:lnTo>
                <a:lnTo>
                  <a:pt x="26" y="77"/>
                </a:lnTo>
                <a:lnTo>
                  <a:pt x="25" y="76"/>
                </a:lnTo>
                <a:lnTo>
                  <a:pt x="23" y="73"/>
                </a:lnTo>
                <a:lnTo>
                  <a:pt x="22" y="72"/>
                </a:lnTo>
                <a:lnTo>
                  <a:pt x="19" y="68"/>
                </a:lnTo>
                <a:lnTo>
                  <a:pt x="19" y="67"/>
                </a:lnTo>
                <a:lnTo>
                  <a:pt x="19" y="66"/>
                </a:lnTo>
                <a:lnTo>
                  <a:pt x="20" y="66"/>
                </a:lnTo>
                <a:lnTo>
                  <a:pt x="22" y="66"/>
                </a:lnTo>
                <a:lnTo>
                  <a:pt x="23" y="66"/>
                </a:lnTo>
                <a:lnTo>
                  <a:pt x="31" y="66"/>
                </a:lnTo>
                <a:lnTo>
                  <a:pt x="35" y="66"/>
                </a:lnTo>
                <a:lnTo>
                  <a:pt x="39" y="66"/>
                </a:lnTo>
                <a:lnTo>
                  <a:pt x="48" y="66"/>
                </a:lnTo>
                <a:lnTo>
                  <a:pt x="49" y="66"/>
                </a:lnTo>
                <a:lnTo>
                  <a:pt x="49" y="64"/>
                </a:lnTo>
                <a:lnTo>
                  <a:pt x="49" y="63"/>
                </a:lnTo>
                <a:lnTo>
                  <a:pt x="49" y="54"/>
                </a:lnTo>
                <a:lnTo>
                  <a:pt x="49" y="52"/>
                </a:lnTo>
                <a:lnTo>
                  <a:pt x="49" y="51"/>
                </a:lnTo>
                <a:lnTo>
                  <a:pt x="49" y="49"/>
                </a:lnTo>
                <a:lnTo>
                  <a:pt x="49" y="48"/>
                </a:lnTo>
                <a:lnTo>
                  <a:pt x="49" y="47"/>
                </a:lnTo>
                <a:lnTo>
                  <a:pt x="49" y="46"/>
                </a:lnTo>
                <a:lnTo>
                  <a:pt x="49" y="43"/>
                </a:lnTo>
                <a:lnTo>
                  <a:pt x="49" y="40"/>
                </a:lnTo>
                <a:lnTo>
                  <a:pt x="49" y="39"/>
                </a:lnTo>
                <a:lnTo>
                  <a:pt x="50" y="40"/>
                </a:lnTo>
                <a:lnTo>
                  <a:pt x="50" y="39"/>
                </a:lnTo>
                <a:lnTo>
                  <a:pt x="50" y="38"/>
                </a:lnTo>
                <a:lnTo>
                  <a:pt x="50" y="37"/>
                </a:lnTo>
                <a:lnTo>
                  <a:pt x="50" y="35"/>
                </a:lnTo>
                <a:lnTo>
                  <a:pt x="50" y="34"/>
                </a:lnTo>
                <a:lnTo>
                  <a:pt x="50" y="33"/>
                </a:lnTo>
                <a:lnTo>
                  <a:pt x="50" y="32"/>
                </a:lnTo>
                <a:lnTo>
                  <a:pt x="50" y="31"/>
                </a:lnTo>
                <a:lnTo>
                  <a:pt x="50" y="30"/>
                </a:lnTo>
                <a:lnTo>
                  <a:pt x="50" y="29"/>
                </a:lnTo>
                <a:lnTo>
                  <a:pt x="49" y="29"/>
                </a:lnTo>
                <a:lnTo>
                  <a:pt x="49" y="27"/>
                </a:lnTo>
                <a:lnTo>
                  <a:pt x="49" y="26"/>
                </a:lnTo>
                <a:lnTo>
                  <a:pt x="49" y="25"/>
                </a:lnTo>
                <a:lnTo>
                  <a:pt x="49" y="24"/>
                </a:lnTo>
                <a:lnTo>
                  <a:pt x="50" y="25"/>
                </a:lnTo>
                <a:lnTo>
                  <a:pt x="51" y="25"/>
                </a:lnTo>
                <a:lnTo>
                  <a:pt x="51" y="22"/>
                </a:lnTo>
                <a:lnTo>
                  <a:pt x="60" y="22"/>
                </a:lnTo>
                <a:lnTo>
                  <a:pt x="62" y="22"/>
                </a:lnTo>
                <a:lnTo>
                  <a:pt x="62" y="14"/>
                </a:lnTo>
                <a:lnTo>
                  <a:pt x="62" y="7"/>
                </a:lnTo>
                <a:lnTo>
                  <a:pt x="62" y="5"/>
                </a:lnTo>
                <a:lnTo>
                  <a:pt x="62" y="0"/>
                </a:lnTo>
                <a:lnTo>
                  <a:pt x="64" y="0"/>
                </a:lnTo>
                <a:lnTo>
                  <a:pt x="65" y="0"/>
                </a:lnTo>
                <a:lnTo>
                  <a:pt x="72" y="1"/>
                </a:lnTo>
                <a:lnTo>
                  <a:pt x="75" y="1"/>
                </a:lnTo>
                <a:lnTo>
                  <a:pt x="78" y="1"/>
                </a:lnTo>
                <a:lnTo>
                  <a:pt x="82" y="1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2" name="Oval 25">
            <a:extLst>
              <a:ext uri="{FF2B5EF4-FFF2-40B4-BE49-F238E27FC236}">
                <a16:creationId xmlns:a16="http://schemas.microsoft.com/office/drawing/2014/main" id="{F93BF486-6D6F-B1E2-F35E-C5FCDE9416B9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87423" y="220078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3" name="肘形连接符 164">
            <a:extLst>
              <a:ext uri="{FF2B5EF4-FFF2-40B4-BE49-F238E27FC236}">
                <a16:creationId xmlns:a16="http://schemas.microsoft.com/office/drawing/2014/main" id="{1316F3F3-E373-2117-9BC8-1801D5A5AE64}"/>
              </a:ext>
            </a:extLst>
          </p:cNvPr>
          <p:cNvCxnSpPr>
            <a:cxnSpLocks/>
            <a:stCxn id="14" idx="3"/>
            <a:endCxn id="12" idx="0"/>
          </p:cNvCxnSpPr>
          <p:nvPr/>
        </p:nvCxnSpPr>
        <p:spPr>
          <a:xfrm>
            <a:off x="1770209" y="2000107"/>
            <a:ext cx="359422" cy="20068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4" name="圆角矩形 45">
            <a:extLst>
              <a:ext uri="{FF2B5EF4-FFF2-40B4-BE49-F238E27FC236}">
                <a16:creationId xmlns:a16="http://schemas.microsoft.com/office/drawing/2014/main" id="{1A658063-89B8-AA7C-8E78-BF2949461916}"/>
              </a:ext>
            </a:extLst>
          </p:cNvPr>
          <p:cNvSpPr/>
          <p:nvPr/>
        </p:nvSpPr>
        <p:spPr>
          <a:xfrm>
            <a:off x="438919" y="183612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Los Angeles</a:t>
            </a:r>
          </a:p>
        </p:txBody>
      </p:sp>
      <p:sp>
        <p:nvSpPr>
          <p:cNvPr id="17" name="Oval 25">
            <a:extLst>
              <a:ext uri="{FF2B5EF4-FFF2-40B4-BE49-F238E27FC236}">
                <a16:creationId xmlns:a16="http://schemas.microsoft.com/office/drawing/2014/main" id="{04AFAA10-A366-D929-A193-E0F58DB44CB7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85676" y="222294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9" name="肘形连接符 164">
            <a:extLst>
              <a:ext uri="{FF2B5EF4-FFF2-40B4-BE49-F238E27FC236}">
                <a16:creationId xmlns:a16="http://schemas.microsoft.com/office/drawing/2014/main" id="{ED02981D-1C49-87BB-9C18-4B57EB421065}"/>
              </a:ext>
            </a:extLst>
          </p:cNvPr>
          <p:cNvCxnSpPr>
            <a:cxnSpLocks/>
            <a:stCxn id="20" idx="1"/>
            <a:endCxn id="17" idx="0"/>
          </p:cNvCxnSpPr>
          <p:nvPr/>
        </p:nvCxnSpPr>
        <p:spPr>
          <a:xfrm rot="10800000" flipV="1">
            <a:off x="2627885" y="2101172"/>
            <a:ext cx="1040981" cy="12177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0" name="圆角矩形 45">
            <a:extLst>
              <a:ext uri="{FF2B5EF4-FFF2-40B4-BE49-F238E27FC236}">
                <a16:creationId xmlns:a16="http://schemas.microsoft.com/office/drawing/2014/main" id="{DF0ACA84-2FEE-98F2-6E21-9C64B612EDBF}"/>
              </a:ext>
            </a:extLst>
          </p:cNvPr>
          <p:cNvSpPr/>
          <p:nvPr/>
        </p:nvSpPr>
        <p:spPr>
          <a:xfrm>
            <a:off x="3668865" y="193719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Glendale</a:t>
            </a:r>
          </a:p>
        </p:txBody>
      </p:sp>
      <p:sp>
        <p:nvSpPr>
          <p:cNvPr id="27" name="Oval 25">
            <a:extLst>
              <a:ext uri="{FF2B5EF4-FFF2-40B4-BE49-F238E27FC236}">
                <a16:creationId xmlns:a16="http://schemas.microsoft.com/office/drawing/2014/main" id="{1F6B2DDE-4FA7-7783-7944-F30CEACA3A5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55238" y="301708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8" name="肘形连接符 164">
            <a:extLst>
              <a:ext uri="{FF2B5EF4-FFF2-40B4-BE49-F238E27FC236}">
                <a16:creationId xmlns:a16="http://schemas.microsoft.com/office/drawing/2014/main" id="{E5E82752-66C5-94AA-CCD1-F92158213F44}"/>
              </a:ext>
            </a:extLst>
          </p:cNvPr>
          <p:cNvCxnSpPr>
            <a:cxnSpLocks/>
            <a:stCxn id="29" idx="1"/>
            <a:endCxn id="27" idx="0"/>
          </p:cNvCxnSpPr>
          <p:nvPr/>
        </p:nvCxnSpPr>
        <p:spPr>
          <a:xfrm rot="10800000" flipV="1">
            <a:off x="2797446" y="2895310"/>
            <a:ext cx="404756" cy="12177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9" name="圆角矩形 45">
            <a:extLst>
              <a:ext uri="{FF2B5EF4-FFF2-40B4-BE49-F238E27FC236}">
                <a16:creationId xmlns:a16="http://schemas.microsoft.com/office/drawing/2014/main" id="{58C241AA-F3CF-E583-7383-90767B78584B}"/>
              </a:ext>
            </a:extLst>
          </p:cNvPr>
          <p:cNvSpPr/>
          <p:nvPr/>
        </p:nvSpPr>
        <p:spPr>
          <a:xfrm>
            <a:off x="3202202" y="273133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Long Beach</a:t>
            </a:r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0D8FF343-9DB5-CD15-C5C7-4DE57F3B6A6F}"/>
              </a:ext>
            </a:extLst>
          </p:cNvPr>
          <p:cNvSpPr>
            <a:spLocks noChangeArrowheads="1"/>
          </p:cNvSpPr>
          <p:nvPr/>
        </p:nvSpPr>
        <p:spPr bwMode="gray">
          <a:xfrm>
            <a:off x="5459511" y="1600641"/>
            <a:ext cx="2770187" cy="33655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endParaRPr lang="zh-CN" altLang="zh-CN" b="0">
              <a:cs typeface="Arial" charset="0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00464A86-E59E-3AB0-1681-4ABEFE934CD9}"/>
              </a:ext>
            </a:extLst>
          </p:cNvPr>
          <p:cNvSpPr>
            <a:spLocks noChangeArrowheads="1"/>
          </p:cNvSpPr>
          <p:nvPr/>
        </p:nvSpPr>
        <p:spPr bwMode="black">
          <a:xfrm>
            <a:off x="5600907" y="1942130"/>
            <a:ext cx="2499485" cy="92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450" indent="-171450">
              <a:lnSpc>
                <a:spcPct val="114000"/>
              </a:lnSpc>
              <a:buFontTx/>
              <a:buChar char="•"/>
            </a:pPr>
            <a:r>
              <a:rPr lang="en-US" altLang="zh-CN" sz="1200" b="0" dirty="0">
                <a:ea typeface="宋体" charset="-122"/>
                <a:cs typeface="Arial" charset="0"/>
              </a:rPr>
              <a:t>Lorem ipsum dolor sit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amet</a:t>
            </a:r>
            <a:r>
              <a:rPr lang="en-US" altLang="zh-CN" sz="1200" b="0" dirty="0">
                <a:ea typeface="宋体" charset="-122"/>
                <a:cs typeface="Arial" charset="0"/>
              </a:rPr>
              <a:t>,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consectetur</a:t>
            </a:r>
            <a:r>
              <a:rPr lang="en-US" altLang="zh-CN" sz="1200" b="0" dirty="0">
                <a:ea typeface="宋体" charset="-122"/>
                <a:cs typeface="Arial" charset="0"/>
              </a:rPr>
              <a:t>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adipiscing</a:t>
            </a:r>
            <a:r>
              <a:rPr lang="en-US" altLang="zh-CN" sz="1200" b="0" dirty="0">
                <a:ea typeface="宋体" charset="-122"/>
                <a:cs typeface="Arial" charset="0"/>
              </a:rPr>
              <a:t>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elit</a:t>
            </a:r>
            <a:r>
              <a:rPr lang="en-US" altLang="zh-CN" sz="1200" b="0" dirty="0">
                <a:ea typeface="宋体" charset="-122"/>
                <a:cs typeface="Arial" charset="0"/>
              </a:rPr>
              <a:t>, sed do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eiusmod</a:t>
            </a:r>
            <a:r>
              <a:rPr lang="en-US" altLang="zh-CN" sz="1200" b="0" dirty="0">
                <a:ea typeface="宋体" charset="-122"/>
                <a:cs typeface="Arial" charset="0"/>
              </a:rPr>
              <a:t>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tempor</a:t>
            </a:r>
            <a:r>
              <a:rPr lang="en-US" altLang="zh-CN" sz="1200" b="0" dirty="0">
                <a:ea typeface="宋体" charset="-122"/>
                <a:cs typeface="Arial" charset="0"/>
              </a:rPr>
              <a:t>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incididunt</a:t>
            </a:r>
            <a:r>
              <a:rPr lang="en-US" altLang="zh-CN" sz="1200" b="0" dirty="0">
                <a:ea typeface="宋体" charset="-122"/>
                <a:cs typeface="Arial" charset="0"/>
              </a:rPr>
              <a:t>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ut</a:t>
            </a:r>
            <a:r>
              <a:rPr lang="en-US" altLang="zh-CN" sz="1200" b="0" dirty="0">
                <a:ea typeface="宋体" charset="-122"/>
                <a:cs typeface="Arial" charset="0"/>
              </a:rPr>
              <a:t> labore et dolore magna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aliqua</a:t>
            </a:r>
            <a:r>
              <a:rPr lang="en-US" altLang="zh-CN" sz="1200" b="0" dirty="0">
                <a:ea typeface="宋体" charset="-122"/>
                <a:cs typeface="Arial" charset="0"/>
              </a:rPr>
              <a:t>.</a:t>
            </a:r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CEB9E2B8-C85E-8AD8-EA0F-391ED2595E2E}"/>
              </a:ext>
            </a:extLst>
          </p:cNvPr>
          <p:cNvSpPr>
            <a:spLocks noChangeArrowheads="1"/>
          </p:cNvSpPr>
          <p:nvPr/>
        </p:nvSpPr>
        <p:spPr bwMode="gray">
          <a:xfrm>
            <a:off x="6178624" y="1615027"/>
            <a:ext cx="13391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buClr>
                <a:srgbClr val="FF3300"/>
              </a:buClr>
              <a:buSzPct val="115000"/>
              <a:buFont typeface="Wingdings" pitchFamily="2" charset="2"/>
              <a:buNone/>
            </a:pPr>
            <a:r>
              <a:rPr lang="en-US" altLang="zh-CN" sz="1400" dirty="0">
                <a:solidFill>
                  <a:srgbClr val="FEFEFE"/>
                </a:solidFill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21" name="AutoShape 2">
            <a:extLst>
              <a:ext uri="{FF2B5EF4-FFF2-40B4-BE49-F238E27FC236}">
                <a16:creationId xmlns:a16="http://schemas.microsoft.com/office/drawing/2014/main" id="{8901C5A7-4A70-A166-F107-889AE8B366E1}"/>
              </a:ext>
            </a:extLst>
          </p:cNvPr>
          <p:cNvSpPr>
            <a:spLocks noChangeArrowheads="1"/>
          </p:cNvSpPr>
          <p:nvPr/>
        </p:nvSpPr>
        <p:spPr bwMode="gray">
          <a:xfrm>
            <a:off x="5459511" y="3197881"/>
            <a:ext cx="2770187" cy="33655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/>
          <a:p>
            <a:pPr algn="ctr" eaLnBrk="0" hangingPunct="0"/>
            <a:endParaRPr lang="zh-CN" altLang="zh-CN" b="0">
              <a:cs typeface="Arial" charset="0"/>
            </a:endParaRPr>
          </a:p>
        </p:txBody>
      </p:sp>
      <p:sp>
        <p:nvSpPr>
          <p:cNvPr id="22" name="Rectangle 23">
            <a:extLst>
              <a:ext uri="{FF2B5EF4-FFF2-40B4-BE49-F238E27FC236}">
                <a16:creationId xmlns:a16="http://schemas.microsoft.com/office/drawing/2014/main" id="{C03C2D80-DCEC-0B63-80E2-3A36843B6E33}"/>
              </a:ext>
            </a:extLst>
          </p:cNvPr>
          <p:cNvSpPr>
            <a:spLocks noChangeArrowheads="1"/>
          </p:cNvSpPr>
          <p:nvPr/>
        </p:nvSpPr>
        <p:spPr bwMode="black">
          <a:xfrm>
            <a:off x="5600907" y="3539370"/>
            <a:ext cx="2499485" cy="92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450" indent="-171450">
              <a:lnSpc>
                <a:spcPct val="114000"/>
              </a:lnSpc>
              <a:buFontTx/>
              <a:buChar char="•"/>
            </a:pPr>
            <a:r>
              <a:rPr lang="en-US" altLang="zh-CN" sz="1200" b="0" dirty="0">
                <a:ea typeface="宋体" charset="-122"/>
                <a:cs typeface="Arial" charset="0"/>
              </a:rPr>
              <a:t>Lorem ipsum dolor sit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amet</a:t>
            </a:r>
            <a:r>
              <a:rPr lang="en-US" altLang="zh-CN" sz="1200" b="0" dirty="0">
                <a:ea typeface="宋体" charset="-122"/>
                <a:cs typeface="Arial" charset="0"/>
              </a:rPr>
              <a:t>,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consectetur</a:t>
            </a:r>
            <a:r>
              <a:rPr lang="en-US" altLang="zh-CN" sz="1200" b="0" dirty="0">
                <a:ea typeface="宋体" charset="-122"/>
                <a:cs typeface="Arial" charset="0"/>
              </a:rPr>
              <a:t>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adipiscing</a:t>
            </a:r>
            <a:r>
              <a:rPr lang="en-US" altLang="zh-CN" sz="1200" b="0" dirty="0">
                <a:ea typeface="宋体" charset="-122"/>
                <a:cs typeface="Arial" charset="0"/>
              </a:rPr>
              <a:t>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elit</a:t>
            </a:r>
            <a:r>
              <a:rPr lang="en-US" altLang="zh-CN" sz="1200" b="0" dirty="0">
                <a:ea typeface="宋体" charset="-122"/>
                <a:cs typeface="Arial" charset="0"/>
              </a:rPr>
              <a:t>, sed do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eiusmod</a:t>
            </a:r>
            <a:r>
              <a:rPr lang="en-US" altLang="zh-CN" sz="1200" b="0" dirty="0">
                <a:ea typeface="宋体" charset="-122"/>
                <a:cs typeface="Arial" charset="0"/>
              </a:rPr>
              <a:t>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tempor</a:t>
            </a:r>
            <a:r>
              <a:rPr lang="en-US" altLang="zh-CN" sz="1200" b="0" dirty="0">
                <a:ea typeface="宋体" charset="-122"/>
                <a:cs typeface="Arial" charset="0"/>
              </a:rPr>
              <a:t>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incididunt</a:t>
            </a:r>
            <a:r>
              <a:rPr lang="en-US" altLang="zh-CN" sz="1200" b="0" dirty="0">
                <a:ea typeface="宋体" charset="-122"/>
                <a:cs typeface="Arial" charset="0"/>
              </a:rPr>
              <a:t>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ut</a:t>
            </a:r>
            <a:r>
              <a:rPr lang="en-US" altLang="zh-CN" sz="1200" b="0" dirty="0">
                <a:ea typeface="宋体" charset="-122"/>
                <a:cs typeface="Arial" charset="0"/>
              </a:rPr>
              <a:t> labore et dolore magna </a:t>
            </a:r>
            <a:r>
              <a:rPr lang="en-US" altLang="zh-CN" sz="1200" b="0" dirty="0" err="1">
                <a:ea typeface="宋体" charset="-122"/>
                <a:cs typeface="Arial" charset="0"/>
              </a:rPr>
              <a:t>aliqua</a:t>
            </a:r>
            <a:r>
              <a:rPr lang="en-US" altLang="zh-CN" sz="1200" b="0" dirty="0">
                <a:ea typeface="宋体" charset="-122"/>
                <a:cs typeface="Arial" charset="0"/>
              </a:rPr>
              <a:t>.</a:t>
            </a:r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B101307F-728F-F331-4EFA-A34B5B43957C}"/>
              </a:ext>
            </a:extLst>
          </p:cNvPr>
          <p:cNvSpPr>
            <a:spLocks noChangeArrowheads="1"/>
          </p:cNvSpPr>
          <p:nvPr/>
        </p:nvSpPr>
        <p:spPr bwMode="gray">
          <a:xfrm>
            <a:off x="6178624" y="3212267"/>
            <a:ext cx="13391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buClr>
                <a:srgbClr val="FF3300"/>
              </a:buClr>
              <a:buSzPct val="115000"/>
              <a:buFont typeface="Wingdings" pitchFamily="2" charset="2"/>
              <a:buNone/>
            </a:pPr>
            <a:r>
              <a:rPr lang="en-US" altLang="zh-CN" sz="1400" dirty="0">
                <a:solidFill>
                  <a:srgbClr val="FEFEFE"/>
                </a:solidFill>
                <a:ea typeface="宋体" charset="-122"/>
                <a:cs typeface="Arial" charset="0"/>
              </a:rPr>
              <a:t>Insert Text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BBFE916-E6CC-3149-B284-DB0BDFE5E2AC}"/>
              </a:ext>
            </a:extLst>
          </p:cNvPr>
          <p:cNvGrpSpPr/>
          <p:nvPr/>
        </p:nvGrpSpPr>
        <p:grpSpPr>
          <a:xfrm>
            <a:off x="3144398" y="3506818"/>
            <a:ext cx="1080184" cy="1080184"/>
            <a:chOff x="4659908" y="3491862"/>
            <a:chExt cx="1080184" cy="108018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29949AA-4BE9-0FE1-0271-777E5F74C128}"/>
                </a:ext>
              </a:extLst>
            </p:cNvPr>
            <p:cNvSpPr/>
            <p:nvPr/>
          </p:nvSpPr>
          <p:spPr>
            <a:xfrm>
              <a:off x="4659908" y="3491862"/>
              <a:ext cx="1080184" cy="1080184"/>
            </a:xfrm>
            <a:prstGeom prst="ellipse">
              <a:avLst/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/>
              <a:endParaRPr lang="zh-CN" altLang="en-US" sz="1200" kern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endParaRPr>
            </a:p>
          </p:txBody>
        </p:sp>
        <p:pic>
          <p:nvPicPr>
            <p:cNvPr id="26" name="Graphic 25" descr="Business Growth with solid fill">
              <a:extLst>
                <a:ext uri="{FF2B5EF4-FFF2-40B4-BE49-F238E27FC236}">
                  <a16:creationId xmlns:a16="http://schemas.microsoft.com/office/drawing/2014/main" id="{C86F2CA2-1184-086B-E23B-DE882FFB2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742800" y="3574754"/>
              <a:ext cx="914400" cy="914400"/>
            </a:xfrm>
            <a:prstGeom prst="rect">
              <a:avLst/>
            </a:prstGeom>
          </p:spPr>
        </p:pic>
      </p:grp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9EAD062-BF46-6C34-5121-4E16B22030F1}"/>
              </a:ext>
            </a:extLst>
          </p:cNvPr>
          <p:cNvSpPr/>
          <p:nvPr/>
        </p:nvSpPr>
        <p:spPr>
          <a:xfrm>
            <a:off x="5600907" y="3535373"/>
            <a:ext cx="2499485" cy="1079892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6672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91C6-89C0-F6AC-8098-7614F028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5862422A-3C90-40A4-B982-0933BDDB1A3B}"/>
              </a:ext>
            </a:extLst>
          </p:cNvPr>
          <p:cNvGrpSpPr/>
          <p:nvPr/>
        </p:nvGrpSpPr>
        <p:grpSpPr>
          <a:xfrm>
            <a:off x="3139874" y="3506818"/>
            <a:ext cx="1080184" cy="1080184"/>
            <a:chOff x="909822" y="2165955"/>
            <a:chExt cx="1080184" cy="1080184"/>
          </a:xfrm>
        </p:grpSpPr>
        <p:pic>
          <p:nvPicPr>
            <p:cNvPr id="45" name="Graphic 44" descr="Group of people with solid fill">
              <a:extLst>
                <a:ext uri="{FF2B5EF4-FFF2-40B4-BE49-F238E27FC236}">
                  <a16:creationId xmlns:a16="http://schemas.microsoft.com/office/drawing/2014/main" id="{39A62013-50DD-6C47-1611-E9B8F4B39C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92714" y="2228220"/>
              <a:ext cx="914400" cy="914400"/>
            </a:xfrm>
            <a:prstGeom prst="rect">
              <a:avLst/>
            </a:prstGeom>
          </p:spPr>
        </p:pic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8B0F4BAF-6B0D-0C7D-3DBB-B84272ACE4FD}"/>
                </a:ext>
              </a:extLst>
            </p:cNvPr>
            <p:cNvSpPr/>
            <p:nvPr/>
          </p:nvSpPr>
          <p:spPr>
            <a:xfrm>
              <a:off x="909822" y="2165955"/>
              <a:ext cx="1080184" cy="1080184"/>
            </a:xfrm>
            <a:prstGeom prst="ellipse">
              <a:avLst/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/>
              <a:endParaRPr lang="zh-CN" altLang="en-US" sz="1200" kern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2D57504-BC72-882D-F584-8EEF4AFC5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Miami-Dade County, Florida: </a:t>
            </a:r>
            <a:br>
              <a:rPr lang="en-US" altLang="zh-CN" dirty="0"/>
            </a:br>
            <a:r>
              <a:rPr lang="en-US" altLang="zh-CN" dirty="0"/>
              <a:t>The Hemispheric Capital</a:t>
            </a:r>
          </a:p>
        </p:txBody>
      </p:sp>
      <p:sp>
        <p:nvSpPr>
          <p:cNvPr id="7064" name="Freeform 5931">
            <a:extLst>
              <a:ext uri="{FF2B5EF4-FFF2-40B4-BE49-F238E27FC236}">
                <a16:creationId xmlns:a16="http://schemas.microsoft.com/office/drawing/2014/main" id="{CA3C3F81-51FE-2536-CFDD-D9932251B26A}"/>
              </a:ext>
            </a:extLst>
          </p:cNvPr>
          <p:cNvSpPr>
            <a:spLocks noEditPoints="1"/>
          </p:cNvSpPr>
          <p:nvPr/>
        </p:nvSpPr>
        <p:spPr bwMode="auto">
          <a:xfrm>
            <a:off x="664817" y="1131590"/>
            <a:ext cx="3024336" cy="3750661"/>
          </a:xfrm>
          <a:custGeom>
            <a:avLst/>
            <a:gdLst>
              <a:gd name="T0" fmla="*/ 1238 w 1499"/>
              <a:gd name="T1" fmla="*/ 1399 h 1859"/>
              <a:gd name="T2" fmla="*/ 1146 w 1499"/>
              <a:gd name="T3" fmla="*/ 1332 h 1859"/>
              <a:gd name="T4" fmla="*/ 1237 w 1499"/>
              <a:gd name="T5" fmla="*/ 1314 h 1859"/>
              <a:gd name="T6" fmla="*/ 1255 w 1499"/>
              <a:gd name="T7" fmla="*/ 1333 h 1859"/>
              <a:gd name="T8" fmla="*/ 1244 w 1499"/>
              <a:gd name="T9" fmla="*/ 1296 h 1859"/>
              <a:gd name="T10" fmla="*/ 1379 w 1499"/>
              <a:gd name="T11" fmla="*/ 1075 h 1859"/>
              <a:gd name="T12" fmla="*/ 1353 w 1499"/>
              <a:gd name="T13" fmla="*/ 1121 h 1859"/>
              <a:gd name="T14" fmla="*/ 1226 w 1499"/>
              <a:gd name="T15" fmla="*/ 641 h 1859"/>
              <a:gd name="T16" fmla="*/ 1301 w 1499"/>
              <a:gd name="T17" fmla="*/ 536 h 1859"/>
              <a:gd name="T18" fmla="*/ 1410 w 1499"/>
              <a:gd name="T19" fmla="*/ 590 h 1859"/>
              <a:gd name="T20" fmla="*/ 1425 w 1499"/>
              <a:gd name="T21" fmla="*/ 619 h 1859"/>
              <a:gd name="T22" fmla="*/ 1402 w 1499"/>
              <a:gd name="T23" fmla="*/ 651 h 1859"/>
              <a:gd name="T24" fmla="*/ 1420 w 1499"/>
              <a:gd name="T25" fmla="*/ 544 h 1859"/>
              <a:gd name="T26" fmla="*/ 1418 w 1499"/>
              <a:gd name="T27" fmla="*/ 526 h 1859"/>
              <a:gd name="T28" fmla="*/ 1454 w 1499"/>
              <a:gd name="T29" fmla="*/ 493 h 1859"/>
              <a:gd name="T30" fmla="*/ 1437 w 1499"/>
              <a:gd name="T31" fmla="*/ 441 h 1859"/>
              <a:gd name="T32" fmla="*/ 1428 w 1499"/>
              <a:gd name="T33" fmla="*/ 415 h 1859"/>
              <a:gd name="T34" fmla="*/ 1404 w 1499"/>
              <a:gd name="T35" fmla="*/ 292 h 1859"/>
              <a:gd name="T36" fmla="*/ 1481 w 1499"/>
              <a:gd name="T37" fmla="*/ 274 h 1859"/>
              <a:gd name="T38" fmla="*/ 1464 w 1499"/>
              <a:gd name="T39" fmla="*/ 213 h 1859"/>
              <a:gd name="T40" fmla="*/ 1498 w 1499"/>
              <a:gd name="T41" fmla="*/ 286 h 1859"/>
              <a:gd name="T42" fmla="*/ 1455 w 1499"/>
              <a:gd name="T43" fmla="*/ 461 h 1859"/>
              <a:gd name="T44" fmla="*/ 1448 w 1499"/>
              <a:gd name="T45" fmla="*/ 436 h 1859"/>
              <a:gd name="T46" fmla="*/ 1461 w 1499"/>
              <a:gd name="T47" fmla="*/ 353 h 1859"/>
              <a:gd name="T48" fmla="*/ 1476 w 1499"/>
              <a:gd name="T49" fmla="*/ 252 h 1859"/>
              <a:gd name="T50" fmla="*/ 1215 w 1499"/>
              <a:gd name="T51" fmla="*/ 654 h 1859"/>
              <a:gd name="T52" fmla="*/ 1205 w 1499"/>
              <a:gd name="T53" fmla="*/ 707 h 1859"/>
              <a:gd name="T54" fmla="*/ 1185 w 1499"/>
              <a:gd name="T55" fmla="*/ 753 h 1859"/>
              <a:gd name="T56" fmla="*/ 1157 w 1499"/>
              <a:gd name="T57" fmla="*/ 760 h 1859"/>
              <a:gd name="T58" fmla="*/ 1126 w 1499"/>
              <a:gd name="T59" fmla="*/ 809 h 1859"/>
              <a:gd name="T60" fmla="*/ 1133 w 1499"/>
              <a:gd name="T61" fmla="*/ 904 h 1859"/>
              <a:gd name="T62" fmla="*/ 1111 w 1499"/>
              <a:gd name="T63" fmla="*/ 961 h 1859"/>
              <a:gd name="T64" fmla="*/ 1069 w 1499"/>
              <a:gd name="T65" fmla="*/ 1022 h 1859"/>
              <a:gd name="T66" fmla="*/ 1059 w 1499"/>
              <a:gd name="T67" fmla="*/ 1090 h 1859"/>
              <a:gd name="T68" fmla="*/ 1065 w 1499"/>
              <a:gd name="T69" fmla="*/ 1157 h 1859"/>
              <a:gd name="T70" fmla="*/ 1082 w 1499"/>
              <a:gd name="T71" fmla="*/ 1224 h 1859"/>
              <a:gd name="T72" fmla="*/ 1104 w 1499"/>
              <a:gd name="T73" fmla="*/ 1307 h 1859"/>
              <a:gd name="T74" fmla="*/ 1033 w 1499"/>
              <a:gd name="T75" fmla="*/ 1438 h 1859"/>
              <a:gd name="T76" fmla="*/ 973 w 1499"/>
              <a:gd name="T77" fmla="*/ 1520 h 1859"/>
              <a:gd name="T78" fmla="*/ 943 w 1499"/>
              <a:gd name="T79" fmla="*/ 1521 h 1859"/>
              <a:gd name="T80" fmla="*/ 930 w 1499"/>
              <a:gd name="T81" fmla="*/ 1558 h 1859"/>
              <a:gd name="T82" fmla="*/ 902 w 1499"/>
              <a:gd name="T83" fmla="*/ 1565 h 1859"/>
              <a:gd name="T84" fmla="*/ 887 w 1499"/>
              <a:gd name="T85" fmla="*/ 1577 h 1859"/>
              <a:gd name="T86" fmla="*/ 871 w 1499"/>
              <a:gd name="T87" fmla="*/ 1637 h 1859"/>
              <a:gd name="T88" fmla="*/ 745 w 1499"/>
              <a:gd name="T89" fmla="*/ 1699 h 1859"/>
              <a:gd name="T90" fmla="*/ 620 w 1499"/>
              <a:gd name="T91" fmla="*/ 1700 h 1859"/>
              <a:gd name="T92" fmla="*/ 515 w 1499"/>
              <a:gd name="T93" fmla="*/ 1774 h 1859"/>
              <a:gd name="T94" fmla="*/ 432 w 1499"/>
              <a:gd name="T95" fmla="*/ 1774 h 1859"/>
              <a:gd name="T96" fmla="*/ 389 w 1499"/>
              <a:gd name="T97" fmla="*/ 1800 h 1859"/>
              <a:gd name="T98" fmla="*/ 283 w 1499"/>
              <a:gd name="T99" fmla="*/ 1824 h 1859"/>
              <a:gd name="T100" fmla="*/ 143 w 1499"/>
              <a:gd name="T101" fmla="*/ 1762 h 1859"/>
              <a:gd name="T102" fmla="*/ 2 w 1499"/>
              <a:gd name="T103" fmla="*/ 655 h 1859"/>
              <a:gd name="T104" fmla="*/ 1241 w 1499"/>
              <a:gd name="T105" fmla="*/ 17 h 1859"/>
              <a:gd name="T106" fmla="*/ 1496 w 1499"/>
              <a:gd name="T107" fmla="*/ 91 h 1859"/>
              <a:gd name="T108" fmla="*/ 1479 w 1499"/>
              <a:gd name="T109" fmla="*/ 144 h 1859"/>
              <a:gd name="T110" fmla="*/ 1408 w 1499"/>
              <a:gd name="T111" fmla="*/ 225 h 1859"/>
              <a:gd name="T112" fmla="*/ 1378 w 1499"/>
              <a:gd name="T113" fmla="*/ 342 h 1859"/>
              <a:gd name="T114" fmla="*/ 1347 w 1499"/>
              <a:gd name="T115" fmla="*/ 499 h 1859"/>
              <a:gd name="T116" fmla="*/ 1249 w 1499"/>
              <a:gd name="T117" fmla="*/ 575 h 1859"/>
              <a:gd name="T118" fmla="*/ 1240 w 1499"/>
              <a:gd name="T119" fmla="*/ 633 h 1859"/>
              <a:gd name="T120" fmla="*/ 596 w 1499"/>
              <a:gd name="T121" fmla="*/ 1638 h 1859"/>
              <a:gd name="T122" fmla="*/ 636 w 1499"/>
              <a:gd name="T123" fmla="*/ 1671 h 1859"/>
              <a:gd name="T124" fmla="*/ 562 w 1499"/>
              <a:gd name="T125" fmla="*/ 1697 h 1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99" h="1859">
                <a:moveTo>
                  <a:pt x="940" y="1591"/>
                </a:moveTo>
                <a:lnTo>
                  <a:pt x="940" y="1594"/>
                </a:lnTo>
                <a:lnTo>
                  <a:pt x="941" y="1595"/>
                </a:lnTo>
                <a:lnTo>
                  <a:pt x="941" y="1596"/>
                </a:lnTo>
                <a:lnTo>
                  <a:pt x="943" y="1596"/>
                </a:lnTo>
                <a:lnTo>
                  <a:pt x="944" y="1596"/>
                </a:lnTo>
                <a:lnTo>
                  <a:pt x="945" y="1596"/>
                </a:lnTo>
                <a:lnTo>
                  <a:pt x="945" y="1597"/>
                </a:lnTo>
                <a:lnTo>
                  <a:pt x="945" y="1598"/>
                </a:lnTo>
                <a:lnTo>
                  <a:pt x="945" y="1599"/>
                </a:lnTo>
                <a:lnTo>
                  <a:pt x="944" y="1600"/>
                </a:lnTo>
                <a:lnTo>
                  <a:pt x="941" y="1599"/>
                </a:lnTo>
                <a:lnTo>
                  <a:pt x="941" y="1598"/>
                </a:lnTo>
                <a:lnTo>
                  <a:pt x="940" y="1598"/>
                </a:lnTo>
                <a:lnTo>
                  <a:pt x="940" y="1597"/>
                </a:lnTo>
                <a:lnTo>
                  <a:pt x="939" y="1597"/>
                </a:lnTo>
                <a:lnTo>
                  <a:pt x="939" y="1596"/>
                </a:lnTo>
                <a:lnTo>
                  <a:pt x="939" y="1595"/>
                </a:lnTo>
                <a:lnTo>
                  <a:pt x="938" y="1595"/>
                </a:lnTo>
                <a:lnTo>
                  <a:pt x="938" y="1594"/>
                </a:lnTo>
                <a:lnTo>
                  <a:pt x="938" y="1592"/>
                </a:lnTo>
                <a:lnTo>
                  <a:pt x="937" y="1592"/>
                </a:lnTo>
                <a:lnTo>
                  <a:pt x="937" y="1591"/>
                </a:lnTo>
                <a:lnTo>
                  <a:pt x="937" y="1590"/>
                </a:lnTo>
                <a:lnTo>
                  <a:pt x="937" y="1589"/>
                </a:lnTo>
                <a:lnTo>
                  <a:pt x="937" y="1588"/>
                </a:lnTo>
                <a:lnTo>
                  <a:pt x="938" y="1588"/>
                </a:lnTo>
                <a:lnTo>
                  <a:pt x="938" y="1587"/>
                </a:lnTo>
                <a:lnTo>
                  <a:pt x="938" y="1588"/>
                </a:lnTo>
                <a:lnTo>
                  <a:pt x="939" y="1588"/>
                </a:lnTo>
                <a:lnTo>
                  <a:pt x="939" y="1589"/>
                </a:lnTo>
                <a:lnTo>
                  <a:pt x="939" y="1590"/>
                </a:lnTo>
                <a:lnTo>
                  <a:pt x="939" y="1591"/>
                </a:lnTo>
                <a:lnTo>
                  <a:pt x="940" y="1591"/>
                </a:lnTo>
                <a:close/>
                <a:moveTo>
                  <a:pt x="948" y="1548"/>
                </a:moveTo>
                <a:lnTo>
                  <a:pt x="946" y="1550"/>
                </a:lnTo>
                <a:lnTo>
                  <a:pt x="945" y="1550"/>
                </a:lnTo>
                <a:lnTo>
                  <a:pt x="945" y="1554"/>
                </a:lnTo>
                <a:lnTo>
                  <a:pt x="944" y="1555"/>
                </a:lnTo>
                <a:lnTo>
                  <a:pt x="943" y="1555"/>
                </a:lnTo>
                <a:lnTo>
                  <a:pt x="943" y="1553"/>
                </a:lnTo>
                <a:lnTo>
                  <a:pt x="941" y="1550"/>
                </a:lnTo>
                <a:lnTo>
                  <a:pt x="940" y="1550"/>
                </a:lnTo>
                <a:lnTo>
                  <a:pt x="939" y="1550"/>
                </a:lnTo>
                <a:lnTo>
                  <a:pt x="938" y="1550"/>
                </a:lnTo>
                <a:lnTo>
                  <a:pt x="938" y="1549"/>
                </a:lnTo>
                <a:lnTo>
                  <a:pt x="943" y="1548"/>
                </a:lnTo>
                <a:lnTo>
                  <a:pt x="945" y="1548"/>
                </a:lnTo>
                <a:lnTo>
                  <a:pt x="947" y="1547"/>
                </a:lnTo>
                <a:lnTo>
                  <a:pt x="947" y="1546"/>
                </a:lnTo>
                <a:lnTo>
                  <a:pt x="947" y="1545"/>
                </a:lnTo>
                <a:lnTo>
                  <a:pt x="947" y="1544"/>
                </a:lnTo>
                <a:lnTo>
                  <a:pt x="947" y="1542"/>
                </a:lnTo>
                <a:lnTo>
                  <a:pt x="948" y="1542"/>
                </a:lnTo>
                <a:lnTo>
                  <a:pt x="949" y="1541"/>
                </a:lnTo>
                <a:lnTo>
                  <a:pt x="950" y="1542"/>
                </a:lnTo>
                <a:lnTo>
                  <a:pt x="950" y="1544"/>
                </a:lnTo>
                <a:lnTo>
                  <a:pt x="952" y="1545"/>
                </a:lnTo>
                <a:lnTo>
                  <a:pt x="950" y="1546"/>
                </a:lnTo>
                <a:lnTo>
                  <a:pt x="948" y="1548"/>
                </a:lnTo>
                <a:close/>
                <a:moveTo>
                  <a:pt x="961" y="1532"/>
                </a:moveTo>
                <a:lnTo>
                  <a:pt x="959" y="1532"/>
                </a:lnTo>
                <a:lnTo>
                  <a:pt x="958" y="1531"/>
                </a:lnTo>
                <a:lnTo>
                  <a:pt x="957" y="1531"/>
                </a:lnTo>
                <a:lnTo>
                  <a:pt x="957" y="1529"/>
                </a:lnTo>
                <a:lnTo>
                  <a:pt x="957" y="1528"/>
                </a:lnTo>
                <a:lnTo>
                  <a:pt x="958" y="1529"/>
                </a:lnTo>
                <a:lnTo>
                  <a:pt x="959" y="1530"/>
                </a:lnTo>
                <a:lnTo>
                  <a:pt x="961" y="1531"/>
                </a:lnTo>
                <a:lnTo>
                  <a:pt x="961" y="1532"/>
                </a:lnTo>
                <a:close/>
                <a:moveTo>
                  <a:pt x="963" y="1527"/>
                </a:moveTo>
                <a:lnTo>
                  <a:pt x="963" y="1525"/>
                </a:lnTo>
                <a:lnTo>
                  <a:pt x="963" y="1524"/>
                </a:lnTo>
                <a:lnTo>
                  <a:pt x="963" y="1525"/>
                </a:lnTo>
                <a:lnTo>
                  <a:pt x="964" y="1527"/>
                </a:lnTo>
                <a:lnTo>
                  <a:pt x="963" y="1527"/>
                </a:lnTo>
                <a:close/>
                <a:moveTo>
                  <a:pt x="973" y="1511"/>
                </a:moveTo>
                <a:lnTo>
                  <a:pt x="973" y="1512"/>
                </a:lnTo>
                <a:lnTo>
                  <a:pt x="974" y="1512"/>
                </a:lnTo>
                <a:lnTo>
                  <a:pt x="975" y="1512"/>
                </a:lnTo>
                <a:lnTo>
                  <a:pt x="975" y="1513"/>
                </a:lnTo>
                <a:lnTo>
                  <a:pt x="976" y="1513"/>
                </a:lnTo>
                <a:lnTo>
                  <a:pt x="976" y="1514"/>
                </a:lnTo>
                <a:lnTo>
                  <a:pt x="978" y="1514"/>
                </a:lnTo>
                <a:lnTo>
                  <a:pt x="979" y="1514"/>
                </a:lnTo>
                <a:lnTo>
                  <a:pt x="979" y="1513"/>
                </a:lnTo>
                <a:lnTo>
                  <a:pt x="979" y="1512"/>
                </a:lnTo>
                <a:lnTo>
                  <a:pt x="980" y="1512"/>
                </a:lnTo>
                <a:lnTo>
                  <a:pt x="981" y="1512"/>
                </a:lnTo>
                <a:lnTo>
                  <a:pt x="981" y="1513"/>
                </a:lnTo>
                <a:lnTo>
                  <a:pt x="981" y="1514"/>
                </a:lnTo>
                <a:lnTo>
                  <a:pt x="980" y="1514"/>
                </a:lnTo>
                <a:lnTo>
                  <a:pt x="976" y="1515"/>
                </a:lnTo>
                <a:lnTo>
                  <a:pt x="975" y="1515"/>
                </a:lnTo>
                <a:lnTo>
                  <a:pt x="975" y="1514"/>
                </a:lnTo>
                <a:lnTo>
                  <a:pt x="974" y="1513"/>
                </a:lnTo>
                <a:lnTo>
                  <a:pt x="973" y="1513"/>
                </a:lnTo>
                <a:lnTo>
                  <a:pt x="973" y="1512"/>
                </a:lnTo>
                <a:lnTo>
                  <a:pt x="973" y="1511"/>
                </a:lnTo>
                <a:lnTo>
                  <a:pt x="972" y="1511"/>
                </a:lnTo>
                <a:lnTo>
                  <a:pt x="972" y="1510"/>
                </a:lnTo>
                <a:lnTo>
                  <a:pt x="973" y="1508"/>
                </a:lnTo>
                <a:lnTo>
                  <a:pt x="973" y="1510"/>
                </a:lnTo>
                <a:lnTo>
                  <a:pt x="972" y="1510"/>
                </a:lnTo>
                <a:lnTo>
                  <a:pt x="973" y="1510"/>
                </a:lnTo>
                <a:lnTo>
                  <a:pt x="972" y="1511"/>
                </a:lnTo>
                <a:lnTo>
                  <a:pt x="973" y="1511"/>
                </a:lnTo>
                <a:close/>
                <a:moveTo>
                  <a:pt x="985" y="1487"/>
                </a:moveTo>
                <a:lnTo>
                  <a:pt x="983" y="1487"/>
                </a:lnTo>
                <a:lnTo>
                  <a:pt x="983" y="1485"/>
                </a:lnTo>
                <a:lnTo>
                  <a:pt x="984" y="1483"/>
                </a:lnTo>
                <a:lnTo>
                  <a:pt x="985" y="1482"/>
                </a:lnTo>
                <a:lnTo>
                  <a:pt x="985" y="1481"/>
                </a:lnTo>
                <a:lnTo>
                  <a:pt x="988" y="1481"/>
                </a:lnTo>
                <a:lnTo>
                  <a:pt x="988" y="1482"/>
                </a:lnTo>
                <a:lnTo>
                  <a:pt x="989" y="1482"/>
                </a:lnTo>
                <a:lnTo>
                  <a:pt x="989" y="1483"/>
                </a:lnTo>
                <a:lnTo>
                  <a:pt x="988" y="1485"/>
                </a:lnTo>
                <a:lnTo>
                  <a:pt x="987" y="1485"/>
                </a:lnTo>
                <a:lnTo>
                  <a:pt x="985" y="1486"/>
                </a:lnTo>
                <a:lnTo>
                  <a:pt x="985" y="1487"/>
                </a:lnTo>
                <a:close/>
                <a:moveTo>
                  <a:pt x="1039" y="1441"/>
                </a:moveTo>
                <a:lnTo>
                  <a:pt x="1039" y="1443"/>
                </a:lnTo>
                <a:lnTo>
                  <a:pt x="1038" y="1444"/>
                </a:lnTo>
                <a:lnTo>
                  <a:pt x="1036" y="1444"/>
                </a:lnTo>
                <a:lnTo>
                  <a:pt x="1035" y="1444"/>
                </a:lnTo>
                <a:lnTo>
                  <a:pt x="1032" y="1443"/>
                </a:lnTo>
                <a:lnTo>
                  <a:pt x="1031" y="1443"/>
                </a:lnTo>
                <a:lnTo>
                  <a:pt x="1030" y="1444"/>
                </a:lnTo>
                <a:lnTo>
                  <a:pt x="1027" y="1445"/>
                </a:lnTo>
                <a:lnTo>
                  <a:pt x="1025" y="1446"/>
                </a:lnTo>
                <a:lnTo>
                  <a:pt x="1024" y="1447"/>
                </a:lnTo>
                <a:lnTo>
                  <a:pt x="1023" y="1446"/>
                </a:lnTo>
                <a:lnTo>
                  <a:pt x="1022" y="1446"/>
                </a:lnTo>
                <a:lnTo>
                  <a:pt x="1022" y="1445"/>
                </a:lnTo>
                <a:lnTo>
                  <a:pt x="1023" y="1445"/>
                </a:lnTo>
                <a:lnTo>
                  <a:pt x="1024" y="1444"/>
                </a:lnTo>
                <a:lnTo>
                  <a:pt x="1026" y="1443"/>
                </a:lnTo>
                <a:lnTo>
                  <a:pt x="1026" y="1441"/>
                </a:lnTo>
                <a:lnTo>
                  <a:pt x="1027" y="1440"/>
                </a:lnTo>
                <a:lnTo>
                  <a:pt x="1027" y="1441"/>
                </a:lnTo>
                <a:lnTo>
                  <a:pt x="1028" y="1441"/>
                </a:lnTo>
                <a:lnTo>
                  <a:pt x="1030" y="1440"/>
                </a:lnTo>
                <a:lnTo>
                  <a:pt x="1031" y="1440"/>
                </a:lnTo>
                <a:lnTo>
                  <a:pt x="1032" y="1441"/>
                </a:lnTo>
                <a:lnTo>
                  <a:pt x="1035" y="1440"/>
                </a:lnTo>
                <a:lnTo>
                  <a:pt x="1038" y="1440"/>
                </a:lnTo>
                <a:lnTo>
                  <a:pt x="1039" y="1440"/>
                </a:lnTo>
                <a:lnTo>
                  <a:pt x="1039" y="1441"/>
                </a:lnTo>
                <a:close/>
                <a:moveTo>
                  <a:pt x="1052" y="1438"/>
                </a:moveTo>
                <a:lnTo>
                  <a:pt x="1052" y="1440"/>
                </a:lnTo>
                <a:lnTo>
                  <a:pt x="1052" y="1445"/>
                </a:lnTo>
                <a:lnTo>
                  <a:pt x="1052" y="1447"/>
                </a:lnTo>
                <a:lnTo>
                  <a:pt x="1054" y="1449"/>
                </a:lnTo>
                <a:lnTo>
                  <a:pt x="1053" y="1450"/>
                </a:lnTo>
                <a:lnTo>
                  <a:pt x="1052" y="1450"/>
                </a:lnTo>
                <a:lnTo>
                  <a:pt x="1050" y="1450"/>
                </a:lnTo>
                <a:lnTo>
                  <a:pt x="1045" y="1449"/>
                </a:lnTo>
                <a:lnTo>
                  <a:pt x="1044" y="1449"/>
                </a:lnTo>
                <a:lnTo>
                  <a:pt x="1042" y="1447"/>
                </a:lnTo>
                <a:lnTo>
                  <a:pt x="1042" y="1446"/>
                </a:lnTo>
                <a:lnTo>
                  <a:pt x="1042" y="1444"/>
                </a:lnTo>
                <a:lnTo>
                  <a:pt x="1043" y="1441"/>
                </a:lnTo>
                <a:lnTo>
                  <a:pt x="1043" y="1439"/>
                </a:lnTo>
                <a:lnTo>
                  <a:pt x="1044" y="1438"/>
                </a:lnTo>
                <a:lnTo>
                  <a:pt x="1045" y="1438"/>
                </a:lnTo>
                <a:lnTo>
                  <a:pt x="1047" y="1438"/>
                </a:lnTo>
                <a:lnTo>
                  <a:pt x="1047" y="1439"/>
                </a:lnTo>
                <a:lnTo>
                  <a:pt x="1051" y="1439"/>
                </a:lnTo>
                <a:lnTo>
                  <a:pt x="1051" y="1438"/>
                </a:lnTo>
                <a:lnTo>
                  <a:pt x="1052" y="1438"/>
                </a:lnTo>
                <a:close/>
                <a:moveTo>
                  <a:pt x="1238" y="1408"/>
                </a:moveTo>
                <a:lnTo>
                  <a:pt x="1238" y="1406"/>
                </a:lnTo>
                <a:lnTo>
                  <a:pt x="1239" y="1406"/>
                </a:lnTo>
                <a:lnTo>
                  <a:pt x="1238" y="1408"/>
                </a:lnTo>
                <a:close/>
                <a:moveTo>
                  <a:pt x="1238" y="1403"/>
                </a:moveTo>
                <a:lnTo>
                  <a:pt x="1237" y="1403"/>
                </a:lnTo>
                <a:lnTo>
                  <a:pt x="1235" y="1402"/>
                </a:lnTo>
                <a:lnTo>
                  <a:pt x="1235" y="1398"/>
                </a:lnTo>
                <a:lnTo>
                  <a:pt x="1235" y="1397"/>
                </a:lnTo>
                <a:lnTo>
                  <a:pt x="1237" y="1397"/>
                </a:lnTo>
                <a:lnTo>
                  <a:pt x="1238" y="1399"/>
                </a:lnTo>
                <a:lnTo>
                  <a:pt x="1239" y="1401"/>
                </a:lnTo>
                <a:lnTo>
                  <a:pt x="1239" y="1402"/>
                </a:lnTo>
                <a:lnTo>
                  <a:pt x="1239" y="1403"/>
                </a:lnTo>
                <a:lnTo>
                  <a:pt x="1238" y="1403"/>
                </a:lnTo>
                <a:close/>
                <a:moveTo>
                  <a:pt x="1238" y="1408"/>
                </a:moveTo>
                <a:lnTo>
                  <a:pt x="1235" y="1408"/>
                </a:lnTo>
                <a:lnTo>
                  <a:pt x="1234" y="1410"/>
                </a:lnTo>
                <a:lnTo>
                  <a:pt x="1234" y="1407"/>
                </a:lnTo>
                <a:lnTo>
                  <a:pt x="1233" y="1407"/>
                </a:lnTo>
                <a:lnTo>
                  <a:pt x="1232" y="1406"/>
                </a:lnTo>
                <a:lnTo>
                  <a:pt x="1232" y="1405"/>
                </a:lnTo>
                <a:lnTo>
                  <a:pt x="1231" y="1405"/>
                </a:lnTo>
                <a:lnTo>
                  <a:pt x="1231" y="1404"/>
                </a:lnTo>
                <a:lnTo>
                  <a:pt x="1230" y="1403"/>
                </a:lnTo>
                <a:lnTo>
                  <a:pt x="1230" y="1402"/>
                </a:lnTo>
                <a:lnTo>
                  <a:pt x="1229" y="1401"/>
                </a:lnTo>
                <a:lnTo>
                  <a:pt x="1229" y="1399"/>
                </a:lnTo>
                <a:lnTo>
                  <a:pt x="1229" y="1398"/>
                </a:lnTo>
                <a:lnTo>
                  <a:pt x="1228" y="1397"/>
                </a:lnTo>
                <a:lnTo>
                  <a:pt x="1228" y="1396"/>
                </a:lnTo>
                <a:lnTo>
                  <a:pt x="1230" y="1398"/>
                </a:lnTo>
                <a:lnTo>
                  <a:pt x="1232" y="1403"/>
                </a:lnTo>
                <a:lnTo>
                  <a:pt x="1235" y="1407"/>
                </a:lnTo>
                <a:lnTo>
                  <a:pt x="1237" y="1407"/>
                </a:lnTo>
                <a:lnTo>
                  <a:pt x="1238" y="1408"/>
                </a:lnTo>
                <a:close/>
                <a:moveTo>
                  <a:pt x="1229" y="1385"/>
                </a:moveTo>
                <a:lnTo>
                  <a:pt x="1230" y="1386"/>
                </a:lnTo>
                <a:lnTo>
                  <a:pt x="1233" y="1388"/>
                </a:lnTo>
                <a:lnTo>
                  <a:pt x="1233" y="1389"/>
                </a:lnTo>
                <a:lnTo>
                  <a:pt x="1234" y="1390"/>
                </a:lnTo>
                <a:lnTo>
                  <a:pt x="1234" y="1391"/>
                </a:lnTo>
                <a:lnTo>
                  <a:pt x="1237" y="1393"/>
                </a:lnTo>
                <a:lnTo>
                  <a:pt x="1238" y="1393"/>
                </a:lnTo>
                <a:lnTo>
                  <a:pt x="1239" y="1391"/>
                </a:lnTo>
                <a:lnTo>
                  <a:pt x="1240" y="1391"/>
                </a:lnTo>
                <a:lnTo>
                  <a:pt x="1242" y="1390"/>
                </a:lnTo>
                <a:lnTo>
                  <a:pt x="1243" y="1389"/>
                </a:lnTo>
                <a:lnTo>
                  <a:pt x="1246" y="1388"/>
                </a:lnTo>
                <a:lnTo>
                  <a:pt x="1247" y="1387"/>
                </a:lnTo>
                <a:lnTo>
                  <a:pt x="1248" y="1388"/>
                </a:lnTo>
                <a:lnTo>
                  <a:pt x="1251" y="1389"/>
                </a:lnTo>
                <a:lnTo>
                  <a:pt x="1252" y="1390"/>
                </a:lnTo>
                <a:lnTo>
                  <a:pt x="1252" y="1391"/>
                </a:lnTo>
                <a:lnTo>
                  <a:pt x="1252" y="1393"/>
                </a:lnTo>
                <a:lnTo>
                  <a:pt x="1251" y="1395"/>
                </a:lnTo>
                <a:lnTo>
                  <a:pt x="1250" y="1397"/>
                </a:lnTo>
                <a:lnTo>
                  <a:pt x="1249" y="1397"/>
                </a:lnTo>
                <a:lnTo>
                  <a:pt x="1248" y="1397"/>
                </a:lnTo>
                <a:lnTo>
                  <a:pt x="1247" y="1396"/>
                </a:lnTo>
                <a:lnTo>
                  <a:pt x="1246" y="1396"/>
                </a:lnTo>
                <a:lnTo>
                  <a:pt x="1246" y="1397"/>
                </a:lnTo>
                <a:lnTo>
                  <a:pt x="1244" y="1397"/>
                </a:lnTo>
                <a:lnTo>
                  <a:pt x="1243" y="1397"/>
                </a:lnTo>
                <a:lnTo>
                  <a:pt x="1242" y="1398"/>
                </a:lnTo>
                <a:lnTo>
                  <a:pt x="1241" y="1399"/>
                </a:lnTo>
                <a:lnTo>
                  <a:pt x="1242" y="1399"/>
                </a:lnTo>
                <a:lnTo>
                  <a:pt x="1243" y="1399"/>
                </a:lnTo>
                <a:lnTo>
                  <a:pt x="1243" y="1401"/>
                </a:lnTo>
                <a:lnTo>
                  <a:pt x="1242" y="1401"/>
                </a:lnTo>
                <a:lnTo>
                  <a:pt x="1241" y="1401"/>
                </a:lnTo>
                <a:lnTo>
                  <a:pt x="1240" y="1399"/>
                </a:lnTo>
                <a:lnTo>
                  <a:pt x="1239" y="1398"/>
                </a:lnTo>
                <a:lnTo>
                  <a:pt x="1239" y="1397"/>
                </a:lnTo>
                <a:lnTo>
                  <a:pt x="1238" y="1397"/>
                </a:lnTo>
                <a:lnTo>
                  <a:pt x="1238" y="1396"/>
                </a:lnTo>
                <a:lnTo>
                  <a:pt x="1237" y="1396"/>
                </a:lnTo>
                <a:lnTo>
                  <a:pt x="1235" y="1397"/>
                </a:lnTo>
                <a:lnTo>
                  <a:pt x="1233" y="1397"/>
                </a:lnTo>
                <a:lnTo>
                  <a:pt x="1233" y="1396"/>
                </a:lnTo>
                <a:lnTo>
                  <a:pt x="1232" y="1395"/>
                </a:lnTo>
                <a:lnTo>
                  <a:pt x="1232" y="1394"/>
                </a:lnTo>
                <a:lnTo>
                  <a:pt x="1232" y="1393"/>
                </a:lnTo>
                <a:lnTo>
                  <a:pt x="1232" y="1391"/>
                </a:lnTo>
                <a:lnTo>
                  <a:pt x="1231" y="1390"/>
                </a:lnTo>
                <a:lnTo>
                  <a:pt x="1231" y="1389"/>
                </a:lnTo>
                <a:lnTo>
                  <a:pt x="1230" y="1388"/>
                </a:lnTo>
                <a:lnTo>
                  <a:pt x="1229" y="1387"/>
                </a:lnTo>
                <a:lnTo>
                  <a:pt x="1228" y="1387"/>
                </a:lnTo>
                <a:lnTo>
                  <a:pt x="1228" y="1386"/>
                </a:lnTo>
                <a:lnTo>
                  <a:pt x="1226" y="1386"/>
                </a:lnTo>
                <a:lnTo>
                  <a:pt x="1225" y="1386"/>
                </a:lnTo>
                <a:lnTo>
                  <a:pt x="1224" y="1386"/>
                </a:lnTo>
                <a:lnTo>
                  <a:pt x="1222" y="1385"/>
                </a:lnTo>
                <a:lnTo>
                  <a:pt x="1220" y="1382"/>
                </a:lnTo>
                <a:lnTo>
                  <a:pt x="1220" y="1380"/>
                </a:lnTo>
                <a:lnTo>
                  <a:pt x="1221" y="1380"/>
                </a:lnTo>
                <a:lnTo>
                  <a:pt x="1222" y="1380"/>
                </a:lnTo>
                <a:lnTo>
                  <a:pt x="1223" y="1381"/>
                </a:lnTo>
                <a:lnTo>
                  <a:pt x="1225" y="1381"/>
                </a:lnTo>
                <a:lnTo>
                  <a:pt x="1226" y="1383"/>
                </a:lnTo>
                <a:lnTo>
                  <a:pt x="1229" y="1385"/>
                </a:lnTo>
                <a:close/>
                <a:moveTo>
                  <a:pt x="1159" y="1338"/>
                </a:moveTo>
                <a:lnTo>
                  <a:pt x="1157" y="1338"/>
                </a:lnTo>
                <a:lnTo>
                  <a:pt x="1157" y="1336"/>
                </a:lnTo>
                <a:lnTo>
                  <a:pt x="1159" y="1335"/>
                </a:lnTo>
                <a:lnTo>
                  <a:pt x="1160" y="1333"/>
                </a:lnTo>
                <a:lnTo>
                  <a:pt x="1161" y="1332"/>
                </a:lnTo>
                <a:lnTo>
                  <a:pt x="1161" y="1333"/>
                </a:lnTo>
                <a:lnTo>
                  <a:pt x="1162" y="1335"/>
                </a:lnTo>
                <a:lnTo>
                  <a:pt x="1162" y="1336"/>
                </a:lnTo>
                <a:lnTo>
                  <a:pt x="1162" y="1337"/>
                </a:lnTo>
                <a:lnTo>
                  <a:pt x="1162" y="1338"/>
                </a:lnTo>
                <a:lnTo>
                  <a:pt x="1160" y="1338"/>
                </a:lnTo>
                <a:lnTo>
                  <a:pt x="1159" y="1338"/>
                </a:lnTo>
                <a:close/>
                <a:moveTo>
                  <a:pt x="1249" y="1339"/>
                </a:moveTo>
                <a:lnTo>
                  <a:pt x="1249" y="1340"/>
                </a:lnTo>
                <a:lnTo>
                  <a:pt x="1249" y="1343"/>
                </a:lnTo>
                <a:lnTo>
                  <a:pt x="1248" y="1345"/>
                </a:lnTo>
                <a:lnTo>
                  <a:pt x="1248" y="1344"/>
                </a:lnTo>
                <a:lnTo>
                  <a:pt x="1248" y="1343"/>
                </a:lnTo>
                <a:lnTo>
                  <a:pt x="1248" y="1341"/>
                </a:lnTo>
                <a:lnTo>
                  <a:pt x="1248" y="1340"/>
                </a:lnTo>
                <a:lnTo>
                  <a:pt x="1248" y="1339"/>
                </a:lnTo>
                <a:lnTo>
                  <a:pt x="1247" y="1339"/>
                </a:lnTo>
                <a:lnTo>
                  <a:pt x="1247" y="1340"/>
                </a:lnTo>
                <a:lnTo>
                  <a:pt x="1246" y="1340"/>
                </a:lnTo>
                <a:lnTo>
                  <a:pt x="1243" y="1339"/>
                </a:lnTo>
                <a:lnTo>
                  <a:pt x="1243" y="1340"/>
                </a:lnTo>
                <a:lnTo>
                  <a:pt x="1242" y="1341"/>
                </a:lnTo>
                <a:lnTo>
                  <a:pt x="1241" y="1341"/>
                </a:lnTo>
                <a:lnTo>
                  <a:pt x="1241" y="1343"/>
                </a:lnTo>
                <a:lnTo>
                  <a:pt x="1241" y="1344"/>
                </a:lnTo>
                <a:lnTo>
                  <a:pt x="1240" y="1345"/>
                </a:lnTo>
                <a:lnTo>
                  <a:pt x="1240" y="1346"/>
                </a:lnTo>
                <a:lnTo>
                  <a:pt x="1239" y="1346"/>
                </a:lnTo>
                <a:lnTo>
                  <a:pt x="1239" y="1343"/>
                </a:lnTo>
                <a:lnTo>
                  <a:pt x="1240" y="1341"/>
                </a:lnTo>
                <a:lnTo>
                  <a:pt x="1241" y="1341"/>
                </a:lnTo>
                <a:lnTo>
                  <a:pt x="1242" y="1340"/>
                </a:lnTo>
                <a:lnTo>
                  <a:pt x="1242" y="1339"/>
                </a:lnTo>
                <a:lnTo>
                  <a:pt x="1242" y="1338"/>
                </a:lnTo>
                <a:lnTo>
                  <a:pt x="1242" y="1337"/>
                </a:lnTo>
                <a:lnTo>
                  <a:pt x="1243" y="1337"/>
                </a:lnTo>
                <a:lnTo>
                  <a:pt x="1243" y="1338"/>
                </a:lnTo>
                <a:lnTo>
                  <a:pt x="1243" y="1339"/>
                </a:lnTo>
                <a:lnTo>
                  <a:pt x="1244" y="1339"/>
                </a:lnTo>
                <a:lnTo>
                  <a:pt x="1246" y="1339"/>
                </a:lnTo>
                <a:lnTo>
                  <a:pt x="1247" y="1339"/>
                </a:lnTo>
                <a:lnTo>
                  <a:pt x="1247" y="1338"/>
                </a:lnTo>
                <a:lnTo>
                  <a:pt x="1248" y="1338"/>
                </a:lnTo>
                <a:lnTo>
                  <a:pt x="1248" y="1337"/>
                </a:lnTo>
                <a:lnTo>
                  <a:pt x="1249" y="1337"/>
                </a:lnTo>
                <a:lnTo>
                  <a:pt x="1249" y="1339"/>
                </a:lnTo>
                <a:close/>
                <a:moveTo>
                  <a:pt x="1110" y="1316"/>
                </a:moveTo>
                <a:lnTo>
                  <a:pt x="1109" y="1316"/>
                </a:lnTo>
                <a:lnTo>
                  <a:pt x="1109" y="1315"/>
                </a:lnTo>
                <a:lnTo>
                  <a:pt x="1109" y="1314"/>
                </a:lnTo>
                <a:lnTo>
                  <a:pt x="1110" y="1313"/>
                </a:lnTo>
                <a:lnTo>
                  <a:pt x="1111" y="1313"/>
                </a:lnTo>
                <a:lnTo>
                  <a:pt x="1110" y="1314"/>
                </a:lnTo>
                <a:lnTo>
                  <a:pt x="1110" y="1315"/>
                </a:lnTo>
                <a:lnTo>
                  <a:pt x="1110" y="1316"/>
                </a:lnTo>
                <a:close/>
                <a:moveTo>
                  <a:pt x="1109" y="1312"/>
                </a:moveTo>
                <a:lnTo>
                  <a:pt x="1109" y="1313"/>
                </a:lnTo>
                <a:lnTo>
                  <a:pt x="1109" y="1314"/>
                </a:lnTo>
                <a:lnTo>
                  <a:pt x="1108" y="1315"/>
                </a:lnTo>
                <a:lnTo>
                  <a:pt x="1108" y="1314"/>
                </a:lnTo>
                <a:lnTo>
                  <a:pt x="1108" y="1313"/>
                </a:lnTo>
                <a:lnTo>
                  <a:pt x="1109" y="1313"/>
                </a:lnTo>
                <a:lnTo>
                  <a:pt x="1109" y="1312"/>
                </a:lnTo>
                <a:close/>
                <a:moveTo>
                  <a:pt x="1152" y="1315"/>
                </a:moveTo>
                <a:lnTo>
                  <a:pt x="1152" y="1316"/>
                </a:lnTo>
                <a:lnTo>
                  <a:pt x="1153" y="1318"/>
                </a:lnTo>
                <a:lnTo>
                  <a:pt x="1153" y="1319"/>
                </a:lnTo>
                <a:lnTo>
                  <a:pt x="1153" y="1320"/>
                </a:lnTo>
                <a:lnTo>
                  <a:pt x="1152" y="1320"/>
                </a:lnTo>
                <a:lnTo>
                  <a:pt x="1152" y="1321"/>
                </a:lnTo>
                <a:lnTo>
                  <a:pt x="1152" y="1322"/>
                </a:lnTo>
                <a:lnTo>
                  <a:pt x="1152" y="1323"/>
                </a:lnTo>
                <a:lnTo>
                  <a:pt x="1152" y="1324"/>
                </a:lnTo>
                <a:lnTo>
                  <a:pt x="1153" y="1326"/>
                </a:lnTo>
                <a:lnTo>
                  <a:pt x="1152" y="1326"/>
                </a:lnTo>
                <a:lnTo>
                  <a:pt x="1152" y="1327"/>
                </a:lnTo>
                <a:lnTo>
                  <a:pt x="1152" y="1328"/>
                </a:lnTo>
                <a:lnTo>
                  <a:pt x="1151" y="1328"/>
                </a:lnTo>
                <a:lnTo>
                  <a:pt x="1151" y="1329"/>
                </a:lnTo>
                <a:lnTo>
                  <a:pt x="1149" y="1329"/>
                </a:lnTo>
                <a:lnTo>
                  <a:pt x="1149" y="1330"/>
                </a:lnTo>
                <a:lnTo>
                  <a:pt x="1148" y="1330"/>
                </a:lnTo>
                <a:lnTo>
                  <a:pt x="1148" y="1332"/>
                </a:lnTo>
                <a:lnTo>
                  <a:pt x="1147" y="1332"/>
                </a:lnTo>
                <a:lnTo>
                  <a:pt x="1146" y="1332"/>
                </a:lnTo>
                <a:lnTo>
                  <a:pt x="1144" y="1332"/>
                </a:lnTo>
                <a:lnTo>
                  <a:pt x="1143" y="1331"/>
                </a:lnTo>
                <a:lnTo>
                  <a:pt x="1142" y="1331"/>
                </a:lnTo>
                <a:lnTo>
                  <a:pt x="1140" y="1331"/>
                </a:lnTo>
                <a:lnTo>
                  <a:pt x="1139" y="1331"/>
                </a:lnTo>
                <a:lnTo>
                  <a:pt x="1139" y="1330"/>
                </a:lnTo>
                <a:lnTo>
                  <a:pt x="1138" y="1330"/>
                </a:lnTo>
                <a:lnTo>
                  <a:pt x="1137" y="1330"/>
                </a:lnTo>
                <a:lnTo>
                  <a:pt x="1136" y="1331"/>
                </a:lnTo>
                <a:lnTo>
                  <a:pt x="1135" y="1331"/>
                </a:lnTo>
                <a:lnTo>
                  <a:pt x="1135" y="1330"/>
                </a:lnTo>
                <a:lnTo>
                  <a:pt x="1134" y="1330"/>
                </a:lnTo>
                <a:lnTo>
                  <a:pt x="1133" y="1330"/>
                </a:lnTo>
                <a:lnTo>
                  <a:pt x="1131" y="1330"/>
                </a:lnTo>
                <a:lnTo>
                  <a:pt x="1131" y="1329"/>
                </a:lnTo>
                <a:lnTo>
                  <a:pt x="1130" y="1329"/>
                </a:lnTo>
                <a:lnTo>
                  <a:pt x="1130" y="1328"/>
                </a:lnTo>
                <a:lnTo>
                  <a:pt x="1130" y="1327"/>
                </a:lnTo>
                <a:lnTo>
                  <a:pt x="1131" y="1327"/>
                </a:lnTo>
                <a:lnTo>
                  <a:pt x="1131" y="1326"/>
                </a:lnTo>
                <a:lnTo>
                  <a:pt x="1133" y="1326"/>
                </a:lnTo>
                <a:lnTo>
                  <a:pt x="1133" y="1324"/>
                </a:lnTo>
                <a:lnTo>
                  <a:pt x="1134" y="1324"/>
                </a:lnTo>
                <a:lnTo>
                  <a:pt x="1135" y="1323"/>
                </a:lnTo>
                <a:lnTo>
                  <a:pt x="1135" y="1324"/>
                </a:lnTo>
                <a:lnTo>
                  <a:pt x="1135" y="1326"/>
                </a:lnTo>
                <a:lnTo>
                  <a:pt x="1135" y="1327"/>
                </a:lnTo>
                <a:lnTo>
                  <a:pt x="1136" y="1327"/>
                </a:lnTo>
                <a:lnTo>
                  <a:pt x="1137" y="1327"/>
                </a:lnTo>
                <a:lnTo>
                  <a:pt x="1138" y="1327"/>
                </a:lnTo>
                <a:lnTo>
                  <a:pt x="1139" y="1327"/>
                </a:lnTo>
                <a:lnTo>
                  <a:pt x="1139" y="1326"/>
                </a:lnTo>
                <a:lnTo>
                  <a:pt x="1140" y="1326"/>
                </a:lnTo>
                <a:lnTo>
                  <a:pt x="1140" y="1324"/>
                </a:lnTo>
                <a:lnTo>
                  <a:pt x="1142" y="1324"/>
                </a:lnTo>
                <a:lnTo>
                  <a:pt x="1143" y="1324"/>
                </a:lnTo>
                <a:lnTo>
                  <a:pt x="1143" y="1323"/>
                </a:lnTo>
                <a:lnTo>
                  <a:pt x="1142" y="1323"/>
                </a:lnTo>
                <a:lnTo>
                  <a:pt x="1142" y="1322"/>
                </a:lnTo>
                <a:lnTo>
                  <a:pt x="1140" y="1322"/>
                </a:lnTo>
                <a:lnTo>
                  <a:pt x="1140" y="1321"/>
                </a:lnTo>
                <a:lnTo>
                  <a:pt x="1140" y="1320"/>
                </a:lnTo>
                <a:lnTo>
                  <a:pt x="1142" y="1320"/>
                </a:lnTo>
                <a:lnTo>
                  <a:pt x="1143" y="1320"/>
                </a:lnTo>
                <a:lnTo>
                  <a:pt x="1144" y="1320"/>
                </a:lnTo>
                <a:lnTo>
                  <a:pt x="1144" y="1319"/>
                </a:lnTo>
                <a:lnTo>
                  <a:pt x="1145" y="1319"/>
                </a:lnTo>
                <a:lnTo>
                  <a:pt x="1146" y="1318"/>
                </a:lnTo>
                <a:lnTo>
                  <a:pt x="1147" y="1318"/>
                </a:lnTo>
                <a:lnTo>
                  <a:pt x="1147" y="1316"/>
                </a:lnTo>
                <a:lnTo>
                  <a:pt x="1148" y="1316"/>
                </a:lnTo>
                <a:lnTo>
                  <a:pt x="1148" y="1315"/>
                </a:lnTo>
                <a:lnTo>
                  <a:pt x="1148" y="1314"/>
                </a:lnTo>
                <a:lnTo>
                  <a:pt x="1148" y="1313"/>
                </a:lnTo>
                <a:lnTo>
                  <a:pt x="1149" y="1313"/>
                </a:lnTo>
                <a:lnTo>
                  <a:pt x="1151" y="1313"/>
                </a:lnTo>
                <a:lnTo>
                  <a:pt x="1152" y="1314"/>
                </a:lnTo>
                <a:lnTo>
                  <a:pt x="1152" y="1315"/>
                </a:lnTo>
                <a:close/>
                <a:moveTo>
                  <a:pt x="1255" y="1330"/>
                </a:moveTo>
                <a:lnTo>
                  <a:pt x="1254" y="1331"/>
                </a:lnTo>
                <a:lnTo>
                  <a:pt x="1254" y="1333"/>
                </a:lnTo>
                <a:lnTo>
                  <a:pt x="1252" y="1335"/>
                </a:lnTo>
                <a:lnTo>
                  <a:pt x="1251" y="1333"/>
                </a:lnTo>
                <a:lnTo>
                  <a:pt x="1251" y="1335"/>
                </a:lnTo>
                <a:lnTo>
                  <a:pt x="1250" y="1335"/>
                </a:lnTo>
                <a:lnTo>
                  <a:pt x="1250" y="1333"/>
                </a:lnTo>
                <a:lnTo>
                  <a:pt x="1249" y="1333"/>
                </a:lnTo>
                <a:lnTo>
                  <a:pt x="1249" y="1332"/>
                </a:lnTo>
                <a:lnTo>
                  <a:pt x="1250" y="1332"/>
                </a:lnTo>
                <a:lnTo>
                  <a:pt x="1250" y="1331"/>
                </a:lnTo>
                <a:lnTo>
                  <a:pt x="1250" y="1330"/>
                </a:lnTo>
                <a:lnTo>
                  <a:pt x="1251" y="1330"/>
                </a:lnTo>
                <a:lnTo>
                  <a:pt x="1252" y="1331"/>
                </a:lnTo>
                <a:lnTo>
                  <a:pt x="1254" y="1330"/>
                </a:lnTo>
                <a:lnTo>
                  <a:pt x="1255" y="1330"/>
                </a:lnTo>
                <a:close/>
                <a:moveTo>
                  <a:pt x="1112" y="1313"/>
                </a:moveTo>
                <a:lnTo>
                  <a:pt x="1111" y="1313"/>
                </a:lnTo>
                <a:lnTo>
                  <a:pt x="1111" y="1312"/>
                </a:lnTo>
                <a:lnTo>
                  <a:pt x="1110" y="1312"/>
                </a:lnTo>
                <a:lnTo>
                  <a:pt x="1110" y="1311"/>
                </a:lnTo>
                <a:lnTo>
                  <a:pt x="1111" y="1310"/>
                </a:lnTo>
                <a:lnTo>
                  <a:pt x="1112" y="1309"/>
                </a:lnTo>
                <a:lnTo>
                  <a:pt x="1113" y="1307"/>
                </a:lnTo>
                <a:lnTo>
                  <a:pt x="1114" y="1306"/>
                </a:lnTo>
                <a:lnTo>
                  <a:pt x="1116" y="1306"/>
                </a:lnTo>
                <a:lnTo>
                  <a:pt x="1116" y="1305"/>
                </a:lnTo>
                <a:lnTo>
                  <a:pt x="1117" y="1305"/>
                </a:lnTo>
                <a:lnTo>
                  <a:pt x="1116" y="1307"/>
                </a:lnTo>
                <a:lnTo>
                  <a:pt x="1114" y="1309"/>
                </a:lnTo>
                <a:lnTo>
                  <a:pt x="1114" y="1310"/>
                </a:lnTo>
                <a:lnTo>
                  <a:pt x="1113" y="1311"/>
                </a:lnTo>
                <a:lnTo>
                  <a:pt x="1113" y="1312"/>
                </a:lnTo>
                <a:lnTo>
                  <a:pt x="1112" y="1313"/>
                </a:lnTo>
                <a:close/>
                <a:moveTo>
                  <a:pt x="1252" y="1329"/>
                </a:moveTo>
                <a:lnTo>
                  <a:pt x="1251" y="1328"/>
                </a:lnTo>
                <a:lnTo>
                  <a:pt x="1251" y="1327"/>
                </a:lnTo>
                <a:lnTo>
                  <a:pt x="1252" y="1327"/>
                </a:lnTo>
                <a:lnTo>
                  <a:pt x="1254" y="1328"/>
                </a:lnTo>
                <a:lnTo>
                  <a:pt x="1252" y="1329"/>
                </a:lnTo>
                <a:close/>
                <a:moveTo>
                  <a:pt x="1108" y="1294"/>
                </a:moveTo>
                <a:lnTo>
                  <a:pt x="1107" y="1294"/>
                </a:lnTo>
                <a:lnTo>
                  <a:pt x="1105" y="1293"/>
                </a:lnTo>
                <a:lnTo>
                  <a:pt x="1105" y="1294"/>
                </a:lnTo>
                <a:lnTo>
                  <a:pt x="1105" y="1293"/>
                </a:lnTo>
                <a:lnTo>
                  <a:pt x="1107" y="1293"/>
                </a:lnTo>
                <a:lnTo>
                  <a:pt x="1108" y="1293"/>
                </a:lnTo>
                <a:lnTo>
                  <a:pt x="1108" y="1294"/>
                </a:lnTo>
                <a:close/>
                <a:moveTo>
                  <a:pt x="1248" y="1306"/>
                </a:moveTo>
                <a:lnTo>
                  <a:pt x="1250" y="1309"/>
                </a:lnTo>
                <a:lnTo>
                  <a:pt x="1252" y="1310"/>
                </a:lnTo>
                <a:lnTo>
                  <a:pt x="1254" y="1310"/>
                </a:lnTo>
                <a:lnTo>
                  <a:pt x="1255" y="1310"/>
                </a:lnTo>
                <a:lnTo>
                  <a:pt x="1254" y="1312"/>
                </a:lnTo>
                <a:lnTo>
                  <a:pt x="1255" y="1312"/>
                </a:lnTo>
                <a:lnTo>
                  <a:pt x="1255" y="1314"/>
                </a:lnTo>
                <a:lnTo>
                  <a:pt x="1255" y="1318"/>
                </a:lnTo>
                <a:lnTo>
                  <a:pt x="1255" y="1320"/>
                </a:lnTo>
                <a:lnTo>
                  <a:pt x="1254" y="1320"/>
                </a:lnTo>
                <a:lnTo>
                  <a:pt x="1254" y="1321"/>
                </a:lnTo>
                <a:lnTo>
                  <a:pt x="1252" y="1321"/>
                </a:lnTo>
                <a:lnTo>
                  <a:pt x="1251" y="1321"/>
                </a:lnTo>
                <a:lnTo>
                  <a:pt x="1251" y="1322"/>
                </a:lnTo>
                <a:lnTo>
                  <a:pt x="1250" y="1323"/>
                </a:lnTo>
                <a:lnTo>
                  <a:pt x="1249" y="1323"/>
                </a:lnTo>
                <a:lnTo>
                  <a:pt x="1248" y="1323"/>
                </a:lnTo>
                <a:lnTo>
                  <a:pt x="1247" y="1326"/>
                </a:lnTo>
                <a:lnTo>
                  <a:pt x="1246" y="1326"/>
                </a:lnTo>
                <a:lnTo>
                  <a:pt x="1246" y="1327"/>
                </a:lnTo>
                <a:lnTo>
                  <a:pt x="1244" y="1328"/>
                </a:lnTo>
                <a:lnTo>
                  <a:pt x="1244" y="1330"/>
                </a:lnTo>
                <a:lnTo>
                  <a:pt x="1243" y="1332"/>
                </a:lnTo>
                <a:lnTo>
                  <a:pt x="1243" y="1333"/>
                </a:lnTo>
                <a:lnTo>
                  <a:pt x="1242" y="1335"/>
                </a:lnTo>
                <a:lnTo>
                  <a:pt x="1242" y="1336"/>
                </a:lnTo>
                <a:lnTo>
                  <a:pt x="1240" y="1336"/>
                </a:lnTo>
                <a:lnTo>
                  <a:pt x="1240" y="1337"/>
                </a:lnTo>
                <a:lnTo>
                  <a:pt x="1240" y="1338"/>
                </a:lnTo>
                <a:lnTo>
                  <a:pt x="1239" y="1338"/>
                </a:lnTo>
                <a:lnTo>
                  <a:pt x="1239" y="1339"/>
                </a:lnTo>
                <a:lnTo>
                  <a:pt x="1238" y="1339"/>
                </a:lnTo>
                <a:lnTo>
                  <a:pt x="1238" y="1341"/>
                </a:lnTo>
                <a:lnTo>
                  <a:pt x="1238" y="1343"/>
                </a:lnTo>
                <a:lnTo>
                  <a:pt x="1238" y="1344"/>
                </a:lnTo>
                <a:lnTo>
                  <a:pt x="1238" y="1345"/>
                </a:lnTo>
                <a:lnTo>
                  <a:pt x="1235" y="1347"/>
                </a:lnTo>
                <a:lnTo>
                  <a:pt x="1234" y="1348"/>
                </a:lnTo>
                <a:lnTo>
                  <a:pt x="1233" y="1349"/>
                </a:lnTo>
                <a:lnTo>
                  <a:pt x="1232" y="1349"/>
                </a:lnTo>
                <a:lnTo>
                  <a:pt x="1231" y="1349"/>
                </a:lnTo>
                <a:lnTo>
                  <a:pt x="1230" y="1349"/>
                </a:lnTo>
                <a:lnTo>
                  <a:pt x="1231" y="1347"/>
                </a:lnTo>
                <a:lnTo>
                  <a:pt x="1230" y="1347"/>
                </a:lnTo>
                <a:lnTo>
                  <a:pt x="1230" y="1345"/>
                </a:lnTo>
                <a:lnTo>
                  <a:pt x="1230" y="1343"/>
                </a:lnTo>
                <a:lnTo>
                  <a:pt x="1230" y="1341"/>
                </a:lnTo>
                <a:lnTo>
                  <a:pt x="1230" y="1340"/>
                </a:lnTo>
                <a:lnTo>
                  <a:pt x="1229" y="1341"/>
                </a:lnTo>
                <a:lnTo>
                  <a:pt x="1229" y="1343"/>
                </a:lnTo>
                <a:lnTo>
                  <a:pt x="1228" y="1343"/>
                </a:lnTo>
                <a:lnTo>
                  <a:pt x="1226" y="1341"/>
                </a:lnTo>
                <a:lnTo>
                  <a:pt x="1225" y="1339"/>
                </a:lnTo>
                <a:lnTo>
                  <a:pt x="1225" y="1338"/>
                </a:lnTo>
                <a:lnTo>
                  <a:pt x="1225" y="1336"/>
                </a:lnTo>
                <a:lnTo>
                  <a:pt x="1225" y="1335"/>
                </a:lnTo>
                <a:lnTo>
                  <a:pt x="1225" y="1333"/>
                </a:lnTo>
                <a:lnTo>
                  <a:pt x="1228" y="1329"/>
                </a:lnTo>
                <a:lnTo>
                  <a:pt x="1228" y="1328"/>
                </a:lnTo>
                <a:lnTo>
                  <a:pt x="1228" y="1326"/>
                </a:lnTo>
                <a:lnTo>
                  <a:pt x="1228" y="1324"/>
                </a:lnTo>
                <a:lnTo>
                  <a:pt x="1226" y="1324"/>
                </a:lnTo>
                <a:lnTo>
                  <a:pt x="1226" y="1323"/>
                </a:lnTo>
                <a:lnTo>
                  <a:pt x="1229" y="1321"/>
                </a:lnTo>
                <a:lnTo>
                  <a:pt x="1229" y="1320"/>
                </a:lnTo>
                <a:lnTo>
                  <a:pt x="1235" y="1315"/>
                </a:lnTo>
                <a:lnTo>
                  <a:pt x="1235" y="1316"/>
                </a:lnTo>
                <a:lnTo>
                  <a:pt x="1235" y="1318"/>
                </a:lnTo>
                <a:lnTo>
                  <a:pt x="1235" y="1319"/>
                </a:lnTo>
                <a:lnTo>
                  <a:pt x="1235" y="1320"/>
                </a:lnTo>
                <a:lnTo>
                  <a:pt x="1235" y="1321"/>
                </a:lnTo>
                <a:lnTo>
                  <a:pt x="1237" y="1321"/>
                </a:lnTo>
                <a:lnTo>
                  <a:pt x="1237" y="1315"/>
                </a:lnTo>
                <a:lnTo>
                  <a:pt x="1237" y="1314"/>
                </a:lnTo>
                <a:lnTo>
                  <a:pt x="1235" y="1314"/>
                </a:lnTo>
                <a:lnTo>
                  <a:pt x="1237" y="1313"/>
                </a:lnTo>
                <a:lnTo>
                  <a:pt x="1238" y="1312"/>
                </a:lnTo>
                <a:lnTo>
                  <a:pt x="1239" y="1310"/>
                </a:lnTo>
                <a:lnTo>
                  <a:pt x="1240" y="1309"/>
                </a:lnTo>
                <a:lnTo>
                  <a:pt x="1241" y="1307"/>
                </a:lnTo>
                <a:lnTo>
                  <a:pt x="1242" y="1307"/>
                </a:lnTo>
                <a:lnTo>
                  <a:pt x="1243" y="1306"/>
                </a:lnTo>
                <a:lnTo>
                  <a:pt x="1244" y="1307"/>
                </a:lnTo>
                <a:lnTo>
                  <a:pt x="1247" y="1307"/>
                </a:lnTo>
                <a:lnTo>
                  <a:pt x="1248" y="1306"/>
                </a:lnTo>
                <a:close/>
                <a:moveTo>
                  <a:pt x="1275" y="1313"/>
                </a:moveTo>
                <a:lnTo>
                  <a:pt x="1276" y="1314"/>
                </a:lnTo>
                <a:lnTo>
                  <a:pt x="1277" y="1318"/>
                </a:lnTo>
                <a:lnTo>
                  <a:pt x="1278" y="1318"/>
                </a:lnTo>
                <a:lnTo>
                  <a:pt x="1278" y="1319"/>
                </a:lnTo>
                <a:lnTo>
                  <a:pt x="1278" y="1321"/>
                </a:lnTo>
                <a:lnTo>
                  <a:pt x="1277" y="1322"/>
                </a:lnTo>
                <a:lnTo>
                  <a:pt x="1276" y="1324"/>
                </a:lnTo>
                <a:lnTo>
                  <a:pt x="1275" y="1326"/>
                </a:lnTo>
                <a:lnTo>
                  <a:pt x="1274" y="1328"/>
                </a:lnTo>
                <a:lnTo>
                  <a:pt x="1274" y="1330"/>
                </a:lnTo>
                <a:lnTo>
                  <a:pt x="1274" y="1332"/>
                </a:lnTo>
                <a:lnTo>
                  <a:pt x="1273" y="1335"/>
                </a:lnTo>
                <a:lnTo>
                  <a:pt x="1273" y="1336"/>
                </a:lnTo>
                <a:lnTo>
                  <a:pt x="1272" y="1338"/>
                </a:lnTo>
                <a:lnTo>
                  <a:pt x="1271" y="1340"/>
                </a:lnTo>
                <a:lnTo>
                  <a:pt x="1269" y="1343"/>
                </a:lnTo>
                <a:lnTo>
                  <a:pt x="1269" y="1344"/>
                </a:lnTo>
                <a:lnTo>
                  <a:pt x="1268" y="1345"/>
                </a:lnTo>
                <a:lnTo>
                  <a:pt x="1268" y="1346"/>
                </a:lnTo>
                <a:lnTo>
                  <a:pt x="1268" y="1347"/>
                </a:lnTo>
                <a:lnTo>
                  <a:pt x="1267" y="1349"/>
                </a:lnTo>
                <a:lnTo>
                  <a:pt x="1266" y="1351"/>
                </a:lnTo>
                <a:lnTo>
                  <a:pt x="1266" y="1352"/>
                </a:lnTo>
                <a:lnTo>
                  <a:pt x="1266" y="1353"/>
                </a:lnTo>
                <a:lnTo>
                  <a:pt x="1265" y="1354"/>
                </a:lnTo>
                <a:lnTo>
                  <a:pt x="1263" y="1358"/>
                </a:lnTo>
                <a:lnTo>
                  <a:pt x="1261" y="1361"/>
                </a:lnTo>
                <a:lnTo>
                  <a:pt x="1260" y="1365"/>
                </a:lnTo>
                <a:lnTo>
                  <a:pt x="1259" y="1366"/>
                </a:lnTo>
                <a:lnTo>
                  <a:pt x="1259" y="1368"/>
                </a:lnTo>
                <a:lnTo>
                  <a:pt x="1258" y="1369"/>
                </a:lnTo>
                <a:lnTo>
                  <a:pt x="1258" y="1371"/>
                </a:lnTo>
                <a:lnTo>
                  <a:pt x="1256" y="1374"/>
                </a:lnTo>
                <a:lnTo>
                  <a:pt x="1255" y="1377"/>
                </a:lnTo>
                <a:lnTo>
                  <a:pt x="1254" y="1378"/>
                </a:lnTo>
                <a:lnTo>
                  <a:pt x="1255" y="1379"/>
                </a:lnTo>
                <a:lnTo>
                  <a:pt x="1256" y="1381"/>
                </a:lnTo>
                <a:lnTo>
                  <a:pt x="1256" y="1382"/>
                </a:lnTo>
                <a:lnTo>
                  <a:pt x="1256" y="1383"/>
                </a:lnTo>
                <a:lnTo>
                  <a:pt x="1257" y="1385"/>
                </a:lnTo>
                <a:lnTo>
                  <a:pt x="1258" y="1387"/>
                </a:lnTo>
                <a:lnTo>
                  <a:pt x="1258" y="1388"/>
                </a:lnTo>
                <a:lnTo>
                  <a:pt x="1258" y="1389"/>
                </a:lnTo>
                <a:lnTo>
                  <a:pt x="1258" y="1390"/>
                </a:lnTo>
                <a:lnTo>
                  <a:pt x="1257" y="1391"/>
                </a:lnTo>
                <a:lnTo>
                  <a:pt x="1256" y="1391"/>
                </a:lnTo>
                <a:lnTo>
                  <a:pt x="1255" y="1390"/>
                </a:lnTo>
                <a:lnTo>
                  <a:pt x="1254" y="1389"/>
                </a:lnTo>
                <a:lnTo>
                  <a:pt x="1252" y="1388"/>
                </a:lnTo>
                <a:lnTo>
                  <a:pt x="1251" y="1387"/>
                </a:lnTo>
                <a:lnTo>
                  <a:pt x="1248" y="1387"/>
                </a:lnTo>
                <a:lnTo>
                  <a:pt x="1244" y="1385"/>
                </a:lnTo>
                <a:lnTo>
                  <a:pt x="1243" y="1385"/>
                </a:lnTo>
                <a:lnTo>
                  <a:pt x="1242" y="1383"/>
                </a:lnTo>
                <a:lnTo>
                  <a:pt x="1241" y="1383"/>
                </a:lnTo>
                <a:lnTo>
                  <a:pt x="1239" y="1383"/>
                </a:lnTo>
                <a:lnTo>
                  <a:pt x="1238" y="1383"/>
                </a:lnTo>
                <a:lnTo>
                  <a:pt x="1238" y="1382"/>
                </a:lnTo>
                <a:lnTo>
                  <a:pt x="1237" y="1382"/>
                </a:lnTo>
                <a:lnTo>
                  <a:pt x="1237" y="1383"/>
                </a:lnTo>
                <a:lnTo>
                  <a:pt x="1235" y="1383"/>
                </a:lnTo>
                <a:lnTo>
                  <a:pt x="1234" y="1382"/>
                </a:lnTo>
                <a:lnTo>
                  <a:pt x="1232" y="1379"/>
                </a:lnTo>
                <a:lnTo>
                  <a:pt x="1231" y="1378"/>
                </a:lnTo>
                <a:lnTo>
                  <a:pt x="1231" y="1377"/>
                </a:lnTo>
                <a:lnTo>
                  <a:pt x="1230" y="1377"/>
                </a:lnTo>
                <a:lnTo>
                  <a:pt x="1228" y="1376"/>
                </a:lnTo>
                <a:lnTo>
                  <a:pt x="1226" y="1376"/>
                </a:lnTo>
                <a:lnTo>
                  <a:pt x="1225" y="1373"/>
                </a:lnTo>
                <a:lnTo>
                  <a:pt x="1224" y="1372"/>
                </a:lnTo>
                <a:lnTo>
                  <a:pt x="1223" y="1372"/>
                </a:lnTo>
                <a:lnTo>
                  <a:pt x="1222" y="1372"/>
                </a:lnTo>
                <a:lnTo>
                  <a:pt x="1221" y="1371"/>
                </a:lnTo>
                <a:lnTo>
                  <a:pt x="1221" y="1364"/>
                </a:lnTo>
                <a:lnTo>
                  <a:pt x="1221" y="1362"/>
                </a:lnTo>
                <a:lnTo>
                  <a:pt x="1221" y="1361"/>
                </a:lnTo>
                <a:lnTo>
                  <a:pt x="1221" y="1360"/>
                </a:lnTo>
                <a:lnTo>
                  <a:pt x="1221" y="1358"/>
                </a:lnTo>
                <a:lnTo>
                  <a:pt x="1222" y="1358"/>
                </a:lnTo>
                <a:lnTo>
                  <a:pt x="1224" y="1360"/>
                </a:lnTo>
                <a:lnTo>
                  <a:pt x="1225" y="1360"/>
                </a:lnTo>
                <a:lnTo>
                  <a:pt x="1225" y="1358"/>
                </a:lnTo>
                <a:lnTo>
                  <a:pt x="1226" y="1358"/>
                </a:lnTo>
                <a:lnTo>
                  <a:pt x="1228" y="1357"/>
                </a:lnTo>
                <a:lnTo>
                  <a:pt x="1229" y="1356"/>
                </a:lnTo>
                <a:lnTo>
                  <a:pt x="1229" y="1355"/>
                </a:lnTo>
                <a:lnTo>
                  <a:pt x="1229" y="1354"/>
                </a:lnTo>
                <a:lnTo>
                  <a:pt x="1229" y="1353"/>
                </a:lnTo>
                <a:lnTo>
                  <a:pt x="1230" y="1352"/>
                </a:lnTo>
                <a:lnTo>
                  <a:pt x="1231" y="1352"/>
                </a:lnTo>
                <a:lnTo>
                  <a:pt x="1233" y="1352"/>
                </a:lnTo>
                <a:lnTo>
                  <a:pt x="1234" y="1352"/>
                </a:lnTo>
                <a:lnTo>
                  <a:pt x="1235" y="1351"/>
                </a:lnTo>
                <a:lnTo>
                  <a:pt x="1237" y="1351"/>
                </a:lnTo>
                <a:lnTo>
                  <a:pt x="1238" y="1351"/>
                </a:lnTo>
                <a:lnTo>
                  <a:pt x="1238" y="1352"/>
                </a:lnTo>
                <a:lnTo>
                  <a:pt x="1239" y="1353"/>
                </a:lnTo>
                <a:lnTo>
                  <a:pt x="1238" y="1353"/>
                </a:lnTo>
                <a:lnTo>
                  <a:pt x="1237" y="1353"/>
                </a:lnTo>
                <a:lnTo>
                  <a:pt x="1235" y="1353"/>
                </a:lnTo>
                <a:lnTo>
                  <a:pt x="1234" y="1353"/>
                </a:lnTo>
                <a:lnTo>
                  <a:pt x="1234" y="1355"/>
                </a:lnTo>
                <a:lnTo>
                  <a:pt x="1233" y="1357"/>
                </a:lnTo>
                <a:lnTo>
                  <a:pt x="1233" y="1358"/>
                </a:lnTo>
                <a:lnTo>
                  <a:pt x="1233" y="1360"/>
                </a:lnTo>
                <a:lnTo>
                  <a:pt x="1233" y="1361"/>
                </a:lnTo>
                <a:lnTo>
                  <a:pt x="1234" y="1361"/>
                </a:lnTo>
                <a:lnTo>
                  <a:pt x="1235" y="1362"/>
                </a:lnTo>
                <a:lnTo>
                  <a:pt x="1235" y="1363"/>
                </a:lnTo>
                <a:lnTo>
                  <a:pt x="1237" y="1364"/>
                </a:lnTo>
                <a:lnTo>
                  <a:pt x="1237" y="1365"/>
                </a:lnTo>
                <a:lnTo>
                  <a:pt x="1237" y="1366"/>
                </a:lnTo>
                <a:lnTo>
                  <a:pt x="1237" y="1368"/>
                </a:lnTo>
                <a:lnTo>
                  <a:pt x="1235" y="1369"/>
                </a:lnTo>
                <a:lnTo>
                  <a:pt x="1233" y="1369"/>
                </a:lnTo>
                <a:lnTo>
                  <a:pt x="1232" y="1370"/>
                </a:lnTo>
                <a:lnTo>
                  <a:pt x="1232" y="1371"/>
                </a:lnTo>
                <a:lnTo>
                  <a:pt x="1233" y="1371"/>
                </a:lnTo>
                <a:lnTo>
                  <a:pt x="1234" y="1372"/>
                </a:lnTo>
                <a:lnTo>
                  <a:pt x="1238" y="1372"/>
                </a:lnTo>
                <a:lnTo>
                  <a:pt x="1241" y="1371"/>
                </a:lnTo>
                <a:lnTo>
                  <a:pt x="1242" y="1371"/>
                </a:lnTo>
                <a:lnTo>
                  <a:pt x="1242" y="1370"/>
                </a:lnTo>
                <a:lnTo>
                  <a:pt x="1241" y="1369"/>
                </a:lnTo>
                <a:lnTo>
                  <a:pt x="1241" y="1368"/>
                </a:lnTo>
                <a:lnTo>
                  <a:pt x="1240" y="1368"/>
                </a:lnTo>
                <a:lnTo>
                  <a:pt x="1240" y="1365"/>
                </a:lnTo>
                <a:lnTo>
                  <a:pt x="1240" y="1364"/>
                </a:lnTo>
                <a:lnTo>
                  <a:pt x="1240" y="1363"/>
                </a:lnTo>
                <a:lnTo>
                  <a:pt x="1240" y="1364"/>
                </a:lnTo>
                <a:lnTo>
                  <a:pt x="1241" y="1363"/>
                </a:lnTo>
                <a:lnTo>
                  <a:pt x="1241" y="1364"/>
                </a:lnTo>
                <a:lnTo>
                  <a:pt x="1242" y="1365"/>
                </a:lnTo>
                <a:lnTo>
                  <a:pt x="1243" y="1365"/>
                </a:lnTo>
                <a:lnTo>
                  <a:pt x="1243" y="1363"/>
                </a:lnTo>
                <a:lnTo>
                  <a:pt x="1244" y="1362"/>
                </a:lnTo>
                <a:lnTo>
                  <a:pt x="1246" y="1361"/>
                </a:lnTo>
                <a:lnTo>
                  <a:pt x="1247" y="1360"/>
                </a:lnTo>
                <a:lnTo>
                  <a:pt x="1247" y="1358"/>
                </a:lnTo>
                <a:lnTo>
                  <a:pt x="1248" y="1358"/>
                </a:lnTo>
                <a:lnTo>
                  <a:pt x="1249" y="1360"/>
                </a:lnTo>
                <a:lnTo>
                  <a:pt x="1249" y="1361"/>
                </a:lnTo>
                <a:lnTo>
                  <a:pt x="1249" y="1362"/>
                </a:lnTo>
                <a:lnTo>
                  <a:pt x="1250" y="1362"/>
                </a:lnTo>
                <a:lnTo>
                  <a:pt x="1250" y="1361"/>
                </a:lnTo>
                <a:lnTo>
                  <a:pt x="1250" y="1360"/>
                </a:lnTo>
                <a:lnTo>
                  <a:pt x="1250" y="1357"/>
                </a:lnTo>
                <a:lnTo>
                  <a:pt x="1251" y="1355"/>
                </a:lnTo>
                <a:lnTo>
                  <a:pt x="1252" y="1353"/>
                </a:lnTo>
                <a:lnTo>
                  <a:pt x="1254" y="1353"/>
                </a:lnTo>
                <a:lnTo>
                  <a:pt x="1254" y="1351"/>
                </a:lnTo>
                <a:lnTo>
                  <a:pt x="1255" y="1351"/>
                </a:lnTo>
                <a:lnTo>
                  <a:pt x="1255" y="1349"/>
                </a:lnTo>
                <a:lnTo>
                  <a:pt x="1256" y="1348"/>
                </a:lnTo>
                <a:lnTo>
                  <a:pt x="1256" y="1346"/>
                </a:lnTo>
                <a:lnTo>
                  <a:pt x="1257" y="1345"/>
                </a:lnTo>
                <a:lnTo>
                  <a:pt x="1257" y="1344"/>
                </a:lnTo>
                <a:lnTo>
                  <a:pt x="1258" y="1343"/>
                </a:lnTo>
                <a:lnTo>
                  <a:pt x="1259" y="1341"/>
                </a:lnTo>
                <a:lnTo>
                  <a:pt x="1260" y="1340"/>
                </a:lnTo>
                <a:lnTo>
                  <a:pt x="1260" y="1339"/>
                </a:lnTo>
                <a:lnTo>
                  <a:pt x="1260" y="1338"/>
                </a:lnTo>
                <a:lnTo>
                  <a:pt x="1261" y="1337"/>
                </a:lnTo>
                <a:lnTo>
                  <a:pt x="1261" y="1335"/>
                </a:lnTo>
                <a:lnTo>
                  <a:pt x="1260" y="1333"/>
                </a:lnTo>
                <a:lnTo>
                  <a:pt x="1260" y="1332"/>
                </a:lnTo>
                <a:lnTo>
                  <a:pt x="1259" y="1332"/>
                </a:lnTo>
                <a:lnTo>
                  <a:pt x="1257" y="1333"/>
                </a:lnTo>
                <a:lnTo>
                  <a:pt x="1256" y="1333"/>
                </a:lnTo>
                <a:lnTo>
                  <a:pt x="1255" y="1333"/>
                </a:lnTo>
                <a:lnTo>
                  <a:pt x="1255" y="1331"/>
                </a:lnTo>
                <a:lnTo>
                  <a:pt x="1256" y="1331"/>
                </a:lnTo>
                <a:lnTo>
                  <a:pt x="1256" y="1330"/>
                </a:lnTo>
                <a:lnTo>
                  <a:pt x="1258" y="1329"/>
                </a:lnTo>
                <a:lnTo>
                  <a:pt x="1258" y="1328"/>
                </a:lnTo>
                <a:lnTo>
                  <a:pt x="1259" y="1328"/>
                </a:lnTo>
                <a:lnTo>
                  <a:pt x="1259" y="1327"/>
                </a:lnTo>
                <a:lnTo>
                  <a:pt x="1258" y="1327"/>
                </a:lnTo>
                <a:lnTo>
                  <a:pt x="1258" y="1326"/>
                </a:lnTo>
                <a:lnTo>
                  <a:pt x="1258" y="1324"/>
                </a:lnTo>
                <a:lnTo>
                  <a:pt x="1259" y="1324"/>
                </a:lnTo>
                <a:lnTo>
                  <a:pt x="1260" y="1323"/>
                </a:lnTo>
                <a:lnTo>
                  <a:pt x="1260" y="1322"/>
                </a:lnTo>
                <a:lnTo>
                  <a:pt x="1258" y="1322"/>
                </a:lnTo>
                <a:lnTo>
                  <a:pt x="1258" y="1321"/>
                </a:lnTo>
                <a:lnTo>
                  <a:pt x="1259" y="1320"/>
                </a:lnTo>
                <a:lnTo>
                  <a:pt x="1260" y="1321"/>
                </a:lnTo>
                <a:lnTo>
                  <a:pt x="1260" y="1320"/>
                </a:lnTo>
                <a:lnTo>
                  <a:pt x="1260" y="1319"/>
                </a:lnTo>
                <a:lnTo>
                  <a:pt x="1259" y="1319"/>
                </a:lnTo>
                <a:lnTo>
                  <a:pt x="1259" y="1318"/>
                </a:lnTo>
                <a:lnTo>
                  <a:pt x="1258" y="1316"/>
                </a:lnTo>
                <a:lnTo>
                  <a:pt x="1258" y="1315"/>
                </a:lnTo>
                <a:lnTo>
                  <a:pt x="1258" y="1313"/>
                </a:lnTo>
                <a:lnTo>
                  <a:pt x="1259" y="1312"/>
                </a:lnTo>
                <a:lnTo>
                  <a:pt x="1261" y="1312"/>
                </a:lnTo>
                <a:lnTo>
                  <a:pt x="1263" y="1312"/>
                </a:lnTo>
                <a:lnTo>
                  <a:pt x="1264" y="1312"/>
                </a:lnTo>
                <a:lnTo>
                  <a:pt x="1266" y="1312"/>
                </a:lnTo>
                <a:lnTo>
                  <a:pt x="1267" y="1312"/>
                </a:lnTo>
                <a:lnTo>
                  <a:pt x="1268" y="1310"/>
                </a:lnTo>
                <a:lnTo>
                  <a:pt x="1269" y="1309"/>
                </a:lnTo>
                <a:lnTo>
                  <a:pt x="1271" y="1309"/>
                </a:lnTo>
                <a:lnTo>
                  <a:pt x="1272" y="1307"/>
                </a:lnTo>
                <a:lnTo>
                  <a:pt x="1273" y="1309"/>
                </a:lnTo>
                <a:lnTo>
                  <a:pt x="1274" y="1309"/>
                </a:lnTo>
                <a:lnTo>
                  <a:pt x="1274" y="1310"/>
                </a:lnTo>
                <a:lnTo>
                  <a:pt x="1275" y="1311"/>
                </a:lnTo>
                <a:lnTo>
                  <a:pt x="1275" y="1312"/>
                </a:lnTo>
                <a:lnTo>
                  <a:pt x="1275" y="1313"/>
                </a:lnTo>
                <a:close/>
                <a:moveTo>
                  <a:pt x="1164" y="1290"/>
                </a:moveTo>
                <a:lnTo>
                  <a:pt x="1163" y="1290"/>
                </a:lnTo>
                <a:lnTo>
                  <a:pt x="1163" y="1289"/>
                </a:lnTo>
                <a:lnTo>
                  <a:pt x="1164" y="1288"/>
                </a:lnTo>
                <a:lnTo>
                  <a:pt x="1164" y="1287"/>
                </a:lnTo>
                <a:lnTo>
                  <a:pt x="1165" y="1287"/>
                </a:lnTo>
                <a:lnTo>
                  <a:pt x="1165" y="1286"/>
                </a:lnTo>
                <a:lnTo>
                  <a:pt x="1166" y="1286"/>
                </a:lnTo>
                <a:lnTo>
                  <a:pt x="1166" y="1287"/>
                </a:lnTo>
                <a:lnTo>
                  <a:pt x="1165" y="1288"/>
                </a:lnTo>
                <a:lnTo>
                  <a:pt x="1164" y="1290"/>
                </a:lnTo>
                <a:close/>
                <a:moveTo>
                  <a:pt x="1267" y="1301"/>
                </a:moveTo>
                <a:lnTo>
                  <a:pt x="1267" y="1304"/>
                </a:lnTo>
                <a:lnTo>
                  <a:pt x="1267" y="1305"/>
                </a:lnTo>
                <a:lnTo>
                  <a:pt x="1266" y="1306"/>
                </a:lnTo>
                <a:lnTo>
                  <a:pt x="1265" y="1306"/>
                </a:lnTo>
                <a:lnTo>
                  <a:pt x="1264" y="1309"/>
                </a:lnTo>
                <a:lnTo>
                  <a:pt x="1261" y="1310"/>
                </a:lnTo>
                <a:lnTo>
                  <a:pt x="1259" y="1310"/>
                </a:lnTo>
                <a:lnTo>
                  <a:pt x="1258" y="1309"/>
                </a:lnTo>
                <a:lnTo>
                  <a:pt x="1259" y="1307"/>
                </a:lnTo>
                <a:lnTo>
                  <a:pt x="1260" y="1307"/>
                </a:lnTo>
                <a:lnTo>
                  <a:pt x="1259" y="1306"/>
                </a:lnTo>
                <a:lnTo>
                  <a:pt x="1259" y="1305"/>
                </a:lnTo>
                <a:lnTo>
                  <a:pt x="1260" y="1305"/>
                </a:lnTo>
                <a:lnTo>
                  <a:pt x="1264" y="1305"/>
                </a:lnTo>
                <a:lnTo>
                  <a:pt x="1264" y="1304"/>
                </a:lnTo>
                <a:lnTo>
                  <a:pt x="1263" y="1302"/>
                </a:lnTo>
                <a:lnTo>
                  <a:pt x="1260" y="1303"/>
                </a:lnTo>
                <a:lnTo>
                  <a:pt x="1260" y="1302"/>
                </a:lnTo>
                <a:lnTo>
                  <a:pt x="1260" y="1301"/>
                </a:lnTo>
                <a:lnTo>
                  <a:pt x="1260" y="1299"/>
                </a:lnTo>
                <a:lnTo>
                  <a:pt x="1261" y="1298"/>
                </a:lnTo>
                <a:lnTo>
                  <a:pt x="1263" y="1298"/>
                </a:lnTo>
                <a:lnTo>
                  <a:pt x="1264" y="1297"/>
                </a:lnTo>
                <a:lnTo>
                  <a:pt x="1265" y="1297"/>
                </a:lnTo>
                <a:lnTo>
                  <a:pt x="1266" y="1298"/>
                </a:lnTo>
                <a:lnTo>
                  <a:pt x="1267" y="1299"/>
                </a:lnTo>
                <a:lnTo>
                  <a:pt x="1268" y="1299"/>
                </a:lnTo>
                <a:lnTo>
                  <a:pt x="1267" y="1301"/>
                </a:lnTo>
                <a:close/>
                <a:moveTo>
                  <a:pt x="1242" y="1298"/>
                </a:moveTo>
                <a:lnTo>
                  <a:pt x="1241" y="1298"/>
                </a:lnTo>
                <a:lnTo>
                  <a:pt x="1239" y="1296"/>
                </a:lnTo>
                <a:lnTo>
                  <a:pt x="1239" y="1295"/>
                </a:lnTo>
                <a:lnTo>
                  <a:pt x="1238" y="1294"/>
                </a:lnTo>
                <a:lnTo>
                  <a:pt x="1238" y="1293"/>
                </a:lnTo>
                <a:lnTo>
                  <a:pt x="1238" y="1291"/>
                </a:lnTo>
                <a:lnTo>
                  <a:pt x="1239" y="1291"/>
                </a:lnTo>
                <a:lnTo>
                  <a:pt x="1240" y="1291"/>
                </a:lnTo>
                <a:lnTo>
                  <a:pt x="1241" y="1291"/>
                </a:lnTo>
                <a:lnTo>
                  <a:pt x="1242" y="1291"/>
                </a:lnTo>
                <a:lnTo>
                  <a:pt x="1243" y="1293"/>
                </a:lnTo>
                <a:lnTo>
                  <a:pt x="1243" y="1294"/>
                </a:lnTo>
                <a:lnTo>
                  <a:pt x="1243" y="1295"/>
                </a:lnTo>
                <a:lnTo>
                  <a:pt x="1244" y="1296"/>
                </a:lnTo>
                <a:lnTo>
                  <a:pt x="1244" y="1297"/>
                </a:lnTo>
                <a:lnTo>
                  <a:pt x="1243" y="1297"/>
                </a:lnTo>
                <a:lnTo>
                  <a:pt x="1243" y="1298"/>
                </a:lnTo>
                <a:lnTo>
                  <a:pt x="1242" y="1298"/>
                </a:lnTo>
                <a:close/>
                <a:moveTo>
                  <a:pt x="1259" y="1299"/>
                </a:moveTo>
                <a:lnTo>
                  <a:pt x="1254" y="1299"/>
                </a:lnTo>
                <a:lnTo>
                  <a:pt x="1252" y="1299"/>
                </a:lnTo>
                <a:lnTo>
                  <a:pt x="1252" y="1298"/>
                </a:lnTo>
                <a:lnTo>
                  <a:pt x="1251" y="1298"/>
                </a:lnTo>
                <a:lnTo>
                  <a:pt x="1251" y="1297"/>
                </a:lnTo>
                <a:lnTo>
                  <a:pt x="1255" y="1295"/>
                </a:lnTo>
                <a:lnTo>
                  <a:pt x="1256" y="1294"/>
                </a:lnTo>
                <a:lnTo>
                  <a:pt x="1259" y="1293"/>
                </a:lnTo>
                <a:lnTo>
                  <a:pt x="1261" y="1293"/>
                </a:lnTo>
                <a:lnTo>
                  <a:pt x="1263" y="1294"/>
                </a:lnTo>
                <a:lnTo>
                  <a:pt x="1263" y="1295"/>
                </a:lnTo>
                <a:lnTo>
                  <a:pt x="1261" y="1297"/>
                </a:lnTo>
                <a:lnTo>
                  <a:pt x="1260" y="1297"/>
                </a:lnTo>
                <a:lnTo>
                  <a:pt x="1260" y="1298"/>
                </a:lnTo>
                <a:lnTo>
                  <a:pt x="1259" y="1299"/>
                </a:lnTo>
                <a:close/>
                <a:moveTo>
                  <a:pt x="1272" y="1297"/>
                </a:moveTo>
                <a:lnTo>
                  <a:pt x="1271" y="1297"/>
                </a:lnTo>
                <a:lnTo>
                  <a:pt x="1269" y="1297"/>
                </a:lnTo>
                <a:lnTo>
                  <a:pt x="1267" y="1296"/>
                </a:lnTo>
                <a:lnTo>
                  <a:pt x="1267" y="1295"/>
                </a:lnTo>
                <a:lnTo>
                  <a:pt x="1267" y="1294"/>
                </a:lnTo>
                <a:lnTo>
                  <a:pt x="1269" y="1294"/>
                </a:lnTo>
                <a:lnTo>
                  <a:pt x="1271" y="1294"/>
                </a:lnTo>
                <a:lnTo>
                  <a:pt x="1271" y="1295"/>
                </a:lnTo>
                <a:lnTo>
                  <a:pt x="1272" y="1295"/>
                </a:lnTo>
                <a:lnTo>
                  <a:pt x="1272" y="1296"/>
                </a:lnTo>
                <a:lnTo>
                  <a:pt x="1272" y="1297"/>
                </a:lnTo>
                <a:close/>
                <a:moveTo>
                  <a:pt x="1274" y="1296"/>
                </a:moveTo>
                <a:lnTo>
                  <a:pt x="1273" y="1296"/>
                </a:lnTo>
                <a:lnTo>
                  <a:pt x="1272" y="1294"/>
                </a:lnTo>
                <a:lnTo>
                  <a:pt x="1273" y="1294"/>
                </a:lnTo>
                <a:lnTo>
                  <a:pt x="1274" y="1294"/>
                </a:lnTo>
                <a:lnTo>
                  <a:pt x="1274" y="1295"/>
                </a:lnTo>
                <a:lnTo>
                  <a:pt x="1274" y="1296"/>
                </a:lnTo>
                <a:close/>
                <a:moveTo>
                  <a:pt x="1137" y="1266"/>
                </a:moveTo>
                <a:lnTo>
                  <a:pt x="1138" y="1266"/>
                </a:lnTo>
                <a:lnTo>
                  <a:pt x="1138" y="1268"/>
                </a:lnTo>
                <a:lnTo>
                  <a:pt x="1138" y="1269"/>
                </a:lnTo>
                <a:lnTo>
                  <a:pt x="1138" y="1270"/>
                </a:lnTo>
                <a:lnTo>
                  <a:pt x="1138" y="1271"/>
                </a:lnTo>
                <a:lnTo>
                  <a:pt x="1137" y="1271"/>
                </a:lnTo>
                <a:lnTo>
                  <a:pt x="1137" y="1272"/>
                </a:lnTo>
                <a:lnTo>
                  <a:pt x="1136" y="1272"/>
                </a:lnTo>
                <a:lnTo>
                  <a:pt x="1136" y="1273"/>
                </a:lnTo>
                <a:lnTo>
                  <a:pt x="1135" y="1273"/>
                </a:lnTo>
                <a:lnTo>
                  <a:pt x="1136" y="1273"/>
                </a:lnTo>
                <a:lnTo>
                  <a:pt x="1135" y="1273"/>
                </a:lnTo>
                <a:lnTo>
                  <a:pt x="1135" y="1274"/>
                </a:lnTo>
                <a:lnTo>
                  <a:pt x="1134" y="1274"/>
                </a:lnTo>
                <a:lnTo>
                  <a:pt x="1134" y="1273"/>
                </a:lnTo>
                <a:lnTo>
                  <a:pt x="1133" y="1273"/>
                </a:lnTo>
                <a:lnTo>
                  <a:pt x="1133" y="1272"/>
                </a:lnTo>
                <a:lnTo>
                  <a:pt x="1131" y="1272"/>
                </a:lnTo>
                <a:lnTo>
                  <a:pt x="1131" y="1271"/>
                </a:lnTo>
                <a:lnTo>
                  <a:pt x="1130" y="1271"/>
                </a:lnTo>
                <a:lnTo>
                  <a:pt x="1130" y="1269"/>
                </a:lnTo>
                <a:lnTo>
                  <a:pt x="1130" y="1268"/>
                </a:lnTo>
                <a:lnTo>
                  <a:pt x="1131" y="1268"/>
                </a:lnTo>
                <a:lnTo>
                  <a:pt x="1131" y="1266"/>
                </a:lnTo>
                <a:lnTo>
                  <a:pt x="1133" y="1266"/>
                </a:lnTo>
                <a:lnTo>
                  <a:pt x="1134" y="1266"/>
                </a:lnTo>
                <a:lnTo>
                  <a:pt x="1134" y="1265"/>
                </a:lnTo>
                <a:lnTo>
                  <a:pt x="1135" y="1265"/>
                </a:lnTo>
                <a:lnTo>
                  <a:pt x="1136" y="1265"/>
                </a:lnTo>
                <a:lnTo>
                  <a:pt x="1137" y="1265"/>
                </a:lnTo>
                <a:lnTo>
                  <a:pt x="1137" y="1266"/>
                </a:lnTo>
                <a:close/>
                <a:moveTo>
                  <a:pt x="1257" y="1287"/>
                </a:moveTo>
                <a:lnTo>
                  <a:pt x="1258" y="1288"/>
                </a:lnTo>
                <a:lnTo>
                  <a:pt x="1257" y="1289"/>
                </a:lnTo>
                <a:lnTo>
                  <a:pt x="1257" y="1290"/>
                </a:lnTo>
                <a:lnTo>
                  <a:pt x="1256" y="1290"/>
                </a:lnTo>
                <a:lnTo>
                  <a:pt x="1255" y="1291"/>
                </a:lnTo>
                <a:lnTo>
                  <a:pt x="1254" y="1294"/>
                </a:lnTo>
                <a:lnTo>
                  <a:pt x="1252" y="1294"/>
                </a:lnTo>
                <a:lnTo>
                  <a:pt x="1251" y="1294"/>
                </a:lnTo>
                <a:lnTo>
                  <a:pt x="1250" y="1291"/>
                </a:lnTo>
                <a:lnTo>
                  <a:pt x="1249" y="1291"/>
                </a:lnTo>
                <a:lnTo>
                  <a:pt x="1251" y="1294"/>
                </a:lnTo>
                <a:lnTo>
                  <a:pt x="1250" y="1295"/>
                </a:lnTo>
                <a:lnTo>
                  <a:pt x="1247" y="1296"/>
                </a:lnTo>
                <a:lnTo>
                  <a:pt x="1246" y="1296"/>
                </a:lnTo>
                <a:lnTo>
                  <a:pt x="1244" y="1296"/>
                </a:lnTo>
                <a:lnTo>
                  <a:pt x="1244" y="1293"/>
                </a:lnTo>
                <a:lnTo>
                  <a:pt x="1244" y="1290"/>
                </a:lnTo>
                <a:lnTo>
                  <a:pt x="1243" y="1289"/>
                </a:lnTo>
                <a:lnTo>
                  <a:pt x="1243" y="1288"/>
                </a:lnTo>
                <a:lnTo>
                  <a:pt x="1244" y="1288"/>
                </a:lnTo>
                <a:lnTo>
                  <a:pt x="1244" y="1287"/>
                </a:lnTo>
                <a:lnTo>
                  <a:pt x="1246" y="1286"/>
                </a:lnTo>
                <a:lnTo>
                  <a:pt x="1248" y="1285"/>
                </a:lnTo>
                <a:lnTo>
                  <a:pt x="1249" y="1285"/>
                </a:lnTo>
                <a:lnTo>
                  <a:pt x="1250" y="1286"/>
                </a:lnTo>
                <a:lnTo>
                  <a:pt x="1251" y="1286"/>
                </a:lnTo>
                <a:lnTo>
                  <a:pt x="1251" y="1285"/>
                </a:lnTo>
                <a:lnTo>
                  <a:pt x="1251" y="1284"/>
                </a:lnTo>
                <a:lnTo>
                  <a:pt x="1252" y="1282"/>
                </a:lnTo>
                <a:lnTo>
                  <a:pt x="1254" y="1282"/>
                </a:lnTo>
                <a:lnTo>
                  <a:pt x="1254" y="1284"/>
                </a:lnTo>
                <a:lnTo>
                  <a:pt x="1255" y="1284"/>
                </a:lnTo>
                <a:lnTo>
                  <a:pt x="1256" y="1285"/>
                </a:lnTo>
                <a:lnTo>
                  <a:pt x="1257" y="1286"/>
                </a:lnTo>
                <a:lnTo>
                  <a:pt x="1257" y="1287"/>
                </a:lnTo>
                <a:close/>
                <a:moveTo>
                  <a:pt x="1277" y="1284"/>
                </a:moveTo>
                <a:lnTo>
                  <a:pt x="1276" y="1284"/>
                </a:lnTo>
                <a:lnTo>
                  <a:pt x="1275" y="1284"/>
                </a:lnTo>
                <a:lnTo>
                  <a:pt x="1273" y="1285"/>
                </a:lnTo>
                <a:lnTo>
                  <a:pt x="1272" y="1285"/>
                </a:lnTo>
                <a:lnTo>
                  <a:pt x="1271" y="1285"/>
                </a:lnTo>
                <a:lnTo>
                  <a:pt x="1271" y="1286"/>
                </a:lnTo>
                <a:lnTo>
                  <a:pt x="1271" y="1287"/>
                </a:lnTo>
                <a:lnTo>
                  <a:pt x="1267" y="1287"/>
                </a:lnTo>
                <a:lnTo>
                  <a:pt x="1266" y="1287"/>
                </a:lnTo>
                <a:lnTo>
                  <a:pt x="1265" y="1285"/>
                </a:lnTo>
                <a:lnTo>
                  <a:pt x="1264" y="1284"/>
                </a:lnTo>
                <a:lnTo>
                  <a:pt x="1265" y="1282"/>
                </a:lnTo>
                <a:lnTo>
                  <a:pt x="1265" y="1281"/>
                </a:lnTo>
                <a:lnTo>
                  <a:pt x="1266" y="1280"/>
                </a:lnTo>
                <a:lnTo>
                  <a:pt x="1266" y="1279"/>
                </a:lnTo>
                <a:lnTo>
                  <a:pt x="1267" y="1278"/>
                </a:lnTo>
                <a:lnTo>
                  <a:pt x="1268" y="1278"/>
                </a:lnTo>
                <a:lnTo>
                  <a:pt x="1268" y="1277"/>
                </a:lnTo>
                <a:lnTo>
                  <a:pt x="1269" y="1277"/>
                </a:lnTo>
                <a:lnTo>
                  <a:pt x="1273" y="1277"/>
                </a:lnTo>
                <a:lnTo>
                  <a:pt x="1274" y="1276"/>
                </a:lnTo>
                <a:lnTo>
                  <a:pt x="1275" y="1276"/>
                </a:lnTo>
                <a:lnTo>
                  <a:pt x="1275" y="1274"/>
                </a:lnTo>
                <a:lnTo>
                  <a:pt x="1276" y="1274"/>
                </a:lnTo>
                <a:lnTo>
                  <a:pt x="1277" y="1273"/>
                </a:lnTo>
                <a:lnTo>
                  <a:pt x="1278" y="1273"/>
                </a:lnTo>
                <a:lnTo>
                  <a:pt x="1278" y="1274"/>
                </a:lnTo>
                <a:lnTo>
                  <a:pt x="1278" y="1277"/>
                </a:lnTo>
                <a:lnTo>
                  <a:pt x="1280" y="1278"/>
                </a:lnTo>
                <a:lnTo>
                  <a:pt x="1277" y="1279"/>
                </a:lnTo>
                <a:lnTo>
                  <a:pt x="1277" y="1280"/>
                </a:lnTo>
                <a:lnTo>
                  <a:pt x="1277" y="1282"/>
                </a:lnTo>
                <a:lnTo>
                  <a:pt x="1277" y="1284"/>
                </a:lnTo>
                <a:close/>
                <a:moveTo>
                  <a:pt x="1309" y="1270"/>
                </a:moveTo>
                <a:lnTo>
                  <a:pt x="1308" y="1271"/>
                </a:lnTo>
                <a:lnTo>
                  <a:pt x="1307" y="1273"/>
                </a:lnTo>
                <a:lnTo>
                  <a:pt x="1304" y="1273"/>
                </a:lnTo>
                <a:lnTo>
                  <a:pt x="1303" y="1274"/>
                </a:lnTo>
                <a:lnTo>
                  <a:pt x="1303" y="1276"/>
                </a:lnTo>
                <a:lnTo>
                  <a:pt x="1300" y="1278"/>
                </a:lnTo>
                <a:lnTo>
                  <a:pt x="1295" y="1282"/>
                </a:lnTo>
                <a:lnTo>
                  <a:pt x="1294" y="1285"/>
                </a:lnTo>
                <a:lnTo>
                  <a:pt x="1293" y="1287"/>
                </a:lnTo>
                <a:lnTo>
                  <a:pt x="1292" y="1288"/>
                </a:lnTo>
                <a:lnTo>
                  <a:pt x="1291" y="1289"/>
                </a:lnTo>
                <a:lnTo>
                  <a:pt x="1290" y="1289"/>
                </a:lnTo>
                <a:lnTo>
                  <a:pt x="1290" y="1290"/>
                </a:lnTo>
                <a:lnTo>
                  <a:pt x="1287" y="1291"/>
                </a:lnTo>
                <a:lnTo>
                  <a:pt x="1285" y="1294"/>
                </a:lnTo>
                <a:lnTo>
                  <a:pt x="1283" y="1296"/>
                </a:lnTo>
                <a:lnTo>
                  <a:pt x="1283" y="1298"/>
                </a:lnTo>
                <a:lnTo>
                  <a:pt x="1283" y="1299"/>
                </a:lnTo>
                <a:lnTo>
                  <a:pt x="1282" y="1301"/>
                </a:lnTo>
                <a:lnTo>
                  <a:pt x="1281" y="1302"/>
                </a:lnTo>
                <a:lnTo>
                  <a:pt x="1280" y="1301"/>
                </a:lnTo>
                <a:lnTo>
                  <a:pt x="1280" y="1299"/>
                </a:lnTo>
                <a:lnTo>
                  <a:pt x="1280" y="1297"/>
                </a:lnTo>
                <a:lnTo>
                  <a:pt x="1278" y="1297"/>
                </a:lnTo>
                <a:lnTo>
                  <a:pt x="1278" y="1296"/>
                </a:lnTo>
                <a:lnTo>
                  <a:pt x="1278" y="1295"/>
                </a:lnTo>
                <a:lnTo>
                  <a:pt x="1276" y="1293"/>
                </a:lnTo>
                <a:lnTo>
                  <a:pt x="1276" y="1291"/>
                </a:lnTo>
                <a:lnTo>
                  <a:pt x="1276" y="1290"/>
                </a:lnTo>
                <a:lnTo>
                  <a:pt x="1276" y="1289"/>
                </a:lnTo>
                <a:lnTo>
                  <a:pt x="1278" y="1287"/>
                </a:lnTo>
                <a:lnTo>
                  <a:pt x="1277" y="1287"/>
                </a:lnTo>
                <a:lnTo>
                  <a:pt x="1278" y="1286"/>
                </a:lnTo>
                <a:lnTo>
                  <a:pt x="1280" y="1285"/>
                </a:lnTo>
                <a:lnTo>
                  <a:pt x="1280" y="1282"/>
                </a:lnTo>
                <a:lnTo>
                  <a:pt x="1280" y="1281"/>
                </a:lnTo>
                <a:lnTo>
                  <a:pt x="1283" y="1280"/>
                </a:lnTo>
                <a:lnTo>
                  <a:pt x="1284" y="1280"/>
                </a:lnTo>
                <a:lnTo>
                  <a:pt x="1284" y="1279"/>
                </a:lnTo>
                <a:lnTo>
                  <a:pt x="1285" y="1278"/>
                </a:lnTo>
                <a:lnTo>
                  <a:pt x="1286" y="1276"/>
                </a:lnTo>
                <a:lnTo>
                  <a:pt x="1287" y="1274"/>
                </a:lnTo>
                <a:lnTo>
                  <a:pt x="1289" y="1273"/>
                </a:lnTo>
                <a:lnTo>
                  <a:pt x="1290" y="1270"/>
                </a:lnTo>
                <a:lnTo>
                  <a:pt x="1291" y="1269"/>
                </a:lnTo>
                <a:lnTo>
                  <a:pt x="1292" y="1268"/>
                </a:lnTo>
                <a:lnTo>
                  <a:pt x="1294" y="1266"/>
                </a:lnTo>
                <a:lnTo>
                  <a:pt x="1295" y="1266"/>
                </a:lnTo>
                <a:lnTo>
                  <a:pt x="1297" y="1268"/>
                </a:lnTo>
                <a:lnTo>
                  <a:pt x="1299" y="1269"/>
                </a:lnTo>
                <a:lnTo>
                  <a:pt x="1302" y="1269"/>
                </a:lnTo>
                <a:lnTo>
                  <a:pt x="1306" y="1265"/>
                </a:lnTo>
                <a:lnTo>
                  <a:pt x="1307" y="1264"/>
                </a:lnTo>
                <a:lnTo>
                  <a:pt x="1307" y="1261"/>
                </a:lnTo>
                <a:lnTo>
                  <a:pt x="1309" y="1260"/>
                </a:lnTo>
                <a:lnTo>
                  <a:pt x="1309" y="1259"/>
                </a:lnTo>
                <a:lnTo>
                  <a:pt x="1309" y="1257"/>
                </a:lnTo>
                <a:lnTo>
                  <a:pt x="1310" y="1257"/>
                </a:lnTo>
                <a:lnTo>
                  <a:pt x="1311" y="1256"/>
                </a:lnTo>
                <a:lnTo>
                  <a:pt x="1312" y="1255"/>
                </a:lnTo>
                <a:lnTo>
                  <a:pt x="1315" y="1253"/>
                </a:lnTo>
                <a:lnTo>
                  <a:pt x="1315" y="1252"/>
                </a:lnTo>
                <a:lnTo>
                  <a:pt x="1317" y="1252"/>
                </a:lnTo>
                <a:lnTo>
                  <a:pt x="1317" y="1251"/>
                </a:lnTo>
                <a:lnTo>
                  <a:pt x="1318" y="1249"/>
                </a:lnTo>
                <a:lnTo>
                  <a:pt x="1319" y="1247"/>
                </a:lnTo>
                <a:lnTo>
                  <a:pt x="1320" y="1246"/>
                </a:lnTo>
                <a:lnTo>
                  <a:pt x="1319" y="1246"/>
                </a:lnTo>
                <a:lnTo>
                  <a:pt x="1320" y="1244"/>
                </a:lnTo>
                <a:lnTo>
                  <a:pt x="1323" y="1239"/>
                </a:lnTo>
                <a:lnTo>
                  <a:pt x="1321" y="1238"/>
                </a:lnTo>
                <a:lnTo>
                  <a:pt x="1321" y="1236"/>
                </a:lnTo>
                <a:lnTo>
                  <a:pt x="1323" y="1235"/>
                </a:lnTo>
                <a:lnTo>
                  <a:pt x="1324" y="1234"/>
                </a:lnTo>
                <a:lnTo>
                  <a:pt x="1324" y="1232"/>
                </a:lnTo>
                <a:lnTo>
                  <a:pt x="1325" y="1230"/>
                </a:lnTo>
                <a:lnTo>
                  <a:pt x="1325" y="1227"/>
                </a:lnTo>
                <a:lnTo>
                  <a:pt x="1325" y="1226"/>
                </a:lnTo>
                <a:lnTo>
                  <a:pt x="1326" y="1224"/>
                </a:lnTo>
                <a:lnTo>
                  <a:pt x="1327" y="1224"/>
                </a:lnTo>
                <a:lnTo>
                  <a:pt x="1327" y="1226"/>
                </a:lnTo>
                <a:lnTo>
                  <a:pt x="1328" y="1228"/>
                </a:lnTo>
                <a:lnTo>
                  <a:pt x="1328" y="1229"/>
                </a:lnTo>
                <a:lnTo>
                  <a:pt x="1328" y="1230"/>
                </a:lnTo>
                <a:lnTo>
                  <a:pt x="1328" y="1231"/>
                </a:lnTo>
                <a:lnTo>
                  <a:pt x="1328" y="1236"/>
                </a:lnTo>
                <a:lnTo>
                  <a:pt x="1327" y="1237"/>
                </a:lnTo>
                <a:lnTo>
                  <a:pt x="1327" y="1239"/>
                </a:lnTo>
                <a:lnTo>
                  <a:pt x="1328" y="1239"/>
                </a:lnTo>
                <a:lnTo>
                  <a:pt x="1329" y="1240"/>
                </a:lnTo>
                <a:lnTo>
                  <a:pt x="1329" y="1243"/>
                </a:lnTo>
                <a:lnTo>
                  <a:pt x="1329" y="1244"/>
                </a:lnTo>
                <a:lnTo>
                  <a:pt x="1329" y="1247"/>
                </a:lnTo>
                <a:lnTo>
                  <a:pt x="1328" y="1249"/>
                </a:lnTo>
                <a:lnTo>
                  <a:pt x="1327" y="1252"/>
                </a:lnTo>
                <a:lnTo>
                  <a:pt x="1325" y="1256"/>
                </a:lnTo>
                <a:lnTo>
                  <a:pt x="1324" y="1256"/>
                </a:lnTo>
                <a:lnTo>
                  <a:pt x="1321" y="1259"/>
                </a:lnTo>
                <a:lnTo>
                  <a:pt x="1317" y="1261"/>
                </a:lnTo>
                <a:lnTo>
                  <a:pt x="1313" y="1263"/>
                </a:lnTo>
                <a:lnTo>
                  <a:pt x="1313" y="1264"/>
                </a:lnTo>
                <a:lnTo>
                  <a:pt x="1312" y="1264"/>
                </a:lnTo>
                <a:lnTo>
                  <a:pt x="1313" y="1265"/>
                </a:lnTo>
                <a:lnTo>
                  <a:pt x="1309" y="1270"/>
                </a:lnTo>
                <a:close/>
                <a:moveTo>
                  <a:pt x="1380" y="1047"/>
                </a:moveTo>
                <a:lnTo>
                  <a:pt x="1380" y="1051"/>
                </a:lnTo>
                <a:lnTo>
                  <a:pt x="1379" y="1055"/>
                </a:lnTo>
                <a:lnTo>
                  <a:pt x="1379" y="1056"/>
                </a:lnTo>
                <a:lnTo>
                  <a:pt x="1379" y="1058"/>
                </a:lnTo>
                <a:lnTo>
                  <a:pt x="1379" y="1060"/>
                </a:lnTo>
                <a:lnTo>
                  <a:pt x="1380" y="1061"/>
                </a:lnTo>
                <a:lnTo>
                  <a:pt x="1379" y="1062"/>
                </a:lnTo>
                <a:lnTo>
                  <a:pt x="1380" y="1065"/>
                </a:lnTo>
                <a:lnTo>
                  <a:pt x="1379" y="1067"/>
                </a:lnTo>
                <a:lnTo>
                  <a:pt x="1380" y="1068"/>
                </a:lnTo>
                <a:lnTo>
                  <a:pt x="1380" y="1069"/>
                </a:lnTo>
                <a:lnTo>
                  <a:pt x="1380" y="1070"/>
                </a:lnTo>
                <a:lnTo>
                  <a:pt x="1379" y="1070"/>
                </a:lnTo>
                <a:lnTo>
                  <a:pt x="1378" y="1071"/>
                </a:lnTo>
                <a:lnTo>
                  <a:pt x="1378" y="1072"/>
                </a:lnTo>
                <a:lnTo>
                  <a:pt x="1377" y="1072"/>
                </a:lnTo>
                <a:lnTo>
                  <a:pt x="1377" y="1073"/>
                </a:lnTo>
                <a:lnTo>
                  <a:pt x="1375" y="1075"/>
                </a:lnTo>
                <a:lnTo>
                  <a:pt x="1375" y="1076"/>
                </a:lnTo>
                <a:lnTo>
                  <a:pt x="1376" y="1075"/>
                </a:lnTo>
                <a:lnTo>
                  <a:pt x="1378" y="1075"/>
                </a:lnTo>
                <a:lnTo>
                  <a:pt x="1379" y="1075"/>
                </a:lnTo>
                <a:lnTo>
                  <a:pt x="1380" y="1075"/>
                </a:lnTo>
                <a:lnTo>
                  <a:pt x="1382" y="1075"/>
                </a:lnTo>
                <a:lnTo>
                  <a:pt x="1382" y="1076"/>
                </a:lnTo>
                <a:lnTo>
                  <a:pt x="1381" y="1076"/>
                </a:lnTo>
                <a:lnTo>
                  <a:pt x="1380" y="1077"/>
                </a:lnTo>
                <a:lnTo>
                  <a:pt x="1381" y="1080"/>
                </a:lnTo>
                <a:lnTo>
                  <a:pt x="1380" y="1080"/>
                </a:lnTo>
                <a:lnTo>
                  <a:pt x="1380" y="1081"/>
                </a:lnTo>
                <a:lnTo>
                  <a:pt x="1380" y="1084"/>
                </a:lnTo>
                <a:lnTo>
                  <a:pt x="1380" y="1085"/>
                </a:lnTo>
                <a:lnTo>
                  <a:pt x="1380" y="1086"/>
                </a:lnTo>
                <a:lnTo>
                  <a:pt x="1381" y="1089"/>
                </a:lnTo>
                <a:lnTo>
                  <a:pt x="1381" y="1090"/>
                </a:lnTo>
                <a:lnTo>
                  <a:pt x="1382" y="1092"/>
                </a:lnTo>
                <a:lnTo>
                  <a:pt x="1384" y="1092"/>
                </a:lnTo>
                <a:lnTo>
                  <a:pt x="1382" y="1092"/>
                </a:lnTo>
                <a:lnTo>
                  <a:pt x="1382" y="1093"/>
                </a:lnTo>
                <a:lnTo>
                  <a:pt x="1381" y="1093"/>
                </a:lnTo>
                <a:lnTo>
                  <a:pt x="1381" y="1094"/>
                </a:lnTo>
                <a:lnTo>
                  <a:pt x="1381" y="1095"/>
                </a:lnTo>
                <a:lnTo>
                  <a:pt x="1381" y="1096"/>
                </a:lnTo>
                <a:lnTo>
                  <a:pt x="1380" y="1096"/>
                </a:lnTo>
                <a:lnTo>
                  <a:pt x="1379" y="1097"/>
                </a:lnTo>
                <a:lnTo>
                  <a:pt x="1379" y="1098"/>
                </a:lnTo>
                <a:lnTo>
                  <a:pt x="1378" y="1102"/>
                </a:lnTo>
                <a:lnTo>
                  <a:pt x="1377" y="1104"/>
                </a:lnTo>
                <a:lnTo>
                  <a:pt x="1376" y="1107"/>
                </a:lnTo>
                <a:lnTo>
                  <a:pt x="1373" y="1111"/>
                </a:lnTo>
                <a:lnTo>
                  <a:pt x="1372" y="1113"/>
                </a:lnTo>
                <a:lnTo>
                  <a:pt x="1372" y="1115"/>
                </a:lnTo>
                <a:lnTo>
                  <a:pt x="1370" y="1117"/>
                </a:lnTo>
                <a:lnTo>
                  <a:pt x="1369" y="1120"/>
                </a:lnTo>
                <a:lnTo>
                  <a:pt x="1369" y="1121"/>
                </a:lnTo>
                <a:lnTo>
                  <a:pt x="1366" y="1122"/>
                </a:lnTo>
                <a:lnTo>
                  <a:pt x="1364" y="1125"/>
                </a:lnTo>
                <a:lnTo>
                  <a:pt x="1364" y="1126"/>
                </a:lnTo>
                <a:lnTo>
                  <a:pt x="1366" y="1127"/>
                </a:lnTo>
                <a:lnTo>
                  <a:pt x="1366" y="1128"/>
                </a:lnTo>
                <a:lnTo>
                  <a:pt x="1366" y="1131"/>
                </a:lnTo>
                <a:lnTo>
                  <a:pt x="1364" y="1131"/>
                </a:lnTo>
                <a:lnTo>
                  <a:pt x="1363" y="1131"/>
                </a:lnTo>
                <a:lnTo>
                  <a:pt x="1361" y="1134"/>
                </a:lnTo>
                <a:lnTo>
                  <a:pt x="1362" y="1135"/>
                </a:lnTo>
                <a:lnTo>
                  <a:pt x="1362" y="1136"/>
                </a:lnTo>
                <a:lnTo>
                  <a:pt x="1361" y="1136"/>
                </a:lnTo>
                <a:lnTo>
                  <a:pt x="1360" y="1137"/>
                </a:lnTo>
                <a:lnTo>
                  <a:pt x="1360" y="1138"/>
                </a:lnTo>
                <a:lnTo>
                  <a:pt x="1360" y="1139"/>
                </a:lnTo>
                <a:lnTo>
                  <a:pt x="1360" y="1140"/>
                </a:lnTo>
                <a:lnTo>
                  <a:pt x="1358" y="1140"/>
                </a:lnTo>
                <a:lnTo>
                  <a:pt x="1358" y="1144"/>
                </a:lnTo>
                <a:lnTo>
                  <a:pt x="1356" y="1145"/>
                </a:lnTo>
                <a:lnTo>
                  <a:pt x="1355" y="1150"/>
                </a:lnTo>
                <a:lnTo>
                  <a:pt x="1355" y="1152"/>
                </a:lnTo>
                <a:lnTo>
                  <a:pt x="1355" y="1155"/>
                </a:lnTo>
                <a:lnTo>
                  <a:pt x="1356" y="1159"/>
                </a:lnTo>
                <a:lnTo>
                  <a:pt x="1356" y="1161"/>
                </a:lnTo>
                <a:lnTo>
                  <a:pt x="1356" y="1163"/>
                </a:lnTo>
                <a:lnTo>
                  <a:pt x="1355" y="1165"/>
                </a:lnTo>
                <a:lnTo>
                  <a:pt x="1354" y="1169"/>
                </a:lnTo>
                <a:lnTo>
                  <a:pt x="1354" y="1172"/>
                </a:lnTo>
                <a:lnTo>
                  <a:pt x="1353" y="1173"/>
                </a:lnTo>
                <a:lnTo>
                  <a:pt x="1353" y="1174"/>
                </a:lnTo>
                <a:lnTo>
                  <a:pt x="1352" y="1176"/>
                </a:lnTo>
                <a:lnTo>
                  <a:pt x="1352" y="1177"/>
                </a:lnTo>
                <a:lnTo>
                  <a:pt x="1351" y="1177"/>
                </a:lnTo>
                <a:lnTo>
                  <a:pt x="1349" y="1179"/>
                </a:lnTo>
                <a:lnTo>
                  <a:pt x="1350" y="1180"/>
                </a:lnTo>
                <a:lnTo>
                  <a:pt x="1350" y="1181"/>
                </a:lnTo>
                <a:lnTo>
                  <a:pt x="1349" y="1182"/>
                </a:lnTo>
                <a:lnTo>
                  <a:pt x="1347" y="1184"/>
                </a:lnTo>
                <a:lnTo>
                  <a:pt x="1346" y="1184"/>
                </a:lnTo>
                <a:lnTo>
                  <a:pt x="1346" y="1185"/>
                </a:lnTo>
                <a:lnTo>
                  <a:pt x="1347" y="1185"/>
                </a:lnTo>
                <a:lnTo>
                  <a:pt x="1346" y="1186"/>
                </a:lnTo>
                <a:lnTo>
                  <a:pt x="1346" y="1187"/>
                </a:lnTo>
                <a:lnTo>
                  <a:pt x="1346" y="1188"/>
                </a:lnTo>
                <a:lnTo>
                  <a:pt x="1345" y="1190"/>
                </a:lnTo>
                <a:lnTo>
                  <a:pt x="1344" y="1192"/>
                </a:lnTo>
                <a:lnTo>
                  <a:pt x="1345" y="1192"/>
                </a:lnTo>
                <a:lnTo>
                  <a:pt x="1343" y="1193"/>
                </a:lnTo>
                <a:lnTo>
                  <a:pt x="1343" y="1195"/>
                </a:lnTo>
                <a:lnTo>
                  <a:pt x="1342" y="1196"/>
                </a:lnTo>
                <a:lnTo>
                  <a:pt x="1342" y="1197"/>
                </a:lnTo>
                <a:lnTo>
                  <a:pt x="1342" y="1198"/>
                </a:lnTo>
                <a:lnTo>
                  <a:pt x="1341" y="1199"/>
                </a:lnTo>
                <a:lnTo>
                  <a:pt x="1341" y="1202"/>
                </a:lnTo>
                <a:lnTo>
                  <a:pt x="1339" y="1202"/>
                </a:lnTo>
                <a:lnTo>
                  <a:pt x="1338" y="1203"/>
                </a:lnTo>
                <a:lnTo>
                  <a:pt x="1339" y="1204"/>
                </a:lnTo>
                <a:lnTo>
                  <a:pt x="1338" y="1205"/>
                </a:lnTo>
                <a:lnTo>
                  <a:pt x="1337" y="1205"/>
                </a:lnTo>
                <a:lnTo>
                  <a:pt x="1337" y="1206"/>
                </a:lnTo>
                <a:lnTo>
                  <a:pt x="1338" y="1207"/>
                </a:lnTo>
                <a:lnTo>
                  <a:pt x="1338" y="1209"/>
                </a:lnTo>
                <a:lnTo>
                  <a:pt x="1337" y="1210"/>
                </a:lnTo>
                <a:lnTo>
                  <a:pt x="1336" y="1211"/>
                </a:lnTo>
                <a:lnTo>
                  <a:pt x="1335" y="1211"/>
                </a:lnTo>
                <a:lnTo>
                  <a:pt x="1334" y="1212"/>
                </a:lnTo>
                <a:lnTo>
                  <a:pt x="1332" y="1213"/>
                </a:lnTo>
                <a:lnTo>
                  <a:pt x="1330" y="1214"/>
                </a:lnTo>
                <a:lnTo>
                  <a:pt x="1329" y="1217"/>
                </a:lnTo>
                <a:lnTo>
                  <a:pt x="1327" y="1221"/>
                </a:lnTo>
                <a:lnTo>
                  <a:pt x="1325" y="1223"/>
                </a:lnTo>
                <a:lnTo>
                  <a:pt x="1324" y="1223"/>
                </a:lnTo>
                <a:lnTo>
                  <a:pt x="1323" y="1224"/>
                </a:lnTo>
                <a:lnTo>
                  <a:pt x="1323" y="1230"/>
                </a:lnTo>
                <a:lnTo>
                  <a:pt x="1323" y="1231"/>
                </a:lnTo>
                <a:lnTo>
                  <a:pt x="1321" y="1234"/>
                </a:lnTo>
                <a:lnTo>
                  <a:pt x="1319" y="1236"/>
                </a:lnTo>
                <a:lnTo>
                  <a:pt x="1318" y="1237"/>
                </a:lnTo>
                <a:lnTo>
                  <a:pt x="1317" y="1237"/>
                </a:lnTo>
                <a:lnTo>
                  <a:pt x="1316" y="1236"/>
                </a:lnTo>
                <a:lnTo>
                  <a:pt x="1316" y="1235"/>
                </a:lnTo>
                <a:lnTo>
                  <a:pt x="1316" y="1232"/>
                </a:lnTo>
                <a:lnTo>
                  <a:pt x="1317" y="1229"/>
                </a:lnTo>
                <a:lnTo>
                  <a:pt x="1317" y="1226"/>
                </a:lnTo>
                <a:lnTo>
                  <a:pt x="1317" y="1224"/>
                </a:lnTo>
                <a:lnTo>
                  <a:pt x="1317" y="1223"/>
                </a:lnTo>
                <a:lnTo>
                  <a:pt x="1317" y="1222"/>
                </a:lnTo>
                <a:lnTo>
                  <a:pt x="1316" y="1221"/>
                </a:lnTo>
                <a:lnTo>
                  <a:pt x="1312" y="1221"/>
                </a:lnTo>
                <a:lnTo>
                  <a:pt x="1312" y="1220"/>
                </a:lnTo>
                <a:lnTo>
                  <a:pt x="1312" y="1219"/>
                </a:lnTo>
                <a:lnTo>
                  <a:pt x="1313" y="1220"/>
                </a:lnTo>
                <a:lnTo>
                  <a:pt x="1315" y="1220"/>
                </a:lnTo>
                <a:lnTo>
                  <a:pt x="1316" y="1219"/>
                </a:lnTo>
                <a:lnTo>
                  <a:pt x="1317" y="1218"/>
                </a:lnTo>
                <a:lnTo>
                  <a:pt x="1318" y="1217"/>
                </a:lnTo>
                <a:lnTo>
                  <a:pt x="1320" y="1214"/>
                </a:lnTo>
                <a:lnTo>
                  <a:pt x="1323" y="1212"/>
                </a:lnTo>
                <a:lnTo>
                  <a:pt x="1324" y="1211"/>
                </a:lnTo>
                <a:lnTo>
                  <a:pt x="1325" y="1210"/>
                </a:lnTo>
                <a:lnTo>
                  <a:pt x="1327" y="1207"/>
                </a:lnTo>
                <a:lnTo>
                  <a:pt x="1328" y="1205"/>
                </a:lnTo>
                <a:lnTo>
                  <a:pt x="1328" y="1204"/>
                </a:lnTo>
                <a:lnTo>
                  <a:pt x="1329" y="1203"/>
                </a:lnTo>
                <a:lnTo>
                  <a:pt x="1329" y="1201"/>
                </a:lnTo>
                <a:lnTo>
                  <a:pt x="1330" y="1198"/>
                </a:lnTo>
                <a:lnTo>
                  <a:pt x="1332" y="1196"/>
                </a:lnTo>
                <a:lnTo>
                  <a:pt x="1333" y="1192"/>
                </a:lnTo>
                <a:lnTo>
                  <a:pt x="1333" y="1190"/>
                </a:lnTo>
                <a:lnTo>
                  <a:pt x="1334" y="1189"/>
                </a:lnTo>
                <a:lnTo>
                  <a:pt x="1334" y="1188"/>
                </a:lnTo>
                <a:lnTo>
                  <a:pt x="1334" y="1186"/>
                </a:lnTo>
                <a:lnTo>
                  <a:pt x="1334" y="1185"/>
                </a:lnTo>
                <a:lnTo>
                  <a:pt x="1334" y="1184"/>
                </a:lnTo>
                <a:lnTo>
                  <a:pt x="1336" y="1181"/>
                </a:lnTo>
                <a:lnTo>
                  <a:pt x="1336" y="1180"/>
                </a:lnTo>
                <a:lnTo>
                  <a:pt x="1337" y="1179"/>
                </a:lnTo>
                <a:lnTo>
                  <a:pt x="1338" y="1178"/>
                </a:lnTo>
                <a:lnTo>
                  <a:pt x="1338" y="1177"/>
                </a:lnTo>
                <a:lnTo>
                  <a:pt x="1339" y="1174"/>
                </a:lnTo>
                <a:lnTo>
                  <a:pt x="1341" y="1172"/>
                </a:lnTo>
                <a:lnTo>
                  <a:pt x="1341" y="1171"/>
                </a:lnTo>
                <a:lnTo>
                  <a:pt x="1342" y="1170"/>
                </a:lnTo>
                <a:lnTo>
                  <a:pt x="1342" y="1168"/>
                </a:lnTo>
                <a:lnTo>
                  <a:pt x="1343" y="1164"/>
                </a:lnTo>
                <a:lnTo>
                  <a:pt x="1344" y="1163"/>
                </a:lnTo>
                <a:lnTo>
                  <a:pt x="1344" y="1162"/>
                </a:lnTo>
                <a:lnTo>
                  <a:pt x="1343" y="1162"/>
                </a:lnTo>
                <a:lnTo>
                  <a:pt x="1343" y="1161"/>
                </a:lnTo>
                <a:lnTo>
                  <a:pt x="1344" y="1160"/>
                </a:lnTo>
                <a:lnTo>
                  <a:pt x="1344" y="1159"/>
                </a:lnTo>
                <a:lnTo>
                  <a:pt x="1345" y="1159"/>
                </a:lnTo>
                <a:lnTo>
                  <a:pt x="1345" y="1155"/>
                </a:lnTo>
                <a:lnTo>
                  <a:pt x="1346" y="1154"/>
                </a:lnTo>
                <a:lnTo>
                  <a:pt x="1347" y="1153"/>
                </a:lnTo>
                <a:lnTo>
                  <a:pt x="1347" y="1151"/>
                </a:lnTo>
                <a:lnTo>
                  <a:pt x="1349" y="1148"/>
                </a:lnTo>
                <a:lnTo>
                  <a:pt x="1349" y="1145"/>
                </a:lnTo>
                <a:lnTo>
                  <a:pt x="1350" y="1144"/>
                </a:lnTo>
                <a:lnTo>
                  <a:pt x="1350" y="1139"/>
                </a:lnTo>
                <a:lnTo>
                  <a:pt x="1351" y="1138"/>
                </a:lnTo>
                <a:lnTo>
                  <a:pt x="1351" y="1137"/>
                </a:lnTo>
                <a:lnTo>
                  <a:pt x="1351" y="1134"/>
                </a:lnTo>
                <a:lnTo>
                  <a:pt x="1352" y="1131"/>
                </a:lnTo>
                <a:lnTo>
                  <a:pt x="1352" y="1129"/>
                </a:lnTo>
                <a:lnTo>
                  <a:pt x="1351" y="1128"/>
                </a:lnTo>
                <a:lnTo>
                  <a:pt x="1351" y="1127"/>
                </a:lnTo>
                <a:lnTo>
                  <a:pt x="1352" y="1122"/>
                </a:lnTo>
                <a:lnTo>
                  <a:pt x="1353" y="1121"/>
                </a:lnTo>
                <a:lnTo>
                  <a:pt x="1354" y="1120"/>
                </a:lnTo>
                <a:lnTo>
                  <a:pt x="1355" y="1119"/>
                </a:lnTo>
                <a:lnTo>
                  <a:pt x="1356" y="1118"/>
                </a:lnTo>
                <a:lnTo>
                  <a:pt x="1359" y="1112"/>
                </a:lnTo>
                <a:lnTo>
                  <a:pt x="1360" y="1110"/>
                </a:lnTo>
                <a:lnTo>
                  <a:pt x="1360" y="1109"/>
                </a:lnTo>
                <a:lnTo>
                  <a:pt x="1360" y="1107"/>
                </a:lnTo>
                <a:lnTo>
                  <a:pt x="1359" y="1106"/>
                </a:lnTo>
                <a:lnTo>
                  <a:pt x="1359" y="1105"/>
                </a:lnTo>
                <a:lnTo>
                  <a:pt x="1361" y="1104"/>
                </a:lnTo>
                <a:lnTo>
                  <a:pt x="1362" y="1102"/>
                </a:lnTo>
                <a:lnTo>
                  <a:pt x="1362" y="1101"/>
                </a:lnTo>
                <a:lnTo>
                  <a:pt x="1356" y="1097"/>
                </a:lnTo>
                <a:lnTo>
                  <a:pt x="1361" y="1078"/>
                </a:lnTo>
                <a:lnTo>
                  <a:pt x="1368" y="1071"/>
                </a:lnTo>
                <a:lnTo>
                  <a:pt x="1367" y="1070"/>
                </a:lnTo>
                <a:lnTo>
                  <a:pt x="1366" y="1070"/>
                </a:lnTo>
                <a:lnTo>
                  <a:pt x="1363" y="1069"/>
                </a:lnTo>
                <a:lnTo>
                  <a:pt x="1362" y="1069"/>
                </a:lnTo>
                <a:lnTo>
                  <a:pt x="1361" y="1068"/>
                </a:lnTo>
                <a:lnTo>
                  <a:pt x="1359" y="1068"/>
                </a:lnTo>
                <a:lnTo>
                  <a:pt x="1358" y="1068"/>
                </a:lnTo>
                <a:lnTo>
                  <a:pt x="1358" y="1067"/>
                </a:lnTo>
                <a:lnTo>
                  <a:pt x="1358" y="1064"/>
                </a:lnTo>
                <a:lnTo>
                  <a:pt x="1358" y="1063"/>
                </a:lnTo>
                <a:lnTo>
                  <a:pt x="1356" y="1063"/>
                </a:lnTo>
                <a:lnTo>
                  <a:pt x="1358" y="1062"/>
                </a:lnTo>
                <a:lnTo>
                  <a:pt x="1356" y="1060"/>
                </a:lnTo>
                <a:lnTo>
                  <a:pt x="1356" y="1059"/>
                </a:lnTo>
                <a:lnTo>
                  <a:pt x="1356" y="1058"/>
                </a:lnTo>
                <a:lnTo>
                  <a:pt x="1356" y="1053"/>
                </a:lnTo>
                <a:lnTo>
                  <a:pt x="1356" y="1051"/>
                </a:lnTo>
                <a:lnTo>
                  <a:pt x="1358" y="1050"/>
                </a:lnTo>
                <a:lnTo>
                  <a:pt x="1359" y="1048"/>
                </a:lnTo>
                <a:lnTo>
                  <a:pt x="1361" y="1047"/>
                </a:lnTo>
                <a:lnTo>
                  <a:pt x="1362" y="1048"/>
                </a:lnTo>
                <a:lnTo>
                  <a:pt x="1367" y="1050"/>
                </a:lnTo>
                <a:lnTo>
                  <a:pt x="1368" y="1050"/>
                </a:lnTo>
                <a:lnTo>
                  <a:pt x="1369" y="1048"/>
                </a:lnTo>
                <a:lnTo>
                  <a:pt x="1370" y="1048"/>
                </a:lnTo>
                <a:lnTo>
                  <a:pt x="1371" y="1046"/>
                </a:lnTo>
                <a:lnTo>
                  <a:pt x="1372" y="1047"/>
                </a:lnTo>
                <a:lnTo>
                  <a:pt x="1373" y="1046"/>
                </a:lnTo>
                <a:lnTo>
                  <a:pt x="1375" y="1046"/>
                </a:lnTo>
                <a:lnTo>
                  <a:pt x="1376" y="1044"/>
                </a:lnTo>
                <a:lnTo>
                  <a:pt x="1377" y="1044"/>
                </a:lnTo>
                <a:lnTo>
                  <a:pt x="1377" y="1042"/>
                </a:lnTo>
                <a:lnTo>
                  <a:pt x="1376" y="1039"/>
                </a:lnTo>
                <a:lnTo>
                  <a:pt x="1375" y="1038"/>
                </a:lnTo>
                <a:lnTo>
                  <a:pt x="1378" y="1038"/>
                </a:lnTo>
                <a:lnTo>
                  <a:pt x="1379" y="1037"/>
                </a:lnTo>
                <a:lnTo>
                  <a:pt x="1379" y="1035"/>
                </a:lnTo>
                <a:lnTo>
                  <a:pt x="1379" y="1033"/>
                </a:lnTo>
                <a:lnTo>
                  <a:pt x="1379" y="1030"/>
                </a:lnTo>
                <a:lnTo>
                  <a:pt x="1378" y="1029"/>
                </a:lnTo>
                <a:lnTo>
                  <a:pt x="1379" y="1025"/>
                </a:lnTo>
                <a:lnTo>
                  <a:pt x="1380" y="1022"/>
                </a:lnTo>
                <a:lnTo>
                  <a:pt x="1381" y="1020"/>
                </a:lnTo>
                <a:lnTo>
                  <a:pt x="1384" y="1020"/>
                </a:lnTo>
                <a:lnTo>
                  <a:pt x="1385" y="1021"/>
                </a:lnTo>
                <a:lnTo>
                  <a:pt x="1385" y="1025"/>
                </a:lnTo>
                <a:lnTo>
                  <a:pt x="1385" y="1026"/>
                </a:lnTo>
                <a:lnTo>
                  <a:pt x="1384" y="1028"/>
                </a:lnTo>
                <a:lnTo>
                  <a:pt x="1384" y="1029"/>
                </a:lnTo>
                <a:lnTo>
                  <a:pt x="1384" y="1030"/>
                </a:lnTo>
                <a:lnTo>
                  <a:pt x="1384" y="1033"/>
                </a:lnTo>
                <a:lnTo>
                  <a:pt x="1384" y="1034"/>
                </a:lnTo>
                <a:lnTo>
                  <a:pt x="1384" y="1037"/>
                </a:lnTo>
                <a:lnTo>
                  <a:pt x="1381" y="1040"/>
                </a:lnTo>
                <a:lnTo>
                  <a:pt x="1381" y="1042"/>
                </a:lnTo>
                <a:lnTo>
                  <a:pt x="1381" y="1045"/>
                </a:lnTo>
                <a:lnTo>
                  <a:pt x="1380" y="1046"/>
                </a:lnTo>
                <a:lnTo>
                  <a:pt x="1380" y="1047"/>
                </a:lnTo>
                <a:close/>
                <a:moveTo>
                  <a:pt x="1384" y="1013"/>
                </a:moveTo>
                <a:lnTo>
                  <a:pt x="1382" y="1013"/>
                </a:lnTo>
                <a:lnTo>
                  <a:pt x="1381" y="1012"/>
                </a:lnTo>
                <a:lnTo>
                  <a:pt x="1381" y="1011"/>
                </a:lnTo>
                <a:lnTo>
                  <a:pt x="1384" y="1008"/>
                </a:lnTo>
                <a:lnTo>
                  <a:pt x="1384" y="1006"/>
                </a:lnTo>
                <a:lnTo>
                  <a:pt x="1384" y="1005"/>
                </a:lnTo>
                <a:lnTo>
                  <a:pt x="1384" y="1004"/>
                </a:lnTo>
                <a:lnTo>
                  <a:pt x="1385" y="1004"/>
                </a:lnTo>
                <a:lnTo>
                  <a:pt x="1387" y="1004"/>
                </a:lnTo>
                <a:lnTo>
                  <a:pt x="1388" y="1004"/>
                </a:lnTo>
                <a:lnTo>
                  <a:pt x="1389" y="1004"/>
                </a:lnTo>
                <a:lnTo>
                  <a:pt x="1389" y="1005"/>
                </a:lnTo>
                <a:lnTo>
                  <a:pt x="1389" y="1006"/>
                </a:lnTo>
                <a:lnTo>
                  <a:pt x="1390" y="1008"/>
                </a:lnTo>
                <a:lnTo>
                  <a:pt x="1390" y="1009"/>
                </a:lnTo>
                <a:lnTo>
                  <a:pt x="1389" y="1010"/>
                </a:lnTo>
                <a:lnTo>
                  <a:pt x="1388" y="1011"/>
                </a:lnTo>
                <a:lnTo>
                  <a:pt x="1387" y="1012"/>
                </a:lnTo>
                <a:lnTo>
                  <a:pt x="1384" y="1013"/>
                </a:lnTo>
                <a:close/>
                <a:moveTo>
                  <a:pt x="1389" y="1003"/>
                </a:moveTo>
                <a:lnTo>
                  <a:pt x="1388" y="1002"/>
                </a:lnTo>
                <a:lnTo>
                  <a:pt x="1388" y="1000"/>
                </a:lnTo>
                <a:lnTo>
                  <a:pt x="1388" y="998"/>
                </a:lnTo>
                <a:lnTo>
                  <a:pt x="1388" y="997"/>
                </a:lnTo>
                <a:lnTo>
                  <a:pt x="1389" y="997"/>
                </a:lnTo>
                <a:lnTo>
                  <a:pt x="1389" y="998"/>
                </a:lnTo>
                <a:lnTo>
                  <a:pt x="1389" y="1000"/>
                </a:lnTo>
                <a:lnTo>
                  <a:pt x="1390" y="1000"/>
                </a:lnTo>
                <a:lnTo>
                  <a:pt x="1390" y="1002"/>
                </a:lnTo>
                <a:lnTo>
                  <a:pt x="1389" y="1003"/>
                </a:lnTo>
                <a:close/>
                <a:moveTo>
                  <a:pt x="1390" y="994"/>
                </a:moveTo>
                <a:lnTo>
                  <a:pt x="1389" y="994"/>
                </a:lnTo>
                <a:lnTo>
                  <a:pt x="1389" y="993"/>
                </a:lnTo>
                <a:lnTo>
                  <a:pt x="1394" y="988"/>
                </a:lnTo>
                <a:lnTo>
                  <a:pt x="1394" y="989"/>
                </a:lnTo>
                <a:lnTo>
                  <a:pt x="1393" y="992"/>
                </a:lnTo>
                <a:lnTo>
                  <a:pt x="1390" y="994"/>
                </a:lnTo>
                <a:close/>
                <a:moveTo>
                  <a:pt x="1395" y="985"/>
                </a:moveTo>
                <a:lnTo>
                  <a:pt x="1394" y="985"/>
                </a:lnTo>
                <a:lnTo>
                  <a:pt x="1394" y="984"/>
                </a:lnTo>
                <a:lnTo>
                  <a:pt x="1394" y="983"/>
                </a:lnTo>
                <a:lnTo>
                  <a:pt x="1394" y="980"/>
                </a:lnTo>
                <a:lnTo>
                  <a:pt x="1396" y="979"/>
                </a:lnTo>
                <a:lnTo>
                  <a:pt x="1396" y="981"/>
                </a:lnTo>
                <a:lnTo>
                  <a:pt x="1395" y="981"/>
                </a:lnTo>
                <a:lnTo>
                  <a:pt x="1395" y="985"/>
                </a:lnTo>
                <a:close/>
                <a:moveTo>
                  <a:pt x="1413" y="862"/>
                </a:moveTo>
                <a:lnTo>
                  <a:pt x="1412" y="862"/>
                </a:lnTo>
                <a:lnTo>
                  <a:pt x="1412" y="861"/>
                </a:lnTo>
                <a:lnTo>
                  <a:pt x="1413" y="860"/>
                </a:lnTo>
                <a:lnTo>
                  <a:pt x="1413" y="859"/>
                </a:lnTo>
                <a:lnTo>
                  <a:pt x="1414" y="859"/>
                </a:lnTo>
                <a:lnTo>
                  <a:pt x="1414" y="860"/>
                </a:lnTo>
                <a:lnTo>
                  <a:pt x="1414" y="862"/>
                </a:lnTo>
                <a:lnTo>
                  <a:pt x="1413" y="862"/>
                </a:lnTo>
                <a:close/>
                <a:moveTo>
                  <a:pt x="1168" y="792"/>
                </a:moveTo>
                <a:lnTo>
                  <a:pt x="1168" y="793"/>
                </a:lnTo>
                <a:lnTo>
                  <a:pt x="1166" y="794"/>
                </a:lnTo>
                <a:lnTo>
                  <a:pt x="1165" y="794"/>
                </a:lnTo>
                <a:lnTo>
                  <a:pt x="1165" y="795"/>
                </a:lnTo>
                <a:lnTo>
                  <a:pt x="1164" y="795"/>
                </a:lnTo>
                <a:lnTo>
                  <a:pt x="1163" y="795"/>
                </a:lnTo>
                <a:lnTo>
                  <a:pt x="1162" y="795"/>
                </a:lnTo>
                <a:lnTo>
                  <a:pt x="1162" y="794"/>
                </a:lnTo>
                <a:lnTo>
                  <a:pt x="1163" y="794"/>
                </a:lnTo>
                <a:lnTo>
                  <a:pt x="1164" y="794"/>
                </a:lnTo>
                <a:lnTo>
                  <a:pt x="1165" y="794"/>
                </a:lnTo>
                <a:lnTo>
                  <a:pt x="1164" y="794"/>
                </a:lnTo>
                <a:lnTo>
                  <a:pt x="1164" y="793"/>
                </a:lnTo>
                <a:lnTo>
                  <a:pt x="1165" y="792"/>
                </a:lnTo>
                <a:lnTo>
                  <a:pt x="1166" y="791"/>
                </a:lnTo>
                <a:lnTo>
                  <a:pt x="1166" y="792"/>
                </a:lnTo>
                <a:lnTo>
                  <a:pt x="1166" y="793"/>
                </a:lnTo>
                <a:lnTo>
                  <a:pt x="1166" y="792"/>
                </a:lnTo>
                <a:lnTo>
                  <a:pt x="1168" y="792"/>
                </a:lnTo>
                <a:lnTo>
                  <a:pt x="1168" y="791"/>
                </a:lnTo>
                <a:lnTo>
                  <a:pt x="1169" y="791"/>
                </a:lnTo>
                <a:lnTo>
                  <a:pt x="1169" y="789"/>
                </a:lnTo>
                <a:lnTo>
                  <a:pt x="1169" y="788"/>
                </a:lnTo>
                <a:lnTo>
                  <a:pt x="1170" y="788"/>
                </a:lnTo>
                <a:lnTo>
                  <a:pt x="1170" y="789"/>
                </a:lnTo>
                <a:lnTo>
                  <a:pt x="1169" y="789"/>
                </a:lnTo>
                <a:lnTo>
                  <a:pt x="1169" y="791"/>
                </a:lnTo>
                <a:lnTo>
                  <a:pt x="1169" y="792"/>
                </a:lnTo>
                <a:lnTo>
                  <a:pt x="1168" y="792"/>
                </a:lnTo>
                <a:close/>
                <a:moveTo>
                  <a:pt x="1203" y="734"/>
                </a:moveTo>
                <a:lnTo>
                  <a:pt x="1203" y="735"/>
                </a:lnTo>
                <a:lnTo>
                  <a:pt x="1203" y="734"/>
                </a:lnTo>
                <a:lnTo>
                  <a:pt x="1203" y="733"/>
                </a:lnTo>
                <a:lnTo>
                  <a:pt x="1203" y="732"/>
                </a:lnTo>
                <a:lnTo>
                  <a:pt x="1203" y="730"/>
                </a:lnTo>
                <a:lnTo>
                  <a:pt x="1203" y="729"/>
                </a:lnTo>
                <a:lnTo>
                  <a:pt x="1203" y="728"/>
                </a:lnTo>
                <a:lnTo>
                  <a:pt x="1203" y="727"/>
                </a:lnTo>
                <a:lnTo>
                  <a:pt x="1204" y="727"/>
                </a:lnTo>
                <a:lnTo>
                  <a:pt x="1205" y="727"/>
                </a:lnTo>
                <a:lnTo>
                  <a:pt x="1207" y="727"/>
                </a:lnTo>
                <a:lnTo>
                  <a:pt x="1207" y="728"/>
                </a:lnTo>
                <a:lnTo>
                  <a:pt x="1206" y="728"/>
                </a:lnTo>
                <a:lnTo>
                  <a:pt x="1205" y="728"/>
                </a:lnTo>
                <a:lnTo>
                  <a:pt x="1204" y="728"/>
                </a:lnTo>
                <a:lnTo>
                  <a:pt x="1204" y="729"/>
                </a:lnTo>
                <a:lnTo>
                  <a:pt x="1203" y="732"/>
                </a:lnTo>
                <a:lnTo>
                  <a:pt x="1203" y="734"/>
                </a:lnTo>
                <a:close/>
                <a:moveTo>
                  <a:pt x="1220" y="642"/>
                </a:moveTo>
                <a:lnTo>
                  <a:pt x="1220" y="641"/>
                </a:lnTo>
                <a:lnTo>
                  <a:pt x="1221" y="641"/>
                </a:lnTo>
                <a:lnTo>
                  <a:pt x="1226" y="641"/>
                </a:lnTo>
                <a:lnTo>
                  <a:pt x="1228" y="641"/>
                </a:lnTo>
                <a:lnTo>
                  <a:pt x="1229" y="641"/>
                </a:lnTo>
                <a:lnTo>
                  <a:pt x="1230" y="641"/>
                </a:lnTo>
                <a:lnTo>
                  <a:pt x="1231" y="641"/>
                </a:lnTo>
                <a:lnTo>
                  <a:pt x="1232" y="641"/>
                </a:lnTo>
                <a:lnTo>
                  <a:pt x="1234" y="641"/>
                </a:lnTo>
                <a:lnTo>
                  <a:pt x="1238" y="641"/>
                </a:lnTo>
                <a:lnTo>
                  <a:pt x="1237" y="642"/>
                </a:lnTo>
                <a:lnTo>
                  <a:pt x="1235" y="643"/>
                </a:lnTo>
                <a:lnTo>
                  <a:pt x="1235" y="644"/>
                </a:lnTo>
                <a:lnTo>
                  <a:pt x="1234" y="645"/>
                </a:lnTo>
                <a:lnTo>
                  <a:pt x="1233" y="646"/>
                </a:lnTo>
                <a:lnTo>
                  <a:pt x="1232" y="646"/>
                </a:lnTo>
                <a:lnTo>
                  <a:pt x="1231" y="646"/>
                </a:lnTo>
                <a:lnTo>
                  <a:pt x="1231" y="645"/>
                </a:lnTo>
                <a:lnTo>
                  <a:pt x="1231" y="644"/>
                </a:lnTo>
                <a:lnTo>
                  <a:pt x="1232" y="643"/>
                </a:lnTo>
                <a:lnTo>
                  <a:pt x="1233" y="642"/>
                </a:lnTo>
                <a:lnTo>
                  <a:pt x="1232" y="642"/>
                </a:lnTo>
                <a:lnTo>
                  <a:pt x="1231" y="642"/>
                </a:lnTo>
                <a:lnTo>
                  <a:pt x="1231" y="643"/>
                </a:lnTo>
                <a:lnTo>
                  <a:pt x="1230" y="643"/>
                </a:lnTo>
                <a:lnTo>
                  <a:pt x="1230" y="644"/>
                </a:lnTo>
                <a:lnTo>
                  <a:pt x="1229" y="644"/>
                </a:lnTo>
                <a:lnTo>
                  <a:pt x="1229" y="645"/>
                </a:lnTo>
                <a:lnTo>
                  <a:pt x="1228" y="645"/>
                </a:lnTo>
                <a:lnTo>
                  <a:pt x="1226" y="646"/>
                </a:lnTo>
                <a:lnTo>
                  <a:pt x="1225" y="646"/>
                </a:lnTo>
                <a:lnTo>
                  <a:pt x="1224" y="648"/>
                </a:lnTo>
                <a:lnTo>
                  <a:pt x="1224" y="646"/>
                </a:lnTo>
                <a:lnTo>
                  <a:pt x="1224" y="648"/>
                </a:lnTo>
                <a:lnTo>
                  <a:pt x="1223" y="648"/>
                </a:lnTo>
                <a:lnTo>
                  <a:pt x="1223" y="649"/>
                </a:lnTo>
                <a:lnTo>
                  <a:pt x="1222" y="649"/>
                </a:lnTo>
                <a:lnTo>
                  <a:pt x="1221" y="649"/>
                </a:lnTo>
                <a:lnTo>
                  <a:pt x="1221" y="648"/>
                </a:lnTo>
                <a:lnTo>
                  <a:pt x="1222" y="648"/>
                </a:lnTo>
                <a:lnTo>
                  <a:pt x="1222" y="646"/>
                </a:lnTo>
                <a:lnTo>
                  <a:pt x="1221" y="646"/>
                </a:lnTo>
                <a:lnTo>
                  <a:pt x="1221" y="645"/>
                </a:lnTo>
                <a:lnTo>
                  <a:pt x="1220" y="645"/>
                </a:lnTo>
                <a:lnTo>
                  <a:pt x="1221" y="643"/>
                </a:lnTo>
                <a:lnTo>
                  <a:pt x="1220" y="642"/>
                </a:lnTo>
                <a:close/>
                <a:moveTo>
                  <a:pt x="1234" y="636"/>
                </a:moveTo>
                <a:lnTo>
                  <a:pt x="1234" y="637"/>
                </a:lnTo>
                <a:lnTo>
                  <a:pt x="1233" y="638"/>
                </a:lnTo>
                <a:lnTo>
                  <a:pt x="1233" y="640"/>
                </a:lnTo>
                <a:lnTo>
                  <a:pt x="1230" y="640"/>
                </a:lnTo>
                <a:lnTo>
                  <a:pt x="1226" y="640"/>
                </a:lnTo>
                <a:lnTo>
                  <a:pt x="1225" y="640"/>
                </a:lnTo>
                <a:lnTo>
                  <a:pt x="1224" y="640"/>
                </a:lnTo>
                <a:lnTo>
                  <a:pt x="1223" y="640"/>
                </a:lnTo>
                <a:lnTo>
                  <a:pt x="1220" y="640"/>
                </a:lnTo>
                <a:lnTo>
                  <a:pt x="1211" y="640"/>
                </a:lnTo>
                <a:lnTo>
                  <a:pt x="1209" y="640"/>
                </a:lnTo>
                <a:lnTo>
                  <a:pt x="1206" y="640"/>
                </a:lnTo>
                <a:lnTo>
                  <a:pt x="1205" y="640"/>
                </a:lnTo>
                <a:lnTo>
                  <a:pt x="1205" y="638"/>
                </a:lnTo>
                <a:lnTo>
                  <a:pt x="1205" y="637"/>
                </a:lnTo>
                <a:lnTo>
                  <a:pt x="1205" y="636"/>
                </a:lnTo>
                <a:lnTo>
                  <a:pt x="1206" y="636"/>
                </a:lnTo>
                <a:lnTo>
                  <a:pt x="1206" y="635"/>
                </a:lnTo>
                <a:lnTo>
                  <a:pt x="1207" y="635"/>
                </a:lnTo>
                <a:lnTo>
                  <a:pt x="1208" y="635"/>
                </a:lnTo>
                <a:lnTo>
                  <a:pt x="1209" y="635"/>
                </a:lnTo>
                <a:lnTo>
                  <a:pt x="1209" y="636"/>
                </a:lnTo>
                <a:lnTo>
                  <a:pt x="1209" y="635"/>
                </a:lnTo>
                <a:lnTo>
                  <a:pt x="1209" y="636"/>
                </a:lnTo>
                <a:lnTo>
                  <a:pt x="1211" y="636"/>
                </a:lnTo>
                <a:lnTo>
                  <a:pt x="1211" y="637"/>
                </a:lnTo>
                <a:lnTo>
                  <a:pt x="1211" y="638"/>
                </a:lnTo>
                <a:lnTo>
                  <a:pt x="1212" y="638"/>
                </a:lnTo>
                <a:lnTo>
                  <a:pt x="1212" y="637"/>
                </a:lnTo>
                <a:lnTo>
                  <a:pt x="1214" y="636"/>
                </a:lnTo>
                <a:lnTo>
                  <a:pt x="1214" y="635"/>
                </a:lnTo>
                <a:lnTo>
                  <a:pt x="1215" y="635"/>
                </a:lnTo>
                <a:lnTo>
                  <a:pt x="1216" y="635"/>
                </a:lnTo>
                <a:lnTo>
                  <a:pt x="1220" y="635"/>
                </a:lnTo>
                <a:lnTo>
                  <a:pt x="1221" y="635"/>
                </a:lnTo>
                <a:lnTo>
                  <a:pt x="1222" y="635"/>
                </a:lnTo>
                <a:lnTo>
                  <a:pt x="1222" y="636"/>
                </a:lnTo>
                <a:lnTo>
                  <a:pt x="1221" y="637"/>
                </a:lnTo>
                <a:lnTo>
                  <a:pt x="1222" y="637"/>
                </a:lnTo>
                <a:lnTo>
                  <a:pt x="1223" y="637"/>
                </a:lnTo>
                <a:lnTo>
                  <a:pt x="1224" y="635"/>
                </a:lnTo>
                <a:lnTo>
                  <a:pt x="1225" y="635"/>
                </a:lnTo>
                <a:lnTo>
                  <a:pt x="1225" y="634"/>
                </a:lnTo>
                <a:lnTo>
                  <a:pt x="1226" y="634"/>
                </a:lnTo>
                <a:lnTo>
                  <a:pt x="1228" y="634"/>
                </a:lnTo>
                <a:lnTo>
                  <a:pt x="1228" y="635"/>
                </a:lnTo>
                <a:lnTo>
                  <a:pt x="1229" y="635"/>
                </a:lnTo>
                <a:lnTo>
                  <a:pt x="1229" y="636"/>
                </a:lnTo>
                <a:lnTo>
                  <a:pt x="1229" y="637"/>
                </a:lnTo>
                <a:lnTo>
                  <a:pt x="1230" y="637"/>
                </a:lnTo>
                <a:lnTo>
                  <a:pt x="1231" y="637"/>
                </a:lnTo>
                <a:lnTo>
                  <a:pt x="1231" y="636"/>
                </a:lnTo>
                <a:lnTo>
                  <a:pt x="1232" y="636"/>
                </a:lnTo>
                <a:lnTo>
                  <a:pt x="1231" y="636"/>
                </a:lnTo>
                <a:lnTo>
                  <a:pt x="1231" y="634"/>
                </a:lnTo>
                <a:lnTo>
                  <a:pt x="1232" y="634"/>
                </a:lnTo>
                <a:lnTo>
                  <a:pt x="1232" y="633"/>
                </a:lnTo>
                <a:lnTo>
                  <a:pt x="1233" y="633"/>
                </a:lnTo>
                <a:lnTo>
                  <a:pt x="1234" y="634"/>
                </a:lnTo>
                <a:lnTo>
                  <a:pt x="1234" y="635"/>
                </a:lnTo>
                <a:lnTo>
                  <a:pt x="1234" y="636"/>
                </a:lnTo>
                <a:close/>
                <a:moveTo>
                  <a:pt x="1407" y="657"/>
                </a:moveTo>
                <a:lnTo>
                  <a:pt x="1406" y="657"/>
                </a:lnTo>
                <a:lnTo>
                  <a:pt x="1405" y="657"/>
                </a:lnTo>
                <a:lnTo>
                  <a:pt x="1405" y="655"/>
                </a:lnTo>
                <a:lnTo>
                  <a:pt x="1405" y="654"/>
                </a:lnTo>
                <a:lnTo>
                  <a:pt x="1406" y="654"/>
                </a:lnTo>
                <a:lnTo>
                  <a:pt x="1408" y="654"/>
                </a:lnTo>
                <a:lnTo>
                  <a:pt x="1410" y="654"/>
                </a:lnTo>
                <a:lnTo>
                  <a:pt x="1411" y="654"/>
                </a:lnTo>
                <a:lnTo>
                  <a:pt x="1412" y="654"/>
                </a:lnTo>
                <a:lnTo>
                  <a:pt x="1413" y="654"/>
                </a:lnTo>
                <a:lnTo>
                  <a:pt x="1413" y="655"/>
                </a:lnTo>
                <a:lnTo>
                  <a:pt x="1413" y="657"/>
                </a:lnTo>
                <a:lnTo>
                  <a:pt x="1412" y="657"/>
                </a:lnTo>
                <a:lnTo>
                  <a:pt x="1410" y="657"/>
                </a:lnTo>
                <a:lnTo>
                  <a:pt x="1407" y="657"/>
                </a:lnTo>
                <a:close/>
                <a:moveTo>
                  <a:pt x="1406" y="654"/>
                </a:moveTo>
                <a:lnTo>
                  <a:pt x="1405" y="654"/>
                </a:lnTo>
                <a:lnTo>
                  <a:pt x="1404" y="653"/>
                </a:lnTo>
                <a:lnTo>
                  <a:pt x="1404" y="652"/>
                </a:lnTo>
                <a:lnTo>
                  <a:pt x="1407" y="652"/>
                </a:lnTo>
                <a:lnTo>
                  <a:pt x="1408" y="652"/>
                </a:lnTo>
                <a:lnTo>
                  <a:pt x="1410" y="652"/>
                </a:lnTo>
                <a:lnTo>
                  <a:pt x="1411" y="652"/>
                </a:lnTo>
                <a:lnTo>
                  <a:pt x="1411" y="653"/>
                </a:lnTo>
                <a:lnTo>
                  <a:pt x="1410" y="654"/>
                </a:lnTo>
                <a:lnTo>
                  <a:pt x="1408" y="654"/>
                </a:lnTo>
                <a:lnTo>
                  <a:pt x="1406" y="654"/>
                </a:lnTo>
                <a:close/>
                <a:moveTo>
                  <a:pt x="1394" y="652"/>
                </a:moveTo>
                <a:lnTo>
                  <a:pt x="1394" y="653"/>
                </a:lnTo>
                <a:lnTo>
                  <a:pt x="1396" y="653"/>
                </a:lnTo>
                <a:lnTo>
                  <a:pt x="1396" y="654"/>
                </a:lnTo>
                <a:lnTo>
                  <a:pt x="1396" y="655"/>
                </a:lnTo>
                <a:lnTo>
                  <a:pt x="1395" y="655"/>
                </a:lnTo>
                <a:lnTo>
                  <a:pt x="1394" y="655"/>
                </a:lnTo>
                <a:lnTo>
                  <a:pt x="1394" y="657"/>
                </a:lnTo>
                <a:lnTo>
                  <a:pt x="1395" y="657"/>
                </a:lnTo>
                <a:lnTo>
                  <a:pt x="1395" y="658"/>
                </a:lnTo>
                <a:lnTo>
                  <a:pt x="1396" y="658"/>
                </a:lnTo>
                <a:lnTo>
                  <a:pt x="1396" y="659"/>
                </a:lnTo>
                <a:lnTo>
                  <a:pt x="1394" y="659"/>
                </a:lnTo>
                <a:lnTo>
                  <a:pt x="1393" y="658"/>
                </a:lnTo>
                <a:lnTo>
                  <a:pt x="1392" y="658"/>
                </a:lnTo>
                <a:lnTo>
                  <a:pt x="1390" y="657"/>
                </a:lnTo>
                <a:lnTo>
                  <a:pt x="1390" y="655"/>
                </a:lnTo>
                <a:lnTo>
                  <a:pt x="1388" y="654"/>
                </a:lnTo>
                <a:lnTo>
                  <a:pt x="1387" y="653"/>
                </a:lnTo>
                <a:lnTo>
                  <a:pt x="1384" y="651"/>
                </a:lnTo>
                <a:lnTo>
                  <a:pt x="1381" y="649"/>
                </a:lnTo>
                <a:lnTo>
                  <a:pt x="1380" y="650"/>
                </a:lnTo>
                <a:lnTo>
                  <a:pt x="1380" y="649"/>
                </a:lnTo>
                <a:lnTo>
                  <a:pt x="1379" y="649"/>
                </a:lnTo>
                <a:lnTo>
                  <a:pt x="1379" y="650"/>
                </a:lnTo>
                <a:lnTo>
                  <a:pt x="1379" y="649"/>
                </a:lnTo>
                <a:lnTo>
                  <a:pt x="1379" y="648"/>
                </a:lnTo>
                <a:lnTo>
                  <a:pt x="1381" y="648"/>
                </a:lnTo>
                <a:lnTo>
                  <a:pt x="1382" y="648"/>
                </a:lnTo>
                <a:lnTo>
                  <a:pt x="1382" y="646"/>
                </a:lnTo>
                <a:lnTo>
                  <a:pt x="1384" y="646"/>
                </a:lnTo>
                <a:lnTo>
                  <a:pt x="1385" y="646"/>
                </a:lnTo>
                <a:lnTo>
                  <a:pt x="1386" y="648"/>
                </a:lnTo>
                <a:lnTo>
                  <a:pt x="1388" y="650"/>
                </a:lnTo>
                <a:lnTo>
                  <a:pt x="1390" y="651"/>
                </a:lnTo>
                <a:lnTo>
                  <a:pt x="1390" y="652"/>
                </a:lnTo>
                <a:lnTo>
                  <a:pt x="1392" y="652"/>
                </a:lnTo>
                <a:lnTo>
                  <a:pt x="1393" y="652"/>
                </a:lnTo>
                <a:lnTo>
                  <a:pt x="1393" y="653"/>
                </a:lnTo>
                <a:lnTo>
                  <a:pt x="1394" y="653"/>
                </a:lnTo>
                <a:lnTo>
                  <a:pt x="1394" y="652"/>
                </a:lnTo>
                <a:close/>
                <a:moveTo>
                  <a:pt x="1298" y="544"/>
                </a:moveTo>
                <a:lnTo>
                  <a:pt x="1297" y="543"/>
                </a:lnTo>
                <a:lnTo>
                  <a:pt x="1295" y="542"/>
                </a:lnTo>
                <a:lnTo>
                  <a:pt x="1295" y="541"/>
                </a:lnTo>
                <a:lnTo>
                  <a:pt x="1297" y="541"/>
                </a:lnTo>
                <a:lnTo>
                  <a:pt x="1300" y="537"/>
                </a:lnTo>
                <a:lnTo>
                  <a:pt x="1300" y="536"/>
                </a:lnTo>
                <a:lnTo>
                  <a:pt x="1301" y="536"/>
                </a:lnTo>
                <a:lnTo>
                  <a:pt x="1302" y="536"/>
                </a:lnTo>
                <a:lnTo>
                  <a:pt x="1302" y="537"/>
                </a:lnTo>
                <a:lnTo>
                  <a:pt x="1303" y="537"/>
                </a:lnTo>
                <a:lnTo>
                  <a:pt x="1303" y="538"/>
                </a:lnTo>
                <a:lnTo>
                  <a:pt x="1303" y="540"/>
                </a:lnTo>
                <a:lnTo>
                  <a:pt x="1302" y="540"/>
                </a:lnTo>
                <a:lnTo>
                  <a:pt x="1300" y="543"/>
                </a:lnTo>
                <a:lnTo>
                  <a:pt x="1299" y="543"/>
                </a:lnTo>
                <a:lnTo>
                  <a:pt x="1299" y="544"/>
                </a:lnTo>
                <a:lnTo>
                  <a:pt x="1298" y="544"/>
                </a:lnTo>
                <a:close/>
                <a:moveTo>
                  <a:pt x="1394" y="652"/>
                </a:moveTo>
                <a:lnTo>
                  <a:pt x="1393" y="650"/>
                </a:lnTo>
                <a:lnTo>
                  <a:pt x="1392" y="649"/>
                </a:lnTo>
                <a:lnTo>
                  <a:pt x="1392" y="648"/>
                </a:lnTo>
                <a:lnTo>
                  <a:pt x="1390" y="648"/>
                </a:lnTo>
                <a:lnTo>
                  <a:pt x="1390" y="646"/>
                </a:lnTo>
                <a:lnTo>
                  <a:pt x="1389" y="646"/>
                </a:lnTo>
                <a:lnTo>
                  <a:pt x="1389" y="645"/>
                </a:lnTo>
                <a:lnTo>
                  <a:pt x="1389" y="644"/>
                </a:lnTo>
                <a:lnTo>
                  <a:pt x="1388" y="643"/>
                </a:lnTo>
                <a:lnTo>
                  <a:pt x="1388" y="642"/>
                </a:lnTo>
                <a:lnTo>
                  <a:pt x="1388" y="641"/>
                </a:lnTo>
                <a:lnTo>
                  <a:pt x="1388" y="640"/>
                </a:lnTo>
                <a:lnTo>
                  <a:pt x="1389" y="640"/>
                </a:lnTo>
                <a:lnTo>
                  <a:pt x="1389" y="638"/>
                </a:lnTo>
                <a:lnTo>
                  <a:pt x="1390" y="638"/>
                </a:lnTo>
                <a:lnTo>
                  <a:pt x="1388" y="638"/>
                </a:lnTo>
                <a:lnTo>
                  <a:pt x="1388" y="637"/>
                </a:lnTo>
                <a:lnTo>
                  <a:pt x="1387" y="638"/>
                </a:lnTo>
                <a:lnTo>
                  <a:pt x="1387" y="637"/>
                </a:lnTo>
                <a:lnTo>
                  <a:pt x="1387" y="638"/>
                </a:lnTo>
                <a:lnTo>
                  <a:pt x="1387" y="640"/>
                </a:lnTo>
                <a:lnTo>
                  <a:pt x="1387" y="641"/>
                </a:lnTo>
                <a:lnTo>
                  <a:pt x="1387" y="642"/>
                </a:lnTo>
                <a:lnTo>
                  <a:pt x="1386" y="642"/>
                </a:lnTo>
                <a:lnTo>
                  <a:pt x="1386" y="643"/>
                </a:lnTo>
                <a:lnTo>
                  <a:pt x="1386" y="644"/>
                </a:lnTo>
                <a:lnTo>
                  <a:pt x="1385" y="644"/>
                </a:lnTo>
                <a:lnTo>
                  <a:pt x="1384" y="643"/>
                </a:lnTo>
                <a:lnTo>
                  <a:pt x="1384" y="642"/>
                </a:lnTo>
                <a:lnTo>
                  <a:pt x="1385" y="642"/>
                </a:lnTo>
                <a:lnTo>
                  <a:pt x="1385" y="641"/>
                </a:lnTo>
                <a:lnTo>
                  <a:pt x="1385" y="640"/>
                </a:lnTo>
                <a:lnTo>
                  <a:pt x="1385" y="638"/>
                </a:lnTo>
                <a:lnTo>
                  <a:pt x="1386" y="638"/>
                </a:lnTo>
                <a:lnTo>
                  <a:pt x="1386" y="637"/>
                </a:lnTo>
                <a:lnTo>
                  <a:pt x="1385" y="637"/>
                </a:lnTo>
                <a:lnTo>
                  <a:pt x="1386" y="636"/>
                </a:lnTo>
                <a:lnTo>
                  <a:pt x="1387" y="637"/>
                </a:lnTo>
                <a:lnTo>
                  <a:pt x="1387" y="636"/>
                </a:lnTo>
                <a:lnTo>
                  <a:pt x="1388" y="636"/>
                </a:lnTo>
                <a:lnTo>
                  <a:pt x="1388" y="635"/>
                </a:lnTo>
                <a:lnTo>
                  <a:pt x="1389" y="634"/>
                </a:lnTo>
                <a:lnTo>
                  <a:pt x="1389" y="633"/>
                </a:lnTo>
                <a:lnTo>
                  <a:pt x="1390" y="632"/>
                </a:lnTo>
                <a:lnTo>
                  <a:pt x="1389" y="632"/>
                </a:lnTo>
                <a:lnTo>
                  <a:pt x="1390" y="630"/>
                </a:lnTo>
                <a:lnTo>
                  <a:pt x="1390" y="629"/>
                </a:lnTo>
                <a:lnTo>
                  <a:pt x="1390" y="628"/>
                </a:lnTo>
                <a:lnTo>
                  <a:pt x="1392" y="628"/>
                </a:lnTo>
                <a:lnTo>
                  <a:pt x="1392" y="627"/>
                </a:lnTo>
                <a:lnTo>
                  <a:pt x="1395" y="625"/>
                </a:lnTo>
                <a:lnTo>
                  <a:pt x="1396" y="624"/>
                </a:lnTo>
                <a:lnTo>
                  <a:pt x="1397" y="624"/>
                </a:lnTo>
                <a:lnTo>
                  <a:pt x="1398" y="623"/>
                </a:lnTo>
                <a:lnTo>
                  <a:pt x="1397" y="623"/>
                </a:lnTo>
                <a:lnTo>
                  <a:pt x="1397" y="621"/>
                </a:lnTo>
                <a:lnTo>
                  <a:pt x="1398" y="620"/>
                </a:lnTo>
                <a:lnTo>
                  <a:pt x="1399" y="618"/>
                </a:lnTo>
                <a:lnTo>
                  <a:pt x="1401" y="618"/>
                </a:lnTo>
                <a:lnTo>
                  <a:pt x="1401" y="617"/>
                </a:lnTo>
                <a:lnTo>
                  <a:pt x="1402" y="617"/>
                </a:lnTo>
                <a:lnTo>
                  <a:pt x="1402" y="616"/>
                </a:lnTo>
                <a:lnTo>
                  <a:pt x="1402" y="615"/>
                </a:lnTo>
                <a:lnTo>
                  <a:pt x="1402" y="613"/>
                </a:lnTo>
                <a:lnTo>
                  <a:pt x="1402" y="615"/>
                </a:lnTo>
                <a:lnTo>
                  <a:pt x="1402" y="613"/>
                </a:lnTo>
                <a:lnTo>
                  <a:pt x="1401" y="613"/>
                </a:lnTo>
                <a:lnTo>
                  <a:pt x="1402" y="613"/>
                </a:lnTo>
                <a:lnTo>
                  <a:pt x="1402" y="612"/>
                </a:lnTo>
                <a:lnTo>
                  <a:pt x="1401" y="612"/>
                </a:lnTo>
                <a:lnTo>
                  <a:pt x="1401" y="611"/>
                </a:lnTo>
                <a:lnTo>
                  <a:pt x="1401" y="610"/>
                </a:lnTo>
                <a:lnTo>
                  <a:pt x="1401" y="609"/>
                </a:lnTo>
                <a:lnTo>
                  <a:pt x="1401" y="608"/>
                </a:lnTo>
                <a:lnTo>
                  <a:pt x="1399" y="608"/>
                </a:lnTo>
                <a:lnTo>
                  <a:pt x="1399" y="607"/>
                </a:lnTo>
                <a:lnTo>
                  <a:pt x="1399" y="605"/>
                </a:lnTo>
                <a:lnTo>
                  <a:pt x="1398" y="605"/>
                </a:lnTo>
                <a:lnTo>
                  <a:pt x="1398" y="604"/>
                </a:lnTo>
                <a:lnTo>
                  <a:pt x="1397" y="604"/>
                </a:lnTo>
                <a:lnTo>
                  <a:pt x="1397" y="603"/>
                </a:lnTo>
                <a:lnTo>
                  <a:pt x="1396" y="603"/>
                </a:lnTo>
                <a:lnTo>
                  <a:pt x="1396" y="604"/>
                </a:lnTo>
                <a:lnTo>
                  <a:pt x="1396" y="603"/>
                </a:lnTo>
                <a:lnTo>
                  <a:pt x="1395" y="603"/>
                </a:lnTo>
                <a:lnTo>
                  <a:pt x="1394" y="603"/>
                </a:lnTo>
                <a:lnTo>
                  <a:pt x="1393" y="603"/>
                </a:lnTo>
                <a:lnTo>
                  <a:pt x="1393" y="602"/>
                </a:lnTo>
                <a:lnTo>
                  <a:pt x="1393" y="603"/>
                </a:lnTo>
                <a:lnTo>
                  <a:pt x="1392" y="602"/>
                </a:lnTo>
                <a:lnTo>
                  <a:pt x="1392" y="603"/>
                </a:lnTo>
                <a:lnTo>
                  <a:pt x="1392" y="602"/>
                </a:lnTo>
                <a:lnTo>
                  <a:pt x="1390" y="602"/>
                </a:lnTo>
                <a:lnTo>
                  <a:pt x="1389" y="602"/>
                </a:lnTo>
                <a:lnTo>
                  <a:pt x="1389" y="601"/>
                </a:lnTo>
                <a:lnTo>
                  <a:pt x="1388" y="601"/>
                </a:lnTo>
                <a:lnTo>
                  <a:pt x="1387" y="601"/>
                </a:lnTo>
                <a:lnTo>
                  <a:pt x="1387" y="600"/>
                </a:lnTo>
                <a:lnTo>
                  <a:pt x="1386" y="600"/>
                </a:lnTo>
                <a:lnTo>
                  <a:pt x="1385" y="600"/>
                </a:lnTo>
                <a:lnTo>
                  <a:pt x="1385" y="599"/>
                </a:lnTo>
                <a:lnTo>
                  <a:pt x="1385" y="598"/>
                </a:lnTo>
                <a:lnTo>
                  <a:pt x="1384" y="598"/>
                </a:lnTo>
                <a:lnTo>
                  <a:pt x="1384" y="596"/>
                </a:lnTo>
                <a:lnTo>
                  <a:pt x="1385" y="596"/>
                </a:lnTo>
                <a:lnTo>
                  <a:pt x="1386" y="596"/>
                </a:lnTo>
                <a:lnTo>
                  <a:pt x="1387" y="596"/>
                </a:lnTo>
                <a:lnTo>
                  <a:pt x="1388" y="596"/>
                </a:lnTo>
                <a:lnTo>
                  <a:pt x="1388" y="598"/>
                </a:lnTo>
                <a:lnTo>
                  <a:pt x="1388" y="596"/>
                </a:lnTo>
                <a:lnTo>
                  <a:pt x="1389" y="596"/>
                </a:lnTo>
                <a:lnTo>
                  <a:pt x="1388" y="596"/>
                </a:lnTo>
                <a:lnTo>
                  <a:pt x="1388" y="595"/>
                </a:lnTo>
                <a:lnTo>
                  <a:pt x="1389" y="595"/>
                </a:lnTo>
                <a:lnTo>
                  <a:pt x="1390" y="594"/>
                </a:lnTo>
                <a:lnTo>
                  <a:pt x="1390" y="595"/>
                </a:lnTo>
                <a:lnTo>
                  <a:pt x="1392" y="595"/>
                </a:lnTo>
                <a:lnTo>
                  <a:pt x="1392" y="596"/>
                </a:lnTo>
                <a:lnTo>
                  <a:pt x="1393" y="596"/>
                </a:lnTo>
                <a:lnTo>
                  <a:pt x="1393" y="595"/>
                </a:lnTo>
                <a:lnTo>
                  <a:pt x="1394" y="595"/>
                </a:lnTo>
                <a:lnTo>
                  <a:pt x="1394" y="594"/>
                </a:lnTo>
                <a:lnTo>
                  <a:pt x="1395" y="594"/>
                </a:lnTo>
                <a:lnTo>
                  <a:pt x="1396" y="594"/>
                </a:lnTo>
                <a:lnTo>
                  <a:pt x="1396" y="595"/>
                </a:lnTo>
                <a:lnTo>
                  <a:pt x="1397" y="595"/>
                </a:lnTo>
                <a:lnTo>
                  <a:pt x="1397" y="596"/>
                </a:lnTo>
                <a:lnTo>
                  <a:pt x="1398" y="596"/>
                </a:lnTo>
                <a:lnTo>
                  <a:pt x="1398" y="598"/>
                </a:lnTo>
                <a:lnTo>
                  <a:pt x="1399" y="598"/>
                </a:lnTo>
                <a:lnTo>
                  <a:pt x="1399" y="599"/>
                </a:lnTo>
                <a:lnTo>
                  <a:pt x="1401" y="599"/>
                </a:lnTo>
                <a:lnTo>
                  <a:pt x="1402" y="600"/>
                </a:lnTo>
                <a:lnTo>
                  <a:pt x="1402" y="599"/>
                </a:lnTo>
                <a:lnTo>
                  <a:pt x="1403" y="599"/>
                </a:lnTo>
                <a:lnTo>
                  <a:pt x="1403" y="600"/>
                </a:lnTo>
                <a:lnTo>
                  <a:pt x="1403" y="601"/>
                </a:lnTo>
                <a:lnTo>
                  <a:pt x="1404" y="601"/>
                </a:lnTo>
                <a:lnTo>
                  <a:pt x="1403" y="600"/>
                </a:lnTo>
                <a:lnTo>
                  <a:pt x="1404" y="600"/>
                </a:lnTo>
                <a:lnTo>
                  <a:pt x="1403" y="600"/>
                </a:lnTo>
                <a:lnTo>
                  <a:pt x="1403" y="599"/>
                </a:lnTo>
                <a:lnTo>
                  <a:pt x="1403" y="598"/>
                </a:lnTo>
                <a:lnTo>
                  <a:pt x="1404" y="598"/>
                </a:lnTo>
                <a:lnTo>
                  <a:pt x="1404" y="596"/>
                </a:lnTo>
                <a:lnTo>
                  <a:pt x="1405" y="596"/>
                </a:lnTo>
                <a:lnTo>
                  <a:pt x="1406" y="596"/>
                </a:lnTo>
                <a:lnTo>
                  <a:pt x="1406" y="595"/>
                </a:lnTo>
                <a:lnTo>
                  <a:pt x="1407" y="595"/>
                </a:lnTo>
                <a:lnTo>
                  <a:pt x="1407" y="596"/>
                </a:lnTo>
                <a:lnTo>
                  <a:pt x="1407" y="595"/>
                </a:lnTo>
                <a:lnTo>
                  <a:pt x="1408" y="595"/>
                </a:lnTo>
                <a:lnTo>
                  <a:pt x="1410" y="595"/>
                </a:lnTo>
                <a:lnTo>
                  <a:pt x="1411" y="595"/>
                </a:lnTo>
                <a:lnTo>
                  <a:pt x="1412" y="595"/>
                </a:lnTo>
                <a:lnTo>
                  <a:pt x="1413" y="594"/>
                </a:lnTo>
                <a:lnTo>
                  <a:pt x="1414" y="594"/>
                </a:lnTo>
                <a:lnTo>
                  <a:pt x="1414" y="593"/>
                </a:lnTo>
                <a:lnTo>
                  <a:pt x="1413" y="593"/>
                </a:lnTo>
                <a:lnTo>
                  <a:pt x="1413" y="592"/>
                </a:lnTo>
                <a:lnTo>
                  <a:pt x="1412" y="592"/>
                </a:lnTo>
                <a:lnTo>
                  <a:pt x="1413" y="592"/>
                </a:lnTo>
                <a:lnTo>
                  <a:pt x="1412" y="592"/>
                </a:lnTo>
                <a:lnTo>
                  <a:pt x="1412" y="593"/>
                </a:lnTo>
                <a:lnTo>
                  <a:pt x="1411" y="593"/>
                </a:lnTo>
                <a:lnTo>
                  <a:pt x="1410" y="593"/>
                </a:lnTo>
                <a:lnTo>
                  <a:pt x="1408" y="593"/>
                </a:lnTo>
                <a:lnTo>
                  <a:pt x="1408" y="592"/>
                </a:lnTo>
                <a:lnTo>
                  <a:pt x="1410" y="592"/>
                </a:lnTo>
                <a:lnTo>
                  <a:pt x="1410" y="591"/>
                </a:lnTo>
                <a:lnTo>
                  <a:pt x="1410" y="590"/>
                </a:lnTo>
                <a:lnTo>
                  <a:pt x="1411" y="590"/>
                </a:lnTo>
                <a:lnTo>
                  <a:pt x="1411" y="588"/>
                </a:lnTo>
                <a:lnTo>
                  <a:pt x="1412" y="588"/>
                </a:lnTo>
                <a:lnTo>
                  <a:pt x="1411" y="587"/>
                </a:lnTo>
                <a:lnTo>
                  <a:pt x="1410" y="587"/>
                </a:lnTo>
                <a:lnTo>
                  <a:pt x="1410" y="588"/>
                </a:lnTo>
                <a:lnTo>
                  <a:pt x="1408" y="588"/>
                </a:lnTo>
                <a:lnTo>
                  <a:pt x="1408" y="587"/>
                </a:lnTo>
                <a:lnTo>
                  <a:pt x="1408" y="588"/>
                </a:lnTo>
                <a:lnTo>
                  <a:pt x="1408" y="587"/>
                </a:lnTo>
                <a:lnTo>
                  <a:pt x="1408" y="588"/>
                </a:lnTo>
                <a:lnTo>
                  <a:pt x="1407" y="588"/>
                </a:lnTo>
                <a:lnTo>
                  <a:pt x="1407" y="587"/>
                </a:lnTo>
                <a:lnTo>
                  <a:pt x="1407" y="586"/>
                </a:lnTo>
                <a:lnTo>
                  <a:pt x="1407" y="585"/>
                </a:lnTo>
                <a:lnTo>
                  <a:pt x="1408" y="585"/>
                </a:lnTo>
                <a:lnTo>
                  <a:pt x="1408" y="584"/>
                </a:lnTo>
                <a:lnTo>
                  <a:pt x="1410" y="584"/>
                </a:lnTo>
                <a:lnTo>
                  <a:pt x="1411" y="584"/>
                </a:lnTo>
                <a:lnTo>
                  <a:pt x="1411" y="583"/>
                </a:lnTo>
                <a:lnTo>
                  <a:pt x="1411" y="584"/>
                </a:lnTo>
                <a:lnTo>
                  <a:pt x="1412" y="584"/>
                </a:lnTo>
                <a:lnTo>
                  <a:pt x="1412" y="583"/>
                </a:lnTo>
                <a:lnTo>
                  <a:pt x="1413" y="583"/>
                </a:lnTo>
                <a:lnTo>
                  <a:pt x="1413" y="582"/>
                </a:lnTo>
                <a:lnTo>
                  <a:pt x="1414" y="582"/>
                </a:lnTo>
                <a:lnTo>
                  <a:pt x="1413" y="582"/>
                </a:lnTo>
                <a:lnTo>
                  <a:pt x="1414" y="582"/>
                </a:lnTo>
                <a:lnTo>
                  <a:pt x="1414" y="581"/>
                </a:lnTo>
                <a:lnTo>
                  <a:pt x="1414" y="582"/>
                </a:lnTo>
                <a:lnTo>
                  <a:pt x="1414" y="581"/>
                </a:lnTo>
                <a:lnTo>
                  <a:pt x="1415" y="581"/>
                </a:lnTo>
                <a:lnTo>
                  <a:pt x="1414" y="581"/>
                </a:lnTo>
                <a:lnTo>
                  <a:pt x="1415" y="579"/>
                </a:lnTo>
                <a:lnTo>
                  <a:pt x="1416" y="579"/>
                </a:lnTo>
                <a:lnTo>
                  <a:pt x="1416" y="578"/>
                </a:lnTo>
                <a:lnTo>
                  <a:pt x="1418" y="578"/>
                </a:lnTo>
                <a:lnTo>
                  <a:pt x="1418" y="577"/>
                </a:lnTo>
                <a:lnTo>
                  <a:pt x="1418" y="578"/>
                </a:lnTo>
                <a:lnTo>
                  <a:pt x="1418" y="577"/>
                </a:lnTo>
                <a:lnTo>
                  <a:pt x="1419" y="577"/>
                </a:lnTo>
                <a:lnTo>
                  <a:pt x="1419" y="576"/>
                </a:lnTo>
                <a:lnTo>
                  <a:pt x="1420" y="576"/>
                </a:lnTo>
                <a:lnTo>
                  <a:pt x="1420" y="575"/>
                </a:lnTo>
                <a:lnTo>
                  <a:pt x="1421" y="575"/>
                </a:lnTo>
                <a:lnTo>
                  <a:pt x="1420" y="575"/>
                </a:lnTo>
                <a:lnTo>
                  <a:pt x="1420" y="574"/>
                </a:lnTo>
                <a:lnTo>
                  <a:pt x="1421" y="574"/>
                </a:lnTo>
                <a:lnTo>
                  <a:pt x="1421" y="575"/>
                </a:lnTo>
                <a:lnTo>
                  <a:pt x="1421" y="574"/>
                </a:lnTo>
                <a:lnTo>
                  <a:pt x="1421" y="573"/>
                </a:lnTo>
                <a:lnTo>
                  <a:pt x="1422" y="573"/>
                </a:lnTo>
                <a:lnTo>
                  <a:pt x="1422" y="574"/>
                </a:lnTo>
                <a:lnTo>
                  <a:pt x="1422" y="573"/>
                </a:lnTo>
                <a:lnTo>
                  <a:pt x="1422" y="574"/>
                </a:lnTo>
                <a:lnTo>
                  <a:pt x="1422" y="573"/>
                </a:lnTo>
                <a:lnTo>
                  <a:pt x="1421" y="573"/>
                </a:lnTo>
                <a:lnTo>
                  <a:pt x="1422" y="573"/>
                </a:lnTo>
                <a:lnTo>
                  <a:pt x="1423" y="571"/>
                </a:lnTo>
                <a:lnTo>
                  <a:pt x="1423" y="573"/>
                </a:lnTo>
                <a:lnTo>
                  <a:pt x="1423" y="571"/>
                </a:lnTo>
                <a:lnTo>
                  <a:pt x="1423" y="570"/>
                </a:lnTo>
                <a:lnTo>
                  <a:pt x="1424" y="570"/>
                </a:lnTo>
                <a:lnTo>
                  <a:pt x="1424" y="571"/>
                </a:lnTo>
                <a:lnTo>
                  <a:pt x="1424" y="570"/>
                </a:lnTo>
                <a:lnTo>
                  <a:pt x="1425" y="570"/>
                </a:lnTo>
                <a:lnTo>
                  <a:pt x="1425" y="569"/>
                </a:lnTo>
                <a:lnTo>
                  <a:pt x="1424" y="569"/>
                </a:lnTo>
                <a:lnTo>
                  <a:pt x="1424" y="570"/>
                </a:lnTo>
                <a:lnTo>
                  <a:pt x="1424" y="569"/>
                </a:lnTo>
                <a:lnTo>
                  <a:pt x="1425" y="569"/>
                </a:lnTo>
                <a:lnTo>
                  <a:pt x="1425" y="568"/>
                </a:lnTo>
                <a:lnTo>
                  <a:pt x="1427" y="568"/>
                </a:lnTo>
                <a:lnTo>
                  <a:pt x="1427" y="567"/>
                </a:lnTo>
                <a:lnTo>
                  <a:pt x="1425" y="567"/>
                </a:lnTo>
                <a:lnTo>
                  <a:pt x="1425" y="566"/>
                </a:lnTo>
                <a:lnTo>
                  <a:pt x="1424" y="566"/>
                </a:lnTo>
                <a:lnTo>
                  <a:pt x="1424" y="565"/>
                </a:lnTo>
                <a:lnTo>
                  <a:pt x="1424" y="566"/>
                </a:lnTo>
                <a:lnTo>
                  <a:pt x="1423" y="565"/>
                </a:lnTo>
                <a:lnTo>
                  <a:pt x="1424" y="565"/>
                </a:lnTo>
                <a:lnTo>
                  <a:pt x="1423" y="565"/>
                </a:lnTo>
                <a:lnTo>
                  <a:pt x="1425" y="562"/>
                </a:lnTo>
                <a:lnTo>
                  <a:pt x="1425" y="561"/>
                </a:lnTo>
                <a:lnTo>
                  <a:pt x="1425" y="560"/>
                </a:lnTo>
                <a:lnTo>
                  <a:pt x="1424" y="559"/>
                </a:lnTo>
                <a:lnTo>
                  <a:pt x="1423" y="559"/>
                </a:lnTo>
                <a:lnTo>
                  <a:pt x="1421" y="562"/>
                </a:lnTo>
                <a:lnTo>
                  <a:pt x="1421" y="561"/>
                </a:lnTo>
                <a:lnTo>
                  <a:pt x="1421" y="562"/>
                </a:lnTo>
                <a:lnTo>
                  <a:pt x="1420" y="562"/>
                </a:lnTo>
                <a:lnTo>
                  <a:pt x="1420" y="561"/>
                </a:lnTo>
                <a:lnTo>
                  <a:pt x="1419" y="561"/>
                </a:lnTo>
                <a:lnTo>
                  <a:pt x="1419" y="560"/>
                </a:lnTo>
                <a:lnTo>
                  <a:pt x="1419" y="559"/>
                </a:lnTo>
                <a:lnTo>
                  <a:pt x="1420" y="559"/>
                </a:lnTo>
                <a:lnTo>
                  <a:pt x="1421" y="559"/>
                </a:lnTo>
                <a:lnTo>
                  <a:pt x="1421" y="558"/>
                </a:lnTo>
                <a:lnTo>
                  <a:pt x="1422" y="558"/>
                </a:lnTo>
                <a:lnTo>
                  <a:pt x="1423" y="558"/>
                </a:lnTo>
                <a:lnTo>
                  <a:pt x="1423" y="557"/>
                </a:lnTo>
                <a:lnTo>
                  <a:pt x="1422" y="557"/>
                </a:lnTo>
                <a:lnTo>
                  <a:pt x="1422" y="556"/>
                </a:lnTo>
                <a:lnTo>
                  <a:pt x="1423" y="556"/>
                </a:lnTo>
                <a:lnTo>
                  <a:pt x="1424" y="556"/>
                </a:lnTo>
                <a:lnTo>
                  <a:pt x="1425" y="556"/>
                </a:lnTo>
                <a:lnTo>
                  <a:pt x="1425" y="557"/>
                </a:lnTo>
                <a:lnTo>
                  <a:pt x="1425" y="556"/>
                </a:lnTo>
                <a:lnTo>
                  <a:pt x="1427" y="556"/>
                </a:lnTo>
                <a:lnTo>
                  <a:pt x="1428" y="556"/>
                </a:lnTo>
                <a:lnTo>
                  <a:pt x="1429" y="556"/>
                </a:lnTo>
                <a:lnTo>
                  <a:pt x="1429" y="554"/>
                </a:lnTo>
                <a:lnTo>
                  <a:pt x="1429" y="556"/>
                </a:lnTo>
                <a:lnTo>
                  <a:pt x="1430" y="556"/>
                </a:lnTo>
                <a:lnTo>
                  <a:pt x="1431" y="556"/>
                </a:lnTo>
                <a:lnTo>
                  <a:pt x="1432" y="556"/>
                </a:lnTo>
                <a:lnTo>
                  <a:pt x="1432" y="557"/>
                </a:lnTo>
                <a:lnTo>
                  <a:pt x="1433" y="557"/>
                </a:lnTo>
                <a:lnTo>
                  <a:pt x="1433" y="558"/>
                </a:lnTo>
                <a:lnTo>
                  <a:pt x="1435" y="558"/>
                </a:lnTo>
                <a:lnTo>
                  <a:pt x="1436" y="558"/>
                </a:lnTo>
                <a:lnTo>
                  <a:pt x="1436" y="559"/>
                </a:lnTo>
                <a:lnTo>
                  <a:pt x="1437" y="559"/>
                </a:lnTo>
                <a:lnTo>
                  <a:pt x="1438" y="559"/>
                </a:lnTo>
                <a:lnTo>
                  <a:pt x="1437" y="559"/>
                </a:lnTo>
                <a:lnTo>
                  <a:pt x="1437" y="560"/>
                </a:lnTo>
                <a:lnTo>
                  <a:pt x="1438" y="560"/>
                </a:lnTo>
                <a:lnTo>
                  <a:pt x="1438" y="559"/>
                </a:lnTo>
                <a:lnTo>
                  <a:pt x="1438" y="560"/>
                </a:lnTo>
                <a:lnTo>
                  <a:pt x="1439" y="560"/>
                </a:lnTo>
                <a:lnTo>
                  <a:pt x="1439" y="561"/>
                </a:lnTo>
                <a:lnTo>
                  <a:pt x="1440" y="561"/>
                </a:lnTo>
                <a:lnTo>
                  <a:pt x="1440" y="562"/>
                </a:lnTo>
                <a:lnTo>
                  <a:pt x="1440" y="563"/>
                </a:lnTo>
                <a:lnTo>
                  <a:pt x="1440" y="565"/>
                </a:lnTo>
                <a:lnTo>
                  <a:pt x="1440" y="566"/>
                </a:lnTo>
                <a:lnTo>
                  <a:pt x="1440" y="567"/>
                </a:lnTo>
                <a:lnTo>
                  <a:pt x="1440" y="568"/>
                </a:lnTo>
                <a:lnTo>
                  <a:pt x="1440" y="569"/>
                </a:lnTo>
                <a:lnTo>
                  <a:pt x="1440" y="570"/>
                </a:lnTo>
                <a:lnTo>
                  <a:pt x="1440" y="571"/>
                </a:lnTo>
                <a:lnTo>
                  <a:pt x="1440" y="573"/>
                </a:lnTo>
                <a:lnTo>
                  <a:pt x="1440" y="574"/>
                </a:lnTo>
                <a:lnTo>
                  <a:pt x="1439" y="575"/>
                </a:lnTo>
                <a:lnTo>
                  <a:pt x="1439" y="576"/>
                </a:lnTo>
                <a:lnTo>
                  <a:pt x="1439" y="577"/>
                </a:lnTo>
                <a:lnTo>
                  <a:pt x="1438" y="578"/>
                </a:lnTo>
                <a:lnTo>
                  <a:pt x="1438" y="579"/>
                </a:lnTo>
                <a:lnTo>
                  <a:pt x="1438" y="581"/>
                </a:lnTo>
                <a:lnTo>
                  <a:pt x="1437" y="582"/>
                </a:lnTo>
                <a:lnTo>
                  <a:pt x="1437" y="583"/>
                </a:lnTo>
                <a:lnTo>
                  <a:pt x="1437" y="584"/>
                </a:lnTo>
                <a:lnTo>
                  <a:pt x="1436" y="585"/>
                </a:lnTo>
                <a:lnTo>
                  <a:pt x="1436" y="586"/>
                </a:lnTo>
                <a:lnTo>
                  <a:pt x="1435" y="587"/>
                </a:lnTo>
                <a:lnTo>
                  <a:pt x="1433" y="590"/>
                </a:lnTo>
                <a:lnTo>
                  <a:pt x="1433" y="591"/>
                </a:lnTo>
                <a:lnTo>
                  <a:pt x="1432" y="592"/>
                </a:lnTo>
                <a:lnTo>
                  <a:pt x="1433" y="593"/>
                </a:lnTo>
                <a:lnTo>
                  <a:pt x="1432" y="593"/>
                </a:lnTo>
                <a:lnTo>
                  <a:pt x="1432" y="594"/>
                </a:lnTo>
                <a:lnTo>
                  <a:pt x="1432" y="595"/>
                </a:lnTo>
                <a:lnTo>
                  <a:pt x="1432" y="596"/>
                </a:lnTo>
                <a:lnTo>
                  <a:pt x="1432" y="598"/>
                </a:lnTo>
                <a:lnTo>
                  <a:pt x="1432" y="599"/>
                </a:lnTo>
                <a:lnTo>
                  <a:pt x="1432" y="600"/>
                </a:lnTo>
                <a:lnTo>
                  <a:pt x="1431" y="602"/>
                </a:lnTo>
                <a:lnTo>
                  <a:pt x="1431" y="603"/>
                </a:lnTo>
                <a:lnTo>
                  <a:pt x="1431" y="605"/>
                </a:lnTo>
                <a:lnTo>
                  <a:pt x="1430" y="607"/>
                </a:lnTo>
                <a:lnTo>
                  <a:pt x="1430" y="608"/>
                </a:lnTo>
                <a:lnTo>
                  <a:pt x="1430" y="609"/>
                </a:lnTo>
                <a:lnTo>
                  <a:pt x="1430" y="610"/>
                </a:lnTo>
                <a:lnTo>
                  <a:pt x="1429" y="611"/>
                </a:lnTo>
                <a:lnTo>
                  <a:pt x="1428" y="611"/>
                </a:lnTo>
                <a:lnTo>
                  <a:pt x="1428" y="612"/>
                </a:lnTo>
                <a:lnTo>
                  <a:pt x="1428" y="613"/>
                </a:lnTo>
                <a:lnTo>
                  <a:pt x="1427" y="615"/>
                </a:lnTo>
                <a:lnTo>
                  <a:pt x="1427" y="616"/>
                </a:lnTo>
                <a:lnTo>
                  <a:pt x="1425" y="617"/>
                </a:lnTo>
                <a:lnTo>
                  <a:pt x="1425" y="618"/>
                </a:lnTo>
                <a:lnTo>
                  <a:pt x="1425" y="619"/>
                </a:lnTo>
                <a:lnTo>
                  <a:pt x="1424" y="620"/>
                </a:lnTo>
                <a:lnTo>
                  <a:pt x="1424" y="621"/>
                </a:lnTo>
                <a:lnTo>
                  <a:pt x="1423" y="623"/>
                </a:lnTo>
                <a:lnTo>
                  <a:pt x="1423" y="624"/>
                </a:lnTo>
                <a:lnTo>
                  <a:pt x="1423" y="625"/>
                </a:lnTo>
                <a:lnTo>
                  <a:pt x="1423" y="626"/>
                </a:lnTo>
                <a:lnTo>
                  <a:pt x="1423" y="627"/>
                </a:lnTo>
                <a:lnTo>
                  <a:pt x="1423" y="628"/>
                </a:lnTo>
                <a:lnTo>
                  <a:pt x="1422" y="628"/>
                </a:lnTo>
                <a:lnTo>
                  <a:pt x="1422" y="629"/>
                </a:lnTo>
                <a:lnTo>
                  <a:pt x="1423" y="629"/>
                </a:lnTo>
                <a:lnTo>
                  <a:pt x="1423" y="630"/>
                </a:lnTo>
                <a:lnTo>
                  <a:pt x="1423" y="632"/>
                </a:lnTo>
                <a:lnTo>
                  <a:pt x="1423" y="633"/>
                </a:lnTo>
                <a:lnTo>
                  <a:pt x="1423" y="634"/>
                </a:lnTo>
                <a:lnTo>
                  <a:pt x="1422" y="635"/>
                </a:lnTo>
                <a:lnTo>
                  <a:pt x="1422" y="636"/>
                </a:lnTo>
                <a:lnTo>
                  <a:pt x="1422" y="640"/>
                </a:lnTo>
                <a:lnTo>
                  <a:pt x="1422" y="642"/>
                </a:lnTo>
                <a:lnTo>
                  <a:pt x="1422" y="643"/>
                </a:lnTo>
                <a:lnTo>
                  <a:pt x="1422" y="644"/>
                </a:lnTo>
                <a:lnTo>
                  <a:pt x="1423" y="646"/>
                </a:lnTo>
                <a:lnTo>
                  <a:pt x="1423" y="648"/>
                </a:lnTo>
                <a:lnTo>
                  <a:pt x="1423" y="649"/>
                </a:lnTo>
                <a:lnTo>
                  <a:pt x="1423" y="650"/>
                </a:lnTo>
                <a:lnTo>
                  <a:pt x="1423" y="651"/>
                </a:lnTo>
                <a:lnTo>
                  <a:pt x="1424" y="652"/>
                </a:lnTo>
                <a:lnTo>
                  <a:pt x="1424" y="653"/>
                </a:lnTo>
                <a:lnTo>
                  <a:pt x="1424" y="654"/>
                </a:lnTo>
                <a:lnTo>
                  <a:pt x="1424" y="655"/>
                </a:lnTo>
                <a:lnTo>
                  <a:pt x="1425" y="657"/>
                </a:lnTo>
                <a:lnTo>
                  <a:pt x="1425" y="658"/>
                </a:lnTo>
                <a:lnTo>
                  <a:pt x="1425" y="659"/>
                </a:lnTo>
                <a:lnTo>
                  <a:pt x="1425" y="660"/>
                </a:lnTo>
                <a:lnTo>
                  <a:pt x="1427" y="662"/>
                </a:lnTo>
                <a:lnTo>
                  <a:pt x="1427" y="663"/>
                </a:lnTo>
                <a:lnTo>
                  <a:pt x="1427" y="665"/>
                </a:lnTo>
                <a:lnTo>
                  <a:pt x="1427" y="666"/>
                </a:lnTo>
                <a:lnTo>
                  <a:pt x="1427" y="667"/>
                </a:lnTo>
                <a:lnTo>
                  <a:pt x="1427" y="668"/>
                </a:lnTo>
                <a:lnTo>
                  <a:pt x="1427" y="669"/>
                </a:lnTo>
                <a:lnTo>
                  <a:pt x="1428" y="669"/>
                </a:lnTo>
                <a:lnTo>
                  <a:pt x="1428" y="670"/>
                </a:lnTo>
                <a:lnTo>
                  <a:pt x="1428" y="671"/>
                </a:lnTo>
                <a:lnTo>
                  <a:pt x="1428" y="672"/>
                </a:lnTo>
                <a:lnTo>
                  <a:pt x="1428" y="674"/>
                </a:lnTo>
                <a:lnTo>
                  <a:pt x="1429" y="675"/>
                </a:lnTo>
                <a:lnTo>
                  <a:pt x="1429" y="676"/>
                </a:lnTo>
                <a:lnTo>
                  <a:pt x="1429" y="677"/>
                </a:lnTo>
                <a:lnTo>
                  <a:pt x="1429" y="678"/>
                </a:lnTo>
                <a:lnTo>
                  <a:pt x="1430" y="678"/>
                </a:lnTo>
                <a:lnTo>
                  <a:pt x="1430" y="679"/>
                </a:lnTo>
                <a:lnTo>
                  <a:pt x="1430" y="680"/>
                </a:lnTo>
                <a:lnTo>
                  <a:pt x="1430" y="682"/>
                </a:lnTo>
                <a:lnTo>
                  <a:pt x="1430" y="683"/>
                </a:lnTo>
                <a:lnTo>
                  <a:pt x="1429" y="683"/>
                </a:lnTo>
                <a:lnTo>
                  <a:pt x="1429" y="684"/>
                </a:lnTo>
                <a:lnTo>
                  <a:pt x="1429" y="685"/>
                </a:lnTo>
                <a:lnTo>
                  <a:pt x="1428" y="685"/>
                </a:lnTo>
                <a:lnTo>
                  <a:pt x="1428" y="686"/>
                </a:lnTo>
                <a:lnTo>
                  <a:pt x="1427" y="687"/>
                </a:lnTo>
                <a:lnTo>
                  <a:pt x="1427" y="688"/>
                </a:lnTo>
                <a:lnTo>
                  <a:pt x="1425" y="688"/>
                </a:lnTo>
                <a:lnTo>
                  <a:pt x="1425" y="690"/>
                </a:lnTo>
                <a:lnTo>
                  <a:pt x="1425" y="691"/>
                </a:lnTo>
                <a:lnTo>
                  <a:pt x="1424" y="691"/>
                </a:lnTo>
                <a:lnTo>
                  <a:pt x="1424" y="692"/>
                </a:lnTo>
                <a:lnTo>
                  <a:pt x="1424" y="693"/>
                </a:lnTo>
                <a:lnTo>
                  <a:pt x="1423" y="693"/>
                </a:lnTo>
                <a:lnTo>
                  <a:pt x="1422" y="694"/>
                </a:lnTo>
                <a:lnTo>
                  <a:pt x="1421" y="694"/>
                </a:lnTo>
                <a:lnTo>
                  <a:pt x="1421" y="695"/>
                </a:lnTo>
                <a:lnTo>
                  <a:pt x="1420" y="695"/>
                </a:lnTo>
                <a:lnTo>
                  <a:pt x="1419" y="695"/>
                </a:lnTo>
                <a:lnTo>
                  <a:pt x="1418" y="695"/>
                </a:lnTo>
                <a:lnTo>
                  <a:pt x="1418" y="694"/>
                </a:lnTo>
                <a:lnTo>
                  <a:pt x="1416" y="693"/>
                </a:lnTo>
                <a:lnTo>
                  <a:pt x="1416" y="692"/>
                </a:lnTo>
                <a:lnTo>
                  <a:pt x="1415" y="691"/>
                </a:lnTo>
                <a:lnTo>
                  <a:pt x="1415" y="690"/>
                </a:lnTo>
                <a:lnTo>
                  <a:pt x="1415" y="688"/>
                </a:lnTo>
                <a:lnTo>
                  <a:pt x="1414" y="687"/>
                </a:lnTo>
                <a:lnTo>
                  <a:pt x="1414" y="686"/>
                </a:lnTo>
                <a:lnTo>
                  <a:pt x="1413" y="683"/>
                </a:lnTo>
                <a:lnTo>
                  <a:pt x="1412" y="682"/>
                </a:lnTo>
                <a:lnTo>
                  <a:pt x="1412" y="679"/>
                </a:lnTo>
                <a:lnTo>
                  <a:pt x="1411" y="676"/>
                </a:lnTo>
                <a:lnTo>
                  <a:pt x="1411" y="675"/>
                </a:lnTo>
                <a:lnTo>
                  <a:pt x="1410" y="675"/>
                </a:lnTo>
                <a:lnTo>
                  <a:pt x="1410" y="674"/>
                </a:lnTo>
                <a:lnTo>
                  <a:pt x="1408" y="674"/>
                </a:lnTo>
                <a:lnTo>
                  <a:pt x="1407" y="671"/>
                </a:lnTo>
                <a:lnTo>
                  <a:pt x="1406" y="670"/>
                </a:lnTo>
                <a:lnTo>
                  <a:pt x="1407" y="670"/>
                </a:lnTo>
                <a:lnTo>
                  <a:pt x="1410" y="671"/>
                </a:lnTo>
                <a:lnTo>
                  <a:pt x="1411" y="671"/>
                </a:lnTo>
                <a:lnTo>
                  <a:pt x="1412" y="672"/>
                </a:lnTo>
                <a:lnTo>
                  <a:pt x="1413" y="672"/>
                </a:lnTo>
                <a:lnTo>
                  <a:pt x="1413" y="671"/>
                </a:lnTo>
                <a:lnTo>
                  <a:pt x="1412" y="670"/>
                </a:lnTo>
                <a:lnTo>
                  <a:pt x="1411" y="669"/>
                </a:lnTo>
                <a:lnTo>
                  <a:pt x="1411" y="668"/>
                </a:lnTo>
                <a:lnTo>
                  <a:pt x="1410" y="668"/>
                </a:lnTo>
                <a:lnTo>
                  <a:pt x="1408" y="668"/>
                </a:lnTo>
                <a:lnTo>
                  <a:pt x="1407" y="668"/>
                </a:lnTo>
                <a:lnTo>
                  <a:pt x="1406" y="669"/>
                </a:lnTo>
                <a:lnTo>
                  <a:pt x="1405" y="669"/>
                </a:lnTo>
                <a:lnTo>
                  <a:pt x="1404" y="668"/>
                </a:lnTo>
                <a:lnTo>
                  <a:pt x="1403" y="667"/>
                </a:lnTo>
                <a:lnTo>
                  <a:pt x="1402" y="667"/>
                </a:lnTo>
                <a:lnTo>
                  <a:pt x="1402" y="666"/>
                </a:lnTo>
                <a:lnTo>
                  <a:pt x="1401" y="666"/>
                </a:lnTo>
                <a:lnTo>
                  <a:pt x="1401" y="665"/>
                </a:lnTo>
                <a:lnTo>
                  <a:pt x="1401" y="663"/>
                </a:lnTo>
                <a:lnTo>
                  <a:pt x="1401" y="665"/>
                </a:lnTo>
                <a:lnTo>
                  <a:pt x="1402" y="666"/>
                </a:lnTo>
                <a:lnTo>
                  <a:pt x="1405" y="669"/>
                </a:lnTo>
                <a:lnTo>
                  <a:pt x="1406" y="668"/>
                </a:lnTo>
                <a:lnTo>
                  <a:pt x="1406" y="667"/>
                </a:lnTo>
                <a:lnTo>
                  <a:pt x="1407" y="668"/>
                </a:lnTo>
                <a:lnTo>
                  <a:pt x="1407" y="667"/>
                </a:lnTo>
                <a:lnTo>
                  <a:pt x="1408" y="667"/>
                </a:lnTo>
                <a:lnTo>
                  <a:pt x="1410" y="667"/>
                </a:lnTo>
                <a:lnTo>
                  <a:pt x="1410" y="668"/>
                </a:lnTo>
                <a:lnTo>
                  <a:pt x="1411" y="668"/>
                </a:lnTo>
                <a:lnTo>
                  <a:pt x="1412" y="668"/>
                </a:lnTo>
                <a:lnTo>
                  <a:pt x="1413" y="668"/>
                </a:lnTo>
                <a:lnTo>
                  <a:pt x="1413" y="669"/>
                </a:lnTo>
                <a:lnTo>
                  <a:pt x="1413" y="668"/>
                </a:lnTo>
                <a:lnTo>
                  <a:pt x="1414" y="668"/>
                </a:lnTo>
                <a:lnTo>
                  <a:pt x="1414" y="667"/>
                </a:lnTo>
                <a:lnTo>
                  <a:pt x="1414" y="666"/>
                </a:lnTo>
                <a:lnTo>
                  <a:pt x="1413" y="665"/>
                </a:lnTo>
                <a:lnTo>
                  <a:pt x="1413" y="663"/>
                </a:lnTo>
                <a:lnTo>
                  <a:pt x="1412" y="663"/>
                </a:lnTo>
                <a:lnTo>
                  <a:pt x="1412" y="662"/>
                </a:lnTo>
                <a:lnTo>
                  <a:pt x="1411" y="662"/>
                </a:lnTo>
                <a:lnTo>
                  <a:pt x="1410" y="662"/>
                </a:lnTo>
                <a:lnTo>
                  <a:pt x="1408" y="661"/>
                </a:lnTo>
                <a:lnTo>
                  <a:pt x="1408" y="662"/>
                </a:lnTo>
                <a:lnTo>
                  <a:pt x="1407" y="661"/>
                </a:lnTo>
                <a:lnTo>
                  <a:pt x="1406" y="661"/>
                </a:lnTo>
                <a:lnTo>
                  <a:pt x="1406" y="662"/>
                </a:lnTo>
                <a:lnTo>
                  <a:pt x="1406" y="661"/>
                </a:lnTo>
                <a:lnTo>
                  <a:pt x="1406" y="660"/>
                </a:lnTo>
                <a:lnTo>
                  <a:pt x="1407" y="660"/>
                </a:lnTo>
                <a:lnTo>
                  <a:pt x="1408" y="660"/>
                </a:lnTo>
                <a:lnTo>
                  <a:pt x="1408" y="658"/>
                </a:lnTo>
                <a:lnTo>
                  <a:pt x="1407" y="658"/>
                </a:lnTo>
                <a:lnTo>
                  <a:pt x="1406" y="658"/>
                </a:lnTo>
                <a:lnTo>
                  <a:pt x="1406" y="659"/>
                </a:lnTo>
                <a:lnTo>
                  <a:pt x="1405" y="659"/>
                </a:lnTo>
                <a:lnTo>
                  <a:pt x="1406" y="658"/>
                </a:lnTo>
                <a:lnTo>
                  <a:pt x="1407" y="658"/>
                </a:lnTo>
                <a:lnTo>
                  <a:pt x="1408" y="658"/>
                </a:lnTo>
                <a:lnTo>
                  <a:pt x="1410" y="658"/>
                </a:lnTo>
                <a:lnTo>
                  <a:pt x="1411" y="658"/>
                </a:lnTo>
                <a:lnTo>
                  <a:pt x="1412" y="658"/>
                </a:lnTo>
                <a:lnTo>
                  <a:pt x="1413" y="658"/>
                </a:lnTo>
                <a:lnTo>
                  <a:pt x="1414" y="658"/>
                </a:lnTo>
                <a:lnTo>
                  <a:pt x="1415" y="658"/>
                </a:lnTo>
                <a:lnTo>
                  <a:pt x="1416" y="657"/>
                </a:lnTo>
                <a:lnTo>
                  <a:pt x="1416" y="658"/>
                </a:lnTo>
                <a:lnTo>
                  <a:pt x="1418" y="658"/>
                </a:lnTo>
                <a:lnTo>
                  <a:pt x="1418" y="657"/>
                </a:lnTo>
                <a:lnTo>
                  <a:pt x="1418" y="658"/>
                </a:lnTo>
                <a:lnTo>
                  <a:pt x="1419" y="658"/>
                </a:lnTo>
                <a:lnTo>
                  <a:pt x="1420" y="658"/>
                </a:lnTo>
                <a:lnTo>
                  <a:pt x="1420" y="657"/>
                </a:lnTo>
                <a:lnTo>
                  <a:pt x="1419" y="657"/>
                </a:lnTo>
                <a:lnTo>
                  <a:pt x="1419" y="655"/>
                </a:lnTo>
                <a:lnTo>
                  <a:pt x="1418" y="655"/>
                </a:lnTo>
                <a:lnTo>
                  <a:pt x="1416" y="655"/>
                </a:lnTo>
                <a:lnTo>
                  <a:pt x="1415" y="657"/>
                </a:lnTo>
                <a:lnTo>
                  <a:pt x="1414" y="657"/>
                </a:lnTo>
                <a:lnTo>
                  <a:pt x="1413" y="655"/>
                </a:lnTo>
                <a:lnTo>
                  <a:pt x="1413" y="654"/>
                </a:lnTo>
                <a:lnTo>
                  <a:pt x="1412" y="653"/>
                </a:lnTo>
                <a:lnTo>
                  <a:pt x="1411" y="652"/>
                </a:lnTo>
                <a:lnTo>
                  <a:pt x="1410" y="652"/>
                </a:lnTo>
                <a:lnTo>
                  <a:pt x="1410" y="651"/>
                </a:lnTo>
                <a:lnTo>
                  <a:pt x="1402" y="651"/>
                </a:lnTo>
                <a:lnTo>
                  <a:pt x="1403" y="652"/>
                </a:lnTo>
                <a:lnTo>
                  <a:pt x="1404" y="653"/>
                </a:lnTo>
                <a:lnTo>
                  <a:pt x="1404" y="654"/>
                </a:lnTo>
                <a:lnTo>
                  <a:pt x="1404" y="655"/>
                </a:lnTo>
                <a:lnTo>
                  <a:pt x="1405" y="655"/>
                </a:lnTo>
                <a:lnTo>
                  <a:pt x="1405" y="657"/>
                </a:lnTo>
                <a:lnTo>
                  <a:pt x="1404" y="657"/>
                </a:lnTo>
                <a:lnTo>
                  <a:pt x="1404" y="658"/>
                </a:lnTo>
                <a:lnTo>
                  <a:pt x="1403" y="658"/>
                </a:lnTo>
                <a:lnTo>
                  <a:pt x="1402" y="658"/>
                </a:lnTo>
                <a:lnTo>
                  <a:pt x="1401" y="658"/>
                </a:lnTo>
                <a:lnTo>
                  <a:pt x="1399" y="658"/>
                </a:lnTo>
                <a:lnTo>
                  <a:pt x="1399" y="657"/>
                </a:lnTo>
                <a:lnTo>
                  <a:pt x="1398" y="657"/>
                </a:lnTo>
                <a:lnTo>
                  <a:pt x="1398" y="655"/>
                </a:lnTo>
                <a:lnTo>
                  <a:pt x="1397" y="655"/>
                </a:lnTo>
                <a:lnTo>
                  <a:pt x="1397" y="654"/>
                </a:lnTo>
                <a:lnTo>
                  <a:pt x="1396" y="653"/>
                </a:lnTo>
                <a:lnTo>
                  <a:pt x="1394" y="652"/>
                </a:lnTo>
                <a:close/>
                <a:moveTo>
                  <a:pt x="1356" y="518"/>
                </a:moveTo>
                <a:lnTo>
                  <a:pt x="1355" y="518"/>
                </a:lnTo>
                <a:lnTo>
                  <a:pt x="1354" y="518"/>
                </a:lnTo>
                <a:lnTo>
                  <a:pt x="1353" y="518"/>
                </a:lnTo>
                <a:lnTo>
                  <a:pt x="1352" y="518"/>
                </a:lnTo>
                <a:lnTo>
                  <a:pt x="1351" y="518"/>
                </a:lnTo>
                <a:lnTo>
                  <a:pt x="1350" y="518"/>
                </a:lnTo>
                <a:lnTo>
                  <a:pt x="1349" y="518"/>
                </a:lnTo>
                <a:lnTo>
                  <a:pt x="1347" y="518"/>
                </a:lnTo>
                <a:lnTo>
                  <a:pt x="1346" y="518"/>
                </a:lnTo>
                <a:lnTo>
                  <a:pt x="1345" y="518"/>
                </a:lnTo>
                <a:lnTo>
                  <a:pt x="1344" y="518"/>
                </a:lnTo>
                <a:lnTo>
                  <a:pt x="1342" y="518"/>
                </a:lnTo>
                <a:lnTo>
                  <a:pt x="1341" y="518"/>
                </a:lnTo>
                <a:lnTo>
                  <a:pt x="1339" y="518"/>
                </a:lnTo>
                <a:lnTo>
                  <a:pt x="1338" y="518"/>
                </a:lnTo>
                <a:lnTo>
                  <a:pt x="1338" y="517"/>
                </a:lnTo>
                <a:lnTo>
                  <a:pt x="1337" y="517"/>
                </a:lnTo>
                <a:lnTo>
                  <a:pt x="1336" y="517"/>
                </a:lnTo>
                <a:lnTo>
                  <a:pt x="1336" y="516"/>
                </a:lnTo>
                <a:lnTo>
                  <a:pt x="1335" y="516"/>
                </a:lnTo>
                <a:lnTo>
                  <a:pt x="1335" y="515"/>
                </a:lnTo>
                <a:lnTo>
                  <a:pt x="1336" y="513"/>
                </a:lnTo>
                <a:lnTo>
                  <a:pt x="1336" y="515"/>
                </a:lnTo>
                <a:lnTo>
                  <a:pt x="1337" y="515"/>
                </a:lnTo>
                <a:lnTo>
                  <a:pt x="1338" y="515"/>
                </a:lnTo>
                <a:lnTo>
                  <a:pt x="1339" y="516"/>
                </a:lnTo>
                <a:lnTo>
                  <a:pt x="1341" y="516"/>
                </a:lnTo>
                <a:lnTo>
                  <a:pt x="1342" y="516"/>
                </a:lnTo>
                <a:lnTo>
                  <a:pt x="1344" y="516"/>
                </a:lnTo>
                <a:lnTo>
                  <a:pt x="1346" y="516"/>
                </a:lnTo>
                <a:lnTo>
                  <a:pt x="1347" y="516"/>
                </a:lnTo>
                <a:lnTo>
                  <a:pt x="1349" y="516"/>
                </a:lnTo>
                <a:lnTo>
                  <a:pt x="1350" y="516"/>
                </a:lnTo>
                <a:lnTo>
                  <a:pt x="1352" y="516"/>
                </a:lnTo>
                <a:lnTo>
                  <a:pt x="1353" y="516"/>
                </a:lnTo>
                <a:lnTo>
                  <a:pt x="1354" y="516"/>
                </a:lnTo>
                <a:lnTo>
                  <a:pt x="1355" y="516"/>
                </a:lnTo>
                <a:lnTo>
                  <a:pt x="1356" y="516"/>
                </a:lnTo>
                <a:lnTo>
                  <a:pt x="1358" y="516"/>
                </a:lnTo>
                <a:lnTo>
                  <a:pt x="1358" y="517"/>
                </a:lnTo>
                <a:lnTo>
                  <a:pt x="1356" y="518"/>
                </a:lnTo>
                <a:close/>
                <a:moveTo>
                  <a:pt x="1438" y="491"/>
                </a:moveTo>
                <a:lnTo>
                  <a:pt x="1438" y="492"/>
                </a:lnTo>
                <a:lnTo>
                  <a:pt x="1439" y="492"/>
                </a:lnTo>
                <a:lnTo>
                  <a:pt x="1439" y="493"/>
                </a:lnTo>
                <a:lnTo>
                  <a:pt x="1439" y="494"/>
                </a:lnTo>
                <a:lnTo>
                  <a:pt x="1440" y="494"/>
                </a:lnTo>
                <a:lnTo>
                  <a:pt x="1440" y="495"/>
                </a:lnTo>
                <a:lnTo>
                  <a:pt x="1441" y="495"/>
                </a:lnTo>
                <a:lnTo>
                  <a:pt x="1442" y="495"/>
                </a:lnTo>
                <a:lnTo>
                  <a:pt x="1442" y="496"/>
                </a:lnTo>
                <a:lnTo>
                  <a:pt x="1442" y="498"/>
                </a:lnTo>
                <a:lnTo>
                  <a:pt x="1442" y="499"/>
                </a:lnTo>
                <a:lnTo>
                  <a:pt x="1442" y="500"/>
                </a:lnTo>
                <a:lnTo>
                  <a:pt x="1442" y="501"/>
                </a:lnTo>
                <a:lnTo>
                  <a:pt x="1442" y="502"/>
                </a:lnTo>
                <a:lnTo>
                  <a:pt x="1442" y="503"/>
                </a:lnTo>
                <a:lnTo>
                  <a:pt x="1442" y="504"/>
                </a:lnTo>
                <a:lnTo>
                  <a:pt x="1444" y="506"/>
                </a:lnTo>
                <a:lnTo>
                  <a:pt x="1444" y="507"/>
                </a:lnTo>
                <a:lnTo>
                  <a:pt x="1445" y="507"/>
                </a:lnTo>
                <a:lnTo>
                  <a:pt x="1445" y="508"/>
                </a:lnTo>
                <a:lnTo>
                  <a:pt x="1446" y="508"/>
                </a:lnTo>
                <a:lnTo>
                  <a:pt x="1446" y="507"/>
                </a:lnTo>
                <a:lnTo>
                  <a:pt x="1446" y="508"/>
                </a:lnTo>
                <a:lnTo>
                  <a:pt x="1447" y="508"/>
                </a:lnTo>
                <a:lnTo>
                  <a:pt x="1447" y="509"/>
                </a:lnTo>
                <a:lnTo>
                  <a:pt x="1447" y="510"/>
                </a:lnTo>
                <a:lnTo>
                  <a:pt x="1446" y="510"/>
                </a:lnTo>
                <a:lnTo>
                  <a:pt x="1446" y="511"/>
                </a:lnTo>
                <a:lnTo>
                  <a:pt x="1445" y="512"/>
                </a:lnTo>
                <a:lnTo>
                  <a:pt x="1445" y="513"/>
                </a:lnTo>
                <a:lnTo>
                  <a:pt x="1444" y="513"/>
                </a:lnTo>
                <a:lnTo>
                  <a:pt x="1444" y="515"/>
                </a:lnTo>
                <a:lnTo>
                  <a:pt x="1442" y="516"/>
                </a:lnTo>
                <a:lnTo>
                  <a:pt x="1442" y="517"/>
                </a:lnTo>
                <a:lnTo>
                  <a:pt x="1444" y="517"/>
                </a:lnTo>
                <a:lnTo>
                  <a:pt x="1445" y="517"/>
                </a:lnTo>
                <a:lnTo>
                  <a:pt x="1445" y="516"/>
                </a:lnTo>
                <a:lnTo>
                  <a:pt x="1446" y="516"/>
                </a:lnTo>
                <a:lnTo>
                  <a:pt x="1447" y="516"/>
                </a:lnTo>
                <a:lnTo>
                  <a:pt x="1448" y="516"/>
                </a:lnTo>
                <a:lnTo>
                  <a:pt x="1448" y="515"/>
                </a:lnTo>
                <a:lnTo>
                  <a:pt x="1449" y="515"/>
                </a:lnTo>
                <a:lnTo>
                  <a:pt x="1449" y="513"/>
                </a:lnTo>
                <a:lnTo>
                  <a:pt x="1448" y="515"/>
                </a:lnTo>
                <a:lnTo>
                  <a:pt x="1448" y="513"/>
                </a:lnTo>
                <a:lnTo>
                  <a:pt x="1449" y="513"/>
                </a:lnTo>
                <a:lnTo>
                  <a:pt x="1449" y="512"/>
                </a:lnTo>
                <a:lnTo>
                  <a:pt x="1448" y="513"/>
                </a:lnTo>
                <a:lnTo>
                  <a:pt x="1447" y="513"/>
                </a:lnTo>
                <a:lnTo>
                  <a:pt x="1446" y="513"/>
                </a:lnTo>
                <a:lnTo>
                  <a:pt x="1446" y="512"/>
                </a:lnTo>
                <a:lnTo>
                  <a:pt x="1446" y="511"/>
                </a:lnTo>
                <a:lnTo>
                  <a:pt x="1447" y="511"/>
                </a:lnTo>
                <a:lnTo>
                  <a:pt x="1447" y="510"/>
                </a:lnTo>
                <a:lnTo>
                  <a:pt x="1448" y="510"/>
                </a:lnTo>
                <a:lnTo>
                  <a:pt x="1448" y="509"/>
                </a:lnTo>
                <a:lnTo>
                  <a:pt x="1449" y="508"/>
                </a:lnTo>
                <a:lnTo>
                  <a:pt x="1448" y="508"/>
                </a:lnTo>
                <a:lnTo>
                  <a:pt x="1448" y="507"/>
                </a:lnTo>
                <a:lnTo>
                  <a:pt x="1449" y="507"/>
                </a:lnTo>
                <a:lnTo>
                  <a:pt x="1449" y="508"/>
                </a:lnTo>
                <a:lnTo>
                  <a:pt x="1449" y="509"/>
                </a:lnTo>
                <a:lnTo>
                  <a:pt x="1450" y="509"/>
                </a:lnTo>
                <a:lnTo>
                  <a:pt x="1450" y="510"/>
                </a:lnTo>
                <a:lnTo>
                  <a:pt x="1450" y="511"/>
                </a:lnTo>
                <a:lnTo>
                  <a:pt x="1450" y="512"/>
                </a:lnTo>
                <a:lnTo>
                  <a:pt x="1450" y="515"/>
                </a:lnTo>
                <a:lnTo>
                  <a:pt x="1450" y="516"/>
                </a:lnTo>
                <a:lnTo>
                  <a:pt x="1450" y="517"/>
                </a:lnTo>
                <a:lnTo>
                  <a:pt x="1450" y="518"/>
                </a:lnTo>
                <a:lnTo>
                  <a:pt x="1449" y="518"/>
                </a:lnTo>
                <a:lnTo>
                  <a:pt x="1449" y="519"/>
                </a:lnTo>
                <a:lnTo>
                  <a:pt x="1449" y="520"/>
                </a:lnTo>
                <a:lnTo>
                  <a:pt x="1448" y="520"/>
                </a:lnTo>
                <a:lnTo>
                  <a:pt x="1448" y="521"/>
                </a:lnTo>
                <a:lnTo>
                  <a:pt x="1448" y="523"/>
                </a:lnTo>
                <a:lnTo>
                  <a:pt x="1447" y="523"/>
                </a:lnTo>
                <a:lnTo>
                  <a:pt x="1447" y="524"/>
                </a:lnTo>
                <a:lnTo>
                  <a:pt x="1447" y="525"/>
                </a:lnTo>
                <a:lnTo>
                  <a:pt x="1446" y="525"/>
                </a:lnTo>
                <a:lnTo>
                  <a:pt x="1446" y="526"/>
                </a:lnTo>
                <a:lnTo>
                  <a:pt x="1445" y="527"/>
                </a:lnTo>
                <a:lnTo>
                  <a:pt x="1445" y="528"/>
                </a:lnTo>
                <a:lnTo>
                  <a:pt x="1444" y="528"/>
                </a:lnTo>
                <a:lnTo>
                  <a:pt x="1444" y="529"/>
                </a:lnTo>
                <a:lnTo>
                  <a:pt x="1442" y="529"/>
                </a:lnTo>
                <a:lnTo>
                  <a:pt x="1444" y="529"/>
                </a:lnTo>
                <a:lnTo>
                  <a:pt x="1444" y="531"/>
                </a:lnTo>
                <a:lnTo>
                  <a:pt x="1442" y="529"/>
                </a:lnTo>
                <a:lnTo>
                  <a:pt x="1442" y="531"/>
                </a:lnTo>
                <a:lnTo>
                  <a:pt x="1441" y="531"/>
                </a:lnTo>
                <a:lnTo>
                  <a:pt x="1441" y="532"/>
                </a:lnTo>
                <a:lnTo>
                  <a:pt x="1440" y="532"/>
                </a:lnTo>
                <a:lnTo>
                  <a:pt x="1440" y="533"/>
                </a:lnTo>
                <a:lnTo>
                  <a:pt x="1439" y="533"/>
                </a:lnTo>
                <a:lnTo>
                  <a:pt x="1439" y="534"/>
                </a:lnTo>
                <a:lnTo>
                  <a:pt x="1439" y="533"/>
                </a:lnTo>
                <a:lnTo>
                  <a:pt x="1438" y="533"/>
                </a:lnTo>
                <a:lnTo>
                  <a:pt x="1438" y="534"/>
                </a:lnTo>
                <a:lnTo>
                  <a:pt x="1437" y="534"/>
                </a:lnTo>
                <a:lnTo>
                  <a:pt x="1437" y="535"/>
                </a:lnTo>
                <a:lnTo>
                  <a:pt x="1436" y="534"/>
                </a:lnTo>
                <a:lnTo>
                  <a:pt x="1435" y="534"/>
                </a:lnTo>
                <a:lnTo>
                  <a:pt x="1433" y="535"/>
                </a:lnTo>
                <a:lnTo>
                  <a:pt x="1432" y="535"/>
                </a:lnTo>
                <a:lnTo>
                  <a:pt x="1432" y="536"/>
                </a:lnTo>
                <a:lnTo>
                  <a:pt x="1431" y="536"/>
                </a:lnTo>
                <a:lnTo>
                  <a:pt x="1430" y="537"/>
                </a:lnTo>
                <a:lnTo>
                  <a:pt x="1429" y="538"/>
                </a:lnTo>
                <a:lnTo>
                  <a:pt x="1428" y="538"/>
                </a:lnTo>
                <a:lnTo>
                  <a:pt x="1428" y="540"/>
                </a:lnTo>
                <a:lnTo>
                  <a:pt x="1427" y="540"/>
                </a:lnTo>
                <a:lnTo>
                  <a:pt x="1425" y="540"/>
                </a:lnTo>
                <a:lnTo>
                  <a:pt x="1425" y="541"/>
                </a:lnTo>
                <a:lnTo>
                  <a:pt x="1424" y="541"/>
                </a:lnTo>
                <a:lnTo>
                  <a:pt x="1424" y="542"/>
                </a:lnTo>
                <a:lnTo>
                  <a:pt x="1423" y="542"/>
                </a:lnTo>
                <a:lnTo>
                  <a:pt x="1422" y="543"/>
                </a:lnTo>
                <a:lnTo>
                  <a:pt x="1421" y="544"/>
                </a:lnTo>
                <a:lnTo>
                  <a:pt x="1420" y="544"/>
                </a:lnTo>
                <a:lnTo>
                  <a:pt x="1419" y="544"/>
                </a:lnTo>
                <a:lnTo>
                  <a:pt x="1419" y="545"/>
                </a:lnTo>
                <a:lnTo>
                  <a:pt x="1418" y="545"/>
                </a:lnTo>
                <a:lnTo>
                  <a:pt x="1416" y="545"/>
                </a:lnTo>
                <a:lnTo>
                  <a:pt x="1416" y="546"/>
                </a:lnTo>
                <a:lnTo>
                  <a:pt x="1415" y="546"/>
                </a:lnTo>
                <a:lnTo>
                  <a:pt x="1414" y="546"/>
                </a:lnTo>
                <a:lnTo>
                  <a:pt x="1414" y="548"/>
                </a:lnTo>
                <a:lnTo>
                  <a:pt x="1413" y="548"/>
                </a:lnTo>
                <a:lnTo>
                  <a:pt x="1412" y="549"/>
                </a:lnTo>
                <a:lnTo>
                  <a:pt x="1411" y="549"/>
                </a:lnTo>
                <a:lnTo>
                  <a:pt x="1410" y="549"/>
                </a:lnTo>
                <a:lnTo>
                  <a:pt x="1408" y="549"/>
                </a:lnTo>
                <a:lnTo>
                  <a:pt x="1407" y="549"/>
                </a:lnTo>
                <a:lnTo>
                  <a:pt x="1407" y="550"/>
                </a:lnTo>
                <a:lnTo>
                  <a:pt x="1406" y="550"/>
                </a:lnTo>
                <a:lnTo>
                  <a:pt x="1405" y="550"/>
                </a:lnTo>
                <a:lnTo>
                  <a:pt x="1404" y="549"/>
                </a:lnTo>
                <a:lnTo>
                  <a:pt x="1403" y="549"/>
                </a:lnTo>
                <a:lnTo>
                  <a:pt x="1403" y="548"/>
                </a:lnTo>
                <a:lnTo>
                  <a:pt x="1402" y="548"/>
                </a:lnTo>
                <a:lnTo>
                  <a:pt x="1402" y="546"/>
                </a:lnTo>
                <a:lnTo>
                  <a:pt x="1402" y="545"/>
                </a:lnTo>
                <a:lnTo>
                  <a:pt x="1402" y="544"/>
                </a:lnTo>
                <a:lnTo>
                  <a:pt x="1402" y="543"/>
                </a:lnTo>
                <a:lnTo>
                  <a:pt x="1402" y="542"/>
                </a:lnTo>
                <a:lnTo>
                  <a:pt x="1403" y="542"/>
                </a:lnTo>
                <a:lnTo>
                  <a:pt x="1403" y="543"/>
                </a:lnTo>
                <a:lnTo>
                  <a:pt x="1404" y="543"/>
                </a:lnTo>
                <a:lnTo>
                  <a:pt x="1404" y="542"/>
                </a:lnTo>
                <a:lnTo>
                  <a:pt x="1404" y="541"/>
                </a:lnTo>
                <a:lnTo>
                  <a:pt x="1403" y="541"/>
                </a:lnTo>
                <a:lnTo>
                  <a:pt x="1403" y="542"/>
                </a:lnTo>
                <a:lnTo>
                  <a:pt x="1403" y="541"/>
                </a:lnTo>
                <a:lnTo>
                  <a:pt x="1403" y="540"/>
                </a:lnTo>
                <a:lnTo>
                  <a:pt x="1403" y="538"/>
                </a:lnTo>
                <a:lnTo>
                  <a:pt x="1402" y="537"/>
                </a:lnTo>
                <a:lnTo>
                  <a:pt x="1401" y="537"/>
                </a:lnTo>
                <a:lnTo>
                  <a:pt x="1401" y="536"/>
                </a:lnTo>
                <a:lnTo>
                  <a:pt x="1399" y="535"/>
                </a:lnTo>
                <a:lnTo>
                  <a:pt x="1398" y="534"/>
                </a:lnTo>
                <a:lnTo>
                  <a:pt x="1398" y="533"/>
                </a:lnTo>
                <a:lnTo>
                  <a:pt x="1397" y="533"/>
                </a:lnTo>
                <a:lnTo>
                  <a:pt x="1397" y="532"/>
                </a:lnTo>
                <a:lnTo>
                  <a:pt x="1396" y="532"/>
                </a:lnTo>
                <a:lnTo>
                  <a:pt x="1396" y="531"/>
                </a:lnTo>
                <a:lnTo>
                  <a:pt x="1395" y="531"/>
                </a:lnTo>
                <a:lnTo>
                  <a:pt x="1395" y="529"/>
                </a:lnTo>
                <a:lnTo>
                  <a:pt x="1394" y="529"/>
                </a:lnTo>
                <a:lnTo>
                  <a:pt x="1394" y="528"/>
                </a:lnTo>
                <a:lnTo>
                  <a:pt x="1393" y="528"/>
                </a:lnTo>
                <a:lnTo>
                  <a:pt x="1393" y="527"/>
                </a:lnTo>
                <a:lnTo>
                  <a:pt x="1392" y="527"/>
                </a:lnTo>
                <a:lnTo>
                  <a:pt x="1392" y="526"/>
                </a:lnTo>
                <a:lnTo>
                  <a:pt x="1390" y="525"/>
                </a:lnTo>
                <a:lnTo>
                  <a:pt x="1389" y="524"/>
                </a:lnTo>
                <a:lnTo>
                  <a:pt x="1388" y="523"/>
                </a:lnTo>
                <a:lnTo>
                  <a:pt x="1387" y="521"/>
                </a:lnTo>
                <a:lnTo>
                  <a:pt x="1386" y="520"/>
                </a:lnTo>
                <a:lnTo>
                  <a:pt x="1385" y="520"/>
                </a:lnTo>
                <a:lnTo>
                  <a:pt x="1384" y="519"/>
                </a:lnTo>
                <a:lnTo>
                  <a:pt x="1382" y="519"/>
                </a:lnTo>
                <a:lnTo>
                  <a:pt x="1382" y="518"/>
                </a:lnTo>
                <a:lnTo>
                  <a:pt x="1381" y="518"/>
                </a:lnTo>
                <a:lnTo>
                  <a:pt x="1380" y="518"/>
                </a:lnTo>
                <a:lnTo>
                  <a:pt x="1380" y="517"/>
                </a:lnTo>
                <a:lnTo>
                  <a:pt x="1379" y="517"/>
                </a:lnTo>
                <a:lnTo>
                  <a:pt x="1378" y="517"/>
                </a:lnTo>
                <a:lnTo>
                  <a:pt x="1378" y="516"/>
                </a:lnTo>
                <a:lnTo>
                  <a:pt x="1379" y="516"/>
                </a:lnTo>
                <a:lnTo>
                  <a:pt x="1380" y="515"/>
                </a:lnTo>
                <a:lnTo>
                  <a:pt x="1381" y="516"/>
                </a:lnTo>
                <a:lnTo>
                  <a:pt x="1382" y="516"/>
                </a:lnTo>
                <a:lnTo>
                  <a:pt x="1384" y="516"/>
                </a:lnTo>
                <a:lnTo>
                  <a:pt x="1385" y="517"/>
                </a:lnTo>
                <a:lnTo>
                  <a:pt x="1386" y="517"/>
                </a:lnTo>
                <a:lnTo>
                  <a:pt x="1386" y="518"/>
                </a:lnTo>
                <a:lnTo>
                  <a:pt x="1387" y="518"/>
                </a:lnTo>
                <a:lnTo>
                  <a:pt x="1388" y="518"/>
                </a:lnTo>
                <a:lnTo>
                  <a:pt x="1388" y="517"/>
                </a:lnTo>
                <a:lnTo>
                  <a:pt x="1387" y="516"/>
                </a:lnTo>
                <a:lnTo>
                  <a:pt x="1386" y="515"/>
                </a:lnTo>
                <a:lnTo>
                  <a:pt x="1385" y="513"/>
                </a:lnTo>
                <a:lnTo>
                  <a:pt x="1384" y="513"/>
                </a:lnTo>
                <a:lnTo>
                  <a:pt x="1384" y="512"/>
                </a:lnTo>
                <a:lnTo>
                  <a:pt x="1385" y="512"/>
                </a:lnTo>
                <a:lnTo>
                  <a:pt x="1387" y="515"/>
                </a:lnTo>
                <a:lnTo>
                  <a:pt x="1389" y="517"/>
                </a:lnTo>
                <a:lnTo>
                  <a:pt x="1389" y="518"/>
                </a:lnTo>
                <a:lnTo>
                  <a:pt x="1390" y="519"/>
                </a:lnTo>
                <a:lnTo>
                  <a:pt x="1392" y="520"/>
                </a:lnTo>
                <a:lnTo>
                  <a:pt x="1393" y="520"/>
                </a:lnTo>
                <a:lnTo>
                  <a:pt x="1394" y="521"/>
                </a:lnTo>
                <a:lnTo>
                  <a:pt x="1395" y="523"/>
                </a:lnTo>
                <a:lnTo>
                  <a:pt x="1396" y="523"/>
                </a:lnTo>
                <a:lnTo>
                  <a:pt x="1396" y="524"/>
                </a:lnTo>
                <a:lnTo>
                  <a:pt x="1397" y="525"/>
                </a:lnTo>
                <a:lnTo>
                  <a:pt x="1398" y="526"/>
                </a:lnTo>
                <a:lnTo>
                  <a:pt x="1399" y="526"/>
                </a:lnTo>
                <a:lnTo>
                  <a:pt x="1399" y="527"/>
                </a:lnTo>
                <a:lnTo>
                  <a:pt x="1401" y="527"/>
                </a:lnTo>
                <a:lnTo>
                  <a:pt x="1401" y="528"/>
                </a:lnTo>
                <a:lnTo>
                  <a:pt x="1402" y="528"/>
                </a:lnTo>
                <a:lnTo>
                  <a:pt x="1402" y="529"/>
                </a:lnTo>
                <a:lnTo>
                  <a:pt x="1403" y="529"/>
                </a:lnTo>
                <a:lnTo>
                  <a:pt x="1403" y="531"/>
                </a:lnTo>
                <a:lnTo>
                  <a:pt x="1404" y="531"/>
                </a:lnTo>
                <a:lnTo>
                  <a:pt x="1405" y="532"/>
                </a:lnTo>
                <a:lnTo>
                  <a:pt x="1405" y="533"/>
                </a:lnTo>
                <a:lnTo>
                  <a:pt x="1406" y="533"/>
                </a:lnTo>
                <a:lnTo>
                  <a:pt x="1407" y="533"/>
                </a:lnTo>
                <a:lnTo>
                  <a:pt x="1408" y="533"/>
                </a:lnTo>
                <a:lnTo>
                  <a:pt x="1410" y="533"/>
                </a:lnTo>
                <a:lnTo>
                  <a:pt x="1411" y="533"/>
                </a:lnTo>
                <a:lnTo>
                  <a:pt x="1411" y="532"/>
                </a:lnTo>
                <a:lnTo>
                  <a:pt x="1412" y="531"/>
                </a:lnTo>
                <a:lnTo>
                  <a:pt x="1412" y="529"/>
                </a:lnTo>
                <a:lnTo>
                  <a:pt x="1412" y="528"/>
                </a:lnTo>
                <a:lnTo>
                  <a:pt x="1412" y="527"/>
                </a:lnTo>
                <a:lnTo>
                  <a:pt x="1412" y="526"/>
                </a:lnTo>
                <a:lnTo>
                  <a:pt x="1411" y="526"/>
                </a:lnTo>
                <a:lnTo>
                  <a:pt x="1410" y="525"/>
                </a:lnTo>
                <a:lnTo>
                  <a:pt x="1410" y="524"/>
                </a:lnTo>
                <a:lnTo>
                  <a:pt x="1408" y="524"/>
                </a:lnTo>
                <a:lnTo>
                  <a:pt x="1408" y="523"/>
                </a:lnTo>
                <a:lnTo>
                  <a:pt x="1407" y="523"/>
                </a:lnTo>
                <a:lnTo>
                  <a:pt x="1407" y="521"/>
                </a:lnTo>
                <a:lnTo>
                  <a:pt x="1406" y="520"/>
                </a:lnTo>
                <a:lnTo>
                  <a:pt x="1403" y="518"/>
                </a:lnTo>
                <a:lnTo>
                  <a:pt x="1403" y="517"/>
                </a:lnTo>
                <a:lnTo>
                  <a:pt x="1402" y="517"/>
                </a:lnTo>
                <a:lnTo>
                  <a:pt x="1398" y="513"/>
                </a:lnTo>
                <a:lnTo>
                  <a:pt x="1397" y="511"/>
                </a:lnTo>
                <a:lnTo>
                  <a:pt x="1395" y="509"/>
                </a:lnTo>
                <a:lnTo>
                  <a:pt x="1393" y="508"/>
                </a:lnTo>
                <a:lnTo>
                  <a:pt x="1393" y="507"/>
                </a:lnTo>
                <a:lnTo>
                  <a:pt x="1392" y="507"/>
                </a:lnTo>
                <a:lnTo>
                  <a:pt x="1392" y="506"/>
                </a:lnTo>
                <a:lnTo>
                  <a:pt x="1390" y="506"/>
                </a:lnTo>
                <a:lnTo>
                  <a:pt x="1392" y="506"/>
                </a:lnTo>
                <a:lnTo>
                  <a:pt x="1393" y="507"/>
                </a:lnTo>
                <a:lnTo>
                  <a:pt x="1394" y="508"/>
                </a:lnTo>
                <a:lnTo>
                  <a:pt x="1395" y="509"/>
                </a:lnTo>
                <a:lnTo>
                  <a:pt x="1396" y="509"/>
                </a:lnTo>
                <a:lnTo>
                  <a:pt x="1396" y="510"/>
                </a:lnTo>
                <a:lnTo>
                  <a:pt x="1397" y="510"/>
                </a:lnTo>
                <a:lnTo>
                  <a:pt x="1397" y="511"/>
                </a:lnTo>
                <a:lnTo>
                  <a:pt x="1398" y="511"/>
                </a:lnTo>
                <a:lnTo>
                  <a:pt x="1399" y="511"/>
                </a:lnTo>
                <a:lnTo>
                  <a:pt x="1401" y="511"/>
                </a:lnTo>
                <a:lnTo>
                  <a:pt x="1401" y="512"/>
                </a:lnTo>
                <a:lnTo>
                  <a:pt x="1402" y="512"/>
                </a:lnTo>
                <a:lnTo>
                  <a:pt x="1402" y="513"/>
                </a:lnTo>
                <a:lnTo>
                  <a:pt x="1402" y="515"/>
                </a:lnTo>
                <a:lnTo>
                  <a:pt x="1403" y="515"/>
                </a:lnTo>
                <a:lnTo>
                  <a:pt x="1404" y="515"/>
                </a:lnTo>
                <a:lnTo>
                  <a:pt x="1405" y="515"/>
                </a:lnTo>
                <a:lnTo>
                  <a:pt x="1406" y="515"/>
                </a:lnTo>
                <a:lnTo>
                  <a:pt x="1407" y="515"/>
                </a:lnTo>
                <a:lnTo>
                  <a:pt x="1408" y="515"/>
                </a:lnTo>
                <a:lnTo>
                  <a:pt x="1408" y="516"/>
                </a:lnTo>
                <a:lnTo>
                  <a:pt x="1410" y="516"/>
                </a:lnTo>
                <a:lnTo>
                  <a:pt x="1411" y="516"/>
                </a:lnTo>
                <a:lnTo>
                  <a:pt x="1411" y="517"/>
                </a:lnTo>
                <a:lnTo>
                  <a:pt x="1412" y="517"/>
                </a:lnTo>
                <a:lnTo>
                  <a:pt x="1412" y="518"/>
                </a:lnTo>
                <a:lnTo>
                  <a:pt x="1413" y="518"/>
                </a:lnTo>
                <a:lnTo>
                  <a:pt x="1414" y="518"/>
                </a:lnTo>
                <a:lnTo>
                  <a:pt x="1414" y="519"/>
                </a:lnTo>
                <a:lnTo>
                  <a:pt x="1415" y="519"/>
                </a:lnTo>
                <a:lnTo>
                  <a:pt x="1415" y="518"/>
                </a:lnTo>
                <a:lnTo>
                  <a:pt x="1416" y="518"/>
                </a:lnTo>
                <a:lnTo>
                  <a:pt x="1416" y="519"/>
                </a:lnTo>
                <a:lnTo>
                  <a:pt x="1416" y="520"/>
                </a:lnTo>
                <a:lnTo>
                  <a:pt x="1416" y="521"/>
                </a:lnTo>
                <a:lnTo>
                  <a:pt x="1416" y="523"/>
                </a:lnTo>
                <a:lnTo>
                  <a:pt x="1418" y="523"/>
                </a:lnTo>
                <a:lnTo>
                  <a:pt x="1418" y="524"/>
                </a:lnTo>
                <a:lnTo>
                  <a:pt x="1418" y="525"/>
                </a:lnTo>
                <a:lnTo>
                  <a:pt x="1418" y="526"/>
                </a:lnTo>
                <a:lnTo>
                  <a:pt x="1418" y="525"/>
                </a:lnTo>
                <a:lnTo>
                  <a:pt x="1418" y="526"/>
                </a:lnTo>
                <a:lnTo>
                  <a:pt x="1418" y="525"/>
                </a:lnTo>
                <a:lnTo>
                  <a:pt x="1418" y="526"/>
                </a:lnTo>
                <a:lnTo>
                  <a:pt x="1419" y="526"/>
                </a:lnTo>
                <a:lnTo>
                  <a:pt x="1419" y="527"/>
                </a:lnTo>
                <a:lnTo>
                  <a:pt x="1420" y="527"/>
                </a:lnTo>
                <a:lnTo>
                  <a:pt x="1420" y="528"/>
                </a:lnTo>
                <a:lnTo>
                  <a:pt x="1421" y="528"/>
                </a:lnTo>
                <a:lnTo>
                  <a:pt x="1420" y="527"/>
                </a:lnTo>
                <a:lnTo>
                  <a:pt x="1420" y="526"/>
                </a:lnTo>
                <a:lnTo>
                  <a:pt x="1419" y="526"/>
                </a:lnTo>
                <a:lnTo>
                  <a:pt x="1419" y="525"/>
                </a:lnTo>
                <a:lnTo>
                  <a:pt x="1418" y="525"/>
                </a:lnTo>
                <a:lnTo>
                  <a:pt x="1418" y="524"/>
                </a:lnTo>
                <a:lnTo>
                  <a:pt x="1418" y="523"/>
                </a:lnTo>
                <a:lnTo>
                  <a:pt x="1418" y="521"/>
                </a:lnTo>
                <a:lnTo>
                  <a:pt x="1418" y="520"/>
                </a:lnTo>
                <a:lnTo>
                  <a:pt x="1416" y="520"/>
                </a:lnTo>
                <a:lnTo>
                  <a:pt x="1416" y="519"/>
                </a:lnTo>
                <a:lnTo>
                  <a:pt x="1418" y="519"/>
                </a:lnTo>
                <a:lnTo>
                  <a:pt x="1418" y="518"/>
                </a:lnTo>
                <a:lnTo>
                  <a:pt x="1418" y="517"/>
                </a:lnTo>
                <a:lnTo>
                  <a:pt x="1418" y="516"/>
                </a:lnTo>
                <a:lnTo>
                  <a:pt x="1416" y="516"/>
                </a:lnTo>
                <a:lnTo>
                  <a:pt x="1418" y="516"/>
                </a:lnTo>
                <a:lnTo>
                  <a:pt x="1418" y="515"/>
                </a:lnTo>
                <a:lnTo>
                  <a:pt x="1419" y="513"/>
                </a:lnTo>
                <a:lnTo>
                  <a:pt x="1420" y="512"/>
                </a:lnTo>
                <a:lnTo>
                  <a:pt x="1419" y="512"/>
                </a:lnTo>
                <a:lnTo>
                  <a:pt x="1420" y="512"/>
                </a:lnTo>
                <a:lnTo>
                  <a:pt x="1420" y="511"/>
                </a:lnTo>
                <a:lnTo>
                  <a:pt x="1420" y="512"/>
                </a:lnTo>
                <a:lnTo>
                  <a:pt x="1421" y="512"/>
                </a:lnTo>
                <a:lnTo>
                  <a:pt x="1421" y="511"/>
                </a:lnTo>
                <a:lnTo>
                  <a:pt x="1422" y="512"/>
                </a:lnTo>
                <a:lnTo>
                  <a:pt x="1423" y="512"/>
                </a:lnTo>
                <a:lnTo>
                  <a:pt x="1423" y="513"/>
                </a:lnTo>
                <a:lnTo>
                  <a:pt x="1424" y="513"/>
                </a:lnTo>
                <a:lnTo>
                  <a:pt x="1425" y="513"/>
                </a:lnTo>
                <a:lnTo>
                  <a:pt x="1425" y="515"/>
                </a:lnTo>
                <a:lnTo>
                  <a:pt x="1427" y="515"/>
                </a:lnTo>
                <a:lnTo>
                  <a:pt x="1427" y="513"/>
                </a:lnTo>
                <a:lnTo>
                  <a:pt x="1425" y="513"/>
                </a:lnTo>
                <a:lnTo>
                  <a:pt x="1425" y="512"/>
                </a:lnTo>
                <a:lnTo>
                  <a:pt x="1424" y="512"/>
                </a:lnTo>
                <a:lnTo>
                  <a:pt x="1424" y="511"/>
                </a:lnTo>
                <a:lnTo>
                  <a:pt x="1423" y="511"/>
                </a:lnTo>
                <a:lnTo>
                  <a:pt x="1423" y="510"/>
                </a:lnTo>
                <a:lnTo>
                  <a:pt x="1422" y="510"/>
                </a:lnTo>
                <a:lnTo>
                  <a:pt x="1423" y="510"/>
                </a:lnTo>
                <a:lnTo>
                  <a:pt x="1424" y="510"/>
                </a:lnTo>
                <a:lnTo>
                  <a:pt x="1424" y="509"/>
                </a:lnTo>
                <a:lnTo>
                  <a:pt x="1424" y="508"/>
                </a:lnTo>
                <a:lnTo>
                  <a:pt x="1424" y="507"/>
                </a:lnTo>
                <a:lnTo>
                  <a:pt x="1424" y="506"/>
                </a:lnTo>
                <a:lnTo>
                  <a:pt x="1424" y="504"/>
                </a:lnTo>
                <a:lnTo>
                  <a:pt x="1424" y="503"/>
                </a:lnTo>
                <a:lnTo>
                  <a:pt x="1424" y="502"/>
                </a:lnTo>
                <a:lnTo>
                  <a:pt x="1425" y="502"/>
                </a:lnTo>
                <a:lnTo>
                  <a:pt x="1427" y="502"/>
                </a:lnTo>
                <a:lnTo>
                  <a:pt x="1428" y="502"/>
                </a:lnTo>
                <a:lnTo>
                  <a:pt x="1429" y="502"/>
                </a:lnTo>
                <a:lnTo>
                  <a:pt x="1429" y="501"/>
                </a:lnTo>
                <a:lnTo>
                  <a:pt x="1430" y="500"/>
                </a:lnTo>
                <a:lnTo>
                  <a:pt x="1431" y="499"/>
                </a:lnTo>
                <a:lnTo>
                  <a:pt x="1431" y="498"/>
                </a:lnTo>
                <a:lnTo>
                  <a:pt x="1432" y="498"/>
                </a:lnTo>
                <a:lnTo>
                  <a:pt x="1432" y="496"/>
                </a:lnTo>
                <a:lnTo>
                  <a:pt x="1433" y="496"/>
                </a:lnTo>
                <a:lnTo>
                  <a:pt x="1433" y="495"/>
                </a:lnTo>
                <a:lnTo>
                  <a:pt x="1433" y="494"/>
                </a:lnTo>
                <a:lnTo>
                  <a:pt x="1435" y="494"/>
                </a:lnTo>
                <a:lnTo>
                  <a:pt x="1435" y="493"/>
                </a:lnTo>
                <a:lnTo>
                  <a:pt x="1435" y="492"/>
                </a:lnTo>
                <a:lnTo>
                  <a:pt x="1436" y="492"/>
                </a:lnTo>
                <a:lnTo>
                  <a:pt x="1436" y="491"/>
                </a:lnTo>
                <a:lnTo>
                  <a:pt x="1437" y="491"/>
                </a:lnTo>
                <a:lnTo>
                  <a:pt x="1438" y="491"/>
                </a:lnTo>
                <a:close/>
                <a:moveTo>
                  <a:pt x="1367" y="477"/>
                </a:moveTo>
                <a:lnTo>
                  <a:pt x="1366" y="477"/>
                </a:lnTo>
                <a:lnTo>
                  <a:pt x="1366" y="476"/>
                </a:lnTo>
                <a:lnTo>
                  <a:pt x="1364" y="474"/>
                </a:lnTo>
                <a:lnTo>
                  <a:pt x="1364" y="473"/>
                </a:lnTo>
                <a:lnTo>
                  <a:pt x="1363" y="473"/>
                </a:lnTo>
                <a:lnTo>
                  <a:pt x="1363" y="471"/>
                </a:lnTo>
                <a:lnTo>
                  <a:pt x="1363" y="470"/>
                </a:lnTo>
                <a:lnTo>
                  <a:pt x="1362" y="469"/>
                </a:lnTo>
                <a:lnTo>
                  <a:pt x="1362" y="468"/>
                </a:lnTo>
                <a:lnTo>
                  <a:pt x="1361" y="466"/>
                </a:lnTo>
                <a:lnTo>
                  <a:pt x="1362" y="465"/>
                </a:lnTo>
                <a:lnTo>
                  <a:pt x="1363" y="465"/>
                </a:lnTo>
                <a:lnTo>
                  <a:pt x="1364" y="465"/>
                </a:lnTo>
                <a:lnTo>
                  <a:pt x="1366" y="465"/>
                </a:lnTo>
                <a:lnTo>
                  <a:pt x="1367" y="465"/>
                </a:lnTo>
                <a:lnTo>
                  <a:pt x="1368" y="465"/>
                </a:lnTo>
                <a:lnTo>
                  <a:pt x="1369" y="465"/>
                </a:lnTo>
                <a:lnTo>
                  <a:pt x="1370" y="465"/>
                </a:lnTo>
                <a:lnTo>
                  <a:pt x="1370" y="466"/>
                </a:lnTo>
                <a:lnTo>
                  <a:pt x="1370" y="467"/>
                </a:lnTo>
                <a:lnTo>
                  <a:pt x="1370" y="468"/>
                </a:lnTo>
                <a:lnTo>
                  <a:pt x="1370" y="469"/>
                </a:lnTo>
                <a:lnTo>
                  <a:pt x="1369" y="471"/>
                </a:lnTo>
                <a:lnTo>
                  <a:pt x="1369" y="473"/>
                </a:lnTo>
                <a:lnTo>
                  <a:pt x="1369" y="474"/>
                </a:lnTo>
                <a:lnTo>
                  <a:pt x="1368" y="475"/>
                </a:lnTo>
                <a:lnTo>
                  <a:pt x="1368" y="477"/>
                </a:lnTo>
                <a:lnTo>
                  <a:pt x="1367" y="477"/>
                </a:lnTo>
                <a:close/>
                <a:moveTo>
                  <a:pt x="1458" y="477"/>
                </a:moveTo>
                <a:lnTo>
                  <a:pt x="1458" y="476"/>
                </a:lnTo>
                <a:lnTo>
                  <a:pt x="1459" y="476"/>
                </a:lnTo>
                <a:lnTo>
                  <a:pt x="1459" y="477"/>
                </a:lnTo>
                <a:lnTo>
                  <a:pt x="1461" y="477"/>
                </a:lnTo>
                <a:lnTo>
                  <a:pt x="1462" y="477"/>
                </a:lnTo>
                <a:lnTo>
                  <a:pt x="1462" y="478"/>
                </a:lnTo>
                <a:lnTo>
                  <a:pt x="1463" y="478"/>
                </a:lnTo>
                <a:lnTo>
                  <a:pt x="1464" y="478"/>
                </a:lnTo>
                <a:lnTo>
                  <a:pt x="1468" y="481"/>
                </a:lnTo>
                <a:lnTo>
                  <a:pt x="1470" y="482"/>
                </a:lnTo>
                <a:lnTo>
                  <a:pt x="1473" y="483"/>
                </a:lnTo>
                <a:lnTo>
                  <a:pt x="1474" y="483"/>
                </a:lnTo>
                <a:lnTo>
                  <a:pt x="1474" y="484"/>
                </a:lnTo>
                <a:lnTo>
                  <a:pt x="1475" y="484"/>
                </a:lnTo>
                <a:lnTo>
                  <a:pt x="1476" y="484"/>
                </a:lnTo>
                <a:lnTo>
                  <a:pt x="1476" y="485"/>
                </a:lnTo>
                <a:lnTo>
                  <a:pt x="1477" y="485"/>
                </a:lnTo>
                <a:lnTo>
                  <a:pt x="1479" y="486"/>
                </a:lnTo>
                <a:lnTo>
                  <a:pt x="1476" y="485"/>
                </a:lnTo>
                <a:lnTo>
                  <a:pt x="1474" y="484"/>
                </a:lnTo>
                <a:lnTo>
                  <a:pt x="1471" y="483"/>
                </a:lnTo>
                <a:lnTo>
                  <a:pt x="1470" y="482"/>
                </a:lnTo>
                <a:lnTo>
                  <a:pt x="1468" y="481"/>
                </a:lnTo>
                <a:lnTo>
                  <a:pt x="1467" y="481"/>
                </a:lnTo>
                <a:lnTo>
                  <a:pt x="1467" y="482"/>
                </a:lnTo>
                <a:lnTo>
                  <a:pt x="1466" y="482"/>
                </a:lnTo>
                <a:lnTo>
                  <a:pt x="1466" y="483"/>
                </a:lnTo>
                <a:lnTo>
                  <a:pt x="1465" y="483"/>
                </a:lnTo>
                <a:lnTo>
                  <a:pt x="1465" y="484"/>
                </a:lnTo>
                <a:lnTo>
                  <a:pt x="1464" y="484"/>
                </a:lnTo>
                <a:lnTo>
                  <a:pt x="1464" y="485"/>
                </a:lnTo>
                <a:lnTo>
                  <a:pt x="1464" y="486"/>
                </a:lnTo>
                <a:lnTo>
                  <a:pt x="1464" y="485"/>
                </a:lnTo>
                <a:lnTo>
                  <a:pt x="1463" y="486"/>
                </a:lnTo>
                <a:lnTo>
                  <a:pt x="1463" y="487"/>
                </a:lnTo>
                <a:lnTo>
                  <a:pt x="1463" y="489"/>
                </a:lnTo>
                <a:lnTo>
                  <a:pt x="1463" y="487"/>
                </a:lnTo>
                <a:lnTo>
                  <a:pt x="1462" y="489"/>
                </a:lnTo>
                <a:lnTo>
                  <a:pt x="1462" y="490"/>
                </a:lnTo>
                <a:lnTo>
                  <a:pt x="1462" y="491"/>
                </a:lnTo>
                <a:lnTo>
                  <a:pt x="1461" y="491"/>
                </a:lnTo>
                <a:lnTo>
                  <a:pt x="1462" y="491"/>
                </a:lnTo>
                <a:lnTo>
                  <a:pt x="1462" y="492"/>
                </a:lnTo>
                <a:lnTo>
                  <a:pt x="1462" y="491"/>
                </a:lnTo>
                <a:lnTo>
                  <a:pt x="1462" y="492"/>
                </a:lnTo>
                <a:lnTo>
                  <a:pt x="1461" y="492"/>
                </a:lnTo>
                <a:lnTo>
                  <a:pt x="1461" y="493"/>
                </a:lnTo>
                <a:lnTo>
                  <a:pt x="1462" y="493"/>
                </a:lnTo>
                <a:lnTo>
                  <a:pt x="1462" y="494"/>
                </a:lnTo>
                <a:lnTo>
                  <a:pt x="1463" y="494"/>
                </a:lnTo>
                <a:lnTo>
                  <a:pt x="1462" y="494"/>
                </a:lnTo>
                <a:lnTo>
                  <a:pt x="1461" y="493"/>
                </a:lnTo>
                <a:lnTo>
                  <a:pt x="1461" y="494"/>
                </a:lnTo>
                <a:lnTo>
                  <a:pt x="1459" y="494"/>
                </a:lnTo>
                <a:lnTo>
                  <a:pt x="1458" y="494"/>
                </a:lnTo>
                <a:lnTo>
                  <a:pt x="1457" y="494"/>
                </a:lnTo>
                <a:lnTo>
                  <a:pt x="1456" y="494"/>
                </a:lnTo>
                <a:lnTo>
                  <a:pt x="1456" y="495"/>
                </a:lnTo>
                <a:lnTo>
                  <a:pt x="1456" y="496"/>
                </a:lnTo>
                <a:lnTo>
                  <a:pt x="1454" y="496"/>
                </a:lnTo>
                <a:lnTo>
                  <a:pt x="1451" y="494"/>
                </a:lnTo>
                <a:lnTo>
                  <a:pt x="1451" y="493"/>
                </a:lnTo>
                <a:lnTo>
                  <a:pt x="1450" y="493"/>
                </a:lnTo>
                <a:lnTo>
                  <a:pt x="1451" y="493"/>
                </a:lnTo>
                <a:lnTo>
                  <a:pt x="1451" y="494"/>
                </a:lnTo>
                <a:lnTo>
                  <a:pt x="1454" y="496"/>
                </a:lnTo>
                <a:lnTo>
                  <a:pt x="1455" y="496"/>
                </a:lnTo>
                <a:lnTo>
                  <a:pt x="1455" y="495"/>
                </a:lnTo>
                <a:lnTo>
                  <a:pt x="1454" y="495"/>
                </a:lnTo>
                <a:lnTo>
                  <a:pt x="1453" y="494"/>
                </a:lnTo>
                <a:lnTo>
                  <a:pt x="1454" y="495"/>
                </a:lnTo>
                <a:lnTo>
                  <a:pt x="1455" y="495"/>
                </a:lnTo>
                <a:lnTo>
                  <a:pt x="1455" y="494"/>
                </a:lnTo>
                <a:lnTo>
                  <a:pt x="1453" y="493"/>
                </a:lnTo>
                <a:lnTo>
                  <a:pt x="1454" y="493"/>
                </a:lnTo>
                <a:lnTo>
                  <a:pt x="1453" y="493"/>
                </a:lnTo>
                <a:lnTo>
                  <a:pt x="1451" y="492"/>
                </a:lnTo>
                <a:lnTo>
                  <a:pt x="1451" y="491"/>
                </a:lnTo>
                <a:lnTo>
                  <a:pt x="1450" y="491"/>
                </a:lnTo>
                <a:lnTo>
                  <a:pt x="1449" y="491"/>
                </a:lnTo>
                <a:lnTo>
                  <a:pt x="1447" y="489"/>
                </a:lnTo>
                <a:lnTo>
                  <a:pt x="1446" y="487"/>
                </a:lnTo>
                <a:lnTo>
                  <a:pt x="1447" y="486"/>
                </a:lnTo>
                <a:lnTo>
                  <a:pt x="1448" y="486"/>
                </a:lnTo>
                <a:lnTo>
                  <a:pt x="1449" y="486"/>
                </a:lnTo>
                <a:lnTo>
                  <a:pt x="1449" y="482"/>
                </a:lnTo>
                <a:lnTo>
                  <a:pt x="1448" y="482"/>
                </a:lnTo>
                <a:lnTo>
                  <a:pt x="1448" y="485"/>
                </a:lnTo>
                <a:lnTo>
                  <a:pt x="1448" y="482"/>
                </a:lnTo>
                <a:lnTo>
                  <a:pt x="1446" y="482"/>
                </a:lnTo>
                <a:lnTo>
                  <a:pt x="1447" y="485"/>
                </a:lnTo>
                <a:lnTo>
                  <a:pt x="1446" y="486"/>
                </a:lnTo>
                <a:lnTo>
                  <a:pt x="1446" y="487"/>
                </a:lnTo>
                <a:lnTo>
                  <a:pt x="1446" y="486"/>
                </a:lnTo>
                <a:lnTo>
                  <a:pt x="1445" y="487"/>
                </a:lnTo>
                <a:lnTo>
                  <a:pt x="1438" y="481"/>
                </a:lnTo>
                <a:lnTo>
                  <a:pt x="1437" y="477"/>
                </a:lnTo>
                <a:lnTo>
                  <a:pt x="1438" y="477"/>
                </a:lnTo>
                <a:lnTo>
                  <a:pt x="1439" y="477"/>
                </a:lnTo>
                <a:lnTo>
                  <a:pt x="1447" y="476"/>
                </a:lnTo>
                <a:lnTo>
                  <a:pt x="1447" y="477"/>
                </a:lnTo>
                <a:lnTo>
                  <a:pt x="1447" y="476"/>
                </a:lnTo>
                <a:lnTo>
                  <a:pt x="1451" y="476"/>
                </a:lnTo>
                <a:lnTo>
                  <a:pt x="1453" y="476"/>
                </a:lnTo>
                <a:lnTo>
                  <a:pt x="1453" y="479"/>
                </a:lnTo>
                <a:lnTo>
                  <a:pt x="1453" y="476"/>
                </a:lnTo>
                <a:lnTo>
                  <a:pt x="1455" y="476"/>
                </a:lnTo>
                <a:lnTo>
                  <a:pt x="1456" y="476"/>
                </a:lnTo>
                <a:lnTo>
                  <a:pt x="1456" y="477"/>
                </a:lnTo>
                <a:lnTo>
                  <a:pt x="1457" y="477"/>
                </a:lnTo>
                <a:lnTo>
                  <a:pt x="1457" y="476"/>
                </a:lnTo>
                <a:lnTo>
                  <a:pt x="1458" y="476"/>
                </a:lnTo>
                <a:lnTo>
                  <a:pt x="1458" y="477"/>
                </a:lnTo>
                <a:close/>
                <a:moveTo>
                  <a:pt x="1385" y="443"/>
                </a:moveTo>
                <a:lnTo>
                  <a:pt x="1392" y="446"/>
                </a:lnTo>
                <a:lnTo>
                  <a:pt x="1397" y="449"/>
                </a:lnTo>
                <a:lnTo>
                  <a:pt x="1397" y="450"/>
                </a:lnTo>
                <a:lnTo>
                  <a:pt x="1401" y="451"/>
                </a:lnTo>
                <a:lnTo>
                  <a:pt x="1403" y="452"/>
                </a:lnTo>
                <a:lnTo>
                  <a:pt x="1406" y="453"/>
                </a:lnTo>
                <a:lnTo>
                  <a:pt x="1410" y="456"/>
                </a:lnTo>
                <a:lnTo>
                  <a:pt x="1411" y="456"/>
                </a:lnTo>
                <a:lnTo>
                  <a:pt x="1412" y="457"/>
                </a:lnTo>
                <a:lnTo>
                  <a:pt x="1413" y="457"/>
                </a:lnTo>
                <a:lnTo>
                  <a:pt x="1415" y="458"/>
                </a:lnTo>
                <a:lnTo>
                  <a:pt x="1415" y="457"/>
                </a:lnTo>
                <a:lnTo>
                  <a:pt x="1416" y="458"/>
                </a:lnTo>
                <a:lnTo>
                  <a:pt x="1418" y="457"/>
                </a:lnTo>
                <a:lnTo>
                  <a:pt x="1421" y="459"/>
                </a:lnTo>
                <a:lnTo>
                  <a:pt x="1422" y="459"/>
                </a:lnTo>
                <a:lnTo>
                  <a:pt x="1423" y="459"/>
                </a:lnTo>
                <a:lnTo>
                  <a:pt x="1422" y="459"/>
                </a:lnTo>
                <a:lnTo>
                  <a:pt x="1423" y="459"/>
                </a:lnTo>
                <a:lnTo>
                  <a:pt x="1424" y="460"/>
                </a:lnTo>
                <a:lnTo>
                  <a:pt x="1425" y="460"/>
                </a:lnTo>
                <a:lnTo>
                  <a:pt x="1428" y="461"/>
                </a:lnTo>
                <a:lnTo>
                  <a:pt x="1429" y="462"/>
                </a:lnTo>
                <a:lnTo>
                  <a:pt x="1430" y="462"/>
                </a:lnTo>
                <a:lnTo>
                  <a:pt x="1431" y="462"/>
                </a:lnTo>
                <a:lnTo>
                  <a:pt x="1431" y="464"/>
                </a:lnTo>
                <a:lnTo>
                  <a:pt x="1432" y="464"/>
                </a:lnTo>
                <a:lnTo>
                  <a:pt x="1433" y="465"/>
                </a:lnTo>
                <a:lnTo>
                  <a:pt x="1435" y="465"/>
                </a:lnTo>
                <a:lnTo>
                  <a:pt x="1436" y="466"/>
                </a:lnTo>
                <a:lnTo>
                  <a:pt x="1437" y="466"/>
                </a:lnTo>
                <a:lnTo>
                  <a:pt x="1438" y="466"/>
                </a:lnTo>
                <a:lnTo>
                  <a:pt x="1438" y="467"/>
                </a:lnTo>
                <a:lnTo>
                  <a:pt x="1439" y="467"/>
                </a:lnTo>
                <a:lnTo>
                  <a:pt x="1440" y="467"/>
                </a:lnTo>
                <a:lnTo>
                  <a:pt x="1440" y="468"/>
                </a:lnTo>
                <a:lnTo>
                  <a:pt x="1441" y="468"/>
                </a:lnTo>
                <a:lnTo>
                  <a:pt x="1441" y="469"/>
                </a:lnTo>
                <a:lnTo>
                  <a:pt x="1442" y="469"/>
                </a:lnTo>
                <a:lnTo>
                  <a:pt x="1444" y="469"/>
                </a:lnTo>
                <a:lnTo>
                  <a:pt x="1444" y="470"/>
                </a:lnTo>
                <a:lnTo>
                  <a:pt x="1445" y="470"/>
                </a:lnTo>
                <a:lnTo>
                  <a:pt x="1446" y="470"/>
                </a:lnTo>
                <a:lnTo>
                  <a:pt x="1446" y="471"/>
                </a:lnTo>
                <a:lnTo>
                  <a:pt x="1445" y="471"/>
                </a:lnTo>
                <a:lnTo>
                  <a:pt x="1444" y="473"/>
                </a:lnTo>
                <a:lnTo>
                  <a:pt x="1441" y="473"/>
                </a:lnTo>
                <a:lnTo>
                  <a:pt x="1439" y="473"/>
                </a:lnTo>
                <a:lnTo>
                  <a:pt x="1438" y="473"/>
                </a:lnTo>
                <a:lnTo>
                  <a:pt x="1436" y="473"/>
                </a:lnTo>
                <a:lnTo>
                  <a:pt x="1430" y="473"/>
                </a:lnTo>
                <a:lnTo>
                  <a:pt x="1429" y="473"/>
                </a:lnTo>
                <a:lnTo>
                  <a:pt x="1425" y="473"/>
                </a:lnTo>
                <a:lnTo>
                  <a:pt x="1423" y="471"/>
                </a:lnTo>
                <a:lnTo>
                  <a:pt x="1421" y="471"/>
                </a:lnTo>
                <a:lnTo>
                  <a:pt x="1419" y="471"/>
                </a:lnTo>
                <a:lnTo>
                  <a:pt x="1416" y="471"/>
                </a:lnTo>
                <a:lnTo>
                  <a:pt x="1415" y="471"/>
                </a:lnTo>
                <a:lnTo>
                  <a:pt x="1414" y="471"/>
                </a:lnTo>
                <a:lnTo>
                  <a:pt x="1413" y="471"/>
                </a:lnTo>
                <a:lnTo>
                  <a:pt x="1413" y="470"/>
                </a:lnTo>
                <a:lnTo>
                  <a:pt x="1412" y="470"/>
                </a:lnTo>
                <a:lnTo>
                  <a:pt x="1411" y="470"/>
                </a:lnTo>
                <a:lnTo>
                  <a:pt x="1407" y="469"/>
                </a:lnTo>
                <a:lnTo>
                  <a:pt x="1407" y="468"/>
                </a:lnTo>
                <a:lnTo>
                  <a:pt x="1405" y="467"/>
                </a:lnTo>
                <a:lnTo>
                  <a:pt x="1404" y="467"/>
                </a:lnTo>
                <a:lnTo>
                  <a:pt x="1404" y="466"/>
                </a:lnTo>
                <a:lnTo>
                  <a:pt x="1403" y="465"/>
                </a:lnTo>
                <a:lnTo>
                  <a:pt x="1402" y="465"/>
                </a:lnTo>
                <a:lnTo>
                  <a:pt x="1401" y="465"/>
                </a:lnTo>
                <a:lnTo>
                  <a:pt x="1401" y="464"/>
                </a:lnTo>
                <a:lnTo>
                  <a:pt x="1399" y="464"/>
                </a:lnTo>
                <a:lnTo>
                  <a:pt x="1398" y="464"/>
                </a:lnTo>
                <a:lnTo>
                  <a:pt x="1397" y="462"/>
                </a:lnTo>
                <a:lnTo>
                  <a:pt x="1394" y="461"/>
                </a:lnTo>
                <a:lnTo>
                  <a:pt x="1393" y="461"/>
                </a:lnTo>
                <a:lnTo>
                  <a:pt x="1394" y="461"/>
                </a:lnTo>
                <a:lnTo>
                  <a:pt x="1390" y="459"/>
                </a:lnTo>
                <a:lnTo>
                  <a:pt x="1389" y="459"/>
                </a:lnTo>
                <a:lnTo>
                  <a:pt x="1389" y="458"/>
                </a:lnTo>
                <a:lnTo>
                  <a:pt x="1388" y="458"/>
                </a:lnTo>
                <a:lnTo>
                  <a:pt x="1387" y="458"/>
                </a:lnTo>
                <a:lnTo>
                  <a:pt x="1386" y="458"/>
                </a:lnTo>
                <a:lnTo>
                  <a:pt x="1378" y="453"/>
                </a:lnTo>
                <a:lnTo>
                  <a:pt x="1378" y="452"/>
                </a:lnTo>
                <a:lnTo>
                  <a:pt x="1377" y="452"/>
                </a:lnTo>
                <a:lnTo>
                  <a:pt x="1377" y="451"/>
                </a:lnTo>
                <a:lnTo>
                  <a:pt x="1376" y="451"/>
                </a:lnTo>
                <a:lnTo>
                  <a:pt x="1376" y="450"/>
                </a:lnTo>
                <a:lnTo>
                  <a:pt x="1376" y="451"/>
                </a:lnTo>
                <a:lnTo>
                  <a:pt x="1375" y="449"/>
                </a:lnTo>
                <a:lnTo>
                  <a:pt x="1373" y="448"/>
                </a:lnTo>
                <a:lnTo>
                  <a:pt x="1372" y="446"/>
                </a:lnTo>
                <a:lnTo>
                  <a:pt x="1372" y="445"/>
                </a:lnTo>
                <a:lnTo>
                  <a:pt x="1373" y="444"/>
                </a:lnTo>
                <a:lnTo>
                  <a:pt x="1373" y="443"/>
                </a:lnTo>
                <a:lnTo>
                  <a:pt x="1375" y="443"/>
                </a:lnTo>
                <a:lnTo>
                  <a:pt x="1375" y="442"/>
                </a:lnTo>
                <a:lnTo>
                  <a:pt x="1376" y="441"/>
                </a:lnTo>
                <a:lnTo>
                  <a:pt x="1376" y="440"/>
                </a:lnTo>
                <a:lnTo>
                  <a:pt x="1379" y="441"/>
                </a:lnTo>
                <a:lnTo>
                  <a:pt x="1380" y="441"/>
                </a:lnTo>
                <a:lnTo>
                  <a:pt x="1381" y="442"/>
                </a:lnTo>
                <a:lnTo>
                  <a:pt x="1384" y="443"/>
                </a:lnTo>
                <a:lnTo>
                  <a:pt x="1385" y="443"/>
                </a:lnTo>
                <a:close/>
                <a:moveTo>
                  <a:pt x="1423" y="446"/>
                </a:moveTo>
                <a:lnTo>
                  <a:pt x="1423" y="448"/>
                </a:lnTo>
                <a:lnTo>
                  <a:pt x="1422" y="448"/>
                </a:lnTo>
                <a:lnTo>
                  <a:pt x="1423" y="448"/>
                </a:lnTo>
                <a:lnTo>
                  <a:pt x="1422" y="448"/>
                </a:lnTo>
                <a:lnTo>
                  <a:pt x="1422" y="449"/>
                </a:lnTo>
                <a:lnTo>
                  <a:pt x="1421" y="449"/>
                </a:lnTo>
                <a:lnTo>
                  <a:pt x="1420" y="449"/>
                </a:lnTo>
                <a:lnTo>
                  <a:pt x="1419" y="449"/>
                </a:lnTo>
                <a:lnTo>
                  <a:pt x="1419" y="448"/>
                </a:lnTo>
                <a:lnTo>
                  <a:pt x="1416" y="446"/>
                </a:lnTo>
                <a:lnTo>
                  <a:pt x="1412" y="445"/>
                </a:lnTo>
                <a:lnTo>
                  <a:pt x="1411" y="444"/>
                </a:lnTo>
                <a:lnTo>
                  <a:pt x="1406" y="442"/>
                </a:lnTo>
                <a:lnTo>
                  <a:pt x="1404" y="441"/>
                </a:lnTo>
                <a:lnTo>
                  <a:pt x="1402" y="440"/>
                </a:lnTo>
                <a:lnTo>
                  <a:pt x="1401" y="440"/>
                </a:lnTo>
                <a:lnTo>
                  <a:pt x="1401" y="439"/>
                </a:lnTo>
                <a:lnTo>
                  <a:pt x="1399" y="439"/>
                </a:lnTo>
                <a:lnTo>
                  <a:pt x="1399" y="437"/>
                </a:lnTo>
                <a:lnTo>
                  <a:pt x="1399" y="436"/>
                </a:lnTo>
                <a:lnTo>
                  <a:pt x="1401" y="436"/>
                </a:lnTo>
                <a:lnTo>
                  <a:pt x="1401" y="435"/>
                </a:lnTo>
                <a:lnTo>
                  <a:pt x="1402" y="435"/>
                </a:lnTo>
                <a:lnTo>
                  <a:pt x="1404" y="436"/>
                </a:lnTo>
                <a:lnTo>
                  <a:pt x="1408" y="439"/>
                </a:lnTo>
                <a:lnTo>
                  <a:pt x="1411" y="440"/>
                </a:lnTo>
                <a:lnTo>
                  <a:pt x="1412" y="440"/>
                </a:lnTo>
                <a:lnTo>
                  <a:pt x="1422" y="444"/>
                </a:lnTo>
                <a:lnTo>
                  <a:pt x="1422" y="445"/>
                </a:lnTo>
                <a:lnTo>
                  <a:pt x="1423" y="445"/>
                </a:lnTo>
                <a:lnTo>
                  <a:pt x="1423" y="446"/>
                </a:lnTo>
                <a:close/>
                <a:moveTo>
                  <a:pt x="1433" y="440"/>
                </a:moveTo>
                <a:lnTo>
                  <a:pt x="1435" y="440"/>
                </a:lnTo>
                <a:lnTo>
                  <a:pt x="1436" y="440"/>
                </a:lnTo>
                <a:lnTo>
                  <a:pt x="1436" y="441"/>
                </a:lnTo>
                <a:lnTo>
                  <a:pt x="1437" y="441"/>
                </a:lnTo>
                <a:lnTo>
                  <a:pt x="1437" y="442"/>
                </a:lnTo>
                <a:lnTo>
                  <a:pt x="1437" y="443"/>
                </a:lnTo>
                <a:lnTo>
                  <a:pt x="1437" y="444"/>
                </a:lnTo>
                <a:lnTo>
                  <a:pt x="1438" y="452"/>
                </a:lnTo>
                <a:lnTo>
                  <a:pt x="1438" y="453"/>
                </a:lnTo>
                <a:lnTo>
                  <a:pt x="1437" y="454"/>
                </a:lnTo>
                <a:lnTo>
                  <a:pt x="1436" y="454"/>
                </a:lnTo>
                <a:lnTo>
                  <a:pt x="1436" y="456"/>
                </a:lnTo>
                <a:lnTo>
                  <a:pt x="1435" y="456"/>
                </a:lnTo>
                <a:lnTo>
                  <a:pt x="1435" y="454"/>
                </a:lnTo>
                <a:lnTo>
                  <a:pt x="1433" y="454"/>
                </a:lnTo>
                <a:lnTo>
                  <a:pt x="1432" y="454"/>
                </a:lnTo>
                <a:lnTo>
                  <a:pt x="1432" y="453"/>
                </a:lnTo>
                <a:lnTo>
                  <a:pt x="1432" y="452"/>
                </a:lnTo>
                <a:lnTo>
                  <a:pt x="1432" y="451"/>
                </a:lnTo>
                <a:lnTo>
                  <a:pt x="1431" y="448"/>
                </a:lnTo>
                <a:lnTo>
                  <a:pt x="1431" y="446"/>
                </a:lnTo>
                <a:lnTo>
                  <a:pt x="1431" y="445"/>
                </a:lnTo>
                <a:lnTo>
                  <a:pt x="1431" y="444"/>
                </a:lnTo>
                <a:lnTo>
                  <a:pt x="1430" y="443"/>
                </a:lnTo>
                <a:lnTo>
                  <a:pt x="1431" y="442"/>
                </a:lnTo>
                <a:lnTo>
                  <a:pt x="1431" y="441"/>
                </a:lnTo>
                <a:lnTo>
                  <a:pt x="1431" y="440"/>
                </a:lnTo>
                <a:lnTo>
                  <a:pt x="1432" y="440"/>
                </a:lnTo>
                <a:lnTo>
                  <a:pt x="1433" y="440"/>
                </a:lnTo>
                <a:close/>
                <a:moveTo>
                  <a:pt x="1422" y="441"/>
                </a:moveTo>
                <a:lnTo>
                  <a:pt x="1418" y="439"/>
                </a:lnTo>
                <a:lnTo>
                  <a:pt x="1416" y="437"/>
                </a:lnTo>
                <a:lnTo>
                  <a:pt x="1413" y="436"/>
                </a:lnTo>
                <a:lnTo>
                  <a:pt x="1410" y="435"/>
                </a:lnTo>
                <a:lnTo>
                  <a:pt x="1406" y="433"/>
                </a:lnTo>
                <a:lnTo>
                  <a:pt x="1405" y="433"/>
                </a:lnTo>
                <a:lnTo>
                  <a:pt x="1405" y="432"/>
                </a:lnTo>
                <a:lnTo>
                  <a:pt x="1404" y="432"/>
                </a:lnTo>
                <a:lnTo>
                  <a:pt x="1404" y="431"/>
                </a:lnTo>
                <a:lnTo>
                  <a:pt x="1405" y="431"/>
                </a:lnTo>
                <a:lnTo>
                  <a:pt x="1405" y="429"/>
                </a:lnTo>
                <a:lnTo>
                  <a:pt x="1406" y="429"/>
                </a:lnTo>
                <a:lnTo>
                  <a:pt x="1406" y="428"/>
                </a:lnTo>
                <a:lnTo>
                  <a:pt x="1407" y="428"/>
                </a:lnTo>
                <a:lnTo>
                  <a:pt x="1407" y="429"/>
                </a:lnTo>
                <a:lnTo>
                  <a:pt x="1412" y="431"/>
                </a:lnTo>
                <a:lnTo>
                  <a:pt x="1414" y="432"/>
                </a:lnTo>
                <a:lnTo>
                  <a:pt x="1422" y="436"/>
                </a:lnTo>
                <a:lnTo>
                  <a:pt x="1423" y="436"/>
                </a:lnTo>
                <a:lnTo>
                  <a:pt x="1424" y="437"/>
                </a:lnTo>
                <a:lnTo>
                  <a:pt x="1424" y="439"/>
                </a:lnTo>
                <a:lnTo>
                  <a:pt x="1424" y="440"/>
                </a:lnTo>
                <a:lnTo>
                  <a:pt x="1423" y="441"/>
                </a:lnTo>
                <a:lnTo>
                  <a:pt x="1422" y="441"/>
                </a:lnTo>
                <a:close/>
                <a:moveTo>
                  <a:pt x="1430" y="432"/>
                </a:moveTo>
                <a:lnTo>
                  <a:pt x="1429" y="431"/>
                </a:lnTo>
                <a:lnTo>
                  <a:pt x="1429" y="429"/>
                </a:lnTo>
                <a:lnTo>
                  <a:pt x="1430" y="429"/>
                </a:lnTo>
                <a:lnTo>
                  <a:pt x="1430" y="428"/>
                </a:lnTo>
                <a:lnTo>
                  <a:pt x="1431" y="428"/>
                </a:lnTo>
                <a:lnTo>
                  <a:pt x="1431" y="429"/>
                </a:lnTo>
                <a:lnTo>
                  <a:pt x="1431" y="431"/>
                </a:lnTo>
                <a:lnTo>
                  <a:pt x="1430" y="432"/>
                </a:lnTo>
                <a:close/>
                <a:moveTo>
                  <a:pt x="1392" y="422"/>
                </a:moveTo>
                <a:lnTo>
                  <a:pt x="1390" y="422"/>
                </a:lnTo>
                <a:lnTo>
                  <a:pt x="1389" y="422"/>
                </a:lnTo>
                <a:lnTo>
                  <a:pt x="1388" y="422"/>
                </a:lnTo>
                <a:lnTo>
                  <a:pt x="1387" y="422"/>
                </a:lnTo>
                <a:lnTo>
                  <a:pt x="1386" y="422"/>
                </a:lnTo>
                <a:lnTo>
                  <a:pt x="1386" y="420"/>
                </a:lnTo>
                <a:lnTo>
                  <a:pt x="1385" y="420"/>
                </a:lnTo>
                <a:lnTo>
                  <a:pt x="1384" y="420"/>
                </a:lnTo>
                <a:lnTo>
                  <a:pt x="1382" y="420"/>
                </a:lnTo>
                <a:lnTo>
                  <a:pt x="1381" y="420"/>
                </a:lnTo>
                <a:lnTo>
                  <a:pt x="1380" y="420"/>
                </a:lnTo>
                <a:lnTo>
                  <a:pt x="1378" y="420"/>
                </a:lnTo>
                <a:lnTo>
                  <a:pt x="1377" y="420"/>
                </a:lnTo>
                <a:lnTo>
                  <a:pt x="1377" y="419"/>
                </a:lnTo>
                <a:lnTo>
                  <a:pt x="1377" y="418"/>
                </a:lnTo>
                <a:lnTo>
                  <a:pt x="1378" y="418"/>
                </a:lnTo>
                <a:lnTo>
                  <a:pt x="1379" y="418"/>
                </a:lnTo>
                <a:lnTo>
                  <a:pt x="1379" y="417"/>
                </a:lnTo>
                <a:lnTo>
                  <a:pt x="1380" y="417"/>
                </a:lnTo>
                <a:lnTo>
                  <a:pt x="1382" y="417"/>
                </a:lnTo>
                <a:lnTo>
                  <a:pt x="1385" y="417"/>
                </a:lnTo>
                <a:lnTo>
                  <a:pt x="1386" y="417"/>
                </a:lnTo>
                <a:lnTo>
                  <a:pt x="1387" y="417"/>
                </a:lnTo>
                <a:lnTo>
                  <a:pt x="1388" y="417"/>
                </a:lnTo>
                <a:lnTo>
                  <a:pt x="1389" y="417"/>
                </a:lnTo>
                <a:lnTo>
                  <a:pt x="1390" y="417"/>
                </a:lnTo>
                <a:lnTo>
                  <a:pt x="1392" y="417"/>
                </a:lnTo>
                <a:lnTo>
                  <a:pt x="1393" y="417"/>
                </a:lnTo>
                <a:lnTo>
                  <a:pt x="1393" y="418"/>
                </a:lnTo>
                <a:lnTo>
                  <a:pt x="1393" y="419"/>
                </a:lnTo>
                <a:lnTo>
                  <a:pt x="1393" y="420"/>
                </a:lnTo>
                <a:lnTo>
                  <a:pt x="1393" y="422"/>
                </a:lnTo>
                <a:lnTo>
                  <a:pt x="1392" y="422"/>
                </a:lnTo>
                <a:close/>
                <a:moveTo>
                  <a:pt x="1396" y="422"/>
                </a:moveTo>
                <a:lnTo>
                  <a:pt x="1395" y="420"/>
                </a:lnTo>
                <a:lnTo>
                  <a:pt x="1394" y="420"/>
                </a:lnTo>
                <a:lnTo>
                  <a:pt x="1394" y="419"/>
                </a:lnTo>
                <a:lnTo>
                  <a:pt x="1394" y="418"/>
                </a:lnTo>
                <a:lnTo>
                  <a:pt x="1394" y="417"/>
                </a:lnTo>
                <a:lnTo>
                  <a:pt x="1395" y="417"/>
                </a:lnTo>
                <a:lnTo>
                  <a:pt x="1396" y="417"/>
                </a:lnTo>
                <a:lnTo>
                  <a:pt x="1398" y="417"/>
                </a:lnTo>
                <a:lnTo>
                  <a:pt x="1401" y="417"/>
                </a:lnTo>
                <a:lnTo>
                  <a:pt x="1402" y="416"/>
                </a:lnTo>
                <a:lnTo>
                  <a:pt x="1403" y="417"/>
                </a:lnTo>
                <a:lnTo>
                  <a:pt x="1404" y="417"/>
                </a:lnTo>
                <a:lnTo>
                  <a:pt x="1404" y="418"/>
                </a:lnTo>
                <a:lnTo>
                  <a:pt x="1404" y="419"/>
                </a:lnTo>
                <a:lnTo>
                  <a:pt x="1404" y="420"/>
                </a:lnTo>
                <a:lnTo>
                  <a:pt x="1403" y="420"/>
                </a:lnTo>
                <a:lnTo>
                  <a:pt x="1402" y="420"/>
                </a:lnTo>
                <a:lnTo>
                  <a:pt x="1401" y="420"/>
                </a:lnTo>
                <a:lnTo>
                  <a:pt x="1398" y="420"/>
                </a:lnTo>
                <a:lnTo>
                  <a:pt x="1396" y="422"/>
                </a:lnTo>
                <a:close/>
                <a:moveTo>
                  <a:pt x="1410" y="424"/>
                </a:moveTo>
                <a:lnTo>
                  <a:pt x="1408" y="424"/>
                </a:lnTo>
                <a:lnTo>
                  <a:pt x="1408" y="423"/>
                </a:lnTo>
                <a:lnTo>
                  <a:pt x="1407" y="423"/>
                </a:lnTo>
                <a:lnTo>
                  <a:pt x="1407" y="420"/>
                </a:lnTo>
                <a:lnTo>
                  <a:pt x="1407" y="418"/>
                </a:lnTo>
                <a:lnTo>
                  <a:pt x="1407" y="417"/>
                </a:lnTo>
                <a:lnTo>
                  <a:pt x="1407" y="415"/>
                </a:lnTo>
                <a:lnTo>
                  <a:pt x="1407" y="414"/>
                </a:lnTo>
                <a:lnTo>
                  <a:pt x="1407" y="412"/>
                </a:lnTo>
                <a:lnTo>
                  <a:pt x="1408" y="412"/>
                </a:lnTo>
                <a:lnTo>
                  <a:pt x="1410" y="412"/>
                </a:lnTo>
                <a:lnTo>
                  <a:pt x="1411" y="412"/>
                </a:lnTo>
                <a:lnTo>
                  <a:pt x="1412" y="414"/>
                </a:lnTo>
                <a:lnTo>
                  <a:pt x="1412" y="415"/>
                </a:lnTo>
                <a:lnTo>
                  <a:pt x="1412" y="416"/>
                </a:lnTo>
                <a:lnTo>
                  <a:pt x="1412" y="417"/>
                </a:lnTo>
                <a:lnTo>
                  <a:pt x="1412" y="418"/>
                </a:lnTo>
                <a:lnTo>
                  <a:pt x="1412" y="419"/>
                </a:lnTo>
                <a:lnTo>
                  <a:pt x="1412" y="422"/>
                </a:lnTo>
                <a:lnTo>
                  <a:pt x="1412" y="423"/>
                </a:lnTo>
                <a:lnTo>
                  <a:pt x="1412" y="424"/>
                </a:lnTo>
                <a:lnTo>
                  <a:pt x="1411" y="424"/>
                </a:lnTo>
                <a:lnTo>
                  <a:pt x="1410" y="424"/>
                </a:lnTo>
                <a:close/>
                <a:moveTo>
                  <a:pt x="1438" y="414"/>
                </a:moveTo>
                <a:lnTo>
                  <a:pt x="1439" y="414"/>
                </a:lnTo>
                <a:lnTo>
                  <a:pt x="1440" y="415"/>
                </a:lnTo>
                <a:lnTo>
                  <a:pt x="1441" y="415"/>
                </a:lnTo>
                <a:lnTo>
                  <a:pt x="1442" y="416"/>
                </a:lnTo>
                <a:lnTo>
                  <a:pt x="1442" y="417"/>
                </a:lnTo>
                <a:lnTo>
                  <a:pt x="1444" y="417"/>
                </a:lnTo>
                <a:lnTo>
                  <a:pt x="1444" y="418"/>
                </a:lnTo>
                <a:lnTo>
                  <a:pt x="1444" y="419"/>
                </a:lnTo>
                <a:lnTo>
                  <a:pt x="1444" y="420"/>
                </a:lnTo>
                <a:lnTo>
                  <a:pt x="1442" y="420"/>
                </a:lnTo>
                <a:lnTo>
                  <a:pt x="1441" y="422"/>
                </a:lnTo>
                <a:lnTo>
                  <a:pt x="1440" y="422"/>
                </a:lnTo>
                <a:lnTo>
                  <a:pt x="1439" y="422"/>
                </a:lnTo>
                <a:lnTo>
                  <a:pt x="1438" y="420"/>
                </a:lnTo>
                <a:lnTo>
                  <a:pt x="1437" y="420"/>
                </a:lnTo>
                <a:lnTo>
                  <a:pt x="1436" y="419"/>
                </a:lnTo>
                <a:lnTo>
                  <a:pt x="1436" y="418"/>
                </a:lnTo>
                <a:lnTo>
                  <a:pt x="1435" y="418"/>
                </a:lnTo>
                <a:lnTo>
                  <a:pt x="1435" y="417"/>
                </a:lnTo>
                <a:lnTo>
                  <a:pt x="1435" y="416"/>
                </a:lnTo>
                <a:lnTo>
                  <a:pt x="1436" y="416"/>
                </a:lnTo>
                <a:lnTo>
                  <a:pt x="1436" y="415"/>
                </a:lnTo>
                <a:lnTo>
                  <a:pt x="1436" y="414"/>
                </a:lnTo>
                <a:lnTo>
                  <a:pt x="1437" y="414"/>
                </a:lnTo>
                <a:lnTo>
                  <a:pt x="1438" y="414"/>
                </a:lnTo>
                <a:close/>
                <a:moveTo>
                  <a:pt x="1425" y="425"/>
                </a:moveTo>
                <a:lnTo>
                  <a:pt x="1424" y="425"/>
                </a:lnTo>
                <a:lnTo>
                  <a:pt x="1424" y="424"/>
                </a:lnTo>
                <a:lnTo>
                  <a:pt x="1423" y="423"/>
                </a:lnTo>
                <a:lnTo>
                  <a:pt x="1423" y="419"/>
                </a:lnTo>
                <a:lnTo>
                  <a:pt x="1423" y="417"/>
                </a:lnTo>
                <a:lnTo>
                  <a:pt x="1423" y="416"/>
                </a:lnTo>
                <a:lnTo>
                  <a:pt x="1423" y="415"/>
                </a:lnTo>
                <a:lnTo>
                  <a:pt x="1423" y="412"/>
                </a:lnTo>
                <a:lnTo>
                  <a:pt x="1423" y="411"/>
                </a:lnTo>
                <a:lnTo>
                  <a:pt x="1423" y="410"/>
                </a:lnTo>
                <a:lnTo>
                  <a:pt x="1424" y="410"/>
                </a:lnTo>
                <a:lnTo>
                  <a:pt x="1425" y="410"/>
                </a:lnTo>
                <a:lnTo>
                  <a:pt x="1427" y="410"/>
                </a:lnTo>
                <a:lnTo>
                  <a:pt x="1427" y="411"/>
                </a:lnTo>
                <a:lnTo>
                  <a:pt x="1428" y="411"/>
                </a:lnTo>
                <a:lnTo>
                  <a:pt x="1428" y="412"/>
                </a:lnTo>
                <a:lnTo>
                  <a:pt x="1428" y="415"/>
                </a:lnTo>
                <a:lnTo>
                  <a:pt x="1428" y="416"/>
                </a:lnTo>
                <a:lnTo>
                  <a:pt x="1428" y="417"/>
                </a:lnTo>
                <a:lnTo>
                  <a:pt x="1428" y="418"/>
                </a:lnTo>
                <a:lnTo>
                  <a:pt x="1428" y="422"/>
                </a:lnTo>
                <a:lnTo>
                  <a:pt x="1428" y="423"/>
                </a:lnTo>
                <a:lnTo>
                  <a:pt x="1428" y="424"/>
                </a:lnTo>
                <a:lnTo>
                  <a:pt x="1427" y="424"/>
                </a:lnTo>
                <a:lnTo>
                  <a:pt x="1427" y="425"/>
                </a:lnTo>
                <a:lnTo>
                  <a:pt x="1425" y="425"/>
                </a:lnTo>
                <a:close/>
                <a:moveTo>
                  <a:pt x="1418" y="428"/>
                </a:moveTo>
                <a:lnTo>
                  <a:pt x="1416" y="427"/>
                </a:lnTo>
                <a:lnTo>
                  <a:pt x="1416" y="426"/>
                </a:lnTo>
                <a:lnTo>
                  <a:pt x="1415" y="418"/>
                </a:lnTo>
                <a:lnTo>
                  <a:pt x="1415" y="416"/>
                </a:lnTo>
                <a:lnTo>
                  <a:pt x="1415" y="412"/>
                </a:lnTo>
                <a:lnTo>
                  <a:pt x="1415" y="411"/>
                </a:lnTo>
                <a:lnTo>
                  <a:pt x="1415" y="409"/>
                </a:lnTo>
                <a:lnTo>
                  <a:pt x="1415" y="408"/>
                </a:lnTo>
                <a:lnTo>
                  <a:pt x="1416" y="408"/>
                </a:lnTo>
                <a:lnTo>
                  <a:pt x="1418" y="407"/>
                </a:lnTo>
                <a:lnTo>
                  <a:pt x="1418" y="408"/>
                </a:lnTo>
                <a:lnTo>
                  <a:pt x="1419" y="408"/>
                </a:lnTo>
                <a:lnTo>
                  <a:pt x="1419" y="409"/>
                </a:lnTo>
                <a:lnTo>
                  <a:pt x="1420" y="409"/>
                </a:lnTo>
                <a:lnTo>
                  <a:pt x="1420" y="410"/>
                </a:lnTo>
                <a:lnTo>
                  <a:pt x="1420" y="411"/>
                </a:lnTo>
                <a:lnTo>
                  <a:pt x="1420" y="414"/>
                </a:lnTo>
                <a:lnTo>
                  <a:pt x="1420" y="416"/>
                </a:lnTo>
                <a:lnTo>
                  <a:pt x="1420" y="417"/>
                </a:lnTo>
                <a:lnTo>
                  <a:pt x="1420" y="426"/>
                </a:lnTo>
                <a:lnTo>
                  <a:pt x="1420" y="427"/>
                </a:lnTo>
                <a:lnTo>
                  <a:pt x="1419" y="428"/>
                </a:lnTo>
                <a:lnTo>
                  <a:pt x="1418" y="428"/>
                </a:lnTo>
                <a:close/>
                <a:moveTo>
                  <a:pt x="1446" y="406"/>
                </a:moveTo>
                <a:lnTo>
                  <a:pt x="1445" y="406"/>
                </a:lnTo>
                <a:lnTo>
                  <a:pt x="1445" y="404"/>
                </a:lnTo>
                <a:lnTo>
                  <a:pt x="1444" y="404"/>
                </a:lnTo>
                <a:lnTo>
                  <a:pt x="1444" y="403"/>
                </a:lnTo>
                <a:lnTo>
                  <a:pt x="1442" y="403"/>
                </a:lnTo>
                <a:lnTo>
                  <a:pt x="1442" y="402"/>
                </a:lnTo>
                <a:lnTo>
                  <a:pt x="1444" y="402"/>
                </a:lnTo>
                <a:lnTo>
                  <a:pt x="1444" y="401"/>
                </a:lnTo>
                <a:lnTo>
                  <a:pt x="1446" y="401"/>
                </a:lnTo>
                <a:lnTo>
                  <a:pt x="1447" y="401"/>
                </a:lnTo>
                <a:lnTo>
                  <a:pt x="1448" y="401"/>
                </a:lnTo>
                <a:lnTo>
                  <a:pt x="1450" y="401"/>
                </a:lnTo>
                <a:lnTo>
                  <a:pt x="1451" y="401"/>
                </a:lnTo>
                <a:lnTo>
                  <a:pt x="1453" y="401"/>
                </a:lnTo>
                <a:lnTo>
                  <a:pt x="1453" y="402"/>
                </a:lnTo>
                <a:lnTo>
                  <a:pt x="1453" y="403"/>
                </a:lnTo>
                <a:lnTo>
                  <a:pt x="1453" y="404"/>
                </a:lnTo>
                <a:lnTo>
                  <a:pt x="1451" y="404"/>
                </a:lnTo>
                <a:lnTo>
                  <a:pt x="1451" y="406"/>
                </a:lnTo>
                <a:lnTo>
                  <a:pt x="1448" y="406"/>
                </a:lnTo>
                <a:lnTo>
                  <a:pt x="1446" y="406"/>
                </a:lnTo>
                <a:close/>
                <a:moveTo>
                  <a:pt x="1442" y="401"/>
                </a:moveTo>
                <a:lnTo>
                  <a:pt x="1441" y="401"/>
                </a:lnTo>
                <a:lnTo>
                  <a:pt x="1441" y="400"/>
                </a:lnTo>
                <a:lnTo>
                  <a:pt x="1441" y="399"/>
                </a:lnTo>
                <a:lnTo>
                  <a:pt x="1440" y="399"/>
                </a:lnTo>
                <a:lnTo>
                  <a:pt x="1441" y="398"/>
                </a:lnTo>
                <a:lnTo>
                  <a:pt x="1445" y="397"/>
                </a:lnTo>
                <a:lnTo>
                  <a:pt x="1451" y="397"/>
                </a:lnTo>
                <a:lnTo>
                  <a:pt x="1453" y="398"/>
                </a:lnTo>
                <a:lnTo>
                  <a:pt x="1453" y="399"/>
                </a:lnTo>
                <a:lnTo>
                  <a:pt x="1453" y="400"/>
                </a:lnTo>
                <a:lnTo>
                  <a:pt x="1451" y="400"/>
                </a:lnTo>
                <a:lnTo>
                  <a:pt x="1451" y="401"/>
                </a:lnTo>
                <a:lnTo>
                  <a:pt x="1448" y="401"/>
                </a:lnTo>
                <a:lnTo>
                  <a:pt x="1446" y="401"/>
                </a:lnTo>
                <a:lnTo>
                  <a:pt x="1444" y="401"/>
                </a:lnTo>
                <a:lnTo>
                  <a:pt x="1442" y="401"/>
                </a:lnTo>
                <a:close/>
                <a:moveTo>
                  <a:pt x="1441" y="397"/>
                </a:moveTo>
                <a:lnTo>
                  <a:pt x="1440" y="397"/>
                </a:lnTo>
                <a:lnTo>
                  <a:pt x="1440" y="395"/>
                </a:lnTo>
                <a:lnTo>
                  <a:pt x="1440" y="394"/>
                </a:lnTo>
                <a:lnTo>
                  <a:pt x="1440" y="393"/>
                </a:lnTo>
                <a:lnTo>
                  <a:pt x="1440" y="392"/>
                </a:lnTo>
                <a:lnTo>
                  <a:pt x="1440" y="391"/>
                </a:lnTo>
                <a:lnTo>
                  <a:pt x="1441" y="391"/>
                </a:lnTo>
                <a:lnTo>
                  <a:pt x="1442" y="391"/>
                </a:lnTo>
                <a:lnTo>
                  <a:pt x="1446" y="391"/>
                </a:lnTo>
                <a:lnTo>
                  <a:pt x="1450" y="391"/>
                </a:lnTo>
                <a:lnTo>
                  <a:pt x="1451" y="391"/>
                </a:lnTo>
                <a:lnTo>
                  <a:pt x="1453" y="391"/>
                </a:lnTo>
                <a:lnTo>
                  <a:pt x="1453" y="392"/>
                </a:lnTo>
                <a:lnTo>
                  <a:pt x="1453" y="394"/>
                </a:lnTo>
                <a:lnTo>
                  <a:pt x="1453" y="395"/>
                </a:lnTo>
                <a:lnTo>
                  <a:pt x="1451" y="395"/>
                </a:lnTo>
                <a:lnTo>
                  <a:pt x="1451" y="397"/>
                </a:lnTo>
                <a:lnTo>
                  <a:pt x="1447" y="397"/>
                </a:lnTo>
                <a:lnTo>
                  <a:pt x="1444" y="397"/>
                </a:lnTo>
                <a:lnTo>
                  <a:pt x="1442" y="397"/>
                </a:lnTo>
                <a:lnTo>
                  <a:pt x="1441" y="397"/>
                </a:lnTo>
                <a:close/>
                <a:moveTo>
                  <a:pt x="1448" y="390"/>
                </a:moveTo>
                <a:lnTo>
                  <a:pt x="1447" y="390"/>
                </a:lnTo>
                <a:lnTo>
                  <a:pt x="1447" y="389"/>
                </a:lnTo>
                <a:lnTo>
                  <a:pt x="1445" y="390"/>
                </a:lnTo>
                <a:lnTo>
                  <a:pt x="1444" y="390"/>
                </a:lnTo>
                <a:lnTo>
                  <a:pt x="1442" y="390"/>
                </a:lnTo>
                <a:lnTo>
                  <a:pt x="1442" y="389"/>
                </a:lnTo>
                <a:lnTo>
                  <a:pt x="1441" y="389"/>
                </a:lnTo>
                <a:lnTo>
                  <a:pt x="1441" y="387"/>
                </a:lnTo>
                <a:lnTo>
                  <a:pt x="1441" y="386"/>
                </a:lnTo>
                <a:lnTo>
                  <a:pt x="1442" y="386"/>
                </a:lnTo>
                <a:lnTo>
                  <a:pt x="1442" y="385"/>
                </a:lnTo>
                <a:lnTo>
                  <a:pt x="1444" y="385"/>
                </a:lnTo>
                <a:lnTo>
                  <a:pt x="1445" y="384"/>
                </a:lnTo>
                <a:lnTo>
                  <a:pt x="1446" y="384"/>
                </a:lnTo>
                <a:lnTo>
                  <a:pt x="1447" y="384"/>
                </a:lnTo>
                <a:lnTo>
                  <a:pt x="1448" y="384"/>
                </a:lnTo>
                <a:lnTo>
                  <a:pt x="1449" y="384"/>
                </a:lnTo>
                <a:lnTo>
                  <a:pt x="1450" y="384"/>
                </a:lnTo>
                <a:lnTo>
                  <a:pt x="1451" y="384"/>
                </a:lnTo>
                <a:lnTo>
                  <a:pt x="1453" y="385"/>
                </a:lnTo>
                <a:lnTo>
                  <a:pt x="1453" y="386"/>
                </a:lnTo>
                <a:lnTo>
                  <a:pt x="1453" y="387"/>
                </a:lnTo>
                <a:lnTo>
                  <a:pt x="1453" y="389"/>
                </a:lnTo>
                <a:lnTo>
                  <a:pt x="1451" y="389"/>
                </a:lnTo>
                <a:lnTo>
                  <a:pt x="1450" y="389"/>
                </a:lnTo>
                <a:lnTo>
                  <a:pt x="1448" y="389"/>
                </a:lnTo>
                <a:lnTo>
                  <a:pt x="1448" y="390"/>
                </a:lnTo>
                <a:close/>
                <a:moveTo>
                  <a:pt x="1371" y="360"/>
                </a:moveTo>
                <a:lnTo>
                  <a:pt x="1370" y="359"/>
                </a:lnTo>
                <a:lnTo>
                  <a:pt x="1369" y="357"/>
                </a:lnTo>
                <a:lnTo>
                  <a:pt x="1369" y="356"/>
                </a:lnTo>
                <a:lnTo>
                  <a:pt x="1368" y="356"/>
                </a:lnTo>
                <a:lnTo>
                  <a:pt x="1368" y="354"/>
                </a:lnTo>
                <a:lnTo>
                  <a:pt x="1369" y="353"/>
                </a:lnTo>
                <a:lnTo>
                  <a:pt x="1369" y="352"/>
                </a:lnTo>
                <a:lnTo>
                  <a:pt x="1369" y="351"/>
                </a:lnTo>
                <a:lnTo>
                  <a:pt x="1378" y="350"/>
                </a:lnTo>
                <a:lnTo>
                  <a:pt x="1379" y="350"/>
                </a:lnTo>
                <a:lnTo>
                  <a:pt x="1379" y="351"/>
                </a:lnTo>
                <a:lnTo>
                  <a:pt x="1378" y="352"/>
                </a:lnTo>
                <a:lnTo>
                  <a:pt x="1376" y="357"/>
                </a:lnTo>
                <a:lnTo>
                  <a:pt x="1371" y="360"/>
                </a:lnTo>
                <a:close/>
                <a:moveTo>
                  <a:pt x="1387" y="305"/>
                </a:moveTo>
                <a:lnTo>
                  <a:pt x="1386" y="305"/>
                </a:lnTo>
                <a:lnTo>
                  <a:pt x="1385" y="303"/>
                </a:lnTo>
                <a:lnTo>
                  <a:pt x="1386" y="303"/>
                </a:lnTo>
                <a:lnTo>
                  <a:pt x="1386" y="302"/>
                </a:lnTo>
                <a:lnTo>
                  <a:pt x="1386" y="301"/>
                </a:lnTo>
                <a:lnTo>
                  <a:pt x="1386" y="300"/>
                </a:lnTo>
                <a:lnTo>
                  <a:pt x="1385" y="300"/>
                </a:lnTo>
                <a:lnTo>
                  <a:pt x="1384" y="300"/>
                </a:lnTo>
                <a:lnTo>
                  <a:pt x="1382" y="299"/>
                </a:lnTo>
                <a:lnTo>
                  <a:pt x="1381" y="298"/>
                </a:lnTo>
                <a:lnTo>
                  <a:pt x="1380" y="298"/>
                </a:lnTo>
                <a:lnTo>
                  <a:pt x="1379" y="298"/>
                </a:lnTo>
                <a:lnTo>
                  <a:pt x="1378" y="297"/>
                </a:lnTo>
                <a:lnTo>
                  <a:pt x="1378" y="295"/>
                </a:lnTo>
                <a:lnTo>
                  <a:pt x="1379" y="295"/>
                </a:lnTo>
                <a:lnTo>
                  <a:pt x="1380" y="295"/>
                </a:lnTo>
                <a:lnTo>
                  <a:pt x="1384" y="297"/>
                </a:lnTo>
                <a:lnTo>
                  <a:pt x="1385" y="298"/>
                </a:lnTo>
                <a:lnTo>
                  <a:pt x="1386" y="298"/>
                </a:lnTo>
                <a:lnTo>
                  <a:pt x="1387" y="299"/>
                </a:lnTo>
                <a:lnTo>
                  <a:pt x="1388" y="299"/>
                </a:lnTo>
                <a:lnTo>
                  <a:pt x="1389" y="299"/>
                </a:lnTo>
                <a:lnTo>
                  <a:pt x="1389" y="300"/>
                </a:lnTo>
                <a:lnTo>
                  <a:pt x="1389" y="301"/>
                </a:lnTo>
                <a:lnTo>
                  <a:pt x="1388" y="302"/>
                </a:lnTo>
                <a:lnTo>
                  <a:pt x="1388" y="305"/>
                </a:lnTo>
                <a:lnTo>
                  <a:pt x="1387" y="305"/>
                </a:lnTo>
                <a:close/>
                <a:moveTo>
                  <a:pt x="1403" y="287"/>
                </a:moveTo>
                <a:lnTo>
                  <a:pt x="1404" y="289"/>
                </a:lnTo>
                <a:lnTo>
                  <a:pt x="1405" y="289"/>
                </a:lnTo>
                <a:lnTo>
                  <a:pt x="1406" y="289"/>
                </a:lnTo>
                <a:lnTo>
                  <a:pt x="1404" y="289"/>
                </a:lnTo>
                <a:lnTo>
                  <a:pt x="1403" y="289"/>
                </a:lnTo>
                <a:lnTo>
                  <a:pt x="1403" y="290"/>
                </a:lnTo>
                <a:lnTo>
                  <a:pt x="1404" y="290"/>
                </a:lnTo>
                <a:lnTo>
                  <a:pt x="1410" y="290"/>
                </a:lnTo>
                <a:lnTo>
                  <a:pt x="1411" y="290"/>
                </a:lnTo>
                <a:lnTo>
                  <a:pt x="1412" y="290"/>
                </a:lnTo>
                <a:lnTo>
                  <a:pt x="1412" y="291"/>
                </a:lnTo>
                <a:lnTo>
                  <a:pt x="1411" y="291"/>
                </a:lnTo>
                <a:lnTo>
                  <a:pt x="1407" y="291"/>
                </a:lnTo>
                <a:lnTo>
                  <a:pt x="1406" y="291"/>
                </a:lnTo>
                <a:lnTo>
                  <a:pt x="1404" y="291"/>
                </a:lnTo>
                <a:lnTo>
                  <a:pt x="1404" y="292"/>
                </a:lnTo>
                <a:lnTo>
                  <a:pt x="1404" y="293"/>
                </a:lnTo>
                <a:lnTo>
                  <a:pt x="1403" y="293"/>
                </a:lnTo>
                <a:lnTo>
                  <a:pt x="1403" y="294"/>
                </a:lnTo>
                <a:lnTo>
                  <a:pt x="1402" y="294"/>
                </a:lnTo>
                <a:lnTo>
                  <a:pt x="1401" y="294"/>
                </a:lnTo>
                <a:lnTo>
                  <a:pt x="1399" y="294"/>
                </a:lnTo>
                <a:lnTo>
                  <a:pt x="1398" y="294"/>
                </a:lnTo>
                <a:lnTo>
                  <a:pt x="1398" y="293"/>
                </a:lnTo>
                <a:lnTo>
                  <a:pt x="1397" y="293"/>
                </a:lnTo>
                <a:lnTo>
                  <a:pt x="1398" y="293"/>
                </a:lnTo>
                <a:lnTo>
                  <a:pt x="1399" y="293"/>
                </a:lnTo>
                <a:lnTo>
                  <a:pt x="1399" y="292"/>
                </a:lnTo>
                <a:lnTo>
                  <a:pt x="1399" y="291"/>
                </a:lnTo>
                <a:lnTo>
                  <a:pt x="1398" y="291"/>
                </a:lnTo>
                <a:lnTo>
                  <a:pt x="1398" y="292"/>
                </a:lnTo>
                <a:lnTo>
                  <a:pt x="1397" y="292"/>
                </a:lnTo>
                <a:lnTo>
                  <a:pt x="1396" y="292"/>
                </a:lnTo>
                <a:lnTo>
                  <a:pt x="1396" y="291"/>
                </a:lnTo>
                <a:lnTo>
                  <a:pt x="1397" y="291"/>
                </a:lnTo>
                <a:lnTo>
                  <a:pt x="1398" y="291"/>
                </a:lnTo>
                <a:lnTo>
                  <a:pt x="1399" y="290"/>
                </a:lnTo>
                <a:lnTo>
                  <a:pt x="1401" y="290"/>
                </a:lnTo>
                <a:lnTo>
                  <a:pt x="1402" y="290"/>
                </a:lnTo>
                <a:lnTo>
                  <a:pt x="1402" y="289"/>
                </a:lnTo>
                <a:lnTo>
                  <a:pt x="1402" y="290"/>
                </a:lnTo>
                <a:lnTo>
                  <a:pt x="1401" y="290"/>
                </a:lnTo>
                <a:lnTo>
                  <a:pt x="1401" y="289"/>
                </a:lnTo>
                <a:lnTo>
                  <a:pt x="1401" y="287"/>
                </a:lnTo>
                <a:lnTo>
                  <a:pt x="1402" y="287"/>
                </a:lnTo>
                <a:lnTo>
                  <a:pt x="1403" y="287"/>
                </a:lnTo>
                <a:close/>
                <a:moveTo>
                  <a:pt x="1442" y="289"/>
                </a:moveTo>
                <a:lnTo>
                  <a:pt x="1444" y="289"/>
                </a:lnTo>
                <a:lnTo>
                  <a:pt x="1444" y="290"/>
                </a:lnTo>
                <a:lnTo>
                  <a:pt x="1445" y="290"/>
                </a:lnTo>
                <a:lnTo>
                  <a:pt x="1445" y="291"/>
                </a:lnTo>
                <a:lnTo>
                  <a:pt x="1445" y="293"/>
                </a:lnTo>
                <a:lnTo>
                  <a:pt x="1445" y="294"/>
                </a:lnTo>
                <a:lnTo>
                  <a:pt x="1445" y="295"/>
                </a:lnTo>
                <a:lnTo>
                  <a:pt x="1445" y="297"/>
                </a:lnTo>
                <a:lnTo>
                  <a:pt x="1446" y="297"/>
                </a:lnTo>
                <a:lnTo>
                  <a:pt x="1446" y="298"/>
                </a:lnTo>
                <a:lnTo>
                  <a:pt x="1446" y="299"/>
                </a:lnTo>
                <a:lnTo>
                  <a:pt x="1445" y="300"/>
                </a:lnTo>
                <a:lnTo>
                  <a:pt x="1442" y="300"/>
                </a:lnTo>
                <a:lnTo>
                  <a:pt x="1441" y="300"/>
                </a:lnTo>
                <a:lnTo>
                  <a:pt x="1440" y="300"/>
                </a:lnTo>
                <a:lnTo>
                  <a:pt x="1439" y="300"/>
                </a:lnTo>
                <a:lnTo>
                  <a:pt x="1438" y="300"/>
                </a:lnTo>
                <a:lnTo>
                  <a:pt x="1435" y="300"/>
                </a:lnTo>
                <a:lnTo>
                  <a:pt x="1427" y="300"/>
                </a:lnTo>
                <a:lnTo>
                  <a:pt x="1425" y="300"/>
                </a:lnTo>
                <a:lnTo>
                  <a:pt x="1424" y="292"/>
                </a:lnTo>
                <a:lnTo>
                  <a:pt x="1424" y="291"/>
                </a:lnTo>
                <a:lnTo>
                  <a:pt x="1424" y="290"/>
                </a:lnTo>
                <a:lnTo>
                  <a:pt x="1424" y="289"/>
                </a:lnTo>
                <a:lnTo>
                  <a:pt x="1424" y="286"/>
                </a:lnTo>
                <a:lnTo>
                  <a:pt x="1425" y="286"/>
                </a:lnTo>
                <a:lnTo>
                  <a:pt x="1427" y="286"/>
                </a:lnTo>
                <a:lnTo>
                  <a:pt x="1427" y="289"/>
                </a:lnTo>
                <a:lnTo>
                  <a:pt x="1430" y="289"/>
                </a:lnTo>
                <a:lnTo>
                  <a:pt x="1432" y="289"/>
                </a:lnTo>
                <a:lnTo>
                  <a:pt x="1433" y="289"/>
                </a:lnTo>
                <a:lnTo>
                  <a:pt x="1436" y="289"/>
                </a:lnTo>
                <a:lnTo>
                  <a:pt x="1438" y="289"/>
                </a:lnTo>
                <a:lnTo>
                  <a:pt x="1438" y="287"/>
                </a:lnTo>
                <a:lnTo>
                  <a:pt x="1439" y="287"/>
                </a:lnTo>
                <a:lnTo>
                  <a:pt x="1439" y="289"/>
                </a:lnTo>
                <a:lnTo>
                  <a:pt x="1439" y="287"/>
                </a:lnTo>
                <a:lnTo>
                  <a:pt x="1440" y="287"/>
                </a:lnTo>
                <a:lnTo>
                  <a:pt x="1441" y="287"/>
                </a:lnTo>
                <a:lnTo>
                  <a:pt x="1441" y="289"/>
                </a:lnTo>
                <a:lnTo>
                  <a:pt x="1442" y="289"/>
                </a:lnTo>
                <a:close/>
                <a:moveTo>
                  <a:pt x="1473" y="295"/>
                </a:moveTo>
                <a:lnTo>
                  <a:pt x="1472" y="295"/>
                </a:lnTo>
                <a:lnTo>
                  <a:pt x="1471" y="295"/>
                </a:lnTo>
                <a:lnTo>
                  <a:pt x="1470" y="294"/>
                </a:lnTo>
                <a:lnTo>
                  <a:pt x="1470" y="293"/>
                </a:lnTo>
                <a:lnTo>
                  <a:pt x="1470" y="292"/>
                </a:lnTo>
                <a:lnTo>
                  <a:pt x="1470" y="291"/>
                </a:lnTo>
                <a:lnTo>
                  <a:pt x="1471" y="290"/>
                </a:lnTo>
                <a:lnTo>
                  <a:pt x="1472" y="289"/>
                </a:lnTo>
                <a:lnTo>
                  <a:pt x="1473" y="289"/>
                </a:lnTo>
                <a:lnTo>
                  <a:pt x="1473" y="287"/>
                </a:lnTo>
                <a:lnTo>
                  <a:pt x="1474" y="287"/>
                </a:lnTo>
                <a:lnTo>
                  <a:pt x="1475" y="287"/>
                </a:lnTo>
                <a:lnTo>
                  <a:pt x="1479" y="286"/>
                </a:lnTo>
                <a:lnTo>
                  <a:pt x="1480" y="286"/>
                </a:lnTo>
                <a:lnTo>
                  <a:pt x="1480" y="287"/>
                </a:lnTo>
                <a:lnTo>
                  <a:pt x="1481" y="287"/>
                </a:lnTo>
                <a:lnTo>
                  <a:pt x="1482" y="289"/>
                </a:lnTo>
                <a:lnTo>
                  <a:pt x="1482" y="290"/>
                </a:lnTo>
                <a:lnTo>
                  <a:pt x="1483" y="290"/>
                </a:lnTo>
                <a:lnTo>
                  <a:pt x="1483" y="291"/>
                </a:lnTo>
                <a:lnTo>
                  <a:pt x="1483" y="292"/>
                </a:lnTo>
                <a:lnTo>
                  <a:pt x="1483" y="293"/>
                </a:lnTo>
                <a:lnTo>
                  <a:pt x="1481" y="294"/>
                </a:lnTo>
                <a:lnTo>
                  <a:pt x="1480" y="294"/>
                </a:lnTo>
                <a:lnTo>
                  <a:pt x="1479" y="294"/>
                </a:lnTo>
                <a:lnTo>
                  <a:pt x="1475" y="295"/>
                </a:lnTo>
                <a:lnTo>
                  <a:pt x="1474" y="295"/>
                </a:lnTo>
                <a:lnTo>
                  <a:pt x="1473" y="295"/>
                </a:lnTo>
                <a:close/>
                <a:moveTo>
                  <a:pt x="1422" y="284"/>
                </a:moveTo>
                <a:lnTo>
                  <a:pt x="1422" y="285"/>
                </a:lnTo>
                <a:lnTo>
                  <a:pt x="1422" y="287"/>
                </a:lnTo>
                <a:lnTo>
                  <a:pt x="1422" y="289"/>
                </a:lnTo>
                <a:lnTo>
                  <a:pt x="1422" y="290"/>
                </a:lnTo>
                <a:lnTo>
                  <a:pt x="1422" y="300"/>
                </a:lnTo>
                <a:lnTo>
                  <a:pt x="1421" y="300"/>
                </a:lnTo>
                <a:lnTo>
                  <a:pt x="1420" y="300"/>
                </a:lnTo>
                <a:lnTo>
                  <a:pt x="1419" y="300"/>
                </a:lnTo>
                <a:lnTo>
                  <a:pt x="1418" y="300"/>
                </a:lnTo>
                <a:lnTo>
                  <a:pt x="1416" y="300"/>
                </a:lnTo>
                <a:lnTo>
                  <a:pt x="1415" y="300"/>
                </a:lnTo>
                <a:lnTo>
                  <a:pt x="1415" y="291"/>
                </a:lnTo>
                <a:lnTo>
                  <a:pt x="1415" y="289"/>
                </a:lnTo>
                <a:lnTo>
                  <a:pt x="1415" y="287"/>
                </a:lnTo>
                <a:lnTo>
                  <a:pt x="1414" y="283"/>
                </a:lnTo>
                <a:lnTo>
                  <a:pt x="1414" y="282"/>
                </a:lnTo>
                <a:lnTo>
                  <a:pt x="1414" y="280"/>
                </a:lnTo>
                <a:lnTo>
                  <a:pt x="1414" y="276"/>
                </a:lnTo>
                <a:lnTo>
                  <a:pt x="1415" y="276"/>
                </a:lnTo>
                <a:lnTo>
                  <a:pt x="1416" y="276"/>
                </a:lnTo>
                <a:lnTo>
                  <a:pt x="1416" y="277"/>
                </a:lnTo>
                <a:lnTo>
                  <a:pt x="1416" y="280"/>
                </a:lnTo>
                <a:lnTo>
                  <a:pt x="1416" y="283"/>
                </a:lnTo>
                <a:lnTo>
                  <a:pt x="1416" y="284"/>
                </a:lnTo>
                <a:lnTo>
                  <a:pt x="1416" y="285"/>
                </a:lnTo>
                <a:lnTo>
                  <a:pt x="1416" y="286"/>
                </a:lnTo>
                <a:lnTo>
                  <a:pt x="1418" y="286"/>
                </a:lnTo>
                <a:lnTo>
                  <a:pt x="1418" y="285"/>
                </a:lnTo>
                <a:lnTo>
                  <a:pt x="1419" y="285"/>
                </a:lnTo>
                <a:lnTo>
                  <a:pt x="1420" y="286"/>
                </a:lnTo>
                <a:lnTo>
                  <a:pt x="1420" y="284"/>
                </a:lnTo>
                <a:lnTo>
                  <a:pt x="1420" y="277"/>
                </a:lnTo>
                <a:lnTo>
                  <a:pt x="1420" y="276"/>
                </a:lnTo>
                <a:lnTo>
                  <a:pt x="1421" y="275"/>
                </a:lnTo>
                <a:lnTo>
                  <a:pt x="1421" y="276"/>
                </a:lnTo>
                <a:lnTo>
                  <a:pt x="1422" y="281"/>
                </a:lnTo>
                <a:lnTo>
                  <a:pt x="1422" y="282"/>
                </a:lnTo>
                <a:lnTo>
                  <a:pt x="1422" y="284"/>
                </a:lnTo>
                <a:close/>
                <a:moveTo>
                  <a:pt x="1489" y="306"/>
                </a:moveTo>
                <a:lnTo>
                  <a:pt x="1488" y="306"/>
                </a:lnTo>
                <a:lnTo>
                  <a:pt x="1488" y="305"/>
                </a:lnTo>
                <a:lnTo>
                  <a:pt x="1487" y="302"/>
                </a:lnTo>
                <a:lnTo>
                  <a:pt x="1487" y="300"/>
                </a:lnTo>
                <a:lnTo>
                  <a:pt x="1487" y="298"/>
                </a:lnTo>
                <a:lnTo>
                  <a:pt x="1485" y="297"/>
                </a:lnTo>
                <a:lnTo>
                  <a:pt x="1485" y="292"/>
                </a:lnTo>
                <a:lnTo>
                  <a:pt x="1484" y="290"/>
                </a:lnTo>
                <a:lnTo>
                  <a:pt x="1484" y="287"/>
                </a:lnTo>
                <a:lnTo>
                  <a:pt x="1484" y="286"/>
                </a:lnTo>
                <a:lnTo>
                  <a:pt x="1485" y="286"/>
                </a:lnTo>
                <a:lnTo>
                  <a:pt x="1485" y="285"/>
                </a:lnTo>
                <a:lnTo>
                  <a:pt x="1487" y="285"/>
                </a:lnTo>
                <a:lnTo>
                  <a:pt x="1487" y="286"/>
                </a:lnTo>
                <a:lnTo>
                  <a:pt x="1488" y="286"/>
                </a:lnTo>
                <a:lnTo>
                  <a:pt x="1488" y="287"/>
                </a:lnTo>
                <a:lnTo>
                  <a:pt x="1488" y="289"/>
                </a:lnTo>
                <a:lnTo>
                  <a:pt x="1488" y="290"/>
                </a:lnTo>
                <a:lnTo>
                  <a:pt x="1488" y="291"/>
                </a:lnTo>
                <a:lnTo>
                  <a:pt x="1489" y="295"/>
                </a:lnTo>
                <a:lnTo>
                  <a:pt x="1489" y="297"/>
                </a:lnTo>
                <a:lnTo>
                  <a:pt x="1489" y="298"/>
                </a:lnTo>
                <a:lnTo>
                  <a:pt x="1490" y="299"/>
                </a:lnTo>
                <a:lnTo>
                  <a:pt x="1490" y="300"/>
                </a:lnTo>
                <a:lnTo>
                  <a:pt x="1490" y="301"/>
                </a:lnTo>
                <a:lnTo>
                  <a:pt x="1490" y="302"/>
                </a:lnTo>
                <a:lnTo>
                  <a:pt x="1490" y="303"/>
                </a:lnTo>
                <a:lnTo>
                  <a:pt x="1490" y="305"/>
                </a:lnTo>
                <a:lnTo>
                  <a:pt x="1489" y="305"/>
                </a:lnTo>
                <a:lnTo>
                  <a:pt x="1489" y="306"/>
                </a:lnTo>
                <a:close/>
                <a:moveTo>
                  <a:pt x="1475" y="265"/>
                </a:moveTo>
                <a:lnTo>
                  <a:pt x="1475" y="266"/>
                </a:lnTo>
                <a:lnTo>
                  <a:pt x="1476" y="267"/>
                </a:lnTo>
                <a:lnTo>
                  <a:pt x="1476" y="268"/>
                </a:lnTo>
                <a:lnTo>
                  <a:pt x="1477" y="268"/>
                </a:lnTo>
                <a:lnTo>
                  <a:pt x="1477" y="269"/>
                </a:lnTo>
                <a:lnTo>
                  <a:pt x="1479" y="270"/>
                </a:lnTo>
                <a:lnTo>
                  <a:pt x="1479" y="272"/>
                </a:lnTo>
                <a:lnTo>
                  <a:pt x="1480" y="272"/>
                </a:lnTo>
                <a:lnTo>
                  <a:pt x="1480" y="273"/>
                </a:lnTo>
                <a:lnTo>
                  <a:pt x="1481" y="274"/>
                </a:lnTo>
                <a:lnTo>
                  <a:pt x="1482" y="275"/>
                </a:lnTo>
                <a:lnTo>
                  <a:pt x="1482" y="276"/>
                </a:lnTo>
                <a:lnTo>
                  <a:pt x="1483" y="277"/>
                </a:lnTo>
                <a:lnTo>
                  <a:pt x="1483" y="278"/>
                </a:lnTo>
                <a:lnTo>
                  <a:pt x="1484" y="278"/>
                </a:lnTo>
                <a:lnTo>
                  <a:pt x="1484" y="280"/>
                </a:lnTo>
                <a:lnTo>
                  <a:pt x="1483" y="281"/>
                </a:lnTo>
                <a:lnTo>
                  <a:pt x="1482" y="281"/>
                </a:lnTo>
                <a:lnTo>
                  <a:pt x="1481" y="282"/>
                </a:lnTo>
                <a:lnTo>
                  <a:pt x="1479" y="282"/>
                </a:lnTo>
                <a:lnTo>
                  <a:pt x="1476" y="282"/>
                </a:lnTo>
                <a:lnTo>
                  <a:pt x="1475" y="282"/>
                </a:lnTo>
                <a:lnTo>
                  <a:pt x="1474" y="282"/>
                </a:lnTo>
                <a:lnTo>
                  <a:pt x="1473" y="282"/>
                </a:lnTo>
                <a:lnTo>
                  <a:pt x="1472" y="282"/>
                </a:lnTo>
                <a:lnTo>
                  <a:pt x="1472" y="283"/>
                </a:lnTo>
                <a:lnTo>
                  <a:pt x="1471" y="283"/>
                </a:lnTo>
                <a:lnTo>
                  <a:pt x="1470" y="284"/>
                </a:lnTo>
                <a:lnTo>
                  <a:pt x="1468" y="284"/>
                </a:lnTo>
                <a:lnTo>
                  <a:pt x="1468" y="285"/>
                </a:lnTo>
                <a:lnTo>
                  <a:pt x="1467" y="286"/>
                </a:lnTo>
                <a:lnTo>
                  <a:pt x="1466" y="286"/>
                </a:lnTo>
                <a:lnTo>
                  <a:pt x="1465" y="287"/>
                </a:lnTo>
                <a:lnTo>
                  <a:pt x="1464" y="287"/>
                </a:lnTo>
                <a:lnTo>
                  <a:pt x="1463" y="289"/>
                </a:lnTo>
                <a:lnTo>
                  <a:pt x="1462" y="289"/>
                </a:lnTo>
                <a:lnTo>
                  <a:pt x="1461" y="289"/>
                </a:lnTo>
                <a:lnTo>
                  <a:pt x="1459" y="289"/>
                </a:lnTo>
                <a:lnTo>
                  <a:pt x="1458" y="289"/>
                </a:lnTo>
                <a:lnTo>
                  <a:pt x="1456" y="289"/>
                </a:lnTo>
                <a:lnTo>
                  <a:pt x="1455" y="289"/>
                </a:lnTo>
                <a:lnTo>
                  <a:pt x="1454" y="289"/>
                </a:lnTo>
                <a:lnTo>
                  <a:pt x="1453" y="289"/>
                </a:lnTo>
                <a:lnTo>
                  <a:pt x="1451" y="287"/>
                </a:lnTo>
                <a:lnTo>
                  <a:pt x="1450" y="287"/>
                </a:lnTo>
                <a:lnTo>
                  <a:pt x="1449" y="286"/>
                </a:lnTo>
                <a:lnTo>
                  <a:pt x="1448" y="286"/>
                </a:lnTo>
                <a:lnTo>
                  <a:pt x="1448" y="285"/>
                </a:lnTo>
                <a:lnTo>
                  <a:pt x="1447" y="285"/>
                </a:lnTo>
                <a:lnTo>
                  <a:pt x="1447" y="284"/>
                </a:lnTo>
                <a:lnTo>
                  <a:pt x="1446" y="283"/>
                </a:lnTo>
                <a:lnTo>
                  <a:pt x="1445" y="282"/>
                </a:lnTo>
                <a:lnTo>
                  <a:pt x="1445" y="281"/>
                </a:lnTo>
                <a:lnTo>
                  <a:pt x="1445" y="280"/>
                </a:lnTo>
                <a:lnTo>
                  <a:pt x="1444" y="278"/>
                </a:lnTo>
                <a:lnTo>
                  <a:pt x="1444" y="277"/>
                </a:lnTo>
                <a:lnTo>
                  <a:pt x="1444" y="276"/>
                </a:lnTo>
                <a:lnTo>
                  <a:pt x="1444" y="275"/>
                </a:lnTo>
                <a:lnTo>
                  <a:pt x="1444" y="274"/>
                </a:lnTo>
                <a:lnTo>
                  <a:pt x="1444" y="273"/>
                </a:lnTo>
                <a:lnTo>
                  <a:pt x="1445" y="273"/>
                </a:lnTo>
                <a:lnTo>
                  <a:pt x="1445" y="272"/>
                </a:lnTo>
                <a:lnTo>
                  <a:pt x="1445" y="270"/>
                </a:lnTo>
                <a:lnTo>
                  <a:pt x="1446" y="269"/>
                </a:lnTo>
                <a:lnTo>
                  <a:pt x="1446" y="268"/>
                </a:lnTo>
                <a:lnTo>
                  <a:pt x="1447" y="267"/>
                </a:lnTo>
                <a:lnTo>
                  <a:pt x="1447" y="266"/>
                </a:lnTo>
                <a:lnTo>
                  <a:pt x="1448" y="266"/>
                </a:lnTo>
                <a:lnTo>
                  <a:pt x="1449" y="265"/>
                </a:lnTo>
                <a:lnTo>
                  <a:pt x="1450" y="264"/>
                </a:lnTo>
                <a:lnTo>
                  <a:pt x="1451" y="264"/>
                </a:lnTo>
                <a:lnTo>
                  <a:pt x="1453" y="262"/>
                </a:lnTo>
                <a:lnTo>
                  <a:pt x="1454" y="262"/>
                </a:lnTo>
                <a:lnTo>
                  <a:pt x="1455" y="262"/>
                </a:lnTo>
                <a:lnTo>
                  <a:pt x="1456" y="262"/>
                </a:lnTo>
                <a:lnTo>
                  <a:pt x="1457" y="262"/>
                </a:lnTo>
                <a:lnTo>
                  <a:pt x="1459" y="262"/>
                </a:lnTo>
                <a:lnTo>
                  <a:pt x="1462" y="261"/>
                </a:lnTo>
                <a:lnTo>
                  <a:pt x="1463" y="261"/>
                </a:lnTo>
                <a:lnTo>
                  <a:pt x="1464" y="261"/>
                </a:lnTo>
                <a:lnTo>
                  <a:pt x="1465" y="261"/>
                </a:lnTo>
                <a:lnTo>
                  <a:pt x="1467" y="261"/>
                </a:lnTo>
                <a:lnTo>
                  <a:pt x="1468" y="261"/>
                </a:lnTo>
                <a:lnTo>
                  <a:pt x="1470" y="261"/>
                </a:lnTo>
                <a:lnTo>
                  <a:pt x="1471" y="261"/>
                </a:lnTo>
                <a:lnTo>
                  <a:pt x="1472" y="262"/>
                </a:lnTo>
                <a:lnTo>
                  <a:pt x="1473" y="262"/>
                </a:lnTo>
                <a:lnTo>
                  <a:pt x="1474" y="264"/>
                </a:lnTo>
                <a:lnTo>
                  <a:pt x="1474" y="265"/>
                </a:lnTo>
                <a:lnTo>
                  <a:pt x="1475" y="265"/>
                </a:lnTo>
                <a:close/>
                <a:moveTo>
                  <a:pt x="1457" y="211"/>
                </a:moveTo>
                <a:lnTo>
                  <a:pt x="1457" y="213"/>
                </a:lnTo>
                <a:lnTo>
                  <a:pt x="1458" y="213"/>
                </a:lnTo>
                <a:lnTo>
                  <a:pt x="1458" y="214"/>
                </a:lnTo>
                <a:lnTo>
                  <a:pt x="1459" y="214"/>
                </a:lnTo>
                <a:lnTo>
                  <a:pt x="1459" y="213"/>
                </a:lnTo>
                <a:lnTo>
                  <a:pt x="1461" y="214"/>
                </a:lnTo>
                <a:lnTo>
                  <a:pt x="1462" y="214"/>
                </a:lnTo>
                <a:lnTo>
                  <a:pt x="1462" y="215"/>
                </a:lnTo>
                <a:lnTo>
                  <a:pt x="1462" y="216"/>
                </a:lnTo>
                <a:lnTo>
                  <a:pt x="1462" y="217"/>
                </a:lnTo>
                <a:lnTo>
                  <a:pt x="1463" y="217"/>
                </a:lnTo>
                <a:lnTo>
                  <a:pt x="1464" y="217"/>
                </a:lnTo>
                <a:lnTo>
                  <a:pt x="1464" y="218"/>
                </a:lnTo>
                <a:lnTo>
                  <a:pt x="1465" y="218"/>
                </a:lnTo>
                <a:lnTo>
                  <a:pt x="1465" y="217"/>
                </a:lnTo>
                <a:lnTo>
                  <a:pt x="1465" y="218"/>
                </a:lnTo>
                <a:lnTo>
                  <a:pt x="1466" y="218"/>
                </a:lnTo>
                <a:lnTo>
                  <a:pt x="1467" y="218"/>
                </a:lnTo>
                <a:lnTo>
                  <a:pt x="1468" y="217"/>
                </a:lnTo>
                <a:lnTo>
                  <a:pt x="1468" y="218"/>
                </a:lnTo>
                <a:lnTo>
                  <a:pt x="1470" y="218"/>
                </a:lnTo>
                <a:lnTo>
                  <a:pt x="1471" y="218"/>
                </a:lnTo>
                <a:lnTo>
                  <a:pt x="1472" y="218"/>
                </a:lnTo>
                <a:lnTo>
                  <a:pt x="1473" y="218"/>
                </a:lnTo>
                <a:lnTo>
                  <a:pt x="1473" y="219"/>
                </a:lnTo>
                <a:lnTo>
                  <a:pt x="1474" y="220"/>
                </a:lnTo>
                <a:lnTo>
                  <a:pt x="1475" y="220"/>
                </a:lnTo>
                <a:lnTo>
                  <a:pt x="1474" y="222"/>
                </a:lnTo>
                <a:lnTo>
                  <a:pt x="1474" y="223"/>
                </a:lnTo>
                <a:lnTo>
                  <a:pt x="1473" y="224"/>
                </a:lnTo>
                <a:lnTo>
                  <a:pt x="1473" y="225"/>
                </a:lnTo>
                <a:lnTo>
                  <a:pt x="1473" y="226"/>
                </a:lnTo>
                <a:lnTo>
                  <a:pt x="1473" y="227"/>
                </a:lnTo>
                <a:lnTo>
                  <a:pt x="1472" y="228"/>
                </a:lnTo>
                <a:lnTo>
                  <a:pt x="1472" y="230"/>
                </a:lnTo>
                <a:lnTo>
                  <a:pt x="1471" y="230"/>
                </a:lnTo>
                <a:lnTo>
                  <a:pt x="1471" y="231"/>
                </a:lnTo>
                <a:lnTo>
                  <a:pt x="1470" y="232"/>
                </a:lnTo>
                <a:lnTo>
                  <a:pt x="1468" y="233"/>
                </a:lnTo>
                <a:lnTo>
                  <a:pt x="1467" y="234"/>
                </a:lnTo>
                <a:lnTo>
                  <a:pt x="1466" y="234"/>
                </a:lnTo>
                <a:lnTo>
                  <a:pt x="1465" y="235"/>
                </a:lnTo>
                <a:lnTo>
                  <a:pt x="1464" y="235"/>
                </a:lnTo>
                <a:lnTo>
                  <a:pt x="1464" y="236"/>
                </a:lnTo>
                <a:lnTo>
                  <a:pt x="1463" y="236"/>
                </a:lnTo>
                <a:lnTo>
                  <a:pt x="1462" y="236"/>
                </a:lnTo>
                <a:lnTo>
                  <a:pt x="1461" y="238"/>
                </a:lnTo>
                <a:lnTo>
                  <a:pt x="1459" y="238"/>
                </a:lnTo>
                <a:lnTo>
                  <a:pt x="1458" y="238"/>
                </a:lnTo>
                <a:lnTo>
                  <a:pt x="1457" y="238"/>
                </a:lnTo>
                <a:lnTo>
                  <a:pt x="1456" y="238"/>
                </a:lnTo>
                <a:lnTo>
                  <a:pt x="1455" y="238"/>
                </a:lnTo>
                <a:lnTo>
                  <a:pt x="1454" y="238"/>
                </a:lnTo>
                <a:lnTo>
                  <a:pt x="1454" y="236"/>
                </a:lnTo>
                <a:lnTo>
                  <a:pt x="1453" y="236"/>
                </a:lnTo>
                <a:lnTo>
                  <a:pt x="1451" y="235"/>
                </a:lnTo>
                <a:lnTo>
                  <a:pt x="1451" y="234"/>
                </a:lnTo>
                <a:lnTo>
                  <a:pt x="1450" y="233"/>
                </a:lnTo>
                <a:lnTo>
                  <a:pt x="1450" y="232"/>
                </a:lnTo>
                <a:lnTo>
                  <a:pt x="1450" y="231"/>
                </a:lnTo>
                <a:lnTo>
                  <a:pt x="1450" y="230"/>
                </a:lnTo>
                <a:lnTo>
                  <a:pt x="1450" y="228"/>
                </a:lnTo>
                <a:lnTo>
                  <a:pt x="1450" y="227"/>
                </a:lnTo>
                <a:lnTo>
                  <a:pt x="1450" y="225"/>
                </a:lnTo>
                <a:lnTo>
                  <a:pt x="1451" y="224"/>
                </a:lnTo>
                <a:lnTo>
                  <a:pt x="1451" y="223"/>
                </a:lnTo>
                <a:lnTo>
                  <a:pt x="1451" y="222"/>
                </a:lnTo>
                <a:lnTo>
                  <a:pt x="1451" y="219"/>
                </a:lnTo>
                <a:lnTo>
                  <a:pt x="1451" y="217"/>
                </a:lnTo>
                <a:lnTo>
                  <a:pt x="1453" y="216"/>
                </a:lnTo>
                <a:lnTo>
                  <a:pt x="1453" y="214"/>
                </a:lnTo>
                <a:lnTo>
                  <a:pt x="1453" y="213"/>
                </a:lnTo>
                <a:lnTo>
                  <a:pt x="1453" y="211"/>
                </a:lnTo>
                <a:lnTo>
                  <a:pt x="1454" y="211"/>
                </a:lnTo>
                <a:lnTo>
                  <a:pt x="1455" y="211"/>
                </a:lnTo>
                <a:lnTo>
                  <a:pt x="1456" y="211"/>
                </a:lnTo>
                <a:lnTo>
                  <a:pt x="1457" y="211"/>
                </a:lnTo>
                <a:close/>
                <a:moveTo>
                  <a:pt x="1440" y="200"/>
                </a:moveTo>
                <a:lnTo>
                  <a:pt x="1440" y="201"/>
                </a:lnTo>
                <a:lnTo>
                  <a:pt x="1441" y="201"/>
                </a:lnTo>
                <a:lnTo>
                  <a:pt x="1442" y="201"/>
                </a:lnTo>
                <a:lnTo>
                  <a:pt x="1447" y="202"/>
                </a:lnTo>
                <a:lnTo>
                  <a:pt x="1448" y="202"/>
                </a:lnTo>
                <a:lnTo>
                  <a:pt x="1448" y="203"/>
                </a:lnTo>
                <a:lnTo>
                  <a:pt x="1447" y="203"/>
                </a:lnTo>
                <a:lnTo>
                  <a:pt x="1447" y="205"/>
                </a:lnTo>
                <a:lnTo>
                  <a:pt x="1446" y="205"/>
                </a:lnTo>
                <a:lnTo>
                  <a:pt x="1441" y="202"/>
                </a:lnTo>
                <a:lnTo>
                  <a:pt x="1440" y="202"/>
                </a:lnTo>
                <a:lnTo>
                  <a:pt x="1439" y="202"/>
                </a:lnTo>
                <a:lnTo>
                  <a:pt x="1438" y="202"/>
                </a:lnTo>
                <a:lnTo>
                  <a:pt x="1437" y="202"/>
                </a:lnTo>
                <a:lnTo>
                  <a:pt x="1436" y="201"/>
                </a:lnTo>
                <a:lnTo>
                  <a:pt x="1435" y="201"/>
                </a:lnTo>
                <a:lnTo>
                  <a:pt x="1435" y="200"/>
                </a:lnTo>
                <a:lnTo>
                  <a:pt x="1436" y="200"/>
                </a:lnTo>
                <a:lnTo>
                  <a:pt x="1437" y="200"/>
                </a:lnTo>
                <a:lnTo>
                  <a:pt x="1439" y="200"/>
                </a:lnTo>
                <a:lnTo>
                  <a:pt x="1440" y="200"/>
                </a:lnTo>
                <a:close/>
                <a:moveTo>
                  <a:pt x="1465" y="213"/>
                </a:moveTo>
                <a:lnTo>
                  <a:pt x="1464" y="213"/>
                </a:lnTo>
                <a:lnTo>
                  <a:pt x="1462" y="211"/>
                </a:lnTo>
                <a:lnTo>
                  <a:pt x="1461" y="210"/>
                </a:lnTo>
                <a:lnTo>
                  <a:pt x="1459" y="210"/>
                </a:lnTo>
                <a:lnTo>
                  <a:pt x="1459" y="209"/>
                </a:lnTo>
                <a:lnTo>
                  <a:pt x="1458" y="209"/>
                </a:lnTo>
                <a:lnTo>
                  <a:pt x="1458" y="208"/>
                </a:lnTo>
                <a:lnTo>
                  <a:pt x="1457" y="208"/>
                </a:lnTo>
                <a:lnTo>
                  <a:pt x="1457" y="207"/>
                </a:lnTo>
                <a:lnTo>
                  <a:pt x="1457" y="206"/>
                </a:lnTo>
                <a:lnTo>
                  <a:pt x="1457" y="205"/>
                </a:lnTo>
                <a:lnTo>
                  <a:pt x="1456" y="205"/>
                </a:lnTo>
                <a:lnTo>
                  <a:pt x="1456" y="203"/>
                </a:lnTo>
                <a:lnTo>
                  <a:pt x="1457" y="202"/>
                </a:lnTo>
                <a:lnTo>
                  <a:pt x="1457" y="201"/>
                </a:lnTo>
                <a:lnTo>
                  <a:pt x="1457" y="200"/>
                </a:lnTo>
                <a:lnTo>
                  <a:pt x="1457" y="199"/>
                </a:lnTo>
                <a:lnTo>
                  <a:pt x="1458" y="199"/>
                </a:lnTo>
                <a:lnTo>
                  <a:pt x="1459" y="197"/>
                </a:lnTo>
                <a:lnTo>
                  <a:pt x="1459" y="195"/>
                </a:lnTo>
                <a:lnTo>
                  <a:pt x="1459" y="194"/>
                </a:lnTo>
                <a:lnTo>
                  <a:pt x="1461" y="194"/>
                </a:lnTo>
                <a:lnTo>
                  <a:pt x="1461" y="193"/>
                </a:lnTo>
                <a:lnTo>
                  <a:pt x="1462" y="193"/>
                </a:lnTo>
                <a:lnTo>
                  <a:pt x="1462" y="192"/>
                </a:lnTo>
                <a:lnTo>
                  <a:pt x="1463" y="192"/>
                </a:lnTo>
                <a:lnTo>
                  <a:pt x="1463" y="191"/>
                </a:lnTo>
                <a:lnTo>
                  <a:pt x="1464" y="191"/>
                </a:lnTo>
                <a:lnTo>
                  <a:pt x="1465" y="191"/>
                </a:lnTo>
                <a:lnTo>
                  <a:pt x="1465" y="192"/>
                </a:lnTo>
                <a:lnTo>
                  <a:pt x="1466" y="192"/>
                </a:lnTo>
                <a:lnTo>
                  <a:pt x="1466" y="193"/>
                </a:lnTo>
                <a:lnTo>
                  <a:pt x="1466" y="198"/>
                </a:lnTo>
                <a:lnTo>
                  <a:pt x="1466" y="199"/>
                </a:lnTo>
                <a:lnTo>
                  <a:pt x="1466" y="201"/>
                </a:lnTo>
                <a:lnTo>
                  <a:pt x="1466" y="202"/>
                </a:lnTo>
                <a:lnTo>
                  <a:pt x="1466" y="203"/>
                </a:lnTo>
                <a:lnTo>
                  <a:pt x="1466" y="205"/>
                </a:lnTo>
                <a:lnTo>
                  <a:pt x="1467" y="206"/>
                </a:lnTo>
                <a:lnTo>
                  <a:pt x="1467" y="207"/>
                </a:lnTo>
                <a:lnTo>
                  <a:pt x="1467" y="208"/>
                </a:lnTo>
                <a:lnTo>
                  <a:pt x="1467" y="209"/>
                </a:lnTo>
                <a:lnTo>
                  <a:pt x="1467" y="210"/>
                </a:lnTo>
                <a:lnTo>
                  <a:pt x="1467" y="211"/>
                </a:lnTo>
                <a:lnTo>
                  <a:pt x="1466" y="211"/>
                </a:lnTo>
                <a:lnTo>
                  <a:pt x="1466" y="213"/>
                </a:lnTo>
                <a:lnTo>
                  <a:pt x="1465" y="213"/>
                </a:lnTo>
                <a:close/>
                <a:moveTo>
                  <a:pt x="1472" y="190"/>
                </a:moveTo>
                <a:lnTo>
                  <a:pt x="1473" y="191"/>
                </a:lnTo>
                <a:lnTo>
                  <a:pt x="1473" y="192"/>
                </a:lnTo>
                <a:lnTo>
                  <a:pt x="1474" y="192"/>
                </a:lnTo>
                <a:lnTo>
                  <a:pt x="1474" y="193"/>
                </a:lnTo>
                <a:lnTo>
                  <a:pt x="1474" y="194"/>
                </a:lnTo>
                <a:lnTo>
                  <a:pt x="1474" y="195"/>
                </a:lnTo>
                <a:lnTo>
                  <a:pt x="1474" y="197"/>
                </a:lnTo>
                <a:lnTo>
                  <a:pt x="1474" y="198"/>
                </a:lnTo>
                <a:lnTo>
                  <a:pt x="1475" y="198"/>
                </a:lnTo>
                <a:lnTo>
                  <a:pt x="1475" y="199"/>
                </a:lnTo>
                <a:lnTo>
                  <a:pt x="1475" y="200"/>
                </a:lnTo>
                <a:lnTo>
                  <a:pt x="1476" y="200"/>
                </a:lnTo>
                <a:lnTo>
                  <a:pt x="1476" y="201"/>
                </a:lnTo>
                <a:lnTo>
                  <a:pt x="1476" y="202"/>
                </a:lnTo>
                <a:lnTo>
                  <a:pt x="1477" y="202"/>
                </a:lnTo>
                <a:lnTo>
                  <a:pt x="1477" y="203"/>
                </a:lnTo>
                <a:lnTo>
                  <a:pt x="1477" y="205"/>
                </a:lnTo>
                <a:lnTo>
                  <a:pt x="1477" y="206"/>
                </a:lnTo>
                <a:lnTo>
                  <a:pt x="1479" y="207"/>
                </a:lnTo>
                <a:lnTo>
                  <a:pt x="1479" y="209"/>
                </a:lnTo>
                <a:lnTo>
                  <a:pt x="1479" y="211"/>
                </a:lnTo>
                <a:lnTo>
                  <a:pt x="1479" y="213"/>
                </a:lnTo>
                <a:lnTo>
                  <a:pt x="1479" y="214"/>
                </a:lnTo>
                <a:lnTo>
                  <a:pt x="1479" y="215"/>
                </a:lnTo>
                <a:lnTo>
                  <a:pt x="1476" y="218"/>
                </a:lnTo>
                <a:lnTo>
                  <a:pt x="1475" y="218"/>
                </a:lnTo>
                <a:lnTo>
                  <a:pt x="1474" y="218"/>
                </a:lnTo>
                <a:lnTo>
                  <a:pt x="1473" y="217"/>
                </a:lnTo>
                <a:lnTo>
                  <a:pt x="1472" y="216"/>
                </a:lnTo>
                <a:lnTo>
                  <a:pt x="1471" y="215"/>
                </a:lnTo>
                <a:lnTo>
                  <a:pt x="1470" y="215"/>
                </a:lnTo>
                <a:lnTo>
                  <a:pt x="1470" y="214"/>
                </a:lnTo>
                <a:lnTo>
                  <a:pt x="1468" y="214"/>
                </a:lnTo>
                <a:lnTo>
                  <a:pt x="1468" y="213"/>
                </a:lnTo>
                <a:lnTo>
                  <a:pt x="1468" y="211"/>
                </a:lnTo>
                <a:lnTo>
                  <a:pt x="1467" y="211"/>
                </a:lnTo>
                <a:lnTo>
                  <a:pt x="1467" y="210"/>
                </a:lnTo>
                <a:lnTo>
                  <a:pt x="1467" y="206"/>
                </a:lnTo>
                <a:lnTo>
                  <a:pt x="1467" y="203"/>
                </a:lnTo>
                <a:lnTo>
                  <a:pt x="1467" y="202"/>
                </a:lnTo>
                <a:lnTo>
                  <a:pt x="1467" y="201"/>
                </a:lnTo>
                <a:lnTo>
                  <a:pt x="1467" y="200"/>
                </a:lnTo>
                <a:lnTo>
                  <a:pt x="1467" y="199"/>
                </a:lnTo>
                <a:lnTo>
                  <a:pt x="1467" y="198"/>
                </a:lnTo>
                <a:lnTo>
                  <a:pt x="1467" y="197"/>
                </a:lnTo>
                <a:lnTo>
                  <a:pt x="1467" y="195"/>
                </a:lnTo>
                <a:lnTo>
                  <a:pt x="1467" y="194"/>
                </a:lnTo>
                <a:lnTo>
                  <a:pt x="1467" y="193"/>
                </a:lnTo>
                <a:lnTo>
                  <a:pt x="1467" y="191"/>
                </a:lnTo>
                <a:lnTo>
                  <a:pt x="1467" y="190"/>
                </a:lnTo>
                <a:lnTo>
                  <a:pt x="1467" y="189"/>
                </a:lnTo>
                <a:lnTo>
                  <a:pt x="1468" y="189"/>
                </a:lnTo>
                <a:lnTo>
                  <a:pt x="1470" y="189"/>
                </a:lnTo>
                <a:lnTo>
                  <a:pt x="1471" y="189"/>
                </a:lnTo>
                <a:lnTo>
                  <a:pt x="1471" y="190"/>
                </a:lnTo>
                <a:lnTo>
                  <a:pt x="1472" y="190"/>
                </a:lnTo>
                <a:close/>
                <a:moveTo>
                  <a:pt x="1494" y="177"/>
                </a:moveTo>
                <a:lnTo>
                  <a:pt x="1494" y="178"/>
                </a:lnTo>
                <a:lnTo>
                  <a:pt x="1493" y="178"/>
                </a:lnTo>
                <a:lnTo>
                  <a:pt x="1493" y="177"/>
                </a:lnTo>
                <a:lnTo>
                  <a:pt x="1492" y="177"/>
                </a:lnTo>
                <a:lnTo>
                  <a:pt x="1492" y="178"/>
                </a:lnTo>
                <a:lnTo>
                  <a:pt x="1492" y="180"/>
                </a:lnTo>
                <a:lnTo>
                  <a:pt x="1491" y="180"/>
                </a:lnTo>
                <a:lnTo>
                  <a:pt x="1491" y="182"/>
                </a:lnTo>
                <a:lnTo>
                  <a:pt x="1491" y="184"/>
                </a:lnTo>
                <a:lnTo>
                  <a:pt x="1491" y="185"/>
                </a:lnTo>
                <a:lnTo>
                  <a:pt x="1491" y="188"/>
                </a:lnTo>
                <a:lnTo>
                  <a:pt x="1492" y="188"/>
                </a:lnTo>
                <a:lnTo>
                  <a:pt x="1492" y="189"/>
                </a:lnTo>
                <a:lnTo>
                  <a:pt x="1492" y="191"/>
                </a:lnTo>
                <a:lnTo>
                  <a:pt x="1492" y="192"/>
                </a:lnTo>
                <a:lnTo>
                  <a:pt x="1492" y="194"/>
                </a:lnTo>
                <a:lnTo>
                  <a:pt x="1492" y="198"/>
                </a:lnTo>
                <a:lnTo>
                  <a:pt x="1493" y="200"/>
                </a:lnTo>
                <a:lnTo>
                  <a:pt x="1493" y="202"/>
                </a:lnTo>
                <a:lnTo>
                  <a:pt x="1493" y="203"/>
                </a:lnTo>
                <a:lnTo>
                  <a:pt x="1493" y="205"/>
                </a:lnTo>
                <a:lnTo>
                  <a:pt x="1493" y="206"/>
                </a:lnTo>
                <a:lnTo>
                  <a:pt x="1493" y="207"/>
                </a:lnTo>
                <a:lnTo>
                  <a:pt x="1493" y="209"/>
                </a:lnTo>
                <a:lnTo>
                  <a:pt x="1493" y="211"/>
                </a:lnTo>
                <a:lnTo>
                  <a:pt x="1493" y="213"/>
                </a:lnTo>
                <a:lnTo>
                  <a:pt x="1494" y="215"/>
                </a:lnTo>
                <a:lnTo>
                  <a:pt x="1494" y="216"/>
                </a:lnTo>
                <a:lnTo>
                  <a:pt x="1494" y="218"/>
                </a:lnTo>
                <a:lnTo>
                  <a:pt x="1494" y="220"/>
                </a:lnTo>
                <a:lnTo>
                  <a:pt x="1494" y="222"/>
                </a:lnTo>
                <a:lnTo>
                  <a:pt x="1494" y="225"/>
                </a:lnTo>
                <a:lnTo>
                  <a:pt x="1494" y="226"/>
                </a:lnTo>
                <a:lnTo>
                  <a:pt x="1494" y="227"/>
                </a:lnTo>
                <a:lnTo>
                  <a:pt x="1494" y="228"/>
                </a:lnTo>
                <a:lnTo>
                  <a:pt x="1494" y="230"/>
                </a:lnTo>
                <a:lnTo>
                  <a:pt x="1496" y="231"/>
                </a:lnTo>
                <a:lnTo>
                  <a:pt x="1496" y="232"/>
                </a:lnTo>
                <a:lnTo>
                  <a:pt x="1496" y="233"/>
                </a:lnTo>
                <a:lnTo>
                  <a:pt x="1496" y="234"/>
                </a:lnTo>
                <a:lnTo>
                  <a:pt x="1496" y="235"/>
                </a:lnTo>
                <a:lnTo>
                  <a:pt x="1496" y="236"/>
                </a:lnTo>
                <a:lnTo>
                  <a:pt x="1496" y="238"/>
                </a:lnTo>
                <a:lnTo>
                  <a:pt x="1496" y="239"/>
                </a:lnTo>
                <a:lnTo>
                  <a:pt x="1496" y="240"/>
                </a:lnTo>
                <a:lnTo>
                  <a:pt x="1496" y="241"/>
                </a:lnTo>
                <a:lnTo>
                  <a:pt x="1497" y="241"/>
                </a:lnTo>
                <a:lnTo>
                  <a:pt x="1497" y="242"/>
                </a:lnTo>
                <a:lnTo>
                  <a:pt x="1497" y="243"/>
                </a:lnTo>
                <a:lnTo>
                  <a:pt x="1497" y="244"/>
                </a:lnTo>
                <a:lnTo>
                  <a:pt x="1497" y="245"/>
                </a:lnTo>
                <a:lnTo>
                  <a:pt x="1497" y="247"/>
                </a:lnTo>
                <a:lnTo>
                  <a:pt x="1497" y="248"/>
                </a:lnTo>
                <a:lnTo>
                  <a:pt x="1497" y="249"/>
                </a:lnTo>
                <a:lnTo>
                  <a:pt x="1497" y="252"/>
                </a:lnTo>
                <a:lnTo>
                  <a:pt x="1497" y="253"/>
                </a:lnTo>
                <a:lnTo>
                  <a:pt x="1497" y="255"/>
                </a:lnTo>
                <a:lnTo>
                  <a:pt x="1497" y="256"/>
                </a:lnTo>
                <a:lnTo>
                  <a:pt x="1497" y="257"/>
                </a:lnTo>
                <a:lnTo>
                  <a:pt x="1497" y="258"/>
                </a:lnTo>
                <a:lnTo>
                  <a:pt x="1497" y="260"/>
                </a:lnTo>
                <a:lnTo>
                  <a:pt x="1497" y="261"/>
                </a:lnTo>
                <a:lnTo>
                  <a:pt x="1497" y="264"/>
                </a:lnTo>
                <a:lnTo>
                  <a:pt x="1497" y="265"/>
                </a:lnTo>
                <a:lnTo>
                  <a:pt x="1498" y="267"/>
                </a:lnTo>
                <a:lnTo>
                  <a:pt x="1498" y="268"/>
                </a:lnTo>
                <a:lnTo>
                  <a:pt x="1498" y="269"/>
                </a:lnTo>
                <a:lnTo>
                  <a:pt x="1497" y="269"/>
                </a:lnTo>
                <a:lnTo>
                  <a:pt x="1497" y="270"/>
                </a:lnTo>
                <a:lnTo>
                  <a:pt x="1497" y="272"/>
                </a:lnTo>
                <a:lnTo>
                  <a:pt x="1497" y="274"/>
                </a:lnTo>
                <a:lnTo>
                  <a:pt x="1497" y="275"/>
                </a:lnTo>
                <a:lnTo>
                  <a:pt x="1498" y="276"/>
                </a:lnTo>
                <a:lnTo>
                  <a:pt x="1498" y="277"/>
                </a:lnTo>
                <a:lnTo>
                  <a:pt x="1498" y="282"/>
                </a:lnTo>
                <a:lnTo>
                  <a:pt x="1497" y="284"/>
                </a:lnTo>
                <a:lnTo>
                  <a:pt x="1497" y="285"/>
                </a:lnTo>
                <a:lnTo>
                  <a:pt x="1498" y="286"/>
                </a:lnTo>
                <a:lnTo>
                  <a:pt x="1498" y="287"/>
                </a:lnTo>
                <a:lnTo>
                  <a:pt x="1498" y="289"/>
                </a:lnTo>
                <a:lnTo>
                  <a:pt x="1498" y="290"/>
                </a:lnTo>
                <a:lnTo>
                  <a:pt x="1498" y="293"/>
                </a:lnTo>
                <a:lnTo>
                  <a:pt x="1498" y="295"/>
                </a:lnTo>
                <a:lnTo>
                  <a:pt x="1498" y="297"/>
                </a:lnTo>
                <a:lnTo>
                  <a:pt x="1498" y="299"/>
                </a:lnTo>
                <a:lnTo>
                  <a:pt x="1497" y="300"/>
                </a:lnTo>
                <a:lnTo>
                  <a:pt x="1497" y="301"/>
                </a:lnTo>
                <a:lnTo>
                  <a:pt x="1497" y="302"/>
                </a:lnTo>
                <a:lnTo>
                  <a:pt x="1497" y="303"/>
                </a:lnTo>
                <a:lnTo>
                  <a:pt x="1497" y="305"/>
                </a:lnTo>
                <a:lnTo>
                  <a:pt x="1497" y="306"/>
                </a:lnTo>
                <a:lnTo>
                  <a:pt x="1497" y="307"/>
                </a:lnTo>
                <a:lnTo>
                  <a:pt x="1497" y="308"/>
                </a:lnTo>
                <a:lnTo>
                  <a:pt x="1497" y="309"/>
                </a:lnTo>
                <a:lnTo>
                  <a:pt x="1497" y="310"/>
                </a:lnTo>
                <a:lnTo>
                  <a:pt x="1497" y="311"/>
                </a:lnTo>
                <a:lnTo>
                  <a:pt x="1497" y="312"/>
                </a:lnTo>
                <a:lnTo>
                  <a:pt x="1497" y="315"/>
                </a:lnTo>
                <a:lnTo>
                  <a:pt x="1497" y="317"/>
                </a:lnTo>
                <a:lnTo>
                  <a:pt x="1497" y="318"/>
                </a:lnTo>
                <a:lnTo>
                  <a:pt x="1497" y="320"/>
                </a:lnTo>
                <a:lnTo>
                  <a:pt x="1497" y="322"/>
                </a:lnTo>
                <a:lnTo>
                  <a:pt x="1497" y="324"/>
                </a:lnTo>
                <a:lnTo>
                  <a:pt x="1497" y="325"/>
                </a:lnTo>
                <a:lnTo>
                  <a:pt x="1497" y="326"/>
                </a:lnTo>
                <a:lnTo>
                  <a:pt x="1497" y="328"/>
                </a:lnTo>
                <a:lnTo>
                  <a:pt x="1497" y="330"/>
                </a:lnTo>
                <a:lnTo>
                  <a:pt x="1497" y="331"/>
                </a:lnTo>
                <a:lnTo>
                  <a:pt x="1497" y="332"/>
                </a:lnTo>
                <a:lnTo>
                  <a:pt x="1496" y="333"/>
                </a:lnTo>
                <a:lnTo>
                  <a:pt x="1496" y="334"/>
                </a:lnTo>
                <a:lnTo>
                  <a:pt x="1496" y="335"/>
                </a:lnTo>
                <a:lnTo>
                  <a:pt x="1496" y="336"/>
                </a:lnTo>
                <a:lnTo>
                  <a:pt x="1496" y="337"/>
                </a:lnTo>
                <a:lnTo>
                  <a:pt x="1496" y="339"/>
                </a:lnTo>
                <a:lnTo>
                  <a:pt x="1496" y="340"/>
                </a:lnTo>
                <a:lnTo>
                  <a:pt x="1496" y="341"/>
                </a:lnTo>
                <a:lnTo>
                  <a:pt x="1496" y="342"/>
                </a:lnTo>
                <a:lnTo>
                  <a:pt x="1496" y="343"/>
                </a:lnTo>
                <a:lnTo>
                  <a:pt x="1494" y="344"/>
                </a:lnTo>
                <a:lnTo>
                  <a:pt x="1494" y="345"/>
                </a:lnTo>
                <a:lnTo>
                  <a:pt x="1494" y="347"/>
                </a:lnTo>
                <a:lnTo>
                  <a:pt x="1494" y="349"/>
                </a:lnTo>
                <a:lnTo>
                  <a:pt x="1494" y="350"/>
                </a:lnTo>
                <a:lnTo>
                  <a:pt x="1494" y="351"/>
                </a:lnTo>
                <a:lnTo>
                  <a:pt x="1494" y="352"/>
                </a:lnTo>
                <a:lnTo>
                  <a:pt x="1494" y="353"/>
                </a:lnTo>
                <a:lnTo>
                  <a:pt x="1494" y="354"/>
                </a:lnTo>
                <a:lnTo>
                  <a:pt x="1494" y="356"/>
                </a:lnTo>
                <a:lnTo>
                  <a:pt x="1494" y="357"/>
                </a:lnTo>
                <a:lnTo>
                  <a:pt x="1494" y="358"/>
                </a:lnTo>
                <a:lnTo>
                  <a:pt x="1493" y="359"/>
                </a:lnTo>
                <a:lnTo>
                  <a:pt x="1493" y="361"/>
                </a:lnTo>
                <a:lnTo>
                  <a:pt x="1493" y="362"/>
                </a:lnTo>
                <a:lnTo>
                  <a:pt x="1493" y="364"/>
                </a:lnTo>
                <a:lnTo>
                  <a:pt x="1493" y="365"/>
                </a:lnTo>
                <a:lnTo>
                  <a:pt x="1493" y="366"/>
                </a:lnTo>
                <a:lnTo>
                  <a:pt x="1493" y="367"/>
                </a:lnTo>
                <a:lnTo>
                  <a:pt x="1493" y="368"/>
                </a:lnTo>
                <a:lnTo>
                  <a:pt x="1493" y="369"/>
                </a:lnTo>
                <a:lnTo>
                  <a:pt x="1492" y="369"/>
                </a:lnTo>
                <a:lnTo>
                  <a:pt x="1492" y="372"/>
                </a:lnTo>
                <a:lnTo>
                  <a:pt x="1492" y="373"/>
                </a:lnTo>
                <a:lnTo>
                  <a:pt x="1492" y="374"/>
                </a:lnTo>
                <a:lnTo>
                  <a:pt x="1492" y="375"/>
                </a:lnTo>
                <a:lnTo>
                  <a:pt x="1492" y="376"/>
                </a:lnTo>
                <a:lnTo>
                  <a:pt x="1492" y="377"/>
                </a:lnTo>
                <a:lnTo>
                  <a:pt x="1492" y="378"/>
                </a:lnTo>
                <a:lnTo>
                  <a:pt x="1492" y="379"/>
                </a:lnTo>
                <a:lnTo>
                  <a:pt x="1492" y="381"/>
                </a:lnTo>
                <a:lnTo>
                  <a:pt x="1492" y="382"/>
                </a:lnTo>
                <a:lnTo>
                  <a:pt x="1491" y="382"/>
                </a:lnTo>
                <a:lnTo>
                  <a:pt x="1491" y="384"/>
                </a:lnTo>
                <a:lnTo>
                  <a:pt x="1491" y="385"/>
                </a:lnTo>
                <a:lnTo>
                  <a:pt x="1490" y="385"/>
                </a:lnTo>
                <a:lnTo>
                  <a:pt x="1490" y="387"/>
                </a:lnTo>
                <a:lnTo>
                  <a:pt x="1489" y="389"/>
                </a:lnTo>
                <a:lnTo>
                  <a:pt x="1489" y="390"/>
                </a:lnTo>
                <a:lnTo>
                  <a:pt x="1488" y="392"/>
                </a:lnTo>
                <a:lnTo>
                  <a:pt x="1488" y="393"/>
                </a:lnTo>
                <a:lnTo>
                  <a:pt x="1485" y="397"/>
                </a:lnTo>
                <a:lnTo>
                  <a:pt x="1485" y="400"/>
                </a:lnTo>
                <a:lnTo>
                  <a:pt x="1484" y="400"/>
                </a:lnTo>
                <a:lnTo>
                  <a:pt x="1484" y="401"/>
                </a:lnTo>
                <a:lnTo>
                  <a:pt x="1484" y="403"/>
                </a:lnTo>
                <a:lnTo>
                  <a:pt x="1484" y="404"/>
                </a:lnTo>
                <a:lnTo>
                  <a:pt x="1484" y="406"/>
                </a:lnTo>
                <a:lnTo>
                  <a:pt x="1483" y="410"/>
                </a:lnTo>
                <a:lnTo>
                  <a:pt x="1483" y="411"/>
                </a:lnTo>
                <a:lnTo>
                  <a:pt x="1483" y="412"/>
                </a:lnTo>
                <a:lnTo>
                  <a:pt x="1482" y="415"/>
                </a:lnTo>
                <a:lnTo>
                  <a:pt x="1482" y="416"/>
                </a:lnTo>
                <a:lnTo>
                  <a:pt x="1482" y="417"/>
                </a:lnTo>
                <a:lnTo>
                  <a:pt x="1482" y="418"/>
                </a:lnTo>
                <a:lnTo>
                  <a:pt x="1481" y="418"/>
                </a:lnTo>
                <a:lnTo>
                  <a:pt x="1481" y="419"/>
                </a:lnTo>
                <a:lnTo>
                  <a:pt x="1481" y="420"/>
                </a:lnTo>
                <a:lnTo>
                  <a:pt x="1481" y="422"/>
                </a:lnTo>
                <a:lnTo>
                  <a:pt x="1481" y="423"/>
                </a:lnTo>
                <a:lnTo>
                  <a:pt x="1481" y="424"/>
                </a:lnTo>
                <a:lnTo>
                  <a:pt x="1481" y="425"/>
                </a:lnTo>
                <a:lnTo>
                  <a:pt x="1481" y="426"/>
                </a:lnTo>
                <a:lnTo>
                  <a:pt x="1480" y="427"/>
                </a:lnTo>
                <a:lnTo>
                  <a:pt x="1480" y="428"/>
                </a:lnTo>
                <a:lnTo>
                  <a:pt x="1480" y="429"/>
                </a:lnTo>
                <a:lnTo>
                  <a:pt x="1480" y="431"/>
                </a:lnTo>
                <a:lnTo>
                  <a:pt x="1480" y="432"/>
                </a:lnTo>
                <a:lnTo>
                  <a:pt x="1480" y="433"/>
                </a:lnTo>
                <a:lnTo>
                  <a:pt x="1480" y="434"/>
                </a:lnTo>
                <a:lnTo>
                  <a:pt x="1479" y="436"/>
                </a:lnTo>
                <a:lnTo>
                  <a:pt x="1479" y="437"/>
                </a:lnTo>
                <a:lnTo>
                  <a:pt x="1479" y="439"/>
                </a:lnTo>
                <a:lnTo>
                  <a:pt x="1479" y="440"/>
                </a:lnTo>
                <a:lnTo>
                  <a:pt x="1479" y="441"/>
                </a:lnTo>
                <a:lnTo>
                  <a:pt x="1479" y="442"/>
                </a:lnTo>
                <a:lnTo>
                  <a:pt x="1479" y="443"/>
                </a:lnTo>
                <a:lnTo>
                  <a:pt x="1477" y="444"/>
                </a:lnTo>
                <a:lnTo>
                  <a:pt x="1477" y="446"/>
                </a:lnTo>
                <a:lnTo>
                  <a:pt x="1476" y="449"/>
                </a:lnTo>
                <a:lnTo>
                  <a:pt x="1476" y="450"/>
                </a:lnTo>
                <a:lnTo>
                  <a:pt x="1476" y="451"/>
                </a:lnTo>
                <a:lnTo>
                  <a:pt x="1476" y="452"/>
                </a:lnTo>
                <a:lnTo>
                  <a:pt x="1475" y="452"/>
                </a:lnTo>
                <a:lnTo>
                  <a:pt x="1475" y="453"/>
                </a:lnTo>
                <a:lnTo>
                  <a:pt x="1475" y="454"/>
                </a:lnTo>
                <a:lnTo>
                  <a:pt x="1475" y="456"/>
                </a:lnTo>
                <a:lnTo>
                  <a:pt x="1475" y="457"/>
                </a:lnTo>
                <a:lnTo>
                  <a:pt x="1474" y="458"/>
                </a:lnTo>
                <a:lnTo>
                  <a:pt x="1474" y="459"/>
                </a:lnTo>
                <a:lnTo>
                  <a:pt x="1474" y="460"/>
                </a:lnTo>
                <a:lnTo>
                  <a:pt x="1474" y="461"/>
                </a:lnTo>
                <a:lnTo>
                  <a:pt x="1474" y="462"/>
                </a:lnTo>
                <a:lnTo>
                  <a:pt x="1474" y="464"/>
                </a:lnTo>
                <a:lnTo>
                  <a:pt x="1474" y="465"/>
                </a:lnTo>
                <a:lnTo>
                  <a:pt x="1473" y="466"/>
                </a:lnTo>
                <a:lnTo>
                  <a:pt x="1473" y="467"/>
                </a:lnTo>
                <a:lnTo>
                  <a:pt x="1473" y="468"/>
                </a:lnTo>
                <a:lnTo>
                  <a:pt x="1473" y="469"/>
                </a:lnTo>
                <a:lnTo>
                  <a:pt x="1473" y="470"/>
                </a:lnTo>
                <a:lnTo>
                  <a:pt x="1473" y="471"/>
                </a:lnTo>
                <a:lnTo>
                  <a:pt x="1473" y="474"/>
                </a:lnTo>
                <a:lnTo>
                  <a:pt x="1474" y="475"/>
                </a:lnTo>
                <a:lnTo>
                  <a:pt x="1474" y="476"/>
                </a:lnTo>
                <a:lnTo>
                  <a:pt x="1474" y="477"/>
                </a:lnTo>
                <a:lnTo>
                  <a:pt x="1475" y="477"/>
                </a:lnTo>
                <a:lnTo>
                  <a:pt x="1476" y="478"/>
                </a:lnTo>
                <a:lnTo>
                  <a:pt x="1480" y="479"/>
                </a:lnTo>
                <a:lnTo>
                  <a:pt x="1481" y="479"/>
                </a:lnTo>
                <a:lnTo>
                  <a:pt x="1479" y="479"/>
                </a:lnTo>
                <a:lnTo>
                  <a:pt x="1477" y="478"/>
                </a:lnTo>
                <a:lnTo>
                  <a:pt x="1475" y="477"/>
                </a:lnTo>
                <a:lnTo>
                  <a:pt x="1474" y="477"/>
                </a:lnTo>
                <a:lnTo>
                  <a:pt x="1476" y="478"/>
                </a:lnTo>
                <a:lnTo>
                  <a:pt x="1475" y="478"/>
                </a:lnTo>
                <a:lnTo>
                  <a:pt x="1475" y="477"/>
                </a:lnTo>
                <a:lnTo>
                  <a:pt x="1475" y="478"/>
                </a:lnTo>
                <a:lnTo>
                  <a:pt x="1474" y="477"/>
                </a:lnTo>
                <a:lnTo>
                  <a:pt x="1473" y="477"/>
                </a:lnTo>
                <a:lnTo>
                  <a:pt x="1474" y="477"/>
                </a:lnTo>
                <a:lnTo>
                  <a:pt x="1473" y="477"/>
                </a:lnTo>
                <a:lnTo>
                  <a:pt x="1473" y="476"/>
                </a:lnTo>
                <a:lnTo>
                  <a:pt x="1472" y="476"/>
                </a:lnTo>
                <a:lnTo>
                  <a:pt x="1470" y="475"/>
                </a:lnTo>
                <a:lnTo>
                  <a:pt x="1468" y="475"/>
                </a:lnTo>
                <a:lnTo>
                  <a:pt x="1467" y="474"/>
                </a:lnTo>
                <a:lnTo>
                  <a:pt x="1465" y="473"/>
                </a:lnTo>
                <a:lnTo>
                  <a:pt x="1464" y="473"/>
                </a:lnTo>
                <a:lnTo>
                  <a:pt x="1464" y="471"/>
                </a:lnTo>
                <a:lnTo>
                  <a:pt x="1463" y="471"/>
                </a:lnTo>
                <a:lnTo>
                  <a:pt x="1462" y="471"/>
                </a:lnTo>
                <a:lnTo>
                  <a:pt x="1462" y="470"/>
                </a:lnTo>
                <a:lnTo>
                  <a:pt x="1461" y="469"/>
                </a:lnTo>
                <a:lnTo>
                  <a:pt x="1461" y="468"/>
                </a:lnTo>
                <a:lnTo>
                  <a:pt x="1459" y="468"/>
                </a:lnTo>
                <a:lnTo>
                  <a:pt x="1458" y="466"/>
                </a:lnTo>
                <a:lnTo>
                  <a:pt x="1457" y="465"/>
                </a:lnTo>
                <a:lnTo>
                  <a:pt x="1457" y="464"/>
                </a:lnTo>
                <a:lnTo>
                  <a:pt x="1456" y="462"/>
                </a:lnTo>
                <a:lnTo>
                  <a:pt x="1456" y="461"/>
                </a:lnTo>
                <a:lnTo>
                  <a:pt x="1455" y="461"/>
                </a:lnTo>
                <a:lnTo>
                  <a:pt x="1455" y="460"/>
                </a:lnTo>
                <a:lnTo>
                  <a:pt x="1455" y="459"/>
                </a:lnTo>
                <a:lnTo>
                  <a:pt x="1454" y="459"/>
                </a:lnTo>
                <a:lnTo>
                  <a:pt x="1454" y="458"/>
                </a:lnTo>
                <a:lnTo>
                  <a:pt x="1453" y="458"/>
                </a:lnTo>
                <a:lnTo>
                  <a:pt x="1453" y="457"/>
                </a:lnTo>
                <a:lnTo>
                  <a:pt x="1453" y="456"/>
                </a:lnTo>
                <a:lnTo>
                  <a:pt x="1451" y="456"/>
                </a:lnTo>
                <a:lnTo>
                  <a:pt x="1451" y="454"/>
                </a:lnTo>
                <a:lnTo>
                  <a:pt x="1450" y="454"/>
                </a:lnTo>
                <a:lnTo>
                  <a:pt x="1449" y="456"/>
                </a:lnTo>
                <a:lnTo>
                  <a:pt x="1448" y="456"/>
                </a:lnTo>
                <a:lnTo>
                  <a:pt x="1447" y="457"/>
                </a:lnTo>
                <a:lnTo>
                  <a:pt x="1440" y="459"/>
                </a:lnTo>
                <a:lnTo>
                  <a:pt x="1440" y="460"/>
                </a:lnTo>
                <a:lnTo>
                  <a:pt x="1442" y="459"/>
                </a:lnTo>
                <a:lnTo>
                  <a:pt x="1445" y="458"/>
                </a:lnTo>
                <a:lnTo>
                  <a:pt x="1445" y="459"/>
                </a:lnTo>
                <a:lnTo>
                  <a:pt x="1448" y="464"/>
                </a:lnTo>
                <a:lnTo>
                  <a:pt x="1446" y="465"/>
                </a:lnTo>
                <a:lnTo>
                  <a:pt x="1446" y="464"/>
                </a:lnTo>
                <a:lnTo>
                  <a:pt x="1445" y="464"/>
                </a:lnTo>
                <a:lnTo>
                  <a:pt x="1444" y="462"/>
                </a:lnTo>
                <a:lnTo>
                  <a:pt x="1442" y="459"/>
                </a:lnTo>
                <a:lnTo>
                  <a:pt x="1442" y="460"/>
                </a:lnTo>
                <a:lnTo>
                  <a:pt x="1442" y="459"/>
                </a:lnTo>
                <a:lnTo>
                  <a:pt x="1442" y="460"/>
                </a:lnTo>
                <a:lnTo>
                  <a:pt x="1441" y="459"/>
                </a:lnTo>
                <a:lnTo>
                  <a:pt x="1441" y="460"/>
                </a:lnTo>
                <a:lnTo>
                  <a:pt x="1441" y="459"/>
                </a:lnTo>
                <a:lnTo>
                  <a:pt x="1440" y="460"/>
                </a:lnTo>
                <a:lnTo>
                  <a:pt x="1441" y="461"/>
                </a:lnTo>
                <a:lnTo>
                  <a:pt x="1442" y="464"/>
                </a:lnTo>
                <a:lnTo>
                  <a:pt x="1444" y="465"/>
                </a:lnTo>
                <a:lnTo>
                  <a:pt x="1442" y="465"/>
                </a:lnTo>
                <a:lnTo>
                  <a:pt x="1441" y="464"/>
                </a:lnTo>
                <a:lnTo>
                  <a:pt x="1439" y="464"/>
                </a:lnTo>
                <a:lnTo>
                  <a:pt x="1439" y="462"/>
                </a:lnTo>
                <a:lnTo>
                  <a:pt x="1438" y="462"/>
                </a:lnTo>
                <a:lnTo>
                  <a:pt x="1436" y="461"/>
                </a:lnTo>
                <a:lnTo>
                  <a:pt x="1435" y="461"/>
                </a:lnTo>
                <a:lnTo>
                  <a:pt x="1433" y="460"/>
                </a:lnTo>
                <a:lnTo>
                  <a:pt x="1432" y="460"/>
                </a:lnTo>
                <a:lnTo>
                  <a:pt x="1432" y="459"/>
                </a:lnTo>
                <a:lnTo>
                  <a:pt x="1431" y="459"/>
                </a:lnTo>
                <a:lnTo>
                  <a:pt x="1430" y="459"/>
                </a:lnTo>
                <a:lnTo>
                  <a:pt x="1430" y="458"/>
                </a:lnTo>
                <a:lnTo>
                  <a:pt x="1429" y="458"/>
                </a:lnTo>
                <a:lnTo>
                  <a:pt x="1427" y="457"/>
                </a:lnTo>
                <a:lnTo>
                  <a:pt x="1425" y="457"/>
                </a:lnTo>
                <a:lnTo>
                  <a:pt x="1424" y="456"/>
                </a:lnTo>
                <a:lnTo>
                  <a:pt x="1423" y="456"/>
                </a:lnTo>
                <a:lnTo>
                  <a:pt x="1422" y="454"/>
                </a:lnTo>
                <a:lnTo>
                  <a:pt x="1420" y="453"/>
                </a:lnTo>
                <a:lnTo>
                  <a:pt x="1419" y="453"/>
                </a:lnTo>
                <a:lnTo>
                  <a:pt x="1419" y="452"/>
                </a:lnTo>
                <a:lnTo>
                  <a:pt x="1418" y="452"/>
                </a:lnTo>
                <a:lnTo>
                  <a:pt x="1416" y="452"/>
                </a:lnTo>
                <a:lnTo>
                  <a:pt x="1414" y="451"/>
                </a:lnTo>
                <a:lnTo>
                  <a:pt x="1412" y="450"/>
                </a:lnTo>
                <a:lnTo>
                  <a:pt x="1411" y="449"/>
                </a:lnTo>
                <a:lnTo>
                  <a:pt x="1410" y="449"/>
                </a:lnTo>
                <a:lnTo>
                  <a:pt x="1408" y="448"/>
                </a:lnTo>
                <a:lnTo>
                  <a:pt x="1407" y="448"/>
                </a:lnTo>
                <a:lnTo>
                  <a:pt x="1406" y="448"/>
                </a:lnTo>
                <a:lnTo>
                  <a:pt x="1406" y="446"/>
                </a:lnTo>
                <a:lnTo>
                  <a:pt x="1405" y="446"/>
                </a:lnTo>
                <a:lnTo>
                  <a:pt x="1401" y="444"/>
                </a:lnTo>
                <a:lnTo>
                  <a:pt x="1398" y="443"/>
                </a:lnTo>
                <a:lnTo>
                  <a:pt x="1397" y="443"/>
                </a:lnTo>
                <a:lnTo>
                  <a:pt x="1396" y="442"/>
                </a:lnTo>
                <a:lnTo>
                  <a:pt x="1395" y="442"/>
                </a:lnTo>
                <a:lnTo>
                  <a:pt x="1395" y="441"/>
                </a:lnTo>
                <a:lnTo>
                  <a:pt x="1394" y="441"/>
                </a:lnTo>
                <a:lnTo>
                  <a:pt x="1392" y="440"/>
                </a:lnTo>
                <a:lnTo>
                  <a:pt x="1389" y="439"/>
                </a:lnTo>
                <a:lnTo>
                  <a:pt x="1388" y="439"/>
                </a:lnTo>
                <a:lnTo>
                  <a:pt x="1387" y="437"/>
                </a:lnTo>
                <a:lnTo>
                  <a:pt x="1386" y="437"/>
                </a:lnTo>
                <a:lnTo>
                  <a:pt x="1385" y="436"/>
                </a:lnTo>
                <a:lnTo>
                  <a:pt x="1384" y="436"/>
                </a:lnTo>
                <a:lnTo>
                  <a:pt x="1382" y="435"/>
                </a:lnTo>
                <a:lnTo>
                  <a:pt x="1381" y="435"/>
                </a:lnTo>
                <a:lnTo>
                  <a:pt x="1380" y="435"/>
                </a:lnTo>
                <a:lnTo>
                  <a:pt x="1380" y="434"/>
                </a:lnTo>
                <a:lnTo>
                  <a:pt x="1380" y="433"/>
                </a:lnTo>
                <a:lnTo>
                  <a:pt x="1379" y="433"/>
                </a:lnTo>
                <a:lnTo>
                  <a:pt x="1379" y="432"/>
                </a:lnTo>
                <a:lnTo>
                  <a:pt x="1378" y="427"/>
                </a:lnTo>
                <a:lnTo>
                  <a:pt x="1378" y="426"/>
                </a:lnTo>
                <a:lnTo>
                  <a:pt x="1377" y="426"/>
                </a:lnTo>
                <a:lnTo>
                  <a:pt x="1377" y="425"/>
                </a:lnTo>
                <a:lnTo>
                  <a:pt x="1378" y="425"/>
                </a:lnTo>
                <a:lnTo>
                  <a:pt x="1379" y="425"/>
                </a:lnTo>
                <a:lnTo>
                  <a:pt x="1380" y="425"/>
                </a:lnTo>
                <a:lnTo>
                  <a:pt x="1381" y="425"/>
                </a:lnTo>
                <a:lnTo>
                  <a:pt x="1381" y="424"/>
                </a:lnTo>
                <a:lnTo>
                  <a:pt x="1381" y="425"/>
                </a:lnTo>
                <a:lnTo>
                  <a:pt x="1382" y="425"/>
                </a:lnTo>
                <a:lnTo>
                  <a:pt x="1382" y="426"/>
                </a:lnTo>
                <a:lnTo>
                  <a:pt x="1384" y="426"/>
                </a:lnTo>
                <a:lnTo>
                  <a:pt x="1385" y="426"/>
                </a:lnTo>
                <a:lnTo>
                  <a:pt x="1386" y="426"/>
                </a:lnTo>
                <a:lnTo>
                  <a:pt x="1387" y="426"/>
                </a:lnTo>
                <a:lnTo>
                  <a:pt x="1388" y="426"/>
                </a:lnTo>
                <a:lnTo>
                  <a:pt x="1389" y="426"/>
                </a:lnTo>
                <a:lnTo>
                  <a:pt x="1390" y="427"/>
                </a:lnTo>
                <a:lnTo>
                  <a:pt x="1390" y="428"/>
                </a:lnTo>
                <a:lnTo>
                  <a:pt x="1390" y="429"/>
                </a:lnTo>
                <a:lnTo>
                  <a:pt x="1390" y="431"/>
                </a:lnTo>
                <a:lnTo>
                  <a:pt x="1390" y="432"/>
                </a:lnTo>
                <a:lnTo>
                  <a:pt x="1390" y="433"/>
                </a:lnTo>
                <a:lnTo>
                  <a:pt x="1392" y="434"/>
                </a:lnTo>
                <a:lnTo>
                  <a:pt x="1392" y="435"/>
                </a:lnTo>
                <a:lnTo>
                  <a:pt x="1392" y="436"/>
                </a:lnTo>
                <a:lnTo>
                  <a:pt x="1392" y="437"/>
                </a:lnTo>
                <a:lnTo>
                  <a:pt x="1393" y="437"/>
                </a:lnTo>
                <a:lnTo>
                  <a:pt x="1393" y="439"/>
                </a:lnTo>
                <a:lnTo>
                  <a:pt x="1393" y="440"/>
                </a:lnTo>
                <a:lnTo>
                  <a:pt x="1394" y="440"/>
                </a:lnTo>
                <a:lnTo>
                  <a:pt x="1396" y="441"/>
                </a:lnTo>
                <a:lnTo>
                  <a:pt x="1397" y="441"/>
                </a:lnTo>
                <a:lnTo>
                  <a:pt x="1397" y="442"/>
                </a:lnTo>
                <a:lnTo>
                  <a:pt x="1398" y="442"/>
                </a:lnTo>
                <a:lnTo>
                  <a:pt x="1402" y="443"/>
                </a:lnTo>
                <a:lnTo>
                  <a:pt x="1402" y="444"/>
                </a:lnTo>
                <a:lnTo>
                  <a:pt x="1403" y="444"/>
                </a:lnTo>
                <a:lnTo>
                  <a:pt x="1404" y="445"/>
                </a:lnTo>
                <a:lnTo>
                  <a:pt x="1405" y="445"/>
                </a:lnTo>
                <a:lnTo>
                  <a:pt x="1406" y="445"/>
                </a:lnTo>
                <a:lnTo>
                  <a:pt x="1406" y="446"/>
                </a:lnTo>
                <a:lnTo>
                  <a:pt x="1408" y="446"/>
                </a:lnTo>
                <a:lnTo>
                  <a:pt x="1408" y="448"/>
                </a:lnTo>
                <a:lnTo>
                  <a:pt x="1410" y="448"/>
                </a:lnTo>
                <a:lnTo>
                  <a:pt x="1411" y="448"/>
                </a:lnTo>
                <a:lnTo>
                  <a:pt x="1411" y="449"/>
                </a:lnTo>
                <a:lnTo>
                  <a:pt x="1412" y="449"/>
                </a:lnTo>
                <a:lnTo>
                  <a:pt x="1413" y="450"/>
                </a:lnTo>
                <a:lnTo>
                  <a:pt x="1414" y="450"/>
                </a:lnTo>
                <a:lnTo>
                  <a:pt x="1415" y="450"/>
                </a:lnTo>
                <a:lnTo>
                  <a:pt x="1415" y="451"/>
                </a:lnTo>
                <a:lnTo>
                  <a:pt x="1418" y="451"/>
                </a:lnTo>
                <a:lnTo>
                  <a:pt x="1419" y="452"/>
                </a:lnTo>
                <a:lnTo>
                  <a:pt x="1420" y="452"/>
                </a:lnTo>
                <a:lnTo>
                  <a:pt x="1421" y="453"/>
                </a:lnTo>
                <a:lnTo>
                  <a:pt x="1422" y="453"/>
                </a:lnTo>
                <a:lnTo>
                  <a:pt x="1423" y="454"/>
                </a:lnTo>
                <a:lnTo>
                  <a:pt x="1424" y="454"/>
                </a:lnTo>
                <a:lnTo>
                  <a:pt x="1425" y="456"/>
                </a:lnTo>
                <a:lnTo>
                  <a:pt x="1428" y="457"/>
                </a:lnTo>
                <a:lnTo>
                  <a:pt x="1429" y="457"/>
                </a:lnTo>
                <a:lnTo>
                  <a:pt x="1430" y="458"/>
                </a:lnTo>
                <a:lnTo>
                  <a:pt x="1431" y="458"/>
                </a:lnTo>
                <a:lnTo>
                  <a:pt x="1432" y="458"/>
                </a:lnTo>
                <a:lnTo>
                  <a:pt x="1432" y="459"/>
                </a:lnTo>
                <a:lnTo>
                  <a:pt x="1433" y="459"/>
                </a:lnTo>
                <a:lnTo>
                  <a:pt x="1435" y="459"/>
                </a:lnTo>
                <a:lnTo>
                  <a:pt x="1436" y="459"/>
                </a:lnTo>
                <a:lnTo>
                  <a:pt x="1437" y="459"/>
                </a:lnTo>
                <a:lnTo>
                  <a:pt x="1438" y="459"/>
                </a:lnTo>
                <a:lnTo>
                  <a:pt x="1439" y="459"/>
                </a:lnTo>
                <a:lnTo>
                  <a:pt x="1440" y="459"/>
                </a:lnTo>
                <a:lnTo>
                  <a:pt x="1446" y="456"/>
                </a:lnTo>
                <a:lnTo>
                  <a:pt x="1449" y="454"/>
                </a:lnTo>
                <a:lnTo>
                  <a:pt x="1450" y="454"/>
                </a:lnTo>
                <a:lnTo>
                  <a:pt x="1451" y="454"/>
                </a:lnTo>
                <a:lnTo>
                  <a:pt x="1451" y="453"/>
                </a:lnTo>
                <a:lnTo>
                  <a:pt x="1451" y="452"/>
                </a:lnTo>
                <a:lnTo>
                  <a:pt x="1450" y="452"/>
                </a:lnTo>
                <a:lnTo>
                  <a:pt x="1450" y="451"/>
                </a:lnTo>
                <a:lnTo>
                  <a:pt x="1450" y="450"/>
                </a:lnTo>
                <a:lnTo>
                  <a:pt x="1450" y="449"/>
                </a:lnTo>
                <a:lnTo>
                  <a:pt x="1450" y="448"/>
                </a:lnTo>
                <a:lnTo>
                  <a:pt x="1449" y="448"/>
                </a:lnTo>
                <a:lnTo>
                  <a:pt x="1449" y="446"/>
                </a:lnTo>
                <a:lnTo>
                  <a:pt x="1449" y="445"/>
                </a:lnTo>
                <a:lnTo>
                  <a:pt x="1449" y="443"/>
                </a:lnTo>
                <a:lnTo>
                  <a:pt x="1449" y="442"/>
                </a:lnTo>
                <a:lnTo>
                  <a:pt x="1449" y="441"/>
                </a:lnTo>
                <a:lnTo>
                  <a:pt x="1449" y="439"/>
                </a:lnTo>
                <a:lnTo>
                  <a:pt x="1449" y="437"/>
                </a:lnTo>
                <a:lnTo>
                  <a:pt x="1448" y="436"/>
                </a:lnTo>
                <a:lnTo>
                  <a:pt x="1448" y="435"/>
                </a:lnTo>
                <a:lnTo>
                  <a:pt x="1448" y="434"/>
                </a:lnTo>
                <a:lnTo>
                  <a:pt x="1448" y="433"/>
                </a:lnTo>
                <a:lnTo>
                  <a:pt x="1447" y="432"/>
                </a:lnTo>
                <a:lnTo>
                  <a:pt x="1447" y="431"/>
                </a:lnTo>
                <a:lnTo>
                  <a:pt x="1446" y="431"/>
                </a:lnTo>
                <a:lnTo>
                  <a:pt x="1446" y="429"/>
                </a:lnTo>
                <a:lnTo>
                  <a:pt x="1445" y="428"/>
                </a:lnTo>
                <a:lnTo>
                  <a:pt x="1445" y="427"/>
                </a:lnTo>
                <a:lnTo>
                  <a:pt x="1444" y="426"/>
                </a:lnTo>
                <a:lnTo>
                  <a:pt x="1444" y="425"/>
                </a:lnTo>
                <a:lnTo>
                  <a:pt x="1445" y="424"/>
                </a:lnTo>
                <a:lnTo>
                  <a:pt x="1445" y="423"/>
                </a:lnTo>
                <a:lnTo>
                  <a:pt x="1446" y="423"/>
                </a:lnTo>
                <a:lnTo>
                  <a:pt x="1446" y="422"/>
                </a:lnTo>
                <a:lnTo>
                  <a:pt x="1446" y="420"/>
                </a:lnTo>
                <a:lnTo>
                  <a:pt x="1446" y="419"/>
                </a:lnTo>
                <a:lnTo>
                  <a:pt x="1446" y="417"/>
                </a:lnTo>
                <a:lnTo>
                  <a:pt x="1446" y="416"/>
                </a:lnTo>
                <a:lnTo>
                  <a:pt x="1446" y="415"/>
                </a:lnTo>
                <a:lnTo>
                  <a:pt x="1446" y="414"/>
                </a:lnTo>
                <a:lnTo>
                  <a:pt x="1445" y="411"/>
                </a:lnTo>
                <a:lnTo>
                  <a:pt x="1445" y="409"/>
                </a:lnTo>
                <a:lnTo>
                  <a:pt x="1445" y="407"/>
                </a:lnTo>
                <a:lnTo>
                  <a:pt x="1445" y="406"/>
                </a:lnTo>
                <a:lnTo>
                  <a:pt x="1446" y="406"/>
                </a:lnTo>
                <a:lnTo>
                  <a:pt x="1448" y="406"/>
                </a:lnTo>
                <a:lnTo>
                  <a:pt x="1450" y="406"/>
                </a:lnTo>
                <a:lnTo>
                  <a:pt x="1451" y="406"/>
                </a:lnTo>
                <a:lnTo>
                  <a:pt x="1453" y="406"/>
                </a:lnTo>
                <a:lnTo>
                  <a:pt x="1453" y="404"/>
                </a:lnTo>
                <a:lnTo>
                  <a:pt x="1454" y="404"/>
                </a:lnTo>
                <a:lnTo>
                  <a:pt x="1454" y="403"/>
                </a:lnTo>
                <a:lnTo>
                  <a:pt x="1454" y="401"/>
                </a:lnTo>
                <a:lnTo>
                  <a:pt x="1455" y="401"/>
                </a:lnTo>
                <a:lnTo>
                  <a:pt x="1455" y="400"/>
                </a:lnTo>
                <a:lnTo>
                  <a:pt x="1456" y="400"/>
                </a:lnTo>
                <a:lnTo>
                  <a:pt x="1456" y="399"/>
                </a:lnTo>
                <a:lnTo>
                  <a:pt x="1456" y="398"/>
                </a:lnTo>
                <a:lnTo>
                  <a:pt x="1456" y="397"/>
                </a:lnTo>
                <a:lnTo>
                  <a:pt x="1456" y="395"/>
                </a:lnTo>
                <a:lnTo>
                  <a:pt x="1455" y="394"/>
                </a:lnTo>
                <a:lnTo>
                  <a:pt x="1455" y="393"/>
                </a:lnTo>
                <a:lnTo>
                  <a:pt x="1455" y="392"/>
                </a:lnTo>
                <a:lnTo>
                  <a:pt x="1455" y="390"/>
                </a:lnTo>
                <a:lnTo>
                  <a:pt x="1455" y="389"/>
                </a:lnTo>
                <a:lnTo>
                  <a:pt x="1455" y="387"/>
                </a:lnTo>
                <a:lnTo>
                  <a:pt x="1454" y="387"/>
                </a:lnTo>
                <a:lnTo>
                  <a:pt x="1454" y="386"/>
                </a:lnTo>
                <a:lnTo>
                  <a:pt x="1454" y="385"/>
                </a:lnTo>
                <a:lnTo>
                  <a:pt x="1454" y="384"/>
                </a:lnTo>
                <a:lnTo>
                  <a:pt x="1454" y="383"/>
                </a:lnTo>
                <a:lnTo>
                  <a:pt x="1458" y="379"/>
                </a:lnTo>
                <a:lnTo>
                  <a:pt x="1459" y="377"/>
                </a:lnTo>
                <a:lnTo>
                  <a:pt x="1461" y="377"/>
                </a:lnTo>
                <a:lnTo>
                  <a:pt x="1462" y="377"/>
                </a:lnTo>
                <a:lnTo>
                  <a:pt x="1463" y="377"/>
                </a:lnTo>
                <a:lnTo>
                  <a:pt x="1464" y="377"/>
                </a:lnTo>
                <a:lnTo>
                  <a:pt x="1465" y="377"/>
                </a:lnTo>
                <a:lnTo>
                  <a:pt x="1466" y="377"/>
                </a:lnTo>
                <a:lnTo>
                  <a:pt x="1467" y="376"/>
                </a:lnTo>
                <a:lnTo>
                  <a:pt x="1465" y="376"/>
                </a:lnTo>
                <a:lnTo>
                  <a:pt x="1464" y="376"/>
                </a:lnTo>
                <a:lnTo>
                  <a:pt x="1463" y="376"/>
                </a:lnTo>
                <a:lnTo>
                  <a:pt x="1462" y="376"/>
                </a:lnTo>
                <a:lnTo>
                  <a:pt x="1461" y="376"/>
                </a:lnTo>
                <a:lnTo>
                  <a:pt x="1459" y="376"/>
                </a:lnTo>
                <a:lnTo>
                  <a:pt x="1456" y="376"/>
                </a:lnTo>
                <a:lnTo>
                  <a:pt x="1454" y="375"/>
                </a:lnTo>
                <a:lnTo>
                  <a:pt x="1453" y="375"/>
                </a:lnTo>
                <a:lnTo>
                  <a:pt x="1450" y="375"/>
                </a:lnTo>
                <a:lnTo>
                  <a:pt x="1449" y="375"/>
                </a:lnTo>
                <a:lnTo>
                  <a:pt x="1448" y="375"/>
                </a:lnTo>
                <a:lnTo>
                  <a:pt x="1447" y="375"/>
                </a:lnTo>
                <a:lnTo>
                  <a:pt x="1446" y="375"/>
                </a:lnTo>
                <a:lnTo>
                  <a:pt x="1445" y="375"/>
                </a:lnTo>
                <a:lnTo>
                  <a:pt x="1444" y="375"/>
                </a:lnTo>
                <a:lnTo>
                  <a:pt x="1442" y="375"/>
                </a:lnTo>
                <a:lnTo>
                  <a:pt x="1441" y="375"/>
                </a:lnTo>
                <a:lnTo>
                  <a:pt x="1435" y="375"/>
                </a:lnTo>
                <a:lnTo>
                  <a:pt x="1433" y="376"/>
                </a:lnTo>
                <a:lnTo>
                  <a:pt x="1433" y="375"/>
                </a:lnTo>
                <a:lnTo>
                  <a:pt x="1432" y="375"/>
                </a:lnTo>
                <a:lnTo>
                  <a:pt x="1431" y="375"/>
                </a:lnTo>
                <a:lnTo>
                  <a:pt x="1431" y="376"/>
                </a:lnTo>
                <a:lnTo>
                  <a:pt x="1430" y="376"/>
                </a:lnTo>
                <a:lnTo>
                  <a:pt x="1430" y="375"/>
                </a:lnTo>
                <a:lnTo>
                  <a:pt x="1429" y="376"/>
                </a:lnTo>
                <a:lnTo>
                  <a:pt x="1429" y="375"/>
                </a:lnTo>
                <a:lnTo>
                  <a:pt x="1425" y="376"/>
                </a:lnTo>
                <a:lnTo>
                  <a:pt x="1425" y="375"/>
                </a:lnTo>
                <a:lnTo>
                  <a:pt x="1423" y="375"/>
                </a:lnTo>
                <a:lnTo>
                  <a:pt x="1421" y="375"/>
                </a:lnTo>
                <a:lnTo>
                  <a:pt x="1420" y="375"/>
                </a:lnTo>
                <a:lnTo>
                  <a:pt x="1419" y="375"/>
                </a:lnTo>
                <a:lnTo>
                  <a:pt x="1418" y="375"/>
                </a:lnTo>
                <a:lnTo>
                  <a:pt x="1415" y="375"/>
                </a:lnTo>
                <a:lnTo>
                  <a:pt x="1414" y="375"/>
                </a:lnTo>
                <a:lnTo>
                  <a:pt x="1413" y="375"/>
                </a:lnTo>
                <a:lnTo>
                  <a:pt x="1412" y="375"/>
                </a:lnTo>
                <a:lnTo>
                  <a:pt x="1411" y="375"/>
                </a:lnTo>
                <a:lnTo>
                  <a:pt x="1410" y="375"/>
                </a:lnTo>
                <a:lnTo>
                  <a:pt x="1408" y="375"/>
                </a:lnTo>
                <a:lnTo>
                  <a:pt x="1407" y="375"/>
                </a:lnTo>
                <a:lnTo>
                  <a:pt x="1406" y="375"/>
                </a:lnTo>
                <a:lnTo>
                  <a:pt x="1403" y="375"/>
                </a:lnTo>
                <a:lnTo>
                  <a:pt x="1402" y="375"/>
                </a:lnTo>
                <a:lnTo>
                  <a:pt x="1397" y="375"/>
                </a:lnTo>
                <a:lnTo>
                  <a:pt x="1394" y="375"/>
                </a:lnTo>
                <a:lnTo>
                  <a:pt x="1393" y="375"/>
                </a:lnTo>
                <a:lnTo>
                  <a:pt x="1392" y="375"/>
                </a:lnTo>
                <a:lnTo>
                  <a:pt x="1390" y="375"/>
                </a:lnTo>
                <a:lnTo>
                  <a:pt x="1389" y="375"/>
                </a:lnTo>
                <a:lnTo>
                  <a:pt x="1389" y="374"/>
                </a:lnTo>
                <a:lnTo>
                  <a:pt x="1389" y="373"/>
                </a:lnTo>
                <a:lnTo>
                  <a:pt x="1390" y="373"/>
                </a:lnTo>
                <a:lnTo>
                  <a:pt x="1393" y="373"/>
                </a:lnTo>
                <a:lnTo>
                  <a:pt x="1394" y="373"/>
                </a:lnTo>
                <a:lnTo>
                  <a:pt x="1396" y="373"/>
                </a:lnTo>
                <a:lnTo>
                  <a:pt x="1397" y="373"/>
                </a:lnTo>
                <a:lnTo>
                  <a:pt x="1399" y="373"/>
                </a:lnTo>
                <a:lnTo>
                  <a:pt x="1401" y="373"/>
                </a:lnTo>
                <a:lnTo>
                  <a:pt x="1402" y="373"/>
                </a:lnTo>
                <a:lnTo>
                  <a:pt x="1403" y="373"/>
                </a:lnTo>
                <a:lnTo>
                  <a:pt x="1404" y="373"/>
                </a:lnTo>
                <a:lnTo>
                  <a:pt x="1405" y="373"/>
                </a:lnTo>
                <a:lnTo>
                  <a:pt x="1406" y="373"/>
                </a:lnTo>
                <a:lnTo>
                  <a:pt x="1407" y="373"/>
                </a:lnTo>
                <a:lnTo>
                  <a:pt x="1410" y="373"/>
                </a:lnTo>
                <a:lnTo>
                  <a:pt x="1411" y="374"/>
                </a:lnTo>
                <a:lnTo>
                  <a:pt x="1412" y="373"/>
                </a:lnTo>
                <a:lnTo>
                  <a:pt x="1412" y="374"/>
                </a:lnTo>
                <a:lnTo>
                  <a:pt x="1414" y="374"/>
                </a:lnTo>
                <a:lnTo>
                  <a:pt x="1415" y="373"/>
                </a:lnTo>
                <a:lnTo>
                  <a:pt x="1416" y="373"/>
                </a:lnTo>
                <a:lnTo>
                  <a:pt x="1416" y="374"/>
                </a:lnTo>
                <a:lnTo>
                  <a:pt x="1419" y="374"/>
                </a:lnTo>
                <a:lnTo>
                  <a:pt x="1420" y="374"/>
                </a:lnTo>
                <a:lnTo>
                  <a:pt x="1421" y="374"/>
                </a:lnTo>
                <a:lnTo>
                  <a:pt x="1421" y="373"/>
                </a:lnTo>
                <a:lnTo>
                  <a:pt x="1422" y="373"/>
                </a:lnTo>
                <a:lnTo>
                  <a:pt x="1423" y="373"/>
                </a:lnTo>
                <a:lnTo>
                  <a:pt x="1423" y="374"/>
                </a:lnTo>
                <a:lnTo>
                  <a:pt x="1424" y="374"/>
                </a:lnTo>
                <a:lnTo>
                  <a:pt x="1425" y="374"/>
                </a:lnTo>
                <a:lnTo>
                  <a:pt x="1427" y="374"/>
                </a:lnTo>
                <a:lnTo>
                  <a:pt x="1428" y="374"/>
                </a:lnTo>
                <a:lnTo>
                  <a:pt x="1429" y="374"/>
                </a:lnTo>
                <a:lnTo>
                  <a:pt x="1430" y="374"/>
                </a:lnTo>
                <a:lnTo>
                  <a:pt x="1431" y="373"/>
                </a:lnTo>
                <a:lnTo>
                  <a:pt x="1431" y="374"/>
                </a:lnTo>
                <a:lnTo>
                  <a:pt x="1432" y="374"/>
                </a:lnTo>
                <a:lnTo>
                  <a:pt x="1433" y="374"/>
                </a:lnTo>
                <a:lnTo>
                  <a:pt x="1435" y="374"/>
                </a:lnTo>
                <a:lnTo>
                  <a:pt x="1441" y="374"/>
                </a:lnTo>
                <a:lnTo>
                  <a:pt x="1442" y="374"/>
                </a:lnTo>
                <a:lnTo>
                  <a:pt x="1444" y="374"/>
                </a:lnTo>
                <a:lnTo>
                  <a:pt x="1445" y="373"/>
                </a:lnTo>
                <a:lnTo>
                  <a:pt x="1446" y="373"/>
                </a:lnTo>
                <a:lnTo>
                  <a:pt x="1446" y="372"/>
                </a:lnTo>
                <a:lnTo>
                  <a:pt x="1447" y="370"/>
                </a:lnTo>
                <a:lnTo>
                  <a:pt x="1448" y="369"/>
                </a:lnTo>
                <a:lnTo>
                  <a:pt x="1450" y="367"/>
                </a:lnTo>
                <a:lnTo>
                  <a:pt x="1451" y="366"/>
                </a:lnTo>
                <a:lnTo>
                  <a:pt x="1454" y="364"/>
                </a:lnTo>
                <a:lnTo>
                  <a:pt x="1455" y="364"/>
                </a:lnTo>
                <a:lnTo>
                  <a:pt x="1455" y="362"/>
                </a:lnTo>
                <a:lnTo>
                  <a:pt x="1456" y="362"/>
                </a:lnTo>
                <a:lnTo>
                  <a:pt x="1457" y="361"/>
                </a:lnTo>
                <a:lnTo>
                  <a:pt x="1458" y="361"/>
                </a:lnTo>
                <a:lnTo>
                  <a:pt x="1458" y="360"/>
                </a:lnTo>
                <a:lnTo>
                  <a:pt x="1457" y="360"/>
                </a:lnTo>
                <a:lnTo>
                  <a:pt x="1458" y="360"/>
                </a:lnTo>
                <a:lnTo>
                  <a:pt x="1457" y="359"/>
                </a:lnTo>
                <a:lnTo>
                  <a:pt x="1458" y="359"/>
                </a:lnTo>
                <a:lnTo>
                  <a:pt x="1458" y="358"/>
                </a:lnTo>
                <a:lnTo>
                  <a:pt x="1458" y="357"/>
                </a:lnTo>
                <a:lnTo>
                  <a:pt x="1459" y="357"/>
                </a:lnTo>
                <a:lnTo>
                  <a:pt x="1459" y="356"/>
                </a:lnTo>
                <a:lnTo>
                  <a:pt x="1461" y="356"/>
                </a:lnTo>
                <a:lnTo>
                  <a:pt x="1461" y="354"/>
                </a:lnTo>
                <a:lnTo>
                  <a:pt x="1461" y="353"/>
                </a:lnTo>
                <a:lnTo>
                  <a:pt x="1459" y="352"/>
                </a:lnTo>
                <a:lnTo>
                  <a:pt x="1459" y="350"/>
                </a:lnTo>
                <a:lnTo>
                  <a:pt x="1459" y="349"/>
                </a:lnTo>
                <a:lnTo>
                  <a:pt x="1461" y="349"/>
                </a:lnTo>
                <a:lnTo>
                  <a:pt x="1461" y="348"/>
                </a:lnTo>
                <a:lnTo>
                  <a:pt x="1462" y="348"/>
                </a:lnTo>
                <a:lnTo>
                  <a:pt x="1462" y="347"/>
                </a:lnTo>
                <a:lnTo>
                  <a:pt x="1462" y="345"/>
                </a:lnTo>
                <a:lnTo>
                  <a:pt x="1462" y="344"/>
                </a:lnTo>
                <a:lnTo>
                  <a:pt x="1463" y="344"/>
                </a:lnTo>
                <a:lnTo>
                  <a:pt x="1463" y="343"/>
                </a:lnTo>
                <a:lnTo>
                  <a:pt x="1464" y="342"/>
                </a:lnTo>
                <a:lnTo>
                  <a:pt x="1465" y="342"/>
                </a:lnTo>
                <a:lnTo>
                  <a:pt x="1466" y="341"/>
                </a:lnTo>
                <a:lnTo>
                  <a:pt x="1467" y="341"/>
                </a:lnTo>
                <a:lnTo>
                  <a:pt x="1468" y="341"/>
                </a:lnTo>
                <a:lnTo>
                  <a:pt x="1468" y="342"/>
                </a:lnTo>
                <a:lnTo>
                  <a:pt x="1470" y="342"/>
                </a:lnTo>
                <a:lnTo>
                  <a:pt x="1468" y="341"/>
                </a:lnTo>
                <a:lnTo>
                  <a:pt x="1468" y="340"/>
                </a:lnTo>
                <a:lnTo>
                  <a:pt x="1467" y="340"/>
                </a:lnTo>
                <a:lnTo>
                  <a:pt x="1467" y="339"/>
                </a:lnTo>
                <a:lnTo>
                  <a:pt x="1467" y="337"/>
                </a:lnTo>
                <a:lnTo>
                  <a:pt x="1467" y="336"/>
                </a:lnTo>
                <a:lnTo>
                  <a:pt x="1468" y="336"/>
                </a:lnTo>
                <a:lnTo>
                  <a:pt x="1468" y="335"/>
                </a:lnTo>
                <a:lnTo>
                  <a:pt x="1470" y="335"/>
                </a:lnTo>
                <a:lnTo>
                  <a:pt x="1471" y="334"/>
                </a:lnTo>
                <a:lnTo>
                  <a:pt x="1471" y="333"/>
                </a:lnTo>
                <a:lnTo>
                  <a:pt x="1472" y="333"/>
                </a:lnTo>
                <a:lnTo>
                  <a:pt x="1473" y="332"/>
                </a:lnTo>
                <a:lnTo>
                  <a:pt x="1473" y="331"/>
                </a:lnTo>
                <a:lnTo>
                  <a:pt x="1474" y="330"/>
                </a:lnTo>
                <a:lnTo>
                  <a:pt x="1474" y="328"/>
                </a:lnTo>
                <a:lnTo>
                  <a:pt x="1474" y="327"/>
                </a:lnTo>
                <a:lnTo>
                  <a:pt x="1474" y="326"/>
                </a:lnTo>
                <a:lnTo>
                  <a:pt x="1474" y="325"/>
                </a:lnTo>
                <a:lnTo>
                  <a:pt x="1474" y="324"/>
                </a:lnTo>
                <a:lnTo>
                  <a:pt x="1474" y="323"/>
                </a:lnTo>
                <a:lnTo>
                  <a:pt x="1474" y="322"/>
                </a:lnTo>
                <a:lnTo>
                  <a:pt x="1473" y="320"/>
                </a:lnTo>
                <a:lnTo>
                  <a:pt x="1472" y="319"/>
                </a:lnTo>
                <a:lnTo>
                  <a:pt x="1472" y="318"/>
                </a:lnTo>
                <a:lnTo>
                  <a:pt x="1471" y="317"/>
                </a:lnTo>
                <a:lnTo>
                  <a:pt x="1470" y="316"/>
                </a:lnTo>
                <a:lnTo>
                  <a:pt x="1470" y="315"/>
                </a:lnTo>
                <a:lnTo>
                  <a:pt x="1468" y="315"/>
                </a:lnTo>
                <a:lnTo>
                  <a:pt x="1468" y="314"/>
                </a:lnTo>
                <a:lnTo>
                  <a:pt x="1468" y="312"/>
                </a:lnTo>
                <a:lnTo>
                  <a:pt x="1468" y="311"/>
                </a:lnTo>
                <a:lnTo>
                  <a:pt x="1470" y="311"/>
                </a:lnTo>
                <a:lnTo>
                  <a:pt x="1470" y="310"/>
                </a:lnTo>
                <a:lnTo>
                  <a:pt x="1470" y="309"/>
                </a:lnTo>
                <a:lnTo>
                  <a:pt x="1470" y="308"/>
                </a:lnTo>
                <a:lnTo>
                  <a:pt x="1470" y="306"/>
                </a:lnTo>
                <a:lnTo>
                  <a:pt x="1470" y="305"/>
                </a:lnTo>
                <a:lnTo>
                  <a:pt x="1471" y="305"/>
                </a:lnTo>
                <a:lnTo>
                  <a:pt x="1472" y="303"/>
                </a:lnTo>
                <a:lnTo>
                  <a:pt x="1473" y="303"/>
                </a:lnTo>
                <a:lnTo>
                  <a:pt x="1474" y="301"/>
                </a:lnTo>
                <a:lnTo>
                  <a:pt x="1475" y="301"/>
                </a:lnTo>
                <a:lnTo>
                  <a:pt x="1476" y="300"/>
                </a:lnTo>
                <a:lnTo>
                  <a:pt x="1477" y="299"/>
                </a:lnTo>
                <a:lnTo>
                  <a:pt x="1479" y="298"/>
                </a:lnTo>
                <a:lnTo>
                  <a:pt x="1479" y="297"/>
                </a:lnTo>
                <a:lnTo>
                  <a:pt x="1480" y="295"/>
                </a:lnTo>
                <a:lnTo>
                  <a:pt x="1481" y="294"/>
                </a:lnTo>
                <a:lnTo>
                  <a:pt x="1483" y="294"/>
                </a:lnTo>
                <a:lnTo>
                  <a:pt x="1483" y="295"/>
                </a:lnTo>
                <a:lnTo>
                  <a:pt x="1484" y="297"/>
                </a:lnTo>
                <a:lnTo>
                  <a:pt x="1484" y="300"/>
                </a:lnTo>
                <a:lnTo>
                  <a:pt x="1485" y="300"/>
                </a:lnTo>
                <a:lnTo>
                  <a:pt x="1485" y="301"/>
                </a:lnTo>
                <a:lnTo>
                  <a:pt x="1485" y="303"/>
                </a:lnTo>
                <a:lnTo>
                  <a:pt x="1487" y="306"/>
                </a:lnTo>
                <a:lnTo>
                  <a:pt x="1488" y="307"/>
                </a:lnTo>
                <a:lnTo>
                  <a:pt x="1488" y="308"/>
                </a:lnTo>
                <a:lnTo>
                  <a:pt x="1488" y="309"/>
                </a:lnTo>
                <a:lnTo>
                  <a:pt x="1489" y="310"/>
                </a:lnTo>
                <a:lnTo>
                  <a:pt x="1489" y="311"/>
                </a:lnTo>
                <a:lnTo>
                  <a:pt x="1491" y="310"/>
                </a:lnTo>
                <a:lnTo>
                  <a:pt x="1491" y="309"/>
                </a:lnTo>
                <a:lnTo>
                  <a:pt x="1491" y="308"/>
                </a:lnTo>
                <a:lnTo>
                  <a:pt x="1491" y="307"/>
                </a:lnTo>
                <a:lnTo>
                  <a:pt x="1491" y="306"/>
                </a:lnTo>
                <a:lnTo>
                  <a:pt x="1491" y="305"/>
                </a:lnTo>
                <a:lnTo>
                  <a:pt x="1491" y="303"/>
                </a:lnTo>
                <a:lnTo>
                  <a:pt x="1491" y="302"/>
                </a:lnTo>
                <a:lnTo>
                  <a:pt x="1491" y="301"/>
                </a:lnTo>
                <a:lnTo>
                  <a:pt x="1491" y="300"/>
                </a:lnTo>
                <a:lnTo>
                  <a:pt x="1491" y="299"/>
                </a:lnTo>
                <a:lnTo>
                  <a:pt x="1491" y="298"/>
                </a:lnTo>
                <a:lnTo>
                  <a:pt x="1491" y="297"/>
                </a:lnTo>
                <a:lnTo>
                  <a:pt x="1491" y="295"/>
                </a:lnTo>
                <a:lnTo>
                  <a:pt x="1491" y="294"/>
                </a:lnTo>
                <a:lnTo>
                  <a:pt x="1491" y="293"/>
                </a:lnTo>
                <a:lnTo>
                  <a:pt x="1491" y="291"/>
                </a:lnTo>
                <a:lnTo>
                  <a:pt x="1491" y="290"/>
                </a:lnTo>
                <a:lnTo>
                  <a:pt x="1491" y="289"/>
                </a:lnTo>
                <a:lnTo>
                  <a:pt x="1490" y="287"/>
                </a:lnTo>
                <a:lnTo>
                  <a:pt x="1490" y="286"/>
                </a:lnTo>
                <a:lnTo>
                  <a:pt x="1490" y="285"/>
                </a:lnTo>
                <a:lnTo>
                  <a:pt x="1490" y="284"/>
                </a:lnTo>
                <a:lnTo>
                  <a:pt x="1489" y="284"/>
                </a:lnTo>
                <a:lnTo>
                  <a:pt x="1489" y="283"/>
                </a:lnTo>
                <a:lnTo>
                  <a:pt x="1488" y="282"/>
                </a:lnTo>
                <a:lnTo>
                  <a:pt x="1488" y="281"/>
                </a:lnTo>
                <a:lnTo>
                  <a:pt x="1487" y="280"/>
                </a:lnTo>
                <a:lnTo>
                  <a:pt x="1488" y="280"/>
                </a:lnTo>
                <a:lnTo>
                  <a:pt x="1487" y="280"/>
                </a:lnTo>
                <a:lnTo>
                  <a:pt x="1487" y="278"/>
                </a:lnTo>
                <a:lnTo>
                  <a:pt x="1487" y="277"/>
                </a:lnTo>
                <a:lnTo>
                  <a:pt x="1485" y="277"/>
                </a:lnTo>
                <a:lnTo>
                  <a:pt x="1485" y="276"/>
                </a:lnTo>
                <a:lnTo>
                  <a:pt x="1484" y="276"/>
                </a:lnTo>
                <a:lnTo>
                  <a:pt x="1483" y="276"/>
                </a:lnTo>
                <a:lnTo>
                  <a:pt x="1482" y="275"/>
                </a:lnTo>
                <a:lnTo>
                  <a:pt x="1482" y="274"/>
                </a:lnTo>
                <a:lnTo>
                  <a:pt x="1481" y="274"/>
                </a:lnTo>
                <a:lnTo>
                  <a:pt x="1481" y="272"/>
                </a:lnTo>
                <a:lnTo>
                  <a:pt x="1480" y="272"/>
                </a:lnTo>
                <a:lnTo>
                  <a:pt x="1480" y="270"/>
                </a:lnTo>
                <a:lnTo>
                  <a:pt x="1479" y="269"/>
                </a:lnTo>
                <a:lnTo>
                  <a:pt x="1479" y="268"/>
                </a:lnTo>
                <a:lnTo>
                  <a:pt x="1477" y="267"/>
                </a:lnTo>
                <a:lnTo>
                  <a:pt x="1477" y="266"/>
                </a:lnTo>
                <a:lnTo>
                  <a:pt x="1477" y="265"/>
                </a:lnTo>
                <a:lnTo>
                  <a:pt x="1477" y="262"/>
                </a:lnTo>
                <a:lnTo>
                  <a:pt x="1477" y="261"/>
                </a:lnTo>
                <a:lnTo>
                  <a:pt x="1477" y="260"/>
                </a:lnTo>
                <a:lnTo>
                  <a:pt x="1476" y="260"/>
                </a:lnTo>
                <a:lnTo>
                  <a:pt x="1476" y="261"/>
                </a:lnTo>
                <a:lnTo>
                  <a:pt x="1476" y="262"/>
                </a:lnTo>
                <a:lnTo>
                  <a:pt x="1476" y="261"/>
                </a:lnTo>
                <a:lnTo>
                  <a:pt x="1475" y="261"/>
                </a:lnTo>
                <a:lnTo>
                  <a:pt x="1474" y="260"/>
                </a:lnTo>
                <a:lnTo>
                  <a:pt x="1473" y="260"/>
                </a:lnTo>
                <a:lnTo>
                  <a:pt x="1473" y="259"/>
                </a:lnTo>
                <a:lnTo>
                  <a:pt x="1472" y="259"/>
                </a:lnTo>
                <a:lnTo>
                  <a:pt x="1471" y="259"/>
                </a:lnTo>
                <a:lnTo>
                  <a:pt x="1470" y="258"/>
                </a:lnTo>
                <a:lnTo>
                  <a:pt x="1468" y="258"/>
                </a:lnTo>
                <a:lnTo>
                  <a:pt x="1467" y="258"/>
                </a:lnTo>
                <a:lnTo>
                  <a:pt x="1465" y="258"/>
                </a:lnTo>
                <a:lnTo>
                  <a:pt x="1464" y="258"/>
                </a:lnTo>
                <a:lnTo>
                  <a:pt x="1463" y="258"/>
                </a:lnTo>
                <a:lnTo>
                  <a:pt x="1462" y="258"/>
                </a:lnTo>
                <a:lnTo>
                  <a:pt x="1461" y="258"/>
                </a:lnTo>
                <a:lnTo>
                  <a:pt x="1459" y="258"/>
                </a:lnTo>
                <a:lnTo>
                  <a:pt x="1459" y="259"/>
                </a:lnTo>
                <a:lnTo>
                  <a:pt x="1459" y="258"/>
                </a:lnTo>
                <a:lnTo>
                  <a:pt x="1458" y="258"/>
                </a:lnTo>
                <a:lnTo>
                  <a:pt x="1454" y="259"/>
                </a:lnTo>
                <a:lnTo>
                  <a:pt x="1451" y="259"/>
                </a:lnTo>
                <a:lnTo>
                  <a:pt x="1451" y="258"/>
                </a:lnTo>
                <a:lnTo>
                  <a:pt x="1451" y="259"/>
                </a:lnTo>
                <a:lnTo>
                  <a:pt x="1450" y="259"/>
                </a:lnTo>
                <a:lnTo>
                  <a:pt x="1449" y="258"/>
                </a:lnTo>
                <a:lnTo>
                  <a:pt x="1449" y="256"/>
                </a:lnTo>
                <a:lnTo>
                  <a:pt x="1449" y="255"/>
                </a:lnTo>
                <a:lnTo>
                  <a:pt x="1450" y="253"/>
                </a:lnTo>
                <a:lnTo>
                  <a:pt x="1451" y="253"/>
                </a:lnTo>
                <a:lnTo>
                  <a:pt x="1451" y="255"/>
                </a:lnTo>
                <a:lnTo>
                  <a:pt x="1451" y="253"/>
                </a:lnTo>
                <a:lnTo>
                  <a:pt x="1453" y="253"/>
                </a:lnTo>
                <a:lnTo>
                  <a:pt x="1455" y="253"/>
                </a:lnTo>
                <a:lnTo>
                  <a:pt x="1456" y="253"/>
                </a:lnTo>
                <a:lnTo>
                  <a:pt x="1466" y="253"/>
                </a:lnTo>
                <a:lnTo>
                  <a:pt x="1467" y="253"/>
                </a:lnTo>
                <a:lnTo>
                  <a:pt x="1468" y="253"/>
                </a:lnTo>
                <a:lnTo>
                  <a:pt x="1470" y="253"/>
                </a:lnTo>
                <a:lnTo>
                  <a:pt x="1471" y="252"/>
                </a:lnTo>
                <a:lnTo>
                  <a:pt x="1472" y="252"/>
                </a:lnTo>
                <a:lnTo>
                  <a:pt x="1473" y="251"/>
                </a:lnTo>
                <a:lnTo>
                  <a:pt x="1474" y="251"/>
                </a:lnTo>
                <a:lnTo>
                  <a:pt x="1474" y="250"/>
                </a:lnTo>
                <a:lnTo>
                  <a:pt x="1475" y="250"/>
                </a:lnTo>
                <a:lnTo>
                  <a:pt x="1475" y="249"/>
                </a:lnTo>
                <a:lnTo>
                  <a:pt x="1476" y="249"/>
                </a:lnTo>
                <a:lnTo>
                  <a:pt x="1476" y="250"/>
                </a:lnTo>
                <a:lnTo>
                  <a:pt x="1476" y="251"/>
                </a:lnTo>
                <a:lnTo>
                  <a:pt x="1476" y="252"/>
                </a:lnTo>
                <a:lnTo>
                  <a:pt x="1477" y="252"/>
                </a:lnTo>
                <a:lnTo>
                  <a:pt x="1477" y="250"/>
                </a:lnTo>
                <a:lnTo>
                  <a:pt x="1476" y="250"/>
                </a:lnTo>
                <a:lnTo>
                  <a:pt x="1476" y="249"/>
                </a:lnTo>
                <a:lnTo>
                  <a:pt x="1476" y="248"/>
                </a:lnTo>
                <a:lnTo>
                  <a:pt x="1476" y="247"/>
                </a:lnTo>
                <a:lnTo>
                  <a:pt x="1476" y="245"/>
                </a:lnTo>
                <a:lnTo>
                  <a:pt x="1475" y="245"/>
                </a:lnTo>
                <a:lnTo>
                  <a:pt x="1473" y="245"/>
                </a:lnTo>
                <a:lnTo>
                  <a:pt x="1472" y="245"/>
                </a:lnTo>
                <a:lnTo>
                  <a:pt x="1467" y="245"/>
                </a:lnTo>
                <a:lnTo>
                  <a:pt x="1459" y="245"/>
                </a:lnTo>
                <a:lnTo>
                  <a:pt x="1458" y="245"/>
                </a:lnTo>
                <a:lnTo>
                  <a:pt x="1458" y="244"/>
                </a:lnTo>
                <a:lnTo>
                  <a:pt x="1459" y="244"/>
                </a:lnTo>
                <a:lnTo>
                  <a:pt x="1459" y="243"/>
                </a:lnTo>
                <a:lnTo>
                  <a:pt x="1464" y="243"/>
                </a:lnTo>
                <a:lnTo>
                  <a:pt x="1466" y="243"/>
                </a:lnTo>
                <a:lnTo>
                  <a:pt x="1467" y="243"/>
                </a:lnTo>
                <a:lnTo>
                  <a:pt x="1468" y="243"/>
                </a:lnTo>
                <a:lnTo>
                  <a:pt x="1474" y="243"/>
                </a:lnTo>
                <a:lnTo>
                  <a:pt x="1475" y="243"/>
                </a:lnTo>
                <a:lnTo>
                  <a:pt x="1477" y="241"/>
                </a:lnTo>
                <a:lnTo>
                  <a:pt x="1479" y="241"/>
                </a:lnTo>
                <a:lnTo>
                  <a:pt x="1483" y="241"/>
                </a:lnTo>
                <a:lnTo>
                  <a:pt x="1484" y="241"/>
                </a:lnTo>
                <a:lnTo>
                  <a:pt x="1485" y="241"/>
                </a:lnTo>
                <a:lnTo>
                  <a:pt x="1485" y="242"/>
                </a:lnTo>
                <a:lnTo>
                  <a:pt x="1485" y="243"/>
                </a:lnTo>
                <a:lnTo>
                  <a:pt x="1487" y="243"/>
                </a:lnTo>
                <a:lnTo>
                  <a:pt x="1487" y="242"/>
                </a:lnTo>
                <a:lnTo>
                  <a:pt x="1487" y="241"/>
                </a:lnTo>
                <a:lnTo>
                  <a:pt x="1487" y="239"/>
                </a:lnTo>
                <a:lnTo>
                  <a:pt x="1487" y="238"/>
                </a:lnTo>
                <a:lnTo>
                  <a:pt x="1481" y="238"/>
                </a:lnTo>
                <a:lnTo>
                  <a:pt x="1480" y="238"/>
                </a:lnTo>
                <a:lnTo>
                  <a:pt x="1476" y="238"/>
                </a:lnTo>
                <a:lnTo>
                  <a:pt x="1476" y="236"/>
                </a:lnTo>
                <a:lnTo>
                  <a:pt x="1475" y="236"/>
                </a:lnTo>
                <a:lnTo>
                  <a:pt x="1475" y="238"/>
                </a:lnTo>
                <a:lnTo>
                  <a:pt x="1474" y="238"/>
                </a:lnTo>
                <a:lnTo>
                  <a:pt x="1473" y="238"/>
                </a:lnTo>
                <a:lnTo>
                  <a:pt x="1472" y="238"/>
                </a:lnTo>
                <a:lnTo>
                  <a:pt x="1471" y="238"/>
                </a:lnTo>
                <a:lnTo>
                  <a:pt x="1471" y="236"/>
                </a:lnTo>
                <a:lnTo>
                  <a:pt x="1471" y="235"/>
                </a:lnTo>
                <a:lnTo>
                  <a:pt x="1471" y="234"/>
                </a:lnTo>
                <a:lnTo>
                  <a:pt x="1472" y="233"/>
                </a:lnTo>
                <a:lnTo>
                  <a:pt x="1472" y="232"/>
                </a:lnTo>
                <a:lnTo>
                  <a:pt x="1473" y="232"/>
                </a:lnTo>
                <a:lnTo>
                  <a:pt x="1474" y="232"/>
                </a:lnTo>
                <a:lnTo>
                  <a:pt x="1473" y="232"/>
                </a:lnTo>
                <a:lnTo>
                  <a:pt x="1473" y="231"/>
                </a:lnTo>
                <a:lnTo>
                  <a:pt x="1474" y="230"/>
                </a:lnTo>
                <a:lnTo>
                  <a:pt x="1474" y="228"/>
                </a:lnTo>
                <a:lnTo>
                  <a:pt x="1475" y="228"/>
                </a:lnTo>
                <a:lnTo>
                  <a:pt x="1475" y="227"/>
                </a:lnTo>
                <a:lnTo>
                  <a:pt x="1475" y="226"/>
                </a:lnTo>
                <a:lnTo>
                  <a:pt x="1475" y="225"/>
                </a:lnTo>
                <a:lnTo>
                  <a:pt x="1475" y="224"/>
                </a:lnTo>
                <a:lnTo>
                  <a:pt x="1475" y="223"/>
                </a:lnTo>
                <a:lnTo>
                  <a:pt x="1476" y="223"/>
                </a:lnTo>
                <a:lnTo>
                  <a:pt x="1476" y="222"/>
                </a:lnTo>
                <a:lnTo>
                  <a:pt x="1477" y="220"/>
                </a:lnTo>
                <a:lnTo>
                  <a:pt x="1479" y="218"/>
                </a:lnTo>
                <a:lnTo>
                  <a:pt x="1479" y="217"/>
                </a:lnTo>
                <a:lnTo>
                  <a:pt x="1480" y="216"/>
                </a:lnTo>
                <a:lnTo>
                  <a:pt x="1480" y="215"/>
                </a:lnTo>
                <a:lnTo>
                  <a:pt x="1481" y="215"/>
                </a:lnTo>
                <a:lnTo>
                  <a:pt x="1481" y="214"/>
                </a:lnTo>
                <a:lnTo>
                  <a:pt x="1481" y="213"/>
                </a:lnTo>
                <a:lnTo>
                  <a:pt x="1480" y="210"/>
                </a:lnTo>
                <a:lnTo>
                  <a:pt x="1480" y="208"/>
                </a:lnTo>
                <a:lnTo>
                  <a:pt x="1480" y="206"/>
                </a:lnTo>
                <a:lnTo>
                  <a:pt x="1480" y="205"/>
                </a:lnTo>
                <a:lnTo>
                  <a:pt x="1480" y="203"/>
                </a:lnTo>
                <a:lnTo>
                  <a:pt x="1479" y="202"/>
                </a:lnTo>
                <a:lnTo>
                  <a:pt x="1479" y="201"/>
                </a:lnTo>
                <a:lnTo>
                  <a:pt x="1479" y="200"/>
                </a:lnTo>
                <a:lnTo>
                  <a:pt x="1479" y="199"/>
                </a:lnTo>
                <a:lnTo>
                  <a:pt x="1477" y="198"/>
                </a:lnTo>
                <a:lnTo>
                  <a:pt x="1477" y="197"/>
                </a:lnTo>
                <a:lnTo>
                  <a:pt x="1477" y="195"/>
                </a:lnTo>
                <a:lnTo>
                  <a:pt x="1477" y="194"/>
                </a:lnTo>
                <a:lnTo>
                  <a:pt x="1477" y="193"/>
                </a:lnTo>
                <a:lnTo>
                  <a:pt x="1476" y="191"/>
                </a:lnTo>
                <a:lnTo>
                  <a:pt x="1476" y="190"/>
                </a:lnTo>
                <a:lnTo>
                  <a:pt x="1477" y="190"/>
                </a:lnTo>
                <a:lnTo>
                  <a:pt x="1479" y="190"/>
                </a:lnTo>
                <a:lnTo>
                  <a:pt x="1479" y="189"/>
                </a:lnTo>
                <a:lnTo>
                  <a:pt x="1480" y="189"/>
                </a:lnTo>
                <a:lnTo>
                  <a:pt x="1480" y="188"/>
                </a:lnTo>
                <a:lnTo>
                  <a:pt x="1480" y="186"/>
                </a:lnTo>
                <a:lnTo>
                  <a:pt x="1479" y="186"/>
                </a:lnTo>
                <a:lnTo>
                  <a:pt x="1477" y="186"/>
                </a:lnTo>
                <a:lnTo>
                  <a:pt x="1477" y="189"/>
                </a:lnTo>
                <a:lnTo>
                  <a:pt x="1476" y="189"/>
                </a:lnTo>
                <a:lnTo>
                  <a:pt x="1475" y="188"/>
                </a:lnTo>
                <a:lnTo>
                  <a:pt x="1475" y="186"/>
                </a:lnTo>
                <a:lnTo>
                  <a:pt x="1475" y="185"/>
                </a:lnTo>
                <a:lnTo>
                  <a:pt x="1475" y="184"/>
                </a:lnTo>
                <a:lnTo>
                  <a:pt x="1476" y="184"/>
                </a:lnTo>
                <a:lnTo>
                  <a:pt x="1476" y="183"/>
                </a:lnTo>
                <a:lnTo>
                  <a:pt x="1476" y="182"/>
                </a:lnTo>
                <a:lnTo>
                  <a:pt x="1477" y="181"/>
                </a:lnTo>
                <a:lnTo>
                  <a:pt x="1479" y="180"/>
                </a:lnTo>
                <a:lnTo>
                  <a:pt x="1480" y="180"/>
                </a:lnTo>
                <a:lnTo>
                  <a:pt x="1480" y="178"/>
                </a:lnTo>
                <a:lnTo>
                  <a:pt x="1481" y="178"/>
                </a:lnTo>
                <a:lnTo>
                  <a:pt x="1483" y="177"/>
                </a:lnTo>
                <a:lnTo>
                  <a:pt x="1485" y="177"/>
                </a:lnTo>
                <a:lnTo>
                  <a:pt x="1487" y="177"/>
                </a:lnTo>
                <a:lnTo>
                  <a:pt x="1488" y="177"/>
                </a:lnTo>
                <a:lnTo>
                  <a:pt x="1490" y="177"/>
                </a:lnTo>
                <a:lnTo>
                  <a:pt x="1492" y="177"/>
                </a:lnTo>
                <a:lnTo>
                  <a:pt x="1493" y="177"/>
                </a:lnTo>
                <a:lnTo>
                  <a:pt x="1494" y="177"/>
                </a:lnTo>
                <a:close/>
                <a:moveTo>
                  <a:pt x="1220" y="642"/>
                </a:moveTo>
                <a:lnTo>
                  <a:pt x="1220" y="643"/>
                </a:lnTo>
                <a:lnTo>
                  <a:pt x="1218" y="643"/>
                </a:lnTo>
                <a:lnTo>
                  <a:pt x="1216" y="643"/>
                </a:lnTo>
                <a:lnTo>
                  <a:pt x="1215" y="643"/>
                </a:lnTo>
                <a:lnTo>
                  <a:pt x="1214" y="643"/>
                </a:lnTo>
                <a:lnTo>
                  <a:pt x="1213" y="643"/>
                </a:lnTo>
                <a:lnTo>
                  <a:pt x="1212" y="643"/>
                </a:lnTo>
                <a:lnTo>
                  <a:pt x="1209" y="644"/>
                </a:lnTo>
                <a:lnTo>
                  <a:pt x="1208" y="644"/>
                </a:lnTo>
                <a:lnTo>
                  <a:pt x="1207" y="644"/>
                </a:lnTo>
                <a:lnTo>
                  <a:pt x="1206" y="643"/>
                </a:lnTo>
                <a:lnTo>
                  <a:pt x="1205" y="643"/>
                </a:lnTo>
                <a:lnTo>
                  <a:pt x="1204" y="644"/>
                </a:lnTo>
                <a:lnTo>
                  <a:pt x="1205" y="645"/>
                </a:lnTo>
                <a:lnTo>
                  <a:pt x="1206" y="645"/>
                </a:lnTo>
                <a:lnTo>
                  <a:pt x="1206" y="646"/>
                </a:lnTo>
                <a:lnTo>
                  <a:pt x="1205" y="646"/>
                </a:lnTo>
                <a:lnTo>
                  <a:pt x="1204" y="646"/>
                </a:lnTo>
                <a:lnTo>
                  <a:pt x="1203" y="645"/>
                </a:lnTo>
                <a:lnTo>
                  <a:pt x="1202" y="645"/>
                </a:lnTo>
                <a:lnTo>
                  <a:pt x="1202" y="642"/>
                </a:lnTo>
                <a:lnTo>
                  <a:pt x="1202" y="641"/>
                </a:lnTo>
                <a:lnTo>
                  <a:pt x="1202" y="642"/>
                </a:lnTo>
                <a:lnTo>
                  <a:pt x="1202" y="643"/>
                </a:lnTo>
                <a:lnTo>
                  <a:pt x="1202" y="644"/>
                </a:lnTo>
                <a:lnTo>
                  <a:pt x="1202" y="645"/>
                </a:lnTo>
                <a:lnTo>
                  <a:pt x="1202" y="646"/>
                </a:lnTo>
                <a:lnTo>
                  <a:pt x="1203" y="646"/>
                </a:lnTo>
                <a:lnTo>
                  <a:pt x="1203" y="648"/>
                </a:lnTo>
                <a:lnTo>
                  <a:pt x="1202" y="648"/>
                </a:lnTo>
                <a:lnTo>
                  <a:pt x="1203" y="648"/>
                </a:lnTo>
                <a:lnTo>
                  <a:pt x="1204" y="648"/>
                </a:lnTo>
                <a:lnTo>
                  <a:pt x="1205" y="648"/>
                </a:lnTo>
                <a:lnTo>
                  <a:pt x="1206" y="648"/>
                </a:lnTo>
                <a:lnTo>
                  <a:pt x="1206" y="646"/>
                </a:lnTo>
                <a:lnTo>
                  <a:pt x="1212" y="645"/>
                </a:lnTo>
                <a:lnTo>
                  <a:pt x="1212" y="646"/>
                </a:lnTo>
                <a:lnTo>
                  <a:pt x="1212" y="648"/>
                </a:lnTo>
                <a:lnTo>
                  <a:pt x="1212" y="649"/>
                </a:lnTo>
                <a:lnTo>
                  <a:pt x="1211" y="649"/>
                </a:lnTo>
                <a:lnTo>
                  <a:pt x="1209" y="649"/>
                </a:lnTo>
                <a:lnTo>
                  <a:pt x="1208" y="650"/>
                </a:lnTo>
                <a:lnTo>
                  <a:pt x="1207" y="650"/>
                </a:lnTo>
                <a:lnTo>
                  <a:pt x="1208" y="651"/>
                </a:lnTo>
                <a:lnTo>
                  <a:pt x="1209" y="651"/>
                </a:lnTo>
                <a:lnTo>
                  <a:pt x="1211" y="651"/>
                </a:lnTo>
                <a:lnTo>
                  <a:pt x="1212" y="650"/>
                </a:lnTo>
                <a:lnTo>
                  <a:pt x="1213" y="650"/>
                </a:lnTo>
                <a:lnTo>
                  <a:pt x="1214" y="649"/>
                </a:lnTo>
                <a:lnTo>
                  <a:pt x="1215" y="649"/>
                </a:lnTo>
                <a:lnTo>
                  <a:pt x="1216" y="648"/>
                </a:lnTo>
                <a:lnTo>
                  <a:pt x="1217" y="648"/>
                </a:lnTo>
                <a:lnTo>
                  <a:pt x="1218" y="648"/>
                </a:lnTo>
                <a:lnTo>
                  <a:pt x="1220" y="648"/>
                </a:lnTo>
                <a:lnTo>
                  <a:pt x="1220" y="649"/>
                </a:lnTo>
                <a:lnTo>
                  <a:pt x="1220" y="654"/>
                </a:lnTo>
                <a:lnTo>
                  <a:pt x="1220" y="655"/>
                </a:lnTo>
                <a:lnTo>
                  <a:pt x="1218" y="657"/>
                </a:lnTo>
                <a:lnTo>
                  <a:pt x="1217" y="658"/>
                </a:lnTo>
                <a:lnTo>
                  <a:pt x="1208" y="658"/>
                </a:lnTo>
                <a:lnTo>
                  <a:pt x="1208" y="657"/>
                </a:lnTo>
                <a:lnTo>
                  <a:pt x="1208" y="655"/>
                </a:lnTo>
                <a:lnTo>
                  <a:pt x="1215" y="655"/>
                </a:lnTo>
                <a:lnTo>
                  <a:pt x="1215" y="654"/>
                </a:lnTo>
                <a:lnTo>
                  <a:pt x="1216" y="654"/>
                </a:lnTo>
                <a:lnTo>
                  <a:pt x="1217" y="654"/>
                </a:lnTo>
                <a:lnTo>
                  <a:pt x="1217" y="653"/>
                </a:lnTo>
                <a:lnTo>
                  <a:pt x="1217" y="651"/>
                </a:lnTo>
                <a:lnTo>
                  <a:pt x="1216" y="651"/>
                </a:lnTo>
                <a:lnTo>
                  <a:pt x="1216" y="650"/>
                </a:lnTo>
                <a:lnTo>
                  <a:pt x="1215" y="651"/>
                </a:lnTo>
                <a:lnTo>
                  <a:pt x="1211" y="652"/>
                </a:lnTo>
                <a:lnTo>
                  <a:pt x="1211" y="653"/>
                </a:lnTo>
                <a:lnTo>
                  <a:pt x="1213" y="653"/>
                </a:lnTo>
                <a:lnTo>
                  <a:pt x="1213" y="652"/>
                </a:lnTo>
                <a:lnTo>
                  <a:pt x="1215" y="651"/>
                </a:lnTo>
                <a:lnTo>
                  <a:pt x="1216" y="652"/>
                </a:lnTo>
                <a:lnTo>
                  <a:pt x="1216" y="653"/>
                </a:lnTo>
                <a:lnTo>
                  <a:pt x="1215" y="654"/>
                </a:lnTo>
                <a:lnTo>
                  <a:pt x="1213" y="654"/>
                </a:lnTo>
                <a:lnTo>
                  <a:pt x="1212" y="654"/>
                </a:lnTo>
                <a:lnTo>
                  <a:pt x="1211" y="654"/>
                </a:lnTo>
                <a:lnTo>
                  <a:pt x="1209" y="654"/>
                </a:lnTo>
                <a:lnTo>
                  <a:pt x="1208" y="653"/>
                </a:lnTo>
                <a:lnTo>
                  <a:pt x="1207" y="653"/>
                </a:lnTo>
                <a:lnTo>
                  <a:pt x="1207" y="654"/>
                </a:lnTo>
                <a:lnTo>
                  <a:pt x="1207" y="655"/>
                </a:lnTo>
                <a:lnTo>
                  <a:pt x="1207" y="657"/>
                </a:lnTo>
                <a:lnTo>
                  <a:pt x="1207" y="658"/>
                </a:lnTo>
                <a:lnTo>
                  <a:pt x="1206" y="658"/>
                </a:lnTo>
                <a:lnTo>
                  <a:pt x="1205" y="658"/>
                </a:lnTo>
                <a:lnTo>
                  <a:pt x="1205" y="657"/>
                </a:lnTo>
                <a:lnTo>
                  <a:pt x="1205" y="655"/>
                </a:lnTo>
                <a:lnTo>
                  <a:pt x="1205" y="654"/>
                </a:lnTo>
                <a:lnTo>
                  <a:pt x="1205" y="653"/>
                </a:lnTo>
                <a:lnTo>
                  <a:pt x="1205" y="652"/>
                </a:lnTo>
                <a:lnTo>
                  <a:pt x="1205" y="651"/>
                </a:lnTo>
                <a:lnTo>
                  <a:pt x="1205" y="650"/>
                </a:lnTo>
                <a:lnTo>
                  <a:pt x="1205" y="649"/>
                </a:lnTo>
                <a:lnTo>
                  <a:pt x="1204" y="649"/>
                </a:lnTo>
                <a:lnTo>
                  <a:pt x="1204" y="650"/>
                </a:lnTo>
                <a:lnTo>
                  <a:pt x="1204" y="657"/>
                </a:lnTo>
                <a:lnTo>
                  <a:pt x="1204" y="658"/>
                </a:lnTo>
                <a:lnTo>
                  <a:pt x="1206" y="658"/>
                </a:lnTo>
                <a:lnTo>
                  <a:pt x="1207" y="658"/>
                </a:lnTo>
                <a:lnTo>
                  <a:pt x="1208" y="658"/>
                </a:lnTo>
                <a:lnTo>
                  <a:pt x="1209" y="658"/>
                </a:lnTo>
                <a:lnTo>
                  <a:pt x="1211" y="658"/>
                </a:lnTo>
                <a:lnTo>
                  <a:pt x="1212" y="658"/>
                </a:lnTo>
                <a:lnTo>
                  <a:pt x="1213" y="658"/>
                </a:lnTo>
                <a:lnTo>
                  <a:pt x="1214" y="658"/>
                </a:lnTo>
                <a:lnTo>
                  <a:pt x="1214" y="659"/>
                </a:lnTo>
                <a:lnTo>
                  <a:pt x="1215" y="659"/>
                </a:lnTo>
                <a:lnTo>
                  <a:pt x="1215" y="658"/>
                </a:lnTo>
                <a:lnTo>
                  <a:pt x="1214" y="658"/>
                </a:lnTo>
                <a:lnTo>
                  <a:pt x="1215" y="658"/>
                </a:lnTo>
                <a:lnTo>
                  <a:pt x="1216" y="658"/>
                </a:lnTo>
                <a:lnTo>
                  <a:pt x="1217" y="658"/>
                </a:lnTo>
                <a:lnTo>
                  <a:pt x="1218" y="658"/>
                </a:lnTo>
                <a:lnTo>
                  <a:pt x="1217" y="658"/>
                </a:lnTo>
                <a:lnTo>
                  <a:pt x="1218" y="658"/>
                </a:lnTo>
                <a:lnTo>
                  <a:pt x="1218" y="659"/>
                </a:lnTo>
                <a:lnTo>
                  <a:pt x="1220" y="660"/>
                </a:lnTo>
                <a:lnTo>
                  <a:pt x="1220" y="661"/>
                </a:lnTo>
                <a:lnTo>
                  <a:pt x="1221" y="661"/>
                </a:lnTo>
                <a:lnTo>
                  <a:pt x="1222" y="661"/>
                </a:lnTo>
                <a:lnTo>
                  <a:pt x="1223" y="661"/>
                </a:lnTo>
                <a:lnTo>
                  <a:pt x="1223" y="662"/>
                </a:lnTo>
                <a:lnTo>
                  <a:pt x="1224" y="662"/>
                </a:lnTo>
                <a:lnTo>
                  <a:pt x="1225" y="662"/>
                </a:lnTo>
                <a:lnTo>
                  <a:pt x="1225" y="663"/>
                </a:lnTo>
                <a:lnTo>
                  <a:pt x="1225" y="665"/>
                </a:lnTo>
                <a:lnTo>
                  <a:pt x="1226" y="665"/>
                </a:lnTo>
                <a:lnTo>
                  <a:pt x="1226" y="666"/>
                </a:lnTo>
                <a:lnTo>
                  <a:pt x="1226" y="667"/>
                </a:lnTo>
                <a:lnTo>
                  <a:pt x="1225" y="668"/>
                </a:lnTo>
                <a:lnTo>
                  <a:pt x="1224" y="668"/>
                </a:lnTo>
                <a:lnTo>
                  <a:pt x="1223" y="668"/>
                </a:lnTo>
                <a:lnTo>
                  <a:pt x="1222" y="668"/>
                </a:lnTo>
                <a:lnTo>
                  <a:pt x="1222" y="667"/>
                </a:lnTo>
                <a:lnTo>
                  <a:pt x="1221" y="667"/>
                </a:lnTo>
                <a:lnTo>
                  <a:pt x="1221" y="666"/>
                </a:lnTo>
                <a:lnTo>
                  <a:pt x="1222" y="666"/>
                </a:lnTo>
                <a:lnTo>
                  <a:pt x="1222" y="665"/>
                </a:lnTo>
                <a:lnTo>
                  <a:pt x="1217" y="661"/>
                </a:lnTo>
                <a:lnTo>
                  <a:pt x="1216" y="661"/>
                </a:lnTo>
                <a:lnTo>
                  <a:pt x="1215" y="661"/>
                </a:lnTo>
                <a:lnTo>
                  <a:pt x="1214" y="661"/>
                </a:lnTo>
                <a:lnTo>
                  <a:pt x="1213" y="662"/>
                </a:lnTo>
                <a:lnTo>
                  <a:pt x="1213" y="663"/>
                </a:lnTo>
                <a:lnTo>
                  <a:pt x="1213" y="665"/>
                </a:lnTo>
                <a:lnTo>
                  <a:pt x="1213" y="666"/>
                </a:lnTo>
                <a:lnTo>
                  <a:pt x="1213" y="665"/>
                </a:lnTo>
                <a:lnTo>
                  <a:pt x="1214" y="665"/>
                </a:lnTo>
                <a:lnTo>
                  <a:pt x="1215" y="665"/>
                </a:lnTo>
                <a:lnTo>
                  <a:pt x="1215" y="663"/>
                </a:lnTo>
                <a:lnTo>
                  <a:pt x="1215" y="665"/>
                </a:lnTo>
                <a:lnTo>
                  <a:pt x="1215" y="663"/>
                </a:lnTo>
                <a:lnTo>
                  <a:pt x="1216" y="663"/>
                </a:lnTo>
                <a:lnTo>
                  <a:pt x="1216" y="665"/>
                </a:lnTo>
                <a:lnTo>
                  <a:pt x="1217" y="665"/>
                </a:lnTo>
                <a:lnTo>
                  <a:pt x="1217" y="666"/>
                </a:lnTo>
                <a:lnTo>
                  <a:pt x="1217" y="667"/>
                </a:lnTo>
                <a:lnTo>
                  <a:pt x="1218" y="668"/>
                </a:lnTo>
                <a:lnTo>
                  <a:pt x="1218" y="669"/>
                </a:lnTo>
                <a:lnTo>
                  <a:pt x="1220" y="669"/>
                </a:lnTo>
                <a:lnTo>
                  <a:pt x="1220" y="670"/>
                </a:lnTo>
                <a:lnTo>
                  <a:pt x="1218" y="670"/>
                </a:lnTo>
                <a:lnTo>
                  <a:pt x="1218" y="671"/>
                </a:lnTo>
                <a:lnTo>
                  <a:pt x="1217" y="671"/>
                </a:lnTo>
                <a:lnTo>
                  <a:pt x="1217" y="672"/>
                </a:lnTo>
                <a:lnTo>
                  <a:pt x="1217" y="674"/>
                </a:lnTo>
                <a:lnTo>
                  <a:pt x="1217" y="675"/>
                </a:lnTo>
                <a:lnTo>
                  <a:pt x="1216" y="675"/>
                </a:lnTo>
                <a:lnTo>
                  <a:pt x="1216" y="676"/>
                </a:lnTo>
                <a:lnTo>
                  <a:pt x="1216" y="677"/>
                </a:lnTo>
                <a:lnTo>
                  <a:pt x="1215" y="677"/>
                </a:lnTo>
                <a:lnTo>
                  <a:pt x="1215" y="678"/>
                </a:lnTo>
                <a:lnTo>
                  <a:pt x="1216" y="678"/>
                </a:lnTo>
                <a:lnTo>
                  <a:pt x="1215" y="678"/>
                </a:lnTo>
                <a:lnTo>
                  <a:pt x="1215" y="679"/>
                </a:lnTo>
                <a:lnTo>
                  <a:pt x="1215" y="680"/>
                </a:lnTo>
                <a:lnTo>
                  <a:pt x="1215" y="682"/>
                </a:lnTo>
                <a:lnTo>
                  <a:pt x="1215" y="683"/>
                </a:lnTo>
                <a:lnTo>
                  <a:pt x="1214" y="683"/>
                </a:lnTo>
                <a:lnTo>
                  <a:pt x="1214" y="684"/>
                </a:lnTo>
                <a:lnTo>
                  <a:pt x="1213" y="684"/>
                </a:lnTo>
                <a:lnTo>
                  <a:pt x="1214" y="684"/>
                </a:lnTo>
                <a:lnTo>
                  <a:pt x="1213" y="684"/>
                </a:lnTo>
                <a:lnTo>
                  <a:pt x="1213" y="685"/>
                </a:lnTo>
                <a:lnTo>
                  <a:pt x="1212" y="685"/>
                </a:lnTo>
                <a:lnTo>
                  <a:pt x="1212" y="686"/>
                </a:lnTo>
                <a:lnTo>
                  <a:pt x="1212" y="687"/>
                </a:lnTo>
                <a:lnTo>
                  <a:pt x="1212" y="686"/>
                </a:lnTo>
                <a:lnTo>
                  <a:pt x="1212" y="687"/>
                </a:lnTo>
                <a:lnTo>
                  <a:pt x="1211" y="687"/>
                </a:lnTo>
                <a:lnTo>
                  <a:pt x="1209" y="687"/>
                </a:lnTo>
                <a:lnTo>
                  <a:pt x="1209" y="688"/>
                </a:lnTo>
                <a:lnTo>
                  <a:pt x="1208" y="688"/>
                </a:lnTo>
                <a:lnTo>
                  <a:pt x="1207" y="688"/>
                </a:lnTo>
                <a:lnTo>
                  <a:pt x="1207" y="690"/>
                </a:lnTo>
                <a:lnTo>
                  <a:pt x="1206" y="690"/>
                </a:lnTo>
                <a:lnTo>
                  <a:pt x="1205" y="690"/>
                </a:lnTo>
                <a:lnTo>
                  <a:pt x="1205" y="691"/>
                </a:lnTo>
                <a:lnTo>
                  <a:pt x="1204" y="691"/>
                </a:lnTo>
                <a:lnTo>
                  <a:pt x="1204" y="692"/>
                </a:lnTo>
                <a:lnTo>
                  <a:pt x="1204" y="693"/>
                </a:lnTo>
                <a:lnTo>
                  <a:pt x="1203" y="693"/>
                </a:lnTo>
                <a:lnTo>
                  <a:pt x="1203" y="694"/>
                </a:lnTo>
                <a:lnTo>
                  <a:pt x="1204" y="694"/>
                </a:lnTo>
                <a:lnTo>
                  <a:pt x="1203" y="694"/>
                </a:lnTo>
                <a:lnTo>
                  <a:pt x="1204" y="694"/>
                </a:lnTo>
                <a:lnTo>
                  <a:pt x="1204" y="695"/>
                </a:lnTo>
                <a:lnTo>
                  <a:pt x="1203" y="695"/>
                </a:lnTo>
                <a:lnTo>
                  <a:pt x="1204" y="695"/>
                </a:lnTo>
                <a:lnTo>
                  <a:pt x="1204" y="694"/>
                </a:lnTo>
                <a:lnTo>
                  <a:pt x="1204" y="693"/>
                </a:lnTo>
                <a:lnTo>
                  <a:pt x="1205" y="693"/>
                </a:lnTo>
                <a:lnTo>
                  <a:pt x="1204" y="692"/>
                </a:lnTo>
                <a:lnTo>
                  <a:pt x="1204" y="691"/>
                </a:lnTo>
                <a:lnTo>
                  <a:pt x="1205" y="691"/>
                </a:lnTo>
                <a:lnTo>
                  <a:pt x="1206" y="690"/>
                </a:lnTo>
                <a:lnTo>
                  <a:pt x="1207" y="690"/>
                </a:lnTo>
                <a:lnTo>
                  <a:pt x="1207" y="688"/>
                </a:lnTo>
                <a:lnTo>
                  <a:pt x="1208" y="688"/>
                </a:lnTo>
                <a:lnTo>
                  <a:pt x="1209" y="688"/>
                </a:lnTo>
                <a:lnTo>
                  <a:pt x="1209" y="690"/>
                </a:lnTo>
                <a:lnTo>
                  <a:pt x="1209" y="691"/>
                </a:lnTo>
                <a:lnTo>
                  <a:pt x="1209" y="692"/>
                </a:lnTo>
                <a:lnTo>
                  <a:pt x="1209" y="693"/>
                </a:lnTo>
                <a:lnTo>
                  <a:pt x="1209" y="694"/>
                </a:lnTo>
                <a:lnTo>
                  <a:pt x="1208" y="694"/>
                </a:lnTo>
                <a:lnTo>
                  <a:pt x="1208" y="695"/>
                </a:lnTo>
                <a:lnTo>
                  <a:pt x="1208" y="696"/>
                </a:lnTo>
                <a:lnTo>
                  <a:pt x="1208" y="697"/>
                </a:lnTo>
                <a:lnTo>
                  <a:pt x="1208" y="699"/>
                </a:lnTo>
                <a:lnTo>
                  <a:pt x="1207" y="699"/>
                </a:lnTo>
                <a:lnTo>
                  <a:pt x="1207" y="700"/>
                </a:lnTo>
                <a:lnTo>
                  <a:pt x="1207" y="701"/>
                </a:lnTo>
                <a:lnTo>
                  <a:pt x="1207" y="702"/>
                </a:lnTo>
                <a:lnTo>
                  <a:pt x="1206" y="702"/>
                </a:lnTo>
                <a:lnTo>
                  <a:pt x="1206" y="703"/>
                </a:lnTo>
                <a:lnTo>
                  <a:pt x="1206" y="704"/>
                </a:lnTo>
                <a:lnTo>
                  <a:pt x="1206" y="705"/>
                </a:lnTo>
                <a:lnTo>
                  <a:pt x="1205" y="705"/>
                </a:lnTo>
                <a:lnTo>
                  <a:pt x="1205" y="707"/>
                </a:lnTo>
                <a:lnTo>
                  <a:pt x="1204" y="707"/>
                </a:lnTo>
                <a:lnTo>
                  <a:pt x="1203" y="707"/>
                </a:lnTo>
                <a:lnTo>
                  <a:pt x="1203" y="705"/>
                </a:lnTo>
                <a:lnTo>
                  <a:pt x="1202" y="705"/>
                </a:lnTo>
                <a:lnTo>
                  <a:pt x="1200" y="705"/>
                </a:lnTo>
                <a:lnTo>
                  <a:pt x="1199" y="705"/>
                </a:lnTo>
                <a:lnTo>
                  <a:pt x="1200" y="705"/>
                </a:lnTo>
                <a:lnTo>
                  <a:pt x="1200" y="707"/>
                </a:lnTo>
                <a:lnTo>
                  <a:pt x="1202" y="707"/>
                </a:lnTo>
                <a:lnTo>
                  <a:pt x="1203" y="707"/>
                </a:lnTo>
                <a:lnTo>
                  <a:pt x="1204" y="707"/>
                </a:lnTo>
                <a:lnTo>
                  <a:pt x="1205" y="707"/>
                </a:lnTo>
                <a:lnTo>
                  <a:pt x="1204" y="707"/>
                </a:lnTo>
                <a:lnTo>
                  <a:pt x="1204" y="708"/>
                </a:lnTo>
                <a:lnTo>
                  <a:pt x="1203" y="709"/>
                </a:lnTo>
                <a:lnTo>
                  <a:pt x="1203" y="710"/>
                </a:lnTo>
                <a:lnTo>
                  <a:pt x="1203" y="711"/>
                </a:lnTo>
                <a:lnTo>
                  <a:pt x="1203" y="712"/>
                </a:lnTo>
                <a:lnTo>
                  <a:pt x="1204" y="712"/>
                </a:lnTo>
                <a:lnTo>
                  <a:pt x="1204" y="713"/>
                </a:lnTo>
                <a:lnTo>
                  <a:pt x="1205" y="713"/>
                </a:lnTo>
                <a:lnTo>
                  <a:pt x="1205" y="715"/>
                </a:lnTo>
                <a:lnTo>
                  <a:pt x="1206" y="715"/>
                </a:lnTo>
                <a:lnTo>
                  <a:pt x="1205" y="715"/>
                </a:lnTo>
                <a:lnTo>
                  <a:pt x="1204" y="713"/>
                </a:lnTo>
                <a:lnTo>
                  <a:pt x="1203" y="712"/>
                </a:lnTo>
                <a:lnTo>
                  <a:pt x="1202" y="713"/>
                </a:lnTo>
                <a:lnTo>
                  <a:pt x="1202" y="715"/>
                </a:lnTo>
                <a:lnTo>
                  <a:pt x="1202" y="716"/>
                </a:lnTo>
                <a:lnTo>
                  <a:pt x="1202" y="717"/>
                </a:lnTo>
                <a:lnTo>
                  <a:pt x="1202" y="718"/>
                </a:lnTo>
                <a:lnTo>
                  <a:pt x="1202" y="719"/>
                </a:lnTo>
                <a:lnTo>
                  <a:pt x="1202" y="720"/>
                </a:lnTo>
                <a:lnTo>
                  <a:pt x="1200" y="721"/>
                </a:lnTo>
                <a:lnTo>
                  <a:pt x="1202" y="722"/>
                </a:lnTo>
                <a:lnTo>
                  <a:pt x="1203" y="722"/>
                </a:lnTo>
                <a:lnTo>
                  <a:pt x="1205" y="722"/>
                </a:lnTo>
                <a:lnTo>
                  <a:pt x="1205" y="724"/>
                </a:lnTo>
                <a:lnTo>
                  <a:pt x="1205" y="725"/>
                </a:lnTo>
                <a:lnTo>
                  <a:pt x="1204" y="725"/>
                </a:lnTo>
                <a:lnTo>
                  <a:pt x="1203" y="725"/>
                </a:lnTo>
                <a:lnTo>
                  <a:pt x="1203" y="724"/>
                </a:lnTo>
                <a:lnTo>
                  <a:pt x="1202" y="724"/>
                </a:lnTo>
                <a:lnTo>
                  <a:pt x="1199" y="724"/>
                </a:lnTo>
                <a:lnTo>
                  <a:pt x="1197" y="724"/>
                </a:lnTo>
                <a:lnTo>
                  <a:pt x="1195" y="724"/>
                </a:lnTo>
                <a:lnTo>
                  <a:pt x="1192" y="724"/>
                </a:lnTo>
                <a:lnTo>
                  <a:pt x="1189" y="724"/>
                </a:lnTo>
                <a:lnTo>
                  <a:pt x="1185" y="724"/>
                </a:lnTo>
                <a:lnTo>
                  <a:pt x="1185" y="725"/>
                </a:lnTo>
                <a:lnTo>
                  <a:pt x="1186" y="725"/>
                </a:lnTo>
                <a:lnTo>
                  <a:pt x="1187" y="725"/>
                </a:lnTo>
                <a:lnTo>
                  <a:pt x="1189" y="725"/>
                </a:lnTo>
                <a:lnTo>
                  <a:pt x="1192" y="725"/>
                </a:lnTo>
                <a:lnTo>
                  <a:pt x="1197" y="725"/>
                </a:lnTo>
                <a:lnTo>
                  <a:pt x="1198" y="725"/>
                </a:lnTo>
                <a:lnTo>
                  <a:pt x="1199" y="725"/>
                </a:lnTo>
                <a:lnTo>
                  <a:pt x="1200" y="725"/>
                </a:lnTo>
                <a:lnTo>
                  <a:pt x="1200" y="726"/>
                </a:lnTo>
                <a:lnTo>
                  <a:pt x="1200" y="727"/>
                </a:lnTo>
                <a:lnTo>
                  <a:pt x="1199" y="727"/>
                </a:lnTo>
                <a:lnTo>
                  <a:pt x="1199" y="726"/>
                </a:lnTo>
                <a:lnTo>
                  <a:pt x="1199" y="727"/>
                </a:lnTo>
                <a:lnTo>
                  <a:pt x="1197" y="727"/>
                </a:lnTo>
                <a:lnTo>
                  <a:pt x="1196" y="727"/>
                </a:lnTo>
                <a:lnTo>
                  <a:pt x="1195" y="727"/>
                </a:lnTo>
                <a:lnTo>
                  <a:pt x="1194" y="727"/>
                </a:lnTo>
                <a:lnTo>
                  <a:pt x="1192" y="727"/>
                </a:lnTo>
                <a:lnTo>
                  <a:pt x="1191" y="727"/>
                </a:lnTo>
                <a:lnTo>
                  <a:pt x="1190" y="727"/>
                </a:lnTo>
                <a:lnTo>
                  <a:pt x="1189" y="727"/>
                </a:lnTo>
                <a:lnTo>
                  <a:pt x="1189" y="726"/>
                </a:lnTo>
                <a:lnTo>
                  <a:pt x="1189" y="727"/>
                </a:lnTo>
                <a:lnTo>
                  <a:pt x="1187" y="727"/>
                </a:lnTo>
                <a:lnTo>
                  <a:pt x="1186" y="727"/>
                </a:lnTo>
                <a:lnTo>
                  <a:pt x="1185" y="726"/>
                </a:lnTo>
                <a:lnTo>
                  <a:pt x="1183" y="726"/>
                </a:lnTo>
                <a:lnTo>
                  <a:pt x="1182" y="725"/>
                </a:lnTo>
                <a:lnTo>
                  <a:pt x="1181" y="724"/>
                </a:lnTo>
                <a:lnTo>
                  <a:pt x="1181" y="725"/>
                </a:lnTo>
                <a:lnTo>
                  <a:pt x="1180" y="725"/>
                </a:lnTo>
                <a:lnTo>
                  <a:pt x="1180" y="724"/>
                </a:lnTo>
                <a:lnTo>
                  <a:pt x="1179" y="724"/>
                </a:lnTo>
                <a:lnTo>
                  <a:pt x="1179" y="725"/>
                </a:lnTo>
                <a:lnTo>
                  <a:pt x="1179" y="729"/>
                </a:lnTo>
                <a:lnTo>
                  <a:pt x="1180" y="730"/>
                </a:lnTo>
                <a:lnTo>
                  <a:pt x="1180" y="729"/>
                </a:lnTo>
                <a:lnTo>
                  <a:pt x="1180" y="726"/>
                </a:lnTo>
                <a:lnTo>
                  <a:pt x="1180" y="725"/>
                </a:lnTo>
                <a:lnTo>
                  <a:pt x="1181" y="726"/>
                </a:lnTo>
                <a:lnTo>
                  <a:pt x="1181" y="730"/>
                </a:lnTo>
                <a:lnTo>
                  <a:pt x="1182" y="730"/>
                </a:lnTo>
                <a:lnTo>
                  <a:pt x="1182" y="727"/>
                </a:lnTo>
                <a:lnTo>
                  <a:pt x="1182" y="726"/>
                </a:lnTo>
                <a:lnTo>
                  <a:pt x="1183" y="727"/>
                </a:lnTo>
                <a:lnTo>
                  <a:pt x="1185" y="727"/>
                </a:lnTo>
                <a:lnTo>
                  <a:pt x="1185" y="730"/>
                </a:lnTo>
                <a:lnTo>
                  <a:pt x="1185" y="732"/>
                </a:lnTo>
                <a:lnTo>
                  <a:pt x="1185" y="730"/>
                </a:lnTo>
                <a:lnTo>
                  <a:pt x="1185" y="728"/>
                </a:lnTo>
                <a:lnTo>
                  <a:pt x="1185" y="727"/>
                </a:lnTo>
                <a:lnTo>
                  <a:pt x="1186" y="727"/>
                </a:lnTo>
                <a:lnTo>
                  <a:pt x="1187" y="728"/>
                </a:lnTo>
                <a:lnTo>
                  <a:pt x="1187" y="732"/>
                </a:lnTo>
                <a:lnTo>
                  <a:pt x="1187" y="728"/>
                </a:lnTo>
                <a:lnTo>
                  <a:pt x="1187" y="727"/>
                </a:lnTo>
                <a:lnTo>
                  <a:pt x="1188" y="727"/>
                </a:lnTo>
                <a:lnTo>
                  <a:pt x="1189" y="727"/>
                </a:lnTo>
                <a:lnTo>
                  <a:pt x="1189" y="728"/>
                </a:lnTo>
                <a:lnTo>
                  <a:pt x="1189" y="732"/>
                </a:lnTo>
                <a:lnTo>
                  <a:pt x="1189" y="728"/>
                </a:lnTo>
                <a:lnTo>
                  <a:pt x="1190" y="727"/>
                </a:lnTo>
                <a:lnTo>
                  <a:pt x="1191" y="727"/>
                </a:lnTo>
                <a:lnTo>
                  <a:pt x="1191" y="728"/>
                </a:lnTo>
                <a:lnTo>
                  <a:pt x="1191" y="732"/>
                </a:lnTo>
                <a:lnTo>
                  <a:pt x="1191" y="728"/>
                </a:lnTo>
                <a:lnTo>
                  <a:pt x="1192" y="727"/>
                </a:lnTo>
                <a:lnTo>
                  <a:pt x="1194" y="727"/>
                </a:lnTo>
                <a:lnTo>
                  <a:pt x="1194" y="728"/>
                </a:lnTo>
                <a:lnTo>
                  <a:pt x="1194" y="732"/>
                </a:lnTo>
                <a:lnTo>
                  <a:pt x="1195" y="728"/>
                </a:lnTo>
                <a:lnTo>
                  <a:pt x="1195" y="727"/>
                </a:lnTo>
                <a:lnTo>
                  <a:pt x="1196" y="727"/>
                </a:lnTo>
                <a:lnTo>
                  <a:pt x="1196" y="728"/>
                </a:lnTo>
                <a:lnTo>
                  <a:pt x="1197" y="728"/>
                </a:lnTo>
                <a:lnTo>
                  <a:pt x="1197" y="733"/>
                </a:lnTo>
                <a:lnTo>
                  <a:pt x="1197" y="732"/>
                </a:lnTo>
                <a:lnTo>
                  <a:pt x="1197" y="730"/>
                </a:lnTo>
                <a:lnTo>
                  <a:pt x="1197" y="729"/>
                </a:lnTo>
                <a:lnTo>
                  <a:pt x="1197" y="728"/>
                </a:lnTo>
                <a:lnTo>
                  <a:pt x="1198" y="727"/>
                </a:lnTo>
                <a:lnTo>
                  <a:pt x="1199" y="728"/>
                </a:lnTo>
                <a:lnTo>
                  <a:pt x="1200" y="728"/>
                </a:lnTo>
                <a:lnTo>
                  <a:pt x="1199" y="728"/>
                </a:lnTo>
                <a:lnTo>
                  <a:pt x="1198" y="728"/>
                </a:lnTo>
                <a:lnTo>
                  <a:pt x="1197" y="728"/>
                </a:lnTo>
                <a:lnTo>
                  <a:pt x="1197" y="730"/>
                </a:lnTo>
                <a:lnTo>
                  <a:pt x="1197" y="732"/>
                </a:lnTo>
                <a:lnTo>
                  <a:pt x="1198" y="732"/>
                </a:lnTo>
                <a:lnTo>
                  <a:pt x="1198" y="733"/>
                </a:lnTo>
                <a:lnTo>
                  <a:pt x="1198" y="734"/>
                </a:lnTo>
                <a:lnTo>
                  <a:pt x="1197" y="734"/>
                </a:lnTo>
                <a:lnTo>
                  <a:pt x="1196" y="735"/>
                </a:lnTo>
                <a:lnTo>
                  <a:pt x="1196" y="736"/>
                </a:lnTo>
                <a:lnTo>
                  <a:pt x="1196" y="737"/>
                </a:lnTo>
                <a:lnTo>
                  <a:pt x="1196" y="738"/>
                </a:lnTo>
                <a:lnTo>
                  <a:pt x="1196" y="740"/>
                </a:lnTo>
                <a:lnTo>
                  <a:pt x="1195" y="740"/>
                </a:lnTo>
                <a:lnTo>
                  <a:pt x="1195" y="741"/>
                </a:lnTo>
                <a:lnTo>
                  <a:pt x="1195" y="742"/>
                </a:lnTo>
                <a:lnTo>
                  <a:pt x="1196" y="742"/>
                </a:lnTo>
                <a:lnTo>
                  <a:pt x="1196" y="743"/>
                </a:lnTo>
                <a:lnTo>
                  <a:pt x="1195" y="743"/>
                </a:lnTo>
                <a:lnTo>
                  <a:pt x="1195" y="745"/>
                </a:lnTo>
                <a:lnTo>
                  <a:pt x="1195" y="746"/>
                </a:lnTo>
                <a:lnTo>
                  <a:pt x="1195" y="747"/>
                </a:lnTo>
                <a:lnTo>
                  <a:pt x="1195" y="749"/>
                </a:lnTo>
                <a:lnTo>
                  <a:pt x="1194" y="749"/>
                </a:lnTo>
                <a:lnTo>
                  <a:pt x="1194" y="750"/>
                </a:lnTo>
                <a:lnTo>
                  <a:pt x="1195" y="750"/>
                </a:lnTo>
                <a:lnTo>
                  <a:pt x="1195" y="751"/>
                </a:lnTo>
                <a:lnTo>
                  <a:pt x="1195" y="752"/>
                </a:lnTo>
                <a:lnTo>
                  <a:pt x="1194" y="752"/>
                </a:lnTo>
                <a:lnTo>
                  <a:pt x="1194" y="753"/>
                </a:lnTo>
                <a:lnTo>
                  <a:pt x="1192" y="753"/>
                </a:lnTo>
                <a:lnTo>
                  <a:pt x="1192" y="754"/>
                </a:lnTo>
                <a:lnTo>
                  <a:pt x="1191" y="754"/>
                </a:lnTo>
                <a:lnTo>
                  <a:pt x="1190" y="755"/>
                </a:lnTo>
                <a:lnTo>
                  <a:pt x="1189" y="755"/>
                </a:lnTo>
                <a:lnTo>
                  <a:pt x="1189" y="754"/>
                </a:lnTo>
                <a:lnTo>
                  <a:pt x="1188" y="754"/>
                </a:lnTo>
                <a:lnTo>
                  <a:pt x="1187" y="754"/>
                </a:lnTo>
                <a:lnTo>
                  <a:pt x="1186" y="754"/>
                </a:lnTo>
                <a:lnTo>
                  <a:pt x="1186" y="753"/>
                </a:lnTo>
                <a:lnTo>
                  <a:pt x="1185" y="753"/>
                </a:lnTo>
                <a:lnTo>
                  <a:pt x="1185" y="752"/>
                </a:lnTo>
                <a:lnTo>
                  <a:pt x="1183" y="752"/>
                </a:lnTo>
                <a:lnTo>
                  <a:pt x="1183" y="751"/>
                </a:lnTo>
                <a:lnTo>
                  <a:pt x="1185" y="751"/>
                </a:lnTo>
                <a:lnTo>
                  <a:pt x="1183" y="751"/>
                </a:lnTo>
                <a:lnTo>
                  <a:pt x="1183" y="752"/>
                </a:lnTo>
                <a:lnTo>
                  <a:pt x="1185" y="753"/>
                </a:lnTo>
                <a:lnTo>
                  <a:pt x="1186" y="754"/>
                </a:lnTo>
                <a:lnTo>
                  <a:pt x="1187" y="754"/>
                </a:lnTo>
                <a:lnTo>
                  <a:pt x="1187" y="755"/>
                </a:lnTo>
                <a:lnTo>
                  <a:pt x="1187" y="757"/>
                </a:lnTo>
                <a:lnTo>
                  <a:pt x="1186" y="757"/>
                </a:lnTo>
                <a:lnTo>
                  <a:pt x="1186" y="758"/>
                </a:lnTo>
                <a:lnTo>
                  <a:pt x="1186" y="759"/>
                </a:lnTo>
                <a:lnTo>
                  <a:pt x="1185" y="760"/>
                </a:lnTo>
                <a:lnTo>
                  <a:pt x="1185" y="761"/>
                </a:lnTo>
                <a:lnTo>
                  <a:pt x="1183" y="762"/>
                </a:lnTo>
                <a:lnTo>
                  <a:pt x="1183" y="763"/>
                </a:lnTo>
                <a:lnTo>
                  <a:pt x="1183" y="764"/>
                </a:lnTo>
                <a:lnTo>
                  <a:pt x="1182" y="764"/>
                </a:lnTo>
                <a:lnTo>
                  <a:pt x="1182" y="766"/>
                </a:lnTo>
                <a:lnTo>
                  <a:pt x="1181" y="767"/>
                </a:lnTo>
                <a:lnTo>
                  <a:pt x="1181" y="768"/>
                </a:lnTo>
                <a:lnTo>
                  <a:pt x="1181" y="769"/>
                </a:lnTo>
                <a:lnTo>
                  <a:pt x="1180" y="769"/>
                </a:lnTo>
                <a:lnTo>
                  <a:pt x="1180" y="770"/>
                </a:lnTo>
                <a:lnTo>
                  <a:pt x="1180" y="771"/>
                </a:lnTo>
                <a:lnTo>
                  <a:pt x="1179" y="771"/>
                </a:lnTo>
                <a:lnTo>
                  <a:pt x="1179" y="772"/>
                </a:lnTo>
                <a:lnTo>
                  <a:pt x="1179" y="774"/>
                </a:lnTo>
                <a:lnTo>
                  <a:pt x="1178" y="774"/>
                </a:lnTo>
                <a:lnTo>
                  <a:pt x="1178" y="775"/>
                </a:lnTo>
                <a:lnTo>
                  <a:pt x="1178" y="776"/>
                </a:lnTo>
                <a:lnTo>
                  <a:pt x="1177" y="777"/>
                </a:lnTo>
                <a:lnTo>
                  <a:pt x="1177" y="778"/>
                </a:lnTo>
                <a:lnTo>
                  <a:pt x="1177" y="779"/>
                </a:lnTo>
                <a:lnTo>
                  <a:pt x="1176" y="779"/>
                </a:lnTo>
                <a:lnTo>
                  <a:pt x="1176" y="778"/>
                </a:lnTo>
                <a:lnTo>
                  <a:pt x="1176" y="777"/>
                </a:lnTo>
                <a:lnTo>
                  <a:pt x="1176" y="776"/>
                </a:lnTo>
                <a:lnTo>
                  <a:pt x="1174" y="776"/>
                </a:lnTo>
                <a:lnTo>
                  <a:pt x="1174" y="775"/>
                </a:lnTo>
                <a:lnTo>
                  <a:pt x="1174" y="774"/>
                </a:lnTo>
                <a:lnTo>
                  <a:pt x="1174" y="772"/>
                </a:lnTo>
                <a:lnTo>
                  <a:pt x="1174" y="771"/>
                </a:lnTo>
                <a:lnTo>
                  <a:pt x="1173" y="771"/>
                </a:lnTo>
                <a:lnTo>
                  <a:pt x="1173" y="770"/>
                </a:lnTo>
                <a:lnTo>
                  <a:pt x="1173" y="769"/>
                </a:lnTo>
                <a:lnTo>
                  <a:pt x="1173" y="768"/>
                </a:lnTo>
                <a:lnTo>
                  <a:pt x="1173" y="767"/>
                </a:lnTo>
                <a:lnTo>
                  <a:pt x="1173" y="768"/>
                </a:lnTo>
                <a:lnTo>
                  <a:pt x="1172" y="768"/>
                </a:lnTo>
                <a:lnTo>
                  <a:pt x="1172" y="767"/>
                </a:lnTo>
                <a:lnTo>
                  <a:pt x="1173" y="767"/>
                </a:lnTo>
                <a:lnTo>
                  <a:pt x="1173" y="766"/>
                </a:lnTo>
                <a:lnTo>
                  <a:pt x="1173" y="764"/>
                </a:lnTo>
                <a:lnTo>
                  <a:pt x="1173" y="763"/>
                </a:lnTo>
                <a:lnTo>
                  <a:pt x="1174" y="763"/>
                </a:lnTo>
                <a:lnTo>
                  <a:pt x="1173" y="763"/>
                </a:lnTo>
                <a:lnTo>
                  <a:pt x="1173" y="764"/>
                </a:lnTo>
                <a:lnTo>
                  <a:pt x="1172" y="764"/>
                </a:lnTo>
                <a:lnTo>
                  <a:pt x="1171" y="764"/>
                </a:lnTo>
                <a:lnTo>
                  <a:pt x="1171" y="763"/>
                </a:lnTo>
                <a:lnTo>
                  <a:pt x="1171" y="764"/>
                </a:lnTo>
                <a:lnTo>
                  <a:pt x="1170" y="764"/>
                </a:lnTo>
                <a:lnTo>
                  <a:pt x="1169" y="764"/>
                </a:lnTo>
                <a:lnTo>
                  <a:pt x="1169" y="763"/>
                </a:lnTo>
                <a:lnTo>
                  <a:pt x="1169" y="762"/>
                </a:lnTo>
                <a:lnTo>
                  <a:pt x="1169" y="763"/>
                </a:lnTo>
                <a:lnTo>
                  <a:pt x="1168" y="763"/>
                </a:lnTo>
                <a:lnTo>
                  <a:pt x="1169" y="763"/>
                </a:lnTo>
                <a:lnTo>
                  <a:pt x="1168" y="763"/>
                </a:lnTo>
                <a:lnTo>
                  <a:pt x="1168" y="762"/>
                </a:lnTo>
                <a:lnTo>
                  <a:pt x="1169" y="762"/>
                </a:lnTo>
                <a:lnTo>
                  <a:pt x="1169" y="761"/>
                </a:lnTo>
                <a:lnTo>
                  <a:pt x="1170" y="761"/>
                </a:lnTo>
                <a:lnTo>
                  <a:pt x="1170" y="760"/>
                </a:lnTo>
                <a:lnTo>
                  <a:pt x="1171" y="760"/>
                </a:lnTo>
                <a:lnTo>
                  <a:pt x="1171" y="759"/>
                </a:lnTo>
                <a:lnTo>
                  <a:pt x="1171" y="758"/>
                </a:lnTo>
                <a:lnTo>
                  <a:pt x="1170" y="759"/>
                </a:lnTo>
                <a:lnTo>
                  <a:pt x="1170" y="760"/>
                </a:lnTo>
                <a:lnTo>
                  <a:pt x="1169" y="760"/>
                </a:lnTo>
                <a:lnTo>
                  <a:pt x="1169" y="761"/>
                </a:lnTo>
                <a:lnTo>
                  <a:pt x="1168" y="761"/>
                </a:lnTo>
                <a:lnTo>
                  <a:pt x="1168" y="762"/>
                </a:lnTo>
                <a:lnTo>
                  <a:pt x="1168" y="763"/>
                </a:lnTo>
                <a:lnTo>
                  <a:pt x="1166" y="763"/>
                </a:lnTo>
                <a:lnTo>
                  <a:pt x="1166" y="764"/>
                </a:lnTo>
                <a:lnTo>
                  <a:pt x="1165" y="764"/>
                </a:lnTo>
                <a:lnTo>
                  <a:pt x="1166" y="764"/>
                </a:lnTo>
                <a:lnTo>
                  <a:pt x="1165" y="766"/>
                </a:lnTo>
                <a:lnTo>
                  <a:pt x="1165" y="767"/>
                </a:lnTo>
                <a:lnTo>
                  <a:pt x="1165" y="768"/>
                </a:lnTo>
                <a:lnTo>
                  <a:pt x="1164" y="769"/>
                </a:lnTo>
                <a:lnTo>
                  <a:pt x="1164" y="770"/>
                </a:lnTo>
                <a:lnTo>
                  <a:pt x="1164" y="771"/>
                </a:lnTo>
                <a:lnTo>
                  <a:pt x="1163" y="771"/>
                </a:lnTo>
                <a:lnTo>
                  <a:pt x="1164" y="770"/>
                </a:lnTo>
                <a:lnTo>
                  <a:pt x="1164" y="769"/>
                </a:lnTo>
                <a:lnTo>
                  <a:pt x="1164" y="768"/>
                </a:lnTo>
                <a:lnTo>
                  <a:pt x="1164" y="767"/>
                </a:lnTo>
                <a:lnTo>
                  <a:pt x="1165" y="767"/>
                </a:lnTo>
                <a:lnTo>
                  <a:pt x="1165" y="766"/>
                </a:lnTo>
                <a:lnTo>
                  <a:pt x="1165" y="764"/>
                </a:lnTo>
                <a:lnTo>
                  <a:pt x="1165" y="763"/>
                </a:lnTo>
                <a:lnTo>
                  <a:pt x="1165" y="762"/>
                </a:lnTo>
                <a:lnTo>
                  <a:pt x="1165" y="761"/>
                </a:lnTo>
                <a:lnTo>
                  <a:pt x="1165" y="760"/>
                </a:lnTo>
                <a:lnTo>
                  <a:pt x="1166" y="759"/>
                </a:lnTo>
                <a:lnTo>
                  <a:pt x="1166" y="758"/>
                </a:lnTo>
                <a:lnTo>
                  <a:pt x="1168" y="758"/>
                </a:lnTo>
                <a:lnTo>
                  <a:pt x="1168" y="757"/>
                </a:lnTo>
                <a:lnTo>
                  <a:pt x="1168" y="755"/>
                </a:lnTo>
                <a:lnTo>
                  <a:pt x="1168" y="754"/>
                </a:lnTo>
                <a:lnTo>
                  <a:pt x="1166" y="754"/>
                </a:lnTo>
                <a:lnTo>
                  <a:pt x="1166" y="753"/>
                </a:lnTo>
                <a:lnTo>
                  <a:pt x="1165" y="753"/>
                </a:lnTo>
                <a:lnTo>
                  <a:pt x="1165" y="752"/>
                </a:lnTo>
                <a:lnTo>
                  <a:pt x="1165" y="751"/>
                </a:lnTo>
                <a:lnTo>
                  <a:pt x="1165" y="750"/>
                </a:lnTo>
                <a:lnTo>
                  <a:pt x="1166" y="750"/>
                </a:lnTo>
                <a:lnTo>
                  <a:pt x="1171" y="751"/>
                </a:lnTo>
                <a:lnTo>
                  <a:pt x="1173" y="744"/>
                </a:lnTo>
                <a:lnTo>
                  <a:pt x="1172" y="744"/>
                </a:lnTo>
                <a:lnTo>
                  <a:pt x="1172" y="743"/>
                </a:lnTo>
                <a:lnTo>
                  <a:pt x="1171" y="743"/>
                </a:lnTo>
                <a:lnTo>
                  <a:pt x="1170" y="743"/>
                </a:lnTo>
                <a:lnTo>
                  <a:pt x="1169" y="743"/>
                </a:lnTo>
                <a:lnTo>
                  <a:pt x="1170" y="743"/>
                </a:lnTo>
                <a:lnTo>
                  <a:pt x="1171" y="743"/>
                </a:lnTo>
                <a:lnTo>
                  <a:pt x="1170" y="744"/>
                </a:lnTo>
                <a:lnTo>
                  <a:pt x="1170" y="745"/>
                </a:lnTo>
                <a:lnTo>
                  <a:pt x="1169" y="745"/>
                </a:lnTo>
                <a:lnTo>
                  <a:pt x="1169" y="744"/>
                </a:lnTo>
                <a:lnTo>
                  <a:pt x="1168" y="744"/>
                </a:lnTo>
                <a:lnTo>
                  <a:pt x="1166" y="744"/>
                </a:lnTo>
                <a:lnTo>
                  <a:pt x="1165" y="744"/>
                </a:lnTo>
                <a:lnTo>
                  <a:pt x="1165" y="745"/>
                </a:lnTo>
                <a:lnTo>
                  <a:pt x="1164" y="745"/>
                </a:lnTo>
                <a:lnTo>
                  <a:pt x="1164" y="746"/>
                </a:lnTo>
                <a:lnTo>
                  <a:pt x="1163" y="746"/>
                </a:lnTo>
                <a:lnTo>
                  <a:pt x="1163" y="745"/>
                </a:lnTo>
                <a:lnTo>
                  <a:pt x="1162" y="745"/>
                </a:lnTo>
                <a:lnTo>
                  <a:pt x="1161" y="744"/>
                </a:lnTo>
                <a:lnTo>
                  <a:pt x="1161" y="745"/>
                </a:lnTo>
                <a:lnTo>
                  <a:pt x="1163" y="746"/>
                </a:lnTo>
                <a:lnTo>
                  <a:pt x="1163" y="747"/>
                </a:lnTo>
                <a:lnTo>
                  <a:pt x="1164" y="747"/>
                </a:lnTo>
                <a:lnTo>
                  <a:pt x="1165" y="749"/>
                </a:lnTo>
                <a:lnTo>
                  <a:pt x="1166" y="749"/>
                </a:lnTo>
                <a:lnTo>
                  <a:pt x="1166" y="750"/>
                </a:lnTo>
                <a:lnTo>
                  <a:pt x="1168" y="750"/>
                </a:lnTo>
                <a:lnTo>
                  <a:pt x="1168" y="749"/>
                </a:lnTo>
                <a:lnTo>
                  <a:pt x="1168" y="747"/>
                </a:lnTo>
                <a:lnTo>
                  <a:pt x="1169" y="747"/>
                </a:lnTo>
                <a:lnTo>
                  <a:pt x="1169" y="746"/>
                </a:lnTo>
                <a:lnTo>
                  <a:pt x="1170" y="746"/>
                </a:lnTo>
                <a:lnTo>
                  <a:pt x="1170" y="745"/>
                </a:lnTo>
                <a:lnTo>
                  <a:pt x="1170" y="744"/>
                </a:lnTo>
                <a:lnTo>
                  <a:pt x="1171" y="744"/>
                </a:lnTo>
                <a:lnTo>
                  <a:pt x="1170" y="746"/>
                </a:lnTo>
                <a:lnTo>
                  <a:pt x="1168" y="750"/>
                </a:lnTo>
                <a:lnTo>
                  <a:pt x="1166" y="750"/>
                </a:lnTo>
                <a:lnTo>
                  <a:pt x="1165" y="749"/>
                </a:lnTo>
                <a:lnTo>
                  <a:pt x="1164" y="747"/>
                </a:lnTo>
                <a:lnTo>
                  <a:pt x="1163" y="747"/>
                </a:lnTo>
                <a:lnTo>
                  <a:pt x="1162" y="746"/>
                </a:lnTo>
                <a:lnTo>
                  <a:pt x="1161" y="745"/>
                </a:lnTo>
                <a:lnTo>
                  <a:pt x="1160" y="743"/>
                </a:lnTo>
                <a:lnTo>
                  <a:pt x="1159" y="743"/>
                </a:lnTo>
                <a:lnTo>
                  <a:pt x="1160" y="744"/>
                </a:lnTo>
                <a:lnTo>
                  <a:pt x="1161" y="745"/>
                </a:lnTo>
                <a:lnTo>
                  <a:pt x="1162" y="746"/>
                </a:lnTo>
                <a:lnTo>
                  <a:pt x="1164" y="749"/>
                </a:lnTo>
                <a:lnTo>
                  <a:pt x="1164" y="750"/>
                </a:lnTo>
                <a:lnTo>
                  <a:pt x="1164" y="751"/>
                </a:lnTo>
                <a:lnTo>
                  <a:pt x="1163" y="751"/>
                </a:lnTo>
                <a:lnTo>
                  <a:pt x="1163" y="752"/>
                </a:lnTo>
                <a:lnTo>
                  <a:pt x="1162" y="752"/>
                </a:lnTo>
                <a:lnTo>
                  <a:pt x="1162" y="753"/>
                </a:lnTo>
                <a:lnTo>
                  <a:pt x="1161" y="754"/>
                </a:lnTo>
                <a:lnTo>
                  <a:pt x="1160" y="755"/>
                </a:lnTo>
                <a:lnTo>
                  <a:pt x="1160" y="757"/>
                </a:lnTo>
                <a:lnTo>
                  <a:pt x="1159" y="757"/>
                </a:lnTo>
                <a:lnTo>
                  <a:pt x="1159" y="758"/>
                </a:lnTo>
                <a:lnTo>
                  <a:pt x="1159" y="759"/>
                </a:lnTo>
                <a:lnTo>
                  <a:pt x="1157" y="759"/>
                </a:lnTo>
                <a:lnTo>
                  <a:pt x="1157" y="760"/>
                </a:lnTo>
                <a:lnTo>
                  <a:pt x="1156" y="761"/>
                </a:lnTo>
                <a:lnTo>
                  <a:pt x="1156" y="762"/>
                </a:lnTo>
                <a:lnTo>
                  <a:pt x="1157" y="762"/>
                </a:lnTo>
                <a:lnTo>
                  <a:pt x="1157" y="763"/>
                </a:lnTo>
                <a:lnTo>
                  <a:pt x="1156" y="763"/>
                </a:lnTo>
                <a:lnTo>
                  <a:pt x="1156" y="764"/>
                </a:lnTo>
                <a:lnTo>
                  <a:pt x="1157" y="764"/>
                </a:lnTo>
                <a:lnTo>
                  <a:pt x="1159" y="764"/>
                </a:lnTo>
                <a:lnTo>
                  <a:pt x="1159" y="763"/>
                </a:lnTo>
                <a:lnTo>
                  <a:pt x="1160" y="763"/>
                </a:lnTo>
                <a:lnTo>
                  <a:pt x="1161" y="763"/>
                </a:lnTo>
                <a:lnTo>
                  <a:pt x="1161" y="762"/>
                </a:lnTo>
                <a:lnTo>
                  <a:pt x="1161" y="763"/>
                </a:lnTo>
                <a:lnTo>
                  <a:pt x="1161" y="764"/>
                </a:lnTo>
                <a:lnTo>
                  <a:pt x="1160" y="764"/>
                </a:lnTo>
                <a:lnTo>
                  <a:pt x="1160" y="766"/>
                </a:lnTo>
                <a:lnTo>
                  <a:pt x="1160" y="764"/>
                </a:lnTo>
                <a:lnTo>
                  <a:pt x="1161" y="764"/>
                </a:lnTo>
                <a:lnTo>
                  <a:pt x="1161" y="763"/>
                </a:lnTo>
                <a:lnTo>
                  <a:pt x="1161" y="762"/>
                </a:lnTo>
                <a:lnTo>
                  <a:pt x="1162" y="762"/>
                </a:lnTo>
                <a:lnTo>
                  <a:pt x="1162" y="763"/>
                </a:lnTo>
                <a:lnTo>
                  <a:pt x="1162" y="764"/>
                </a:lnTo>
                <a:lnTo>
                  <a:pt x="1162" y="766"/>
                </a:lnTo>
                <a:lnTo>
                  <a:pt x="1161" y="767"/>
                </a:lnTo>
                <a:lnTo>
                  <a:pt x="1161" y="768"/>
                </a:lnTo>
                <a:lnTo>
                  <a:pt x="1161" y="769"/>
                </a:lnTo>
                <a:lnTo>
                  <a:pt x="1161" y="770"/>
                </a:lnTo>
                <a:lnTo>
                  <a:pt x="1160" y="770"/>
                </a:lnTo>
                <a:lnTo>
                  <a:pt x="1160" y="771"/>
                </a:lnTo>
                <a:lnTo>
                  <a:pt x="1161" y="771"/>
                </a:lnTo>
                <a:lnTo>
                  <a:pt x="1162" y="771"/>
                </a:lnTo>
                <a:lnTo>
                  <a:pt x="1163" y="771"/>
                </a:lnTo>
                <a:lnTo>
                  <a:pt x="1162" y="771"/>
                </a:lnTo>
                <a:lnTo>
                  <a:pt x="1161" y="771"/>
                </a:lnTo>
                <a:lnTo>
                  <a:pt x="1160" y="771"/>
                </a:lnTo>
                <a:lnTo>
                  <a:pt x="1159" y="772"/>
                </a:lnTo>
                <a:lnTo>
                  <a:pt x="1157" y="772"/>
                </a:lnTo>
                <a:lnTo>
                  <a:pt x="1156" y="771"/>
                </a:lnTo>
                <a:lnTo>
                  <a:pt x="1155" y="771"/>
                </a:lnTo>
                <a:lnTo>
                  <a:pt x="1155" y="770"/>
                </a:lnTo>
                <a:lnTo>
                  <a:pt x="1155" y="769"/>
                </a:lnTo>
                <a:lnTo>
                  <a:pt x="1155" y="768"/>
                </a:lnTo>
                <a:lnTo>
                  <a:pt x="1154" y="768"/>
                </a:lnTo>
                <a:lnTo>
                  <a:pt x="1154" y="767"/>
                </a:lnTo>
                <a:lnTo>
                  <a:pt x="1154" y="766"/>
                </a:lnTo>
                <a:lnTo>
                  <a:pt x="1155" y="766"/>
                </a:lnTo>
                <a:lnTo>
                  <a:pt x="1155" y="764"/>
                </a:lnTo>
                <a:lnTo>
                  <a:pt x="1154" y="764"/>
                </a:lnTo>
                <a:lnTo>
                  <a:pt x="1153" y="764"/>
                </a:lnTo>
                <a:lnTo>
                  <a:pt x="1153" y="763"/>
                </a:lnTo>
                <a:lnTo>
                  <a:pt x="1152" y="763"/>
                </a:lnTo>
                <a:lnTo>
                  <a:pt x="1153" y="763"/>
                </a:lnTo>
                <a:lnTo>
                  <a:pt x="1152" y="763"/>
                </a:lnTo>
                <a:lnTo>
                  <a:pt x="1151" y="763"/>
                </a:lnTo>
                <a:lnTo>
                  <a:pt x="1151" y="762"/>
                </a:lnTo>
                <a:lnTo>
                  <a:pt x="1152" y="762"/>
                </a:lnTo>
                <a:lnTo>
                  <a:pt x="1152" y="761"/>
                </a:lnTo>
                <a:lnTo>
                  <a:pt x="1152" y="760"/>
                </a:lnTo>
                <a:lnTo>
                  <a:pt x="1149" y="760"/>
                </a:lnTo>
                <a:lnTo>
                  <a:pt x="1147" y="760"/>
                </a:lnTo>
                <a:lnTo>
                  <a:pt x="1147" y="762"/>
                </a:lnTo>
                <a:lnTo>
                  <a:pt x="1147" y="763"/>
                </a:lnTo>
                <a:lnTo>
                  <a:pt x="1149" y="762"/>
                </a:lnTo>
                <a:lnTo>
                  <a:pt x="1152" y="764"/>
                </a:lnTo>
                <a:lnTo>
                  <a:pt x="1153" y="764"/>
                </a:lnTo>
                <a:lnTo>
                  <a:pt x="1153" y="766"/>
                </a:lnTo>
                <a:lnTo>
                  <a:pt x="1153" y="767"/>
                </a:lnTo>
                <a:lnTo>
                  <a:pt x="1153" y="768"/>
                </a:lnTo>
                <a:lnTo>
                  <a:pt x="1153" y="769"/>
                </a:lnTo>
                <a:lnTo>
                  <a:pt x="1154" y="769"/>
                </a:lnTo>
                <a:lnTo>
                  <a:pt x="1154" y="770"/>
                </a:lnTo>
                <a:lnTo>
                  <a:pt x="1154" y="771"/>
                </a:lnTo>
                <a:lnTo>
                  <a:pt x="1154" y="772"/>
                </a:lnTo>
                <a:lnTo>
                  <a:pt x="1153" y="772"/>
                </a:lnTo>
                <a:lnTo>
                  <a:pt x="1152" y="772"/>
                </a:lnTo>
                <a:lnTo>
                  <a:pt x="1152" y="771"/>
                </a:lnTo>
                <a:lnTo>
                  <a:pt x="1151" y="771"/>
                </a:lnTo>
                <a:lnTo>
                  <a:pt x="1149" y="771"/>
                </a:lnTo>
                <a:lnTo>
                  <a:pt x="1148" y="771"/>
                </a:lnTo>
                <a:lnTo>
                  <a:pt x="1148" y="770"/>
                </a:lnTo>
                <a:lnTo>
                  <a:pt x="1147" y="770"/>
                </a:lnTo>
                <a:lnTo>
                  <a:pt x="1146" y="770"/>
                </a:lnTo>
                <a:lnTo>
                  <a:pt x="1145" y="770"/>
                </a:lnTo>
                <a:lnTo>
                  <a:pt x="1144" y="770"/>
                </a:lnTo>
                <a:lnTo>
                  <a:pt x="1143" y="770"/>
                </a:lnTo>
                <a:lnTo>
                  <a:pt x="1143" y="771"/>
                </a:lnTo>
                <a:lnTo>
                  <a:pt x="1148" y="771"/>
                </a:lnTo>
                <a:lnTo>
                  <a:pt x="1149" y="771"/>
                </a:lnTo>
                <a:lnTo>
                  <a:pt x="1152" y="772"/>
                </a:lnTo>
                <a:lnTo>
                  <a:pt x="1154" y="772"/>
                </a:lnTo>
                <a:lnTo>
                  <a:pt x="1155" y="772"/>
                </a:lnTo>
                <a:lnTo>
                  <a:pt x="1156" y="772"/>
                </a:lnTo>
                <a:lnTo>
                  <a:pt x="1157" y="772"/>
                </a:lnTo>
                <a:lnTo>
                  <a:pt x="1160" y="772"/>
                </a:lnTo>
                <a:lnTo>
                  <a:pt x="1162" y="772"/>
                </a:lnTo>
                <a:lnTo>
                  <a:pt x="1162" y="774"/>
                </a:lnTo>
                <a:lnTo>
                  <a:pt x="1163" y="774"/>
                </a:lnTo>
                <a:lnTo>
                  <a:pt x="1162" y="774"/>
                </a:lnTo>
                <a:lnTo>
                  <a:pt x="1162" y="775"/>
                </a:lnTo>
                <a:lnTo>
                  <a:pt x="1161" y="775"/>
                </a:lnTo>
                <a:lnTo>
                  <a:pt x="1160" y="775"/>
                </a:lnTo>
                <a:lnTo>
                  <a:pt x="1159" y="775"/>
                </a:lnTo>
                <a:lnTo>
                  <a:pt x="1157" y="775"/>
                </a:lnTo>
                <a:lnTo>
                  <a:pt x="1156" y="775"/>
                </a:lnTo>
                <a:lnTo>
                  <a:pt x="1155" y="775"/>
                </a:lnTo>
                <a:lnTo>
                  <a:pt x="1154" y="775"/>
                </a:lnTo>
                <a:lnTo>
                  <a:pt x="1153" y="775"/>
                </a:lnTo>
                <a:lnTo>
                  <a:pt x="1153" y="776"/>
                </a:lnTo>
                <a:lnTo>
                  <a:pt x="1152" y="776"/>
                </a:lnTo>
                <a:lnTo>
                  <a:pt x="1151" y="776"/>
                </a:lnTo>
                <a:lnTo>
                  <a:pt x="1149" y="777"/>
                </a:lnTo>
                <a:lnTo>
                  <a:pt x="1149" y="778"/>
                </a:lnTo>
                <a:lnTo>
                  <a:pt x="1148" y="778"/>
                </a:lnTo>
                <a:lnTo>
                  <a:pt x="1147" y="778"/>
                </a:lnTo>
                <a:lnTo>
                  <a:pt x="1146" y="778"/>
                </a:lnTo>
                <a:lnTo>
                  <a:pt x="1145" y="778"/>
                </a:lnTo>
                <a:lnTo>
                  <a:pt x="1144" y="778"/>
                </a:lnTo>
                <a:lnTo>
                  <a:pt x="1143" y="778"/>
                </a:lnTo>
                <a:lnTo>
                  <a:pt x="1143" y="779"/>
                </a:lnTo>
                <a:lnTo>
                  <a:pt x="1142" y="779"/>
                </a:lnTo>
                <a:lnTo>
                  <a:pt x="1142" y="780"/>
                </a:lnTo>
                <a:lnTo>
                  <a:pt x="1140" y="780"/>
                </a:lnTo>
                <a:lnTo>
                  <a:pt x="1139" y="780"/>
                </a:lnTo>
                <a:lnTo>
                  <a:pt x="1139" y="782"/>
                </a:lnTo>
                <a:lnTo>
                  <a:pt x="1139" y="783"/>
                </a:lnTo>
                <a:lnTo>
                  <a:pt x="1139" y="784"/>
                </a:lnTo>
                <a:lnTo>
                  <a:pt x="1139" y="785"/>
                </a:lnTo>
                <a:lnTo>
                  <a:pt x="1139" y="786"/>
                </a:lnTo>
                <a:lnTo>
                  <a:pt x="1139" y="787"/>
                </a:lnTo>
                <a:lnTo>
                  <a:pt x="1139" y="788"/>
                </a:lnTo>
                <a:lnTo>
                  <a:pt x="1140" y="789"/>
                </a:lnTo>
                <a:lnTo>
                  <a:pt x="1140" y="791"/>
                </a:lnTo>
                <a:lnTo>
                  <a:pt x="1142" y="791"/>
                </a:lnTo>
                <a:lnTo>
                  <a:pt x="1142" y="789"/>
                </a:lnTo>
                <a:lnTo>
                  <a:pt x="1142" y="791"/>
                </a:lnTo>
                <a:lnTo>
                  <a:pt x="1143" y="791"/>
                </a:lnTo>
                <a:lnTo>
                  <a:pt x="1143" y="792"/>
                </a:lnTo>
                <a:lnTo>
                  <a:pt x="1142" y="792"/>
                </a:lnTo>
                <a:lnTo>
                  <a:pt x="1142" y="793"/>
                </a:lnTo>
                <a:lnTo>
                  <a:pt x="1142" y="794"/>
                </a:lnTo>
                <a:lnTo>
                  <a:pt x="1140" y="795"/>
                </a:lnTo>
                <a:lnTo>
                  <a:pt x="1140" y="796"/>
                </a:lnTo>
                <a:lnTo>
                  <a:pt x="1140" y="797"/>
                </a:lnTo>
                <a:lnTo>
                  <a:pt x="1139" y="797"/>
                </a:lnTo>
                <a:lnTo>
                  <a:pt x="1138" y="797"/>
                </a:lnTo>
                <a:lnTo>
                  <a:pt x="1137" y="797"/>
                </a:lnTo>
                <a:lnTo>
                  <a:pt x="1137" y="799"/>
                </a:lnTo>
                <a:lnTo>
                  <a:pt x="1136" y="799"/>
                </a:lnTo>
                <a:lnTo>
                  <a:pt x="1136" y="800"/>
                </a:lnTo>
                <a:lnTo>
                  <a:pt x="1136" y="801"/>
                </a:lnTo>
                <a:lnTo>
                  <a:pt x="1135" y="801"/>
                </a:lnTo>
                <a:lnTo>
                  <a:pt x="1135" y="800"/>
                </a:lnTo>
                <a:lnTo>
                  <a:pt x="1135" y="799"/>
                </a:lnTo>
                <a:lnTo>
                  <a:pt x="1135" y="800"/>
                </a:lnTo>
                <a:lnTo>
                  <a:pt x="1135" y="801"/>
                </a:lnTo>
                <a:lnTo>
                  <a:pt x="1134" y="801"/>
                </a:lnTo>
                <a:lnTo>
                  <a:pt x="1133" y="801"/>
                </a:lnTo>
                <a:lnTo>
                  <a:pt x="1131" y="801"/>
                </a:lnTo>
                <a:lnTo>
                  <a:pt x="1130" y="801"/>
                </a:lnTo>
                <a:lnTo>
                  <a:pt x="1130" y="802"/>
                </a:lnTo>
                <a:lnTo>
                  <a:pt x="1129" y="802"/>
                </a:lnTo>
                <a:lnTo>
                  <a:pt x="1129" y="803"/>
                </a:lnTo>
                <a:lnTo>
                  <a:pt x="1129" y="802"/>
                </a:lnTo>
                <a:lnTo>
                  <a:pt x="1128" y="803"/>
                </a:lnTo>
                <a:lnTo>
                  <a:pt x="1127" y="804"/>
                </a:lnTo>
                <a:lnTo>
                  <a:pt x="1128" y="804"/>
                </a:lnTo>
                <a:lnTo>
                  <a:pt x="1129" y="804"/>
                </a:lnTo>
                <a:lnTo>
                  <a:pt x="1129" y="805"/>
                </a:lnTo>
                <a:lnTo>
                  <a:pt x="1128" y="805"/>
                </a:lnTo>
                <a:lnTo>
                  <a:pt x="1128" y="804"/>
                </a:lnTo>
                <a:lnTo>
                  <a:pt x="1127" y="804"/>
                </a:lnTo>
                <a:lnTo>
                  <a:pt x="1127" y="805"/>
                </a:lnTo>
                <a:lnTo>
                  <a:pt x="1128" y="805"/>
                </a:lnTo>
                <a:lnTo>
                  <a:pt x="1129" y="805"/>
                </a:lnTo>
                <a:lnTo>
                  <a:pt x="1128" y="805"/>
                </a:lnTo>
                <a:lnTo>
                  <a:pt x="1127" y="807"/>
                </a:lnTo>
                <a:lnTo>
                  <a:pt x="1126" y="807"/>
                </a:lnTo>
                <a:lnTo>
                  <a:pt x="1126" y="808"/>
                </a:lnTo>
                <a:lnTo>
                  <a:pt x="1127" y="808"/>
                </a:lnTo>
                <a:lnTo>
                  <a:pt x="1126" y="808"/>
                </a:lnTo>
                <a:lnTo>
                  <a:pt x="1126" y="809"/>
                </a:lnTo>
                <a:lnTo>
                  <a:pt x="1126" y="810"/>
                </a:lnTo>
                <a:lnTo>
                  <a:pt x="1125" y="811"/>
                </a:lnTo>
                <a:lnTo>
                  <a:pt x="1125" y="812"/>
                </a:lnTo>
                <a:lnTo>
                  <a:pt x="1125" y="813"/>
                </a:lnTo>
                <a:lnTo>
                  <a:pt x="1125" y="814"/>
                </a:lnTo>
                <a:lnTo>
                  <a:pt x="1125" y="816"/>
                </a:lnTo>
                <a:lnTo>
                  <a:pt x="1125" y="817"/>
                </a:lnTo>
                <a:lnTo>
                  <a:pt x="1123" y="818"/>
                </a:lnTo>
                <a:lnTo>
                  <a:pt x="1123" y="819"/>
                </a:lnTo>
                <a:lnTo>
                  <a:pt x="1122" y="819"/>
                </a:lnTo>
                <a:lnTo>
                  <a:pt x="1122" y="820"/>
                </a:lnTo>
                <a:lnTo>
                  <a:pt x="1123" y="820"/>
                </a:lnTo>
                <a:lnTo>
                  <a:pt x="1123" y="821"/>
                </a:lnTo>
                <a:lnTo>
                  <a:pt x="1122" y="821"/>
                </a:lnTo>
                <a:lnTo>
                  <a:pt x="1121" y="821"/>
                </a:lnTo>
                <a:lnTo>
                  <a:pt x="1122" y="821"/>
                </a:lnTo>
                <a:lnTo>
                  <a:pt x="1123" y="821"/>
                </a:lnTo>
                <a:lnTo>
                  <a:pt x="1125" y="821"/>
                </a:lnTo>
                <a:lnTo>
                  <a:pt x="1123" y="821"/>
                </a:lnTo>
                <a:lnTo>
                  <a:pt x="1122" y="822"/>
                </a:lnTo>
                <a:lnTo>
                  <a:pt x="1122" y="821"/>
                </a:lnTo>
                <a:lnTo>
                  <a:pt x="1121" y="821"/>
                </a:lnTo>
                <a:lnTo>
                  <a:pt x="1120" y="821"/>
                </a:lnTo>
                <a:lnTo>
                  <a:pt x="1120" y="822"/>
                </a:lnTo>
                <a:lnTo>
                  <a:pt x="1121" y="822"/>
                </a:lnTo>
                <a:lnTo>
                  <a:pt x="1122" y="822"/>
                </a:lnTo>
                <a:lnTo>
                  <a:pt x="1122" y="824"/>
                </a:lnTo>
                <a:lnTo>
                  <a:pt x="1121" y="824"/>
                </a:lnTo>
                <a:lnTo>
                  <a:pt x="1121" y="825"/>
                </a:lnTo>
                <a:lnTo>
                  <a:pt x="1121" y="826"/>
                </a:lnTo>
                <a:lnTo>
                  <a:pt x="1121" y="827"/>
                </a:lnTo>
                <a:lnTo>
                  <a:pt x="1122" y="827"/>
                </a:lnTo>
                <a:lnTo>
                  <a:pt x="1121" y="827"/>
                </a:lnTo>
                <a:lnTo>
                  <a:pt x="1121" y="828"/>
                </a:lnTo>
                <a:lnTo>
                  <a:pt x="1121" y="827"/>
                </a:lnTo>
                <a:lnTo>
                  <a:pt x="1121" y="828"/>
                </a:lnTo>
                <a:lnTo>
                  <a:pt x="1120" y="828"/>
                </a:lnTo>
                <a:lnTo>
                  <a:pt x="1120" y="829"/>
                </a:lnTo>
                <a:lnTo>
                  <a:pt x="1121" y="829"/>
                </a:lnTo>
                <a:lnTo>
                  <a:pt x="1120" y="829"/>
                </a:lnTo>
                <a:lnTo>
                  <a:pt x="1120" y="830"/>
                </a:lnTo>
                <a:lnTo>
                  <a:pt x="1120" y="832"/>
                </a:lnTo>
                <a:lnTo>
                  <a:pt x="1121" y="832"/>
                </a:lnTo>
                <a:lnTo>
                  <a:pt x="1121" y="833"/>
                </a:lnTo>
                <a:lnTo>
                  <a:pt x="1121" y="834"/>
                </a:lnTo>
                <a:lnTo>
                  <a:pt x="1121" y="835"/>
                </a:lnTo>
                <a:lnTo>
                  <a:pt x="1121" y="836"/>
                </a:lnTo>
                <a:lnTo>
                  <a:pt x="1121" y="837"/>
                </a:lnTo>
                <a:lnTo>
                  <a:pt x="1121" y="838"/>
                </a:lnTo>
                <a:lnTo>
                  <a:pt x="1120" y="838"/>
                </a:lnTo>
                <a:lnTo>
                  <a:pt x="1120" y="839"/>
                </a:lnTo>
                <a:lnTo>
                  <a:pt x="1121" y="839"/>
                </a:lnTo>
                <a:lnTo>
                  <a:pt x="1121" y="838"/>
                </a:lnTo>
                <a:lnTo>
                  <a:pt x="1122" y="838"/>
                </a:lnTo>
                <a:lnTo>
                  <a:pt x="1121" y="838"/>
                </a:lnTo>
                <a:lnTo>
                  <a:pt x="1121" y="839"/>
                </a:lnTo>
                <a:lnTo>
                  <a:pt x="1120" y="839"/>
                </a:lnTo>
                <a:lnTo>
                  <a:pt x="1121" y="839"/>
                </a:lnTo>
                <a:lnTo>
                  <a:pt x="1121" y="841"/>
                </a:lnTo>
                <a:lnTo>
                  <a:pt x="1121" y="839"/>
                </a:lnTo>
                <a:lnTo>
                  <a:pt x="1121" y="841"/>
                </a:lnTo>
                <a:lnTo>
                  <a:pt x="1121" y="842"/>
                </a:lnTo>
                <a:lnTo>
                  <a:pt x="1121" y="843"/>
                </a:lnTo>
                <a:lnTo>
                  <a:pt x="1121" y="844"/>
                </a:lnTo>
                <a:lnTo>
                  <a:pt x="1120" y="844"/>
                </a:lnTo>
                <a:lnTo>
                  <a:pt x="1121" y="844"/>
                </a:lnTo>
                <a:lnTo>
                  <a:pt x="1120" y="844"/>
                </a:lnTo>
                <a:lnTo>
                  <a:pt x="1121" y="844"/>
                </a:lnTo>
                <a:lnTo>
                  <a:pt x="1121" y="845"/>
                </a:lnTo>
                <a:lnTo>
                  <a:pt x="1121" y="846"/>
                </a:lnTo>
                <a:lnTo>
                  <a:pt x="1120" y="846"/>
                </a:lnTo>
                <a:lnTo>
                  <a:pt x="1121" y="846"/>
                </a:lnTo>
                <a:lnTo>
                  <a:pt x="1120" y="846"/>
                </a:lnTo>
                <a:lnTo>
                  <a:pt x="1121" y="846"/>
                </a:lnTo>
                <a:lnTo>
                  <a:pt x="1121" y="847"/>
                </a:lnTo>
                <a:lnTo>
                  <a:pt x="1121" y="849"/>
                </a:lnTo>
                <a:lnTo>
                  <a:pt x="1121" y="850"/>
                </a:lnTo>
                <a:lnTo>
                  <a:pt x="1121" y="851"/>
                </a:lnTo>
                <a:lnTo>
                  <a:pt x="1121" y="852"/>
                </a:lnTo>
                <a:lnTo>
                  <a:pt x="1121" y="851"/>
                </a:lnTo>
                <a:lnTo>
                  <a:pt x="1122" y="851"/>
                </a:lnTo>
                <a:lnTo>
                  <a:pt x="1122" y="852"/>
                </a:lnTo>
                <a:lnTo>
                  <a:pt x="1121" y="852"/>
                </a:lnTo>
                <a:lnTo>
                  <a:pt x="1122" y="852"/>
                </a:lnTo>
                <a:lnTo>
                  <a:pt x="1122" y="853"/>
                </a:lnTo>
                <a:lnTo>
                  <a:pt x="1122" y="854"/>
                </a:lnTo>
                <a:lnTo>
                  <a:pt x="1123" y="854"/>
                </a:lnTo>
                <a:lnTo>
                  <a:pt x="1123" y="855"/>
                </a:lnTo>
                <a:lnTo>
                  <a:pt x="1122" y="855"/>
                </a:lnTo>
                <a:lnTo>
                  <a:pt x="1123" y="855"/>
                </a:lnTo>
                <a:lnTo>
                  <a:pt x="1122" y="855"/>
                </a:lnTo>
                <a:lnTo>
                  <a:pt x="1122" y="856"/>
                </a:lnTo>
                <a:lnTo>
                  <a:pt x="1122" y="858"/>
                </a:lnTo>
                <a:lnTo>
                  <a:pt x="1122" y="856"/>
                </a:lnTo>
                <a:lnTo>
                  <a:pt x="1122" y="858"/>
                </a:lnTo>
                <a:lnTo>
                  <a:pt x="1121" y="858"/>
                </a:lnTo>
                <a:lnTo>
                  <a:pt x="1122" y="858"/>
                </a:lnTo>
                <a:lnTo>
                  <a:pt x="1122" y="859"/>
                </a:lnTo>
                <a:lnTo>
                  <a:pt x="1122" y="860"/>
                </a:lnTo>
                <a:lnTo>
                  <a:pt x="1122" y="859"/>
                </a:lnTo>
                <a:lnTo>
                  <a:pt x="1122" y="860"/>
                </a:lnTo>
                <a:lnTo>
                  <a:pt x="1122" y="861"/>
                </a:lnTo>
                <a:lnTo>
                  <a:pt x="1123" y="861"/>
                </a:lnTo>
                <a:lnTo>
                  <a:pt x="1122" y="861"/>
                </a:lnTo>
                <a:lnTo>
                  <a:pt x="1122" y="862"/>
                </a:lnTo>
                <a:lnTo>
                  <a:pt x="1122" y="863"/>
                </a:lnTo>
                <a:lnTo>
                  <a:pt x="1122" y="864"/>
                </a:lnTo>
                <a:lnTo>
                  <a:pt x="1121" y="864"/>
                </a:lnTo>
                <a:lnTo>
                  <a:pt x="1122" y="864"/>
                </a:lnTo>
                <a:lnTo>
                  <a:pt x="1122" y="863"/>
                </a:lnTo>
                <a:lnTo>
                  <a:pt x="1122" y="864"/>
                </a:lnTo>
                <a:lnTo>
                  <a:pt x="1122" y="866"/>
                </a:lnTo>
                <a:lnTo>
                  <a:pt x="1122" y="867"/>
                </a:lnTo>
                <a:lnTo>
                  <a:pt x="1123" y="867"/>
                </a:lnTo>
                <a:lnTo>
                  <a:pt x="1123" y="868"/>
                </a:lnTo>
                <a:lnTo>
                  <a:pt x="1122" y="868"/>
                </a:lnTo>
                <a:lnTo>
                  <a:pt x="1123" y="868"/>
                </a:lnTo>
                <a:lnTo>
                  <a:pt x="1122" y="868"/>
                </a:lnTo>
                <a:lnTo>
                  <a:pt x="1122" y="869"/>
                </a:lnTo>
                <a:lnTo>
                  <a:pt x="1121" y="869"/>
                </a:lnTo>
                <a:lnTo>
                  <a:pt x="1122" y="869"/>
                </a:lnTo>
                <a:lnTo>
                  <a:pt x="1122" y="868"/>
                </a:lnTo>
                <a:lnTo>
                  <a:pt x="1122" y="869"/>
                </a:lnTo>
                <a:lnTo>
                  <a:pt x="1123" y="869"/>
                </a:lnTo>
                <a:lnTo>
                  <a:pt x="1122" y="869"/>
                </a:lnTo>
                <a:lnTo>
                  <a:pt x="1122" y="870"/>
                </a:lnTo>
                <a:lnTo>
                  <a:pt x="1123" y="870"/>
                </a:lnTo>
                <a:lnTo>
                  <a:pt x="1123" y="871"/>
                </a:lnTo>
                <a:lnTo>
                  <a:pt x="1123" y="872"/>
                </a:lnTo>
                <a:lnTo>
                  <a:pt x="1123" y="874"/>
                </a:lnTo>
                <a:lnTo>
                  <a:pt x="1123" y="875"/>
                </a:lnTo>
                <a:lnTo>
                  <a:pt x="1125" y="875"/>
                </a:lnTo>
                <a:lnTo>
                  <a:pt x="1125" y="876"/>
                </a:lnTo>
                <a:lnTo>
                  <a:pt x="1125" y="877"/>
                </a:lnTo>
                <a:lnTo>
                  <a:pt x="1125" y="876"/>
                </a:lnTo>
                <a:lnTo>
                  <a:pt x="1125" y="877"/>
                </a:lnTo>
                <a:lnTo>
                  <a:pt x="1125" y="878"/>
                </a:lnTo>
                <a:lnTo>
                  <a:pt x="1125" y="877"/>
                </a:lnTo>
                <a:lnTo>
                  <a:pt x="1125" y="878"/>
                </a:lnTo>
                <a:lnTo>
                  <a:pt x="1125" y="879"/>
                </a:lnTo>
                <a:lnTo>
                  <a:pt x="1126" y="879"/>
                </a:lnTo>
                <a:lnTo>
                  <a:pt x="1126" y="880"/>
                </a:lnTo>
                <a:lnTo>
                  <a:pt x="1126" y="881"/>
                </a:lnTo>
                <a:lnTo>
                  <a:pt x="1126" y="883"/>
                </a:lnTo>
                <a:lnTo>
                  <a:pt x="1126" y="881"/>
                </a:lnTo>
                <a:lnTo>
                  <a:pt x="1127" y="883"/>
                </a:lnTo>
                <a:lnTo>
                  <a:pt x="1127" y="884"/>
                </a:lnTo>
                <a:lnTo>
                  <a:pt x="1127" y="885"/>
                </a:lnTo>
                <a:lnTo>
                  <a:pt x="1128" y="885"/>
                </a:lnTo>
                <a:lnTo>
                  <a:pt x="1128" y="886"/>
                </a:lnTo>
                <a:lnTo>
                  <a:pt x="1128" y="887"/>
                </a:lnTo>
                <a:lnTo>
                  <a:pt x="1129" y="887"/>
                </a:lnTo>
                <a:lnTo>
                  <a:pt x="1128" y="888"/>
                </a:lnTo>
                <a:lnTo>
                  <a:pt x="1129" y="888"/>
                </a:lnTo>
                <a:lnTo>
                  <a:pt x="1128" y="888"/>
                </a:lnTo>
                <a:lnTo>
                  <a:pt x="1129" y="888"/>
                </a:lnTo>
                <a:lnTo>
                  <a:pt x="1128" y="888"/>
                </a:lnTo>
                <a:lnTo>
                  <a:pt x="1128" y="889"/>
                </a:lnTo>
                <a:lnTo>
                  <a:pt x="1129" y="888"/>
                </a:lnTo>
                <a:lnTo>
                  <a:pt x="1129" y="889"/>
                </a:lnTo>
                <a:lnTo>
                  <a:pt x="1129" y="891"/>
                </a:lnTo>
                <a:lnTo>
                  <a:pt x="1129" y="892"/>
                </a:lnTo>
                <a:lnTo>
                  <a:pt x="1130" y="892"/>
                </a:lnTo>
                <a:lnTo>
                  <a:pt x="1130" y="893"/>
                </a:lnTo>
                <a:lnTo>
                  <a:pt x="1130" y="894"/>
                </a:lnTo>
                <a:lnTo>
                  <a:pt x="1130" y="895"/>
                </a:lnTo>
                <a:lnTo>
                  <a:pt x="1131" y="895"/>
                </a:lnTo>
                <a:lnTo>
                  <a:pt x="1131" y="896"/>
                </a:lnTo>
                <a:lnTo>
                  <a:pt x="1130" y="896"/>
                </a:lnTo>
                <a:lnTo>
                  <a:pt x="1131" y="896"/>
                </a:lnTo>
                <a:lnTo>
                  <a:pt x="1131" y="897"/>
                </a:lnTo>
                <a:lnTo>
                  <a:pt x="1131" y="899"/>
                </a:lnTo>
                <a:lnTo>
                  <a:pt x="1130" y="899"/>
                </a:lnTo>
                <a:lnTo>
                  <a:pt x="1131" y="899"/>
                </a:lnTo>
                <a:lnTo>
                  <a:pt x="1131" y="900"/>
                </a:lnTo>
                <a:lnTo>
                  <a:pt x="1131" y="901"/>
                </a:lnTo>
                <a:lnTo>
                  <a:pt x="1133" y="901"/>
                </a:lnTo>
                <a:lnTo>
                  <a:pt x="1133" y="902"/>
                </a:lnTo>
                <a:lnTo>
                  <a:pt x="1134" y="902"/>
                </a:lnTo>
                <a:lnTo>
                  <a:pt x="1134" y="903"/>
                </a:lnTo>
                <a:lnTo>
                  <a:pt x="1133" y="903"/>
                </a:lnTo>
                <a:lnTo>
                  <a:pt x="1133" y="904"/>
                </a:lnTo>
                <a:lnTo>
                  <a:pt x="1133" y="905"/>
                </a:lnTo>
                <a:lnTo>
                  <a:pt x="1133" y="906"/>
                </a:lnTo>
                <a:lnTo>
                  <a:pt x="1133" y="908"/>
                </a:lnTo>
                <a:lnTo>
                  <a:pt x="1133" y="909"/>
                </a:lnTo>
                <a:lnTo>
                  <a:pt x="1131" y="909"/>
                </a:lnTo>
                <a:lnTo>
                  <a:pt x="1130" y="910"/>
                </a:lnTo>
                <a:lnTo>
                  <a:pt x="1130" y="911"/>
                </a:lnTo>
                <a:lnTo>
                  <a:pt x="1129" y="911"/>
                </a:lnTo>
                <a:lnTo>
                  <a:pt x="1129" y="912"/>
                </a:lnTo>
                <a:lnTo>
                  <a:pt x="1128" y="912"/>
                </a:lnTo>
                <a:lnTo>
                  <a:pt x="1128" y="913"/>
                </a:lnTo>
                <a:lnTo>
                  <a:pt x="1127" y="914"/>
                </a:lnTo>
                <a:lnTo>
                  <a:pt x="1127" y="916"/>
                </a:lnTo>
                <a:lnTo>
                  <a:pt x="1126" y="916"/>
                </a:lnTo>
                <a:lnTo>
                  <a:pt x="1125" y="916"/>
                </a:lnTo>
                <a:lnTo>
                  <a:pt x="1123" y="916"/>
                </a:lnTo>
                <a:lnTo>
                  <a:pt x="1123" y="914"/>
                </a:lnTo>
                <a:lnTo>
                  <a:pt x="1123" y="913"/>
                </a:lnTo>
                <a:lnTo>
                  <a:pt x="1123" y="912"/>
                </a:lnTo>
                <a:lnTo>
                  <a:pt x="1123" y="911"/>
                </a:lnTo>
                <a:lnTo>
                  <a:pt x="1122" y="911"/>
                </a:lnTo>
                <a:lnTo>
                  <a:pt x="1122" y="910"/>
                </a:lnTo>
                <a:lnTo>
                  <a:pt x="1122" y="909"/>
                </a:lnTo>
                <a:lnTo>
                  <a:pt x="1122" y="910"/>
                </a:lnTo>
                <a:lnTo>
                  <a:pt x="1122" y="911"/>
                </a:lnTo>
                <a:lnTo>
                  <a:pt x="1123" y="911"/>
                </a:lnTo>
                <a:lnTo>
                  <a:pt x="1123" y="912"/>
                </a:lnTo>
                <a:lnTo>
                  <a:pt x="1122" y="912"/>
                </a:lnTo>
                <a:lnTo>
                  <a:pt x="1122" y="913"/>
                </a:lnTo>
                <a:lnTo>
                  <a:pt x="1123" y="913"/>
                </a:lnTo>
                <a:lnTo>
                  <a:pt x="1123" y="914"/>
                </a:lnTo>
                <a:lnTo>
                  <a:pt x="1123" y="916"/>
                </a:lnTo>
                <a:lnTo>
                  <a:pt x="1125" y="916"/>
                </a:lnTo>
                <a:lnTo>
                  <a:pt x="1125" y="917"/>
                </a:lnTo>
                <a:lnTo>
                  <a:pt x="1125" y="918"/>
                </a:lnTo>
                <a:lnTo>
                  <a:pt x="1125" y="919"/>
                </a:lnTo>
                <a:lnTo>
                  <a:pt x="1123" y="919"/>
                </a:lnTo>
                <a:lnTo>
                  <a:pt x="1123" y="920"/>
                </a:lnTo>
                <a:lnTo>
                  <a:pt x="1123" y="921"/>
                </a:lnTo>
                <a:lnTo>
                  <a:pt x="1123" y="922"/>
                </a:lnTo>
                <a:lnTo>
                  <a:pt x="1123" y="923"/>
                </a:lnTo>
                <a:lnTo>
                  <a:pt x="1122" y="923"/>
                </a:lnTo>
                <a:lnTo>
                  <a:pt x="1122" y="925"/>
                </a:lnTo>
                <a:lnTo>
                  <a:pt x="1123" y="925"/>
                </a:lnTo>
                <a:lnTo>
                  <a:pt x="1122" y="925"/>
                </a:lnTo>
                <a:lnTo>
                  <a:pt x="1122" y="926"/>
                </a:lnTo>
                <a:lnTo>
                  <a:pt x="1122" y="927"/>
                </a:lnTo>
                <a:lnTo>
                  <a:pt x="1122" y="928"/>
                </a:lnTo>
                <a:lnTo>
                  <a:pt x="1122" y="929"/>
                </a:lnTo>
                <a:lnTo>
                  <a:pt x="1122" y="930"/>
                </a:lnTo>
                <a:lnTo>
                  <a:pt x="1123" y="931"/>
                </a:lnTo>
                <a:lnTo>
                  <a:pt x="1122" y="931"/>
                </a:lnTo>
                <a:lnTo>
                  <a:pt x="1123" y="931"/>
                </a:lnTo>
                <a:lnTo>
                  <a:pt x="1123" y="933"/>
                </a:lnTo>
                <a:lnTo>
                  <a:pt x="1123" y="934"/>
                </a:lnTo>
                <a:lnTo>
                  <a:pt x="1122" y="934"/>
                </a:lnTo>
                <a:lnTo>
                  <a:pt x="1122" y="935"/>
                </a:lnTo>
                <a:lnTo>
                  <a:pt x="1122" y="936"/>
                </a:lnTo>
                <a:lnTo>
                  <a:pt x="1121" y="936"/>
                </a:lnTo>
                <a:lnTo>
                  <a:pt x="1121" y="937"/>
                </a:lnTo>
                <a:lnTo>
                  <a:pt x="1120" y="937"/>
                </a:lnTo>
                <a:lnTo>
                  <a:pt x="1120" y="938"/>
                </a:lnTo>
                <a:lnTo>
                  <a:pt x="1119" y="939"/>
                </a:lnTo>
                <a:lnTo>
                  <a:pt x="1119" y="941"/>
                </a:lnTo>
                <a:lnTo>
                  <a:pt x="1119" y="942"/>
                </a:lnTo>
                <a:lnTo>
                  <a:pt x="1119" y="943"/>
                </a:lnTo>
                <a:lnTo>
                  <a:pt x="1118" y="943"/>
                </a:lnTo>
                <a:lnTo>
                  <a:pt x="1118" y="944"/>
                </a:lnTo>
                <a:lnTo>
                  <a:pt x="1118" y="945"/>
                </a:lnTo>
                <a:lnTo>
                  <a:pt x="1118" y="946"/>
                </a:lnTo>
                <a:lnTo>
                  <a:pt x="1118" y="947"/>
                </a:lnTo>
                <a:lnTo>
                  <a:pt x="1117" y="947"/>
                </a:lnTo>
                <a:lnTo>
                  <a:pt x="1117" y="948"/>
                </a:lnTo>
                <a:lnTo>
                  <a:pt x="1117" y="950"/>
                </a:lnTo>
                <a:lnTo>
                  <a:pt x="1116" y="950"/>
                </a:lnTo>
                <a:lnTo>
                  <a:pt x="1116" y="951"/>
                </a:lnTo>
                <a:lnTo>
                  <a:pt x="1114" y="952"/>
                </a:lnTo>
                <a:lnTo>
                  <a:pt x="1116" y="952"/>
                </a:lnTo>
                <a:lnTo>
                  <a:pt x="1114" y="952"/>
                </a:lnTo>
                <a:lnTo>
                  <a:pt x="1114" y="953"/>
                </a:lnTo>
                <a:lnTo>
                  <a:pt x="1114" y="954"/>
                </a:lnTo>
                <a:lnTo>
                  <a:pt x="1114" y="955"/>
                </a:lnTo>
                <a:lnTo>
                  <a:pt x="1114" y="956"/>
                </a:lnTo>
                <a:lnTo>
                  <a:pt x="1114" y="958"/>
                </a:lnTo>
                <a:lnTo>
                  <a:pt x="1113" y="958"/>
                </a:lnTo>
                <a:lnTo>
                  <a:pt x="1112" y="958"/>
                </a:lnTo>
                <a:lnTo>
                  <a:pt x="1112" y="956"/>
                </a:lnTo>
                <a:lnTo>
                  <a:pt x="1111" y="956"/>
                </a:lnTo>
                <a:lnTo>
                  <a:pt x="1110" y="955"/>
                </a:lnTo>
                <a:lnTo>
                  <a:pt x="1110" y="954"/>
                </a:lnTo>
                <a:lnTo>
                  <a:pt x="1109" y="954"/>
                </a:lnTo>
                <a:lnTo>
                  <a:pt x="1110" y="954"/>
                </a:lnTo>
                <a:lnTo>
                  <a:pt x="1111" y="954"/>
                </a:lnTo>
                <a:lnTo>
                  <a:pt x="1111" y="953"/>
                </a:lnTo>
                <a:lnTo>
                  <a:pt x="1110" y="953"/>
                </a:lnTo>
                <a:lnTo>
                  <a:pt x="1110" y="952"/>
                </a:lnTo>
                <a:lnTo>
                  <a:pt x="1111" y="952"/>
                </a:lnTo>
                <a:lnTo>
                  <a:pt x="1110" y="952"/>
                </a:lnTo>
                <a:lnTo>
                  <a:pt x="1110" y="951"/>
                </a:lnTo>
                <a:lnTo>
                  <a:pt x="1111" y="951"/>
                </a:lnTo>
                <a:lnTo>
                  <a:pt x="1111" y="952"/>
                </a:lnTo>
                <a:lnTo>
                  <a:pt x="1111" y="951"/>
                </a:lnTo>
                <a:lnTo>
                  <a:pt x="1110" y="951"/>
                </a:lnTo>
                <a:lnTo>
                  <a:pt x="1110" y="950"/>
                </a:lnTo>
                <a:lnTo>
                  <a:pt x="1110" y="948"/>
                </a:lnTo>
                <a:lnTo>
                  <a:pt x="1110" y="950"/>
                </a:lnTo>
                <a:lnTo>
                  <a:pt x="1110" y="948"/>
                </a:lnTo>
                <a:lnTo>
                  <a:pt x="1109" y="948"/>
                </a:lnTo>
                <a:lnTo>
                  <a:pt x="1109" y="947"/>
                </a:lnTo>
                <a:lnTo>
                  <a:pt x="1109" y="948"/>
                </a:lnTo>
                <a:lnTo>
                  <a:pt x="1109" y="950"/>
                </a:lnTo>
                <a:lnTo>
                  <a:pt x="1108" y="950"/>
                </a:lnTo>
                <a:lnTo>
                  <a:pt x="1107" y="950"/>
                </a:lnTo>
                <a:lnTo>
                  <a:pt x="1107" y="948"/>
                </a:lnTo>
                <a:lnTo>
                  <a:pt x="1105" y="948"/>
                </a:lnTo>
                <a:lnTo>
                  <a:pt x="1107" y="948"/>
                </a:lnTo>
                <a:lnTo>
                  <a:pt x="1105" y="948"/>
                </a:lnTo>
                <a:lnTo>
                  <a:pt x="1107" y="948"/>
                </a:lnTo>
                <a:lnTo>
                  <a:pt x="1107" y="950"/>
                </a:lnTo>
                <a:lnTo>
                  <a:pt x="1108" y="950"/>
                </a:lnTo>
                <a:lnTo>
                  <a:pt x="1108" y="951"/>
                </a:lnTo>
                <a:lnTo>
                  <a:pt x="1108" y="952"/>
                </a:lnTo>
                <a:lnTo>
                  <a:pt x="1107" y="952"/>
                </a:lnTo>
                <a:lnTo>
                  <a:pt x="1108" y="952"/>
                </a:lnTo>
                <a:lnTo>
                  <a:pt x="1107" y="952"/>
                </a:lnTo>
                <a:lnTo>
                  <a:pt x="1107" y="953"/>
                </a:lnTo>
                <a:lnTo>
                  <a:pt x="1105" y="953"/>
                </a:lnTo>
                <a:lnTo>
                  <a:pt x="1107" y="953"/>
                </a:lnTo>
                <a:lnTo>
                  <a:pt x="1107" y="954"/>
                </a:lnTo>
                <a:lnTo>
                  <a:pt x="1107" y="953"/>
                </a:lnTo>
                <a:lnTo>
                  <a:pt x="1107" y="954"/>
                </a:lnTo>
                <a:lnTo>
                  <a:pt x="1107" y="955"/>
                </a:lnTo>
                <a:lnTo>
                  <a:pt x="1105" y="955"/>
                </a:lnTo>
                <a:lnTo>
                  <a:pt x="1107" y="955"/>
                </a:lnTo>
                <a:lnTo>
                  <a:pt x="1107" y="956"/>
                </a:lnTo>
                <a:lnTo>
                  <a:pt x="1105" y="956"/>
                </a:lnTo>
                <a:lnTo>
                  <a:pt x="1105" y="958"/>
                </a:lnTo>
                <a:lnTo>
                  <a:pt x="1105" y="956"/>
                </a:lnTo>
                <a:lnTo>
                  <a:pt x="1107" y="956"/>
                </a:lnTo>
                <a:lnTo>
                  <a:pt x="1107" y="958"/>
                </a:lnTo>
                <a:lnTo>
                  <a:pt x="1107" y="959"/>
                </a:lnTo>
                <a:lnTo>
                  <a:pt x="1105" y="959"/>
                </a:lnTo>
                <a:lnTo>
                  <a:pt x="1104" y="959"/>
                </a:lnTo>
                <a:lnTo>
                  <a:pt x="1104" y="958"/>
                </a:lnTo>
                <a:lnTo>
                  <a:pt x="1103" y="958"/>
                </a:lnTo>
                <a:lnTo>
                  <a:pt x="1102" y="958"/>
                </a:lnTo>
                <a:lnTo>
                  <a:pt x="1102" y="956"/>
                </a:lnTo>
                <a:lnTo>
                  <a:pt x="1101" y="956"/>
                </a:lnTo>
                <a:lnTo>
                  <a:pt x="1101" y="958"/>
                </a:lnTo>
                <a:lnTo>
                  <a:pt x="1102" y="958"/>
                </a:lnTo>
                <a:lnTo>
                  <a:pt x="1103" y="958"/>
                </a:lnTo>
                <a:lnTo>
                  <a:pt x="1103" y="959"/>
                </a:lnTo>
                <a:lnTo>
                  <a:pt x="1102" y="959"/>
                </a:lnTo>
                <a:lnTo>
                  <a:pt x="1103" y="959"/>
                </a:lnTo>
                <a:lnTo>
                  <a:pt x="1103" y="958"/>
                </a:lnTo>
                <a:lnTo>
                  <a:pt x="1103" y="959"/>
                </a:lnTo>
                <a:lnTo>
                  <a:pt x="1104" y="959"/>
                </a:lnTo>
                <a:lnTo>
                  <a:pt x="1104" y="960"/>
                </a:lnTo>
                <a:lnTo>
                  <a:pt x="1105" y="960"/>
                </a:lnTo>
                <a:lnTo>
                  <a:pt x="1105" y="961"/>
                </a:lnTo>
                <a:lnTo>
                  <a:pt x="1105" y="962"/>
                </a:lnTo>
                <a:lnTo>
                  <a:pt x="1104" y="962"/>
                </a:lnTo>
                <a:lnTo>
                  <a:pt x="1104" y="963"/>
                </a:lnTo>
                <a:lnTo>
                  <a:pt x="1104" y="962"/>
                </a:lnTo>
                <a:lnTo>
                  <a:pt x="1104" y="963"/>
                </a:lnTo>
                <a:lnTo>
                  <a:pt x="1103" y="963"/>
                </a:lnTo>
                <a:lnTo>
                  <a:pt x="1104" y="963"/>
                </a:lnTo>
                <a:lnTo>
                  <a:pt x="1103" y="963"/>
                </a:lnTo>
                <a:lnTo>
                  <a:pt x="1104" y="963"/>
                </a:lnTo>
                <a:lnTo>
                  <a:pt x="1104" y="964"/>
                </a:lnTo>
                <a:lnTo>
                  <a:pt x="1104" y="963"/>
                </a:lnTo>
                <a:lnTo>
                  <a:pt x="1105" y="963"/>
                </a:lnTo>
                <a:lnTo>
                  <a:pt x="1104" y="963"/>
                </a:lnTo>
                <a:lnTo>
                  <a:pt x="1105" y="963"/>
                </a:lnTo>
                <a:lnTo>
                  <a:pt x="1105" y="962"/>
                </a:lnTo>
                <a:lnTo>
                  <a:pt x="1105" y="961"/>
                </a:lnTo>
                <a:lnTo>
                  <a:pt x="1107" y="960"/>
                </a:lnTo>
                <a:lnTo>
                  <a:pt x="1108" y="960"/>
                </a:lnTo>
                <a:lnTo>
                  <a:pt x="1109" y="960"/>
                </a:lnTo>
                <a:lnTo>
                  <a:pt x="1110" y="960"/>
                </a:lnTo>
                <a:lnTo>
                  <a:pt x="1110" y="961"/>
                </a:lnTo>
                <a:lnTo>
                  <a:pt x="1111" y="961"/>
                </a:lnTo>
                <a:lnTo>
                  <a:pt x="1112" y="961"/>
                </a:lnTo>
                <a:lnTo>
                  <a:pt x="1113" y="961"/>
                </a:lnTo>
                <a:lnTo>
                  <a:pt x="1114" y="961"/>
                </a:lnTo>
                <a:lnTo>
                  <a:pt x="1114" y="962"/>
                </a:lnTo>
                <a:lnTo>
                  <a:pt x="1114" y="963"/>
                </a:lnTo>
                <a:lnTo>
                  <a:pt x="1113" y="963"/>
                </a:lnTo>
                <a:lnTo>
                  <a:pt x="1113" y="964"/>
                </a:lnTo>
                <a:lnTo>
                  <a:pt x="1113" y="966"/>
                </a:lnTo>
                <a:lnTo>
                  <a:pt x="1113" y="967"/>
                </a:lnTo>
                <a:lnTo>
                  <a:pt x="1113" y="968"/>
                </a:lnTo>
                <a:lnTo>
                  <a:pt x="1113" y="969"/>
                </a:lnTo>
                <a:lnTo>
                  <a:pt x="1113" y="970"/>
                </a:lnTo>
                <a:lnTo>
                  <a:pt x="1112" y="970"/>
                </a:lnTo>
                <a:lnTo>
                  <a:pt x="1112" y="971"/>
                </a:lnTo>
                <a:lnTo>
                  <a:pt x="1112" y="972"/>
                </a:lnTo>
                <a:lnTo>
                  <a:pt x="1112" y="973"/>
                </a:lnTo>
                <a:lnTo>
                  <a:pt x="1112" y="975"/>
                </a:lnTo>
                <a:lnTo>
                  <a:pt x="1112" y="976"/>
                </a:lnTo>
                <a:lnTo>
                  <a:pt x="1112" y="977"/>
                </a:lnTo>
                <a:lnTo>
                  <a:pt x="1111" y="977"/>
                </a:lnTo>
                <a:lnTo>
                  <a:pt x="1111" y="978"/>
                </a:lnTo>
                <a:lnTo>
                  <a:pt x="1111" y="979"/>
                </a:lnTo>
                <a:lnTo>
                  <a:pt x="1111" y="980"/>
                </a:lnTo>
                <a:lnTo>
                  <a:pt x="1110" y="980"/>
                </a:lnTo>
                <a:lnTo>
                  <a:pt x="1109" y="980"/>
                </a:lnTo>
                <a:lnTo>
                  <a:pt x="1108" y="980"/>
                </a:lnTo>
                <a:lnTo>
                  <a:pt x="1107" y="980"/>
                </a:lnTo>
                <a:lnTo>
                  <a:pt x="1105" y="980"/>
                </a:lnTo>
                <a:lnTo>
                  <a:pt x="1104" y="980"/>
                </a:lnTo>
                <a:lnTo>
                  <a:pt x="1104" y="979"/>
                </a:lnTo>
                <a:lnTo>
                  <a:pt x="1104" y="978"/>
                </a:lnTo>
                <a:lnTo>
                  <a:pt x="1104" y="977"/>
                </a:lnTo>
                <a:lnTo>
                  <a:pt x="1104" y="976"/>
                </a:lnTo>
                <a:lnTo>
                  <a:pt x="1105" y="976"/>
                </a:lnTo>
                <a:lnTo>
                  <a:pt x="1107" y="976"/>
                </a:lnTo>
                <a:lnTo>
                  <a:pt x="1107" y="975"/>
                </a:lnTo>
                <a:lnTo>
                  <a:pt x="1108" y="975"/>
                </a:lnTo>
                <a:lnTo>
                  <a:pt x="1108" y="973"/>
                </a:lnTo>
                <a:lnTo>
                  <a:pt x="1108" y="972"/>
                </a:lnTo>
                <a:lnTo>
                  <a:pt x="1107" y="972"/>
                </a:lnTo>
                <a:lnTo>
                  <a:pt x="1108" y="972"/>
                </a:lnTo>
                <a:lnTo>
                  <a:pt x="1107" y="972"/>
                </a:lnTo>
                <a:lnTo>
                  <a:pt x="1107" y="971"/>
                </a:lnTo>
                <a:lnTo>
                  <a:pt x="1108" y="971"/>
                </a:lnTo>
                <a:lnTo>
                  <a:pt x="1107" y="971"/>
                </a:lnTo>
                <a:lnTo>
                  <a:pt x="1107" y="970"/>
                </a:lnTo>
                <a:lnTo>
                  <a:pt x="1108" y="970"/>
                </a:lnTo>
                <a:lnTo>
                  <a:pt x="1108" y="969"/>
                </a:lnTo>
                <a:lnTo>
                  <a:pt x="1108" y="970"/>
                </a:lnTo>
                <a:lnTo>
                  <a:pt x="1107" y="970"/>
                </a:lnTo>
                <a:lnTo>
                  <a:pt x="1107" y="969"/>
                </a:lnTo>
                <a:lnTo>
                  <a:pt x="1107" y="970"/>
                </a:lnTo>
                <a:lnTo>
                  <a:pt x="1107" y="969"/>
                </a:lnTo>
                <a:lnTo>
                  <a:pt x="1107" y="970"/>
                </a:lnTo>
                <a:lnTo>
                  <a:pt x="1105" y="970"/>
                </a:lnTo>
                <a:lnTo>
                  <a:pt x="1104" y="970"/>
                </a:lnTo>
                <a:lnTo>
                  <a:pt x="1105" y="970"/>
                </a:lnTo>
                <a:lnTo>
                  <a:pt x="1105" y="971"/>
                </a:lnTo>
                <a:lnTo>
                  <a:pt x="1104" y="971"/>
                </a:lnTo>
                <a:lnTo>
                  <a:pt x="1104" y="972"/>
                </a:lnTo>
                <a:lnTo>
                  <a:pt x="1103" y="972"/>
                </a:lnTo>
                <a:lnTo>
                  <a:pt x="1103" y="973"/>
                </a:lnTo>
                <a:lnTo>
                  <a:pt x="1102" y="973"/>
                </a:lnTo>
                <a:lnTo>
                  <a:pt x="1102" y="972"/>
                </a:lnTo>
                <a:lnTo>
                  <a:pt x="1101" y="972"/>
                </a:lnTo>
                <a:lnTo>
                  <a:pt x="1102" y="972"/>
                </a:lnTo>
                <a:lnTo>
                  <a:pt x="1101" y="972"/>
                </a:lnTo>
                <a:lnTo>
                  <a:pt x="1101" y="971"/>
                </a:lnTo>
                <a:lnTo>
                  <a:pt x="1101" y="972"/>
                </a:lnTo>
                <a:lnTo>
                  <a:pt x="1100" y="972"/>
                </a:lnTo>
                <a:lnTo>
                  <a:pt x="1099" y="973"/>
                </a:lnTo>
                <a:lnTo>
                  <a:pt x="1099" y="972"/>
                </a:lnTo>
                <a:lnTo>
                  <a:pt x="1099" y="973"/>
                </a:lnTo>
                <a:lnTo>
                  <a:pt x="1097" y="973"/>
                </a:lnTo>
                <a:lnTo>
                  <a:pt x="1097" y="972"/>
                </a:lnTo>
                <a:lnTo>
                  <a:pt x="1097" y="973"/>
                </a:lnTo>
                <a:lnTo>
                  <a:pt x="1096" y="973"/>
                </a:lnTo>
                <a:lnTo>
                  <a:pt x="1096" y="975"/>
                </a:lnTo>
                <a:lnTo>
                  <a:pt x="1095" y="975"/>
                </a:lnTo>
                <a:lnTo>
                  <a:pt x="1094" y="975"/>
                </a:lnTo>
                <a:lnTo>
                  <a:pt x="1094" y="976"/>
                </a:lnTo>
                <a:lnTo>
                  <a:pt x="1094" y="977"/>
                </a:lnTo>
                <a:lnTo>
                  <a:pt x="1093" y="977"/>
                </a:lnTo>
                <a:lnTo>
                  <a:pt x="1093" y="978"/>
                </a:lnTo>
                <a:lnTo>
                  <a:pt x="1092" y="979"/>
                </a:lnTo>
                <a:lnTo>
                  <a:pt x="1092" y="980"/>
                </a:lnTo>
                <a:lnTo>
                  <a:pt x="1091" y="980"/>
                </a:lnTo>
                <a:lnTo>
                  <a:pt x="1090" y="980"/>
                </a:lnTo>
                <a:lnTo>
                  <a:pt x="1090" y="981"/>
                </a:lnTo>
                <a:lnTo>
                  <a:pt x="1088" y="981"/>
                </a:lnTo>
                <a:lnTo>
                  <a:pt x="1088" y="980"/>
                </a:lnTo>
                <a:lnTo>
                  <a:pt x="1088" y="981"/>
                </a:lnTo>
                <a:lnTo>
                  <a:pt x="1088" y="983"/>
                </a:lnTo>
                <a:lnTo>
                  <a:pt x="1088" y="984"/>
                </a:lnTo>
                <a:lnTo>
                  <a:pt x="1087" y="983"/>
                </a:lnTo>
                <a:lnTo>
                  <a:pt x="1087" y="984"/>
                </a:lnTo>
                <a:lnTo>
                  <a:pt x="1086" y="984"/>
                </a:lnTo>
                <a:lnTo>
                  <a:pt x="1085" y="984"/>
                </a:lnTo>
                <a:lnTo>
                  <a:pt x="1085" y="985"/>
                </a:lnTo>
                <a:lnTo>
                  <a:pt x="1084" y="985"/>
                </a:lnTo>
                <a:lnTo>
                  <a:pt x="1084" y="986"/>
                </a:lnTo>
                <a:lnTo>
                  <a:pt x="1083" y="986"/>
                </a:lnTo>
                <a:lnTo>
                  <a:pt x="1083" y="987"/>
                </a:lnTo>
                <a:lnTo>
                  <a:pt x="1083" y="988"/>
                </a:lnTo>
                <a:lnTo>
                  <a:pt x="1082" y="988"/>
                </a:lnTo>
                <a:lnTo>
                  <a:pt x="1082" y="987"/>
                </a:lnTo>
                <a:lnTo>
                  <a:pt x="1082" y="988"/>
                </a:lnTo>
                <a:lnTo>
                  <a:pt x="1080" y="989"/>
                </a:lnTo>
                <a:lnTo>
                  <a:pt x="1080" y="991"/>
                </a:lnTo>
                <a:lnTo>
                  <a:pt x="1079" y="991"/>
                </a:lnTo>
                <a:lnTo>
                  <a:pt x="1079" y="992"/>
                </a:lnTo>
                <a:lnTo>
                  <a:pt x="1078" y="992"/>
                </a:lnTo>
                <a:lnTo>
                  <a:pt x="1078" y="991"/>
                </a:lnTo>
                <a:lnTo>
                  <a:pt x="1078" y="992"/>
                </a:lnTo>
                <a:lnTo>
                  <a:pt x="1078" y="993"/>
                </a:lnTo>
                <a:lnTo>
                  <a:pt x="1077" y="993"/>
                </a:lnTo>
                <a:lnTo>
                  <a:pt x="1077" y="994"/>
                </a:lnTo>
                <a:lnTo>
                  <a:pt x="1078" y="994"/>
                </a:lnTo>
                <a:lnTo>
                  <a:pt x="1078" y="995"/>
                </a:lnTo>
                <a:lnTo>
                  <a:pt x="1077" y="995"/>
                </a:lnTo>
                <a:lnTo>
                  <a:pt x="1077" y="996"/>
                </a:lnTo>
                <a:lnTo>
                  <a:pt x="1076" y="996"/>
                </a:lnTo>
                <a:lnTo>
                  <a:pt x="1076" y="997"/>
                </a:lnTo>
                <a:lnTo>
                  <a:pt x="1076" y="998"/>
                </a:lnTo>
                <a:lnTo>
                  <a:pt x="1076" y="1000"/>
                </a:lnTo>
                <a:lnTo>
                  <a:pt x="1077" y="1000"/>
                </a:lnTo>
                <a:lnTo>
                  <a:pt x="1077" y="1001"/>
                </a:lnTo>
                <a:lnTo>
                  <a:pt x="1078" y="1001"/>
                </a:lnTo>
                <a:lnTo>
                  <a:pt x="1078" y="1002"/>
                </a:lnTo>
                <a:lnTo>
                  <a:pt x="1077" y="1002"/>
                </a:lnTo>
                <a:lnTo>
                  <a:pt x="1077" y="1003"/>
                </a:lnTo>
                <a:lnTo>
                  <a:pt x="1076" y="1003"/>
                </a:lnTo>
                <a:lnTo>
                  <a:pt x="1075" y="1003"/>
                </a:lnTo>
                <a:lnTo>
                  <a:pt x="1076" y="1003"/>
                </a:lnTo>
                <a:lnTo>
                  <a:pt x="1076" y="1004"/>
                </a:lnTo>
                <a:lnTo>
                  <a:pt x="1076" y="1005"/>
                </a:lnTo>
                <a:lnTo>
                  <a:pt x="1076" y="1006"/>
                </a:lnTo>
                <a:lnTo>
                  <a:pt x="1076" y="1008"/>
                </a:lnTo>
                <a:lnTo>
                  <a:pt x="1076" y="1009"/>
                </a:lnTo>
                <a:lnTo>
                  <a:pt x="1075" y="1009"/>
                </a:lnTo>
                <a:lnTo>
                  <a:pt x="1075" y="1010"/>
                </a:lnTo>
                <a:lnTo>
                  <a:pt x="1075" y="1011"/>
                </a:lnTo>
                <a:lnTo>
                  <a:pt x="1074" y="1011"/>
                </a:lnTo>
                <a:lnTo>
                  <a:pt x="1073" y="1011"/>
                </a:lnTo>
                <a:lnTo>
                  <a:pt x="1071" y="1011"/>
                </a:lnTo>
                <a:lnTo>
                  <a:pt x="1070" y="1011"/>
                </a:lnTo>
                <a:lnTo>
                  <a:pt x="1071" y="1011"/>
                </a:lnTo>
                <a:lnTo>
                  <a:pt x="1074" y="1011"/>
                </a:lnTo>
                <a:lnTo>
                  <a:pt x="1074" y="1012"/>
                </a:lnTo>
                <a:lnTo>
                  <a:pt x="1074" y="1011"/>
                </a:lnTo>
                <a:lnTo>
                  <a:pt x="1075" y="1011"/>
                </a:lnTo>
                <a:lnTo>
                  <a:pt x="1075" y="1012"/>
                </a:lnTo>
                <a:lnTo>
                  <a:pt x="1075" y="1013"/>
                </a:lnTo>
                <a:lnTo>
                  <a:pt x="1076" y="1013"/>
                </a:lnTo>
                <a:lnTo>
                  <a:pt x="1076" y="1014"/>
                </a:lnTo>
                <a:lnTo>
                  <a:pt x="1076" y="1015"/>
                </a:lnTo>
                <a:lnTo>
                  <a:pt x="1076" y="1017"/>
                </a:lnTo>
                <a:lnTo>
                  <a:pt x="1077" y="1017"/>
                </a:lnTo>
                <a:lnTo>
                  <a:pt x="1078" y="1017"/>
                </a:lnTo>
                <a:lnTo>
                  <a:pt x="1079" y="1017"/>
                </a:lnTo>
                <a:lnTo>
                  <a:pt x="1080" y="1017"/>
                </a:lnTo>
                <a:lnTo>
                  <a:pt x="1079" y="1018"/>
                </a:lnTo>
                <a:lnTo>
                  <a:pt x="1078" y="1018"/>
                </a:lnTo>
                <a:lnTo>
                  <a:pt x="1077" y="1018"/>
                </a:lnTo>
                <a:lnTo>
                  <a:pt x="1077" y="1019"/>
                </a:lnTo>
                <a:lnTo>
                  <a:pt x="1076" y="1019"/>
                </a:lnTo>
                <a:lnTo>
                  <a:pt x="1076" y="1020"/>
                </a:lnTo>
                <a:lnTo>
                  <a:pt x="1077" y="1020"/>
                </a:lnTo>
                <a:lnTo>
                  <a:pt x="1076" y="1020"/>
                </a:lnTo>
                <a:lnTo>
                  <a:pt x="1076" y="1021"/>
                </a:lnTo>
                <a:lnTo>
                  <a:pt x="1075" y="1021"/>
                </a:lnTo>
                <a:lnTo>
                  <a:pt x="1074" y="1021"/>
                </a:lnTo>
                <a:lnTo>
                  <a:pt x="1073" y="1022"/>
                </a:lnTo>
                <a:lnTo>
                  <a:pt x="1074" y="1022"/>
                </a:lnTo>
                <a:lnTo>
                  <a:pt x="1073" y="1022"/>
                </a:lnTo>
                <a:lnTo>
                  <a:pt x="1071" y="1022"/>
                </a:lnTo>
                <a:lnTo>
                  <a:pt x="1071" y="1023"/>
                </a:lnTo>
                <a:lnTo>
                  <a:pt x="1071" y="1022"/>
                </a:lnTo>
                <a:lnTo>
                  <a:pt x="1071" y="1021"/>
                </a:lnTo>
                <a:lnTo>
                  <a:pt x="1071" y="1022"/>
                </a:lnTo>
                <a:lnTo>
                  <a:pt x="1070" y="1022"/>
                </a:lnTo>
                <a:lnTo>
                  <a:pt x="1069" y="1022"/>
                </a:lnTo>
                <a:lnTo>
                  <a:pt x="1070" y="1022"/>
                </a:lnTo>
                <a:lnTo>
                  <a:pt x="1071" y="1022"/>
                </a:lnTo>
                <a:lnTo>
                  <a:pt x="1071" y="1023"/>
                </a:lnTo>
                <a:lnTo>
                  <a:pt x="1070" y="1023"/>
                </a:lnTo>
                <a:lnTo>
                  <a:pt x="1070" y="1025"/>
                </a:lnTo>
                <a:lnTo>
                  <a:pt x="1070" y="1026"/>
                </a:lnTo>
                <a:lnTo>
                  <a:pt x="1070" y="1027"/>
                </a:lnTo>
                <a:lnTo>
                  <a:pt x="1069" y="1027"/>
                </a:lnTo>
                <a:lnTo>
                  <a:pt x="1069" y="1028"/>
                </a:lnTo>
                <a:lnTo>
                  <a:pt x="1069" y="1029"/>
                </a:lnTo>
                <a:lnTo>
                  <a:pt x="1068" y="1030"/>
                </a:lnTo>
                <a:lnTo>
                  <a:pt x="1069" y="1030"/>
                </a:lnTo>
                <a:lnTo>
                  <a:pt x="1068" y="1030"/>
                </a:lnTo>
                <a:lnTo>
                  <a:pt x="1069" y="1030"/>
                </a:lnTo>
                <a:lnTo>
                  <a:pt x="1068" y="1030"/>
                </a:lnTo>
                <a:lnTo>
                  <a:pt x="1068" y="1031"/>
                </a:lnTo>
                <a:lnTo>
                  <a:pt x="1068" y="1033"/>
                </a:lnTo>
                <a:lnTo>
                  <a:pt x="1068" y="1034"/>
                </a:lnTo>
                <a:lnTo>
                  <a:pt x="1068" y="1035"/>
                </a:lnTo>
                <a:lnTo>
                  <a:pt x="1067" y="1035"/>
                </a:lnTo>
                <a:lnTo>
                  <a:pt x="1068" y="1035"/>
                </a:lnTo>
                <a:lnTo>
                  <a:pt x="1067" y="1035"/>
                </a:lnTo>
                <a:lnTo>
                  <a:pt x="1068" y="1035"/>
                </a:lnTo>
                <a:lnTo>
                  <a:pt x="1067" y="1036"/>
                </a:lnTo>
                <a:lnTo>
                  <a:pt x="1067" y="1037"/>
                </a:lnTo>
                <a:lnTo>
                  <a:pt x="1067" y="1038"/>
                </a:lnTo>
                <a:lnTo>
                  <a:pt x="1067" y="1039"/>
                </a:lnTo>
                <a:lnTo>
                  <a:pt x="1068" y="1039"/>
                </a:lnTo>
                <a:lnTo>
                  <a:pt x="1068" y="1040"/>
                </a:lnTo>
                <a:lnTo>
                  <a:pt x="1069" y="1040"/>
                </a:lnTo>
                <a:lnTo>
                  <a:pt x="1070" y="1040"/>
                </a:lnTo>
                <a:lnTo>
                  <a:pt x="1070" y="1042"/>
                </a:lnTo>
                <a:lnTo>
                  <a:pt x="1070" y="1043"/>
                </a:lnTo>
                <a:lnTo>
                  <a:pt x="1071" y="1043"/>
                </a:lnTo>
                <a:lnTo>
                  <a:pt x="1070" y="1043"/>
                </a:lnTo>
                <a:lnTo>
                  <a:pt x="1071" y="1043"/>
                </a:lnTo>
                <a:lnTo>
                  <a:pt x="1071" y="1044"/>
                </a:lnTo>
                <a:lnTo>
                  <a:pt x="1070" y="1045"/>
                </a:lnTo>
                <a:lnTo>
                  <a:pt x="1070" y="1046"/>
                </a:lnTo>
                <a:lnTo>
                  <a:pt x="1071" y="1047"/>
                </a:lnTo>
                <a:lnTo>
                  <a:pt x="1071" y="1048"/>
                </a:lnTo>
                <a:lnTo>
                  <a:pt x="1071" y="1050"/>
                </a:lnTo>
                <a:lnTo>
                  <a:pt x="1073" y="1050"/>
                </a:lnTo>
                <a:lnTo>
                  <a:pt x="1073" y="1051"/>
                </a:lnTo>
                <a:lnTo>
                  <a:pt x="1074" y="1051"/>
                </a:lnTo>
                <a:lnTo>
                  <a:pt x="1074" y="1052"/>
                </a:lnTo>
                <a:lnTo>
                  <a:pt x="1073" y="1051"/>
                </a:lnTo>
                <a:lnTo>
                  <a:pt x="1071" y="1050"/>
                </a:lnTo>
                <a:lnTo>
                  <a:pt x="1070" y="1050"/>
                </a:lnTo>
                <a:lnTo>
                  <a:pt x="1070" y="1048"/>
                </a:lnTo>
                <a:lnTo>
                  <a:pt x="1069" y="1048"/>
                </a:lnTo>
                <a:lnTo>
                  <a:pt x="1069" y="1047"/>
                </a:lnTo>
                <a:lnTo>
                  <a:pt x="1068" y="1047"/>
                </a:lnTo>
                <a:lnTo>
                  <a:pt x="1068" y="1046"/>
                </a:lnTo>
                <a:lnTo>
                  <a:pt x="1068" y="1045"/>
                </a:lnTo>
                <a:lnTo>
                  <a:pt x="1067" y="1045"/>
                </a:lnTo>
                <a:lnTo>
                  <a:pt x="1067" y="1046"/>
                </a:lnTo>
                <a:lnTo>
                  <a:pt x="1067" y="1047"/>
                </a:lnTo>
                <a:lnTo>
                  <a:pt x="1067" y="1046"/>
                </a:lnTo>
                <a:lnTo>
                  <a:pt x="1067" y="1047"/>
                </a:lnTo>
                <a:lnTo>
                  <a:pt x="1066" y="1047"/>
                </a:lnTo>
                <a:lnTo>
                  <a:pt x="1066" y="1048"/>
                </a:lnTo>
                <a:lnTo>
                  <a:pt x="1066" y="1050"/>
                </a:lnTo>
                <a:lnTo>
                  <a:pt x="1065" y="1050"/>
                </a:lnTo>
                <a:lnTo>
                  <a:pt x="1064" y="1050"/>
                </a:lnTo>
                <a:lnTo>
                  <a:pt x="1062" y="1050"/>
                </a:lnTo>
                <a:lnTo>
                  <a:pt x="1061" y="1050"/>
                </a:lnTo>
                <a:lnTo>
                  <a:pt x="1062" y="1050"/>
                </a:lnTo>
                <a:lnTo>
                  <a:pt x="1062" y="1051"/>
                </a:lnTo>
                <a:lnTo>
                  <a:pt x="1062" y="1050"/>
                </a:lnTo>
                <a:lnTo>
                  <a:pt x="1061" y="1050"/>
                </a:lnTo>
                <a:lnTo>
                  <a:pt x="1061" y="1051"/>
                </a:lnTo>
                <a:lnTo>
                  <a:pt x="1061" y="1052"/>
                </a:lnTo>
                <a:lnTo>
                  <a:pt x="1062" y="1052"/>
                </a:lnTo>
                <a:lnTo>
                  <a:pt x="1061" y="1052"/>
                </a:lnTo>
                <a:lnTo>
                  <a:pt x="1061" y="1053"/>
                </a:lnTo>
                <a:lnTo>
                  <a:pt x="1061" y="1054"/>
                </a:lnTo>
                <a:lnTo>
                  <a:pt x="1060" y="1054"/>
                </a:lnTo>
                <a:lnTo>
                  <a:pt x="1060" y="1055"/>
                </a:lnTo>
                <a:lnTo>
                  <a:pt x="1060" y="1056"/>
                </a:lnTo>
                <a:lnTo>
                  <a:pt x="1060" y="1058"/>
                </a:lnTo>
                <a:lnTo>
                  <a:pt x="1059" y="1058"/>
                </a:lnTo>
                <a:lnTo>
                  <a:pt x="1060" y="1058"/>
                </a:lnTo>
                <a:lnTo>
                  <a:pt x="1059" y="1058"/>
                </a:lnTo>
                <a:lnTo>
                  <a:pt x="1060" y="1058"/>
                </a:lnTo>
                <a:lnTo>
                  <a:pt x="1060" y="1059"/>
                </a:lnTo>
                <a:lnTo>
                  <a:pt x="1061" y="1059"/>
                </a:lnTo>
                <a:lnTo>
                  <a:pt x="1061" y="1060"/>
                </a:lnTo>
                <a:lnTo>
                  <a:pt x="1061" y="1059"/>
                </a:lnTo>
                <a:lnTo>
                  <a:pt x="1060" y="1059"/>
                </a:lnTo>
                <a:lnTo>
                  <a:pt x="1060" y="1060"/>
                </a:lnTo>
                <a:lnTo>
                  <a:pt x="1059" y="1060"/>
                </a:lnTo>
                <a:lnTo>
                  <a:pt x="1059" y="1061"/>
                </a:lnTo>
                <a:lnTo>
                  <a:pt x="1058" y="1061"/>
                </a:lnTo>
                <a:lnTo>
                  <a:pt x="1057" y="1061"/>
                </a:lnTo>
                <a:lnTo>
                  <a:pt x="1057" y="1062"/>
                </a:lnTo>
                <a:lnTo>
                  <a:pt x="1057" y="1063"/>
                </a:lnTo>
                <a:lnTo>
                  <a:pt x="1056" y="1063"/>
                </a:lnTo>
                <a:lnTo>
                  <a:pt x="1057" y="1063"/>
                </a:lnTo>
                <a:lnTo>
                  <a:pt x="1057" y="1064"/>
                </a:lnTo>
                <a:lnTo>
                  <a:pt x="1057" y="1065"/>
                </a:lnTo>
                <a:lnTo>
                  <a:pt x="1057" y="1064"/>
                </a:lnTo>
                <a:lnTo>
                  <a:pt x="1058" y="1064"/>
                </a:lnTo>
                <a:lnTo>
                  <a:pt x="1058" y="1065"/>
                </a:lnTo>
                <a:lnTo>
                  <a:pt x="1059" y="1065"/>
                </a:lnTo>
                <a:lnTo>
                  <a:pt x="1060" y="1065"/>
                </a:lnTo>
                <a:lnTo>
                  <a:pt x="1060" y="1067"/>
                </a:lnTo>
                <a:lnTo>
                  <a:pt x="1060" y="1068"/>
                </a:lnTo>
                <a:lnTo>
                  <a:pt x="1060" y="1069"/>
                </a:lnTo>
                <a:lnTo>
                  <a:pt x="1061" y="1070"/>
                </a:lnTo>
                <a:lnTo>
                  <a:pt x="1060" y="1070"/>
                </a:lnTo>
                <a:lnTo>
                  <a:pt x="1061" y="1070"/>
                </a:lnTo>
                <a:lnTo>
                  <a:pt x="1061" y="1071"/>
                </a:lnTo>
                <a:lnTo>
                  <a:pt x="1061" y="1072"/>
                </a:lnTo>
                <a:lnTo>
                  <a:pt x="1062" y="1072"/>
                </a:lnTo>
                <a:lnTo>
                  <a:pt x="1062" y="1073"/>
                </a:lnTo>
                <a:lnTo>
                  <a:pt x="1064" y="1073"/>
                </a:lnTo>
                <a:lnTo>
                  <a:pt x="1064" y="1075"/>
                </a:lnTo>
                <a:lnTo>
                  <a:pt x="1065" y="1075"/>
                </a:lnTo>
                <a:lnTo>
                  <a:pt x="1064" y="1075"/>
                </a:lnTo>
                <a:lnTo>
                  <a:pt x="1062" y="1075"/>
                </a:lnTo>
                <a:lnTo>
                  <a:pt x="1062" y="1076"/>
                </a:lnTo>
                <a:lnTo>
                  <a:pt x="1062" y="1075"/>
                </a:lnTo>
                <a:lnTo>
                  <a:pt x="1062" y="1076"/>
                </a:lnTo>
                <a:lnTo>
                  <a:pt x="1062" y="1075"/>
                </a:lnTo>
                <a:lnTo>
                  <a:pt x="1062" y="1076"/>
                </a:lnTo>
                <a:lnTo>
                  <a:pt x="1062" y="1075"/>
                </a:lnTo>
                <a:lnTo>
                  <a:pt x="1061" y="1075"/>
                </a:lnTo>
                <a:lnTo>
                  <a:pt x="1061" y="1073"/>
                </a:lnTo>
                <a:lnTo>
                  <a:pt x="1060" y="1073"/>
                </a:lnTo>
                <a:lnTo>
                  <a:pt x="1060" y="1075"/>
                </a:lnTo>
                <a:lnTo>
                  <a:pt x="1059" y="1075"/>
                </a:lnTo>
                <a:lnTo>
                  <a:pt x="1060" y="1075"/>
                </a:lnTo>
                <a:lnTo>
                  <a:pt x="1060" y="1073"/>
                </a:lnTo>
                <a:lnTo>
                  <a:pt x="1059" y="1073"/>
                </a:lnTo>
                <a:lnTo>
                  <a:pt x="1059" y="1075"/>
                </a:lnTo>
                <a:lnTo>
                  <a:pt x="1058" y="1075"/>
                </a:lnTo>
                <a:lnTo>
                  <a:pt x="1058" y="1076"/>
                </a:lnTo>
                <a:lnTo>
                  <a:pt x="1057" y="1076"/>
                </a:lnTo>
                <a:lnTo>
                  <a:pt x="1056" y="1076"/>
                </a:lnTo>
                <a:lnTo>
                  <a:pt x="1057" y="1076"/>
                </a:lnTo>
                <a:lnTo>
                  <a:pt x="1058" y="1076"/>
                </a:lnTo>
                <a:lnTo>
                  <a:pt x="1059" y="1076"/>
                </a:lnTo>
                <a:lnTo>
                  <a:pt x="1059" y="1077"/>
                </a:lnTo>
                <a:lnTo>
                  <a:pt x="1058" y="1077"/>
                </a:lnTo>
                <a:lnTo>
                  <a:pt x="1058" y="1078"/>
                </a:lnTo>
                <a:lnTo>
                  <a:pt x="1058" y="1079"/>
                </a:lnTo>
                <a:lnTo>
                  <a:pt x="1057" y="1079"/>
                </a:lnTo>
                <a:lnTo>
                  <a:pt x="1058" y="1079"/>
                </a:lnTo>
                <a:lnTo>
                  <a:pt x="1058" y="1080"/>
                </a:lnTo>
                <a:lnTo>
                  <a:pt x="1057" y="1080"/>
                </a:lnTo>
                <a:lnTo>
                  <a:pt x="1058" y="1080"/>
                </a:lnTo>
                <a:lnTo>
                  <a:pt x="1058" y="1081"/>
                </a:lnTo>
                <a:lnTo>
                  <a:pt x="1059" y="1081"/>
                </a:lnTo>
                <a:lnTo>
                  <a:pt x="1059" y="1082"/>
                </a:lnTo>
                <a:lnTo>
                  <a:pt x="1060" y="1082"/>
                </a:lnTo>
                <a:lnTo>
                  <a:pt x="1061" y="1082"/>
                </a:lnTo>
                <a:lnTo>
                  <a:pt x="1062" y="1082"/>
                </a:lnTo>
                <a:lnTo>
                  <a:pt x="1061" y="1082"/>
                </a:lnTo>
                <a:lnTo>
                  <a:pt x="1060" y="1082"/>
                </a:lnTo>
                <a:lnTo>
                  <a:pt x="1059" y="1082"/>
                </a:lnTo>
                <a:lnTo>
                  <a:pt x="1058" y="1084"/>
                </a:lnTo>
                <a:lnTo>
                  <a:pt x="1059" y="1084"/>
                </a:lnTo>
                <a:lnTo>
                  <a:pt x="1060" y="1084"/>
                </a:lnTo>
                <a:lnTo>
                  <a:pt x="1061" y="1084"/>
                </a:lnTo>
                <a:lnTo>
                  <a:pt x="1062" y="1084"/>
                </a:lnTo>
                <a:lnTo>
                  <a:pt x="1061" y="1084"/>
                </a:lnTo>
                <a:lnTo>
                  <a:pt x="1059" y="1084"/>
                </a:lnTo>
                <a:lnTo>
                  <a:pt x="1058" y="1084"/>
                </a:lnTo>
                <a:lnTo>
                  <a:pt x="1058" y="1085"/>
                </a:lnTo>
                <a:lnTo>
                  <a:pt x="1058" y="1086"/>
                </a:lnTo>
                <a:lnTo>
                  <a:pt x="1057" y="1086"/>
                </a:lnTo>
                <a:lnTo>
                  <a:pt x="1058" y="1086"/>
                </a:lnTo>
                <a:lnTo>
                  <a:pt x="1059" y="1086"/>
                </a:lnTo>
                <a:lnTo>
                  <a:pt x="1058" y="1086"/>
                </a:lnTo>
                <a:lnTo>
                  <a:pt x="1058" y="1087"/>
                </a:lnTo>
                <a:lnTo>
                  <a:pt x="1059" y="1087"/>
                </a:lnTo>
                <a:lnTo>
                  <a:pt x="1059" y="1088"/>
                </a:lnTo>
                <a:lnTo>
                  <a:pt x="1059" y="1089"/>
                </a:lnTo>
                <a:lnTo>
                  <a:pt x="1058" y="1089"/>
                </a:lnTo>
                <a:lnTo>
                  <a:pt x="1059" y="1089"/>
                </a:lnTo>
                <a:lnTo>
                  <a:pt x="1059" y="1090"/>
                </a:lnTo>
                <a:lnTo>
                  <a:pt x="1059" y="1092"/>
                </a:lnTo>
                <a:lnTo>
                  <a:pt x="1059" y="1093"/>
                </a:lnTo>
                <a:lnTo>
                  <a:pt x="1059" y="1094"/>
                </a:lnTo>
                <a:lnTo>
                  <a:pt x="1059" y="1095"/>
                </a:lnTo>
                <a:lnTo>
                  <a:pt x="1060" y="1095"/>
                </a:lnTo>
                <a:lnTo>
                  <a:pt x="1060" y="1096"/>
                </a:lnTo>
                <a:lnTo>
                  <a:pt x="1060" y="1097"/>
                </a:lnTo>
                <a:lnTo>
                  <a:pt x="1060" y="1098"/>
                </a:lnTo>
                <a:lnTo>
                  <a:pt x="1060" y="1100"/>
                </a:lnTo>
                <a:lnTo>
                  <a:pt x="1059" y="1100"/>
                </a:lnTo>
                <a:lnTo>
                  <a:pt x="1060" y="1100"/>
                </a:lnTo>
                <a:lnTo>
                  <a:pt x="1059" y="1100"/>
                </a:lnTo>
                <a:lnTo>
                  <a:pt x="1059" y="1101"/>
                </a:lnTo>
                <a:lnTo>
                  <a:pt x="1058" y="1101"/>
                </a:lnTo>
                <a:lnTo>
                  <a:pt x="1058" y="1102"/>
                </a:lnTo>
                <a:lnTo>
                  <a:pt x="1058" y="1103"/>
                </a:lnTo>
                <a:lnTo>
                  <a:pt x="1058" y="1104"/>
                </a:lnTo>
                <a:lnTo>
                  <a:pt x="1058" y="1103"/>
                </a:lnTo>
                <a:lnTo>
                  <a:pt x="1058" y="1104"/>
                </a:lnTo>
                <a:lnTo>
                  <a:pt x="1058" y="1105"/>
                </a:lnTo>
                <a:lnTo>
                  <a:pt x="1058" y="1106"/>
                </a:lnTo>
                <a:lnTo>
                  <a:pt x="1058" y="1107"/>
                </a:lnTo>
                <a:lnTo>
                  <a:pt x="1058" y="1109"/>
                </a:lnTo>
                <a:lnTo>
                  <a:pt x="1057" y="1109"/>
                </a:lnTo>
                <a:lnTo>
                  <a:pt x="1056" y="1109"/>
                </a:lnTo>
                <a:lnTo>
                  <a:pt x="1057" y="1109"/>
                </a:lnTo>
                <a:lnTo>
                  <a:pt x="1058" y="1109"/>
                </a:lnTo>
                <a:lnTo>
                  <a:pt x="1059" y="1109"/>
                </a:lnTo>
                <a:lnTo>
                  <a:pt x="1058" y="1109"/>
                </a:lnTo>
                <a:lnTo>
                  <a:pt x="1058" y="1110"/>
                </a:lnTo>
                <a:lnTo>
                  <a:pt x="1058" y="1111"/>
                </a:lnTo>
                <a:lnTo>
                  <a:pt x="1058" y="1110"/>
                </a:lnTo>
                <a:lnTo>
                  <a:pt x="1057" y="1110"/>
                </a:lnTo>
                <a:lnTo>
                  <a:pt x="1056" y="1110"/>
                </a:lnTo>
                <a:lnTo>
                  <a:pt x="1057" y="1110"/>
                </a:lnTo>
                <a:lnTo>
                  <a:pt x="1057" y="1111"/>
                </a:lnTo>
                <a:lnTo>
                  <a:pt x="1058" y="1111"/>
                </a:lnTo>
                <a:lnTo>
                  <a:pt x="1058" y="1112"/>
                </a:lnTo>
                <a:lnTo>
                  <a:pt x="1058" y="1113"/>
                </a:lnTo>
                <a:lnTo>
                  <a:pt x="1058" y="1114"/>
                </a:lnTo>
                <a:lnTo>
                  <a:pt x="1058" y="1115"/>
                </a:lnTo>
                <a:lnTo>
                  <a:pt x="1058" y="1117"/>
                </a:lnTo>
                <a:lnTo>
                  <a:pt x="1056" y="1117"/>
                </a:lnTo>
                <a:lnTo>
                  <a:pt x="1054" y="1117"/>
                </a:lnTo>
                <a:lnTo>
                  <a:pt x="1056" y="1117"/>
                </a:lnTo>
                <a:lnTo>
                  <a:pt x="1057" y="1117"/>
                </a:lnTo>
                <a:lnTo>
                  <a:pt x="1058" y="1117"/>
                </a:lnTo>
                <a:lnTo>
                  <a:pt x="1058" y="1118"/>
                </a:lnTo>
                <a:lnTo>
                  <a:pt x="1058" y="1119"/>
                </a:lnTo>
                <a:lnTo>
                  <a:pt x="1057" y="1119"/>
                </a:lnTo>
                <a:lnTo>
                  <a:pt x="1057" y="1120"/>
                </a:lnTo>
                <a:lnTo>
                  <a:pt x="1057" y="1119"/>
                </a:lnTo>
                <a:lnTo>
                  <a:pt x="1058" y="1119"/>
                </a:lnTo>
                <a:lnTo>
                  <a:pt x="1058" y="1120"/>
                </a:lnTo>
                <a:lnTo>
                  <a:pt x="1058" y="1121"/>
                </a:lnTo>
                <a:lnTo>
                  <a:pt x="1058" y="1122"/>
                </a:lnTo>
                <a:lnTo>
                  <a:pt x="1058" y="1123"/>
                </a:lnTo>
                <a:lnTo>
                  <a:pt x="1058" y="1125"/>
                </a:lnTo>
                <a:lnTo>
                  <a:pt x="1058" y="1126"/>
                </a:lnTo>
                <a:lnTo>
                  <a:pt x="1058" y="1127"/>
                </a:lnTo>
                <a:lnTo>
                  <a:pt x="1059" y="1127"/>
                </a:lnTo>
                <a:lnTo>
                  <a:pt x="1061" y="1127"/>
                </a:lnTo>
                <a:lnTo>
                  <a:pt x="1060" y="1127"/>
                </a:lnTo>
                <a:lnTo>
                  <a:pt x="1059" y="1127"/>
                </a:lnTo>
                <a:lnTo>
                  <a:pt x="1058" y="1127"/>
                </a:lnTo>
                <a:lnTo>
                  <a:pt x="1058" y="1128"/>
                </a:lnTo>
                <a:lnTo>
                  <a:pt x="1059" y="1128"/>
                </a:lnTo>
                <a:lnTo>
                  <a:pt x="1059" y="1129"/>
                </a:lnTo>
                <a:lnTo>
                  <a:pt x="1058" y="1129"/>
                </a:lnTo>
                <a:lnTo>
                  <a:pt x="1057" y="1129"/>
                </a:lnTo>
                <a:lnTo>
                  <a:pt x="1057" y="1130"/>
                </a:lnTo>
                <a:lnTo>
                  <a:pt x="1056" y="1130"/>
                </a:lnTo>
                <a:lnTo>
                  <a:pt x="1057" y="1130"/>
                </a:lnTo>
                <a:lnTo>
                  <a:pt x="1058" y="1130"/>
                </a:lnTo>
                <a:lnTo>
                  <a:pt x="1058" y="1129"/>
                </a:lnTo>
                <a:lnTo>
                  <a:pt x="1058" y="1130"/>
                </a:lnTo>
                <a:lnTo>
                  <a:pt x="1059" y="1129"/>
                </a:lnTo>
                <a:lnTo>
                  <a:pt x="1058" y="1129"/>
                </a:lnTo>
                <a:lnTo>
                  <a:pt x="1059" y="1129"/>
                </a:lnTo>
                <a:lnTo>
                  <a:pt x="1059" y="1130"/>
                </a:lnTo>
                <a:lnTo>
                  <a:pt x="1059" y="1131"/>
                </a:lnTo>
                <a:lnTo>
                  <a:pt x="1060" y="1131"/>
                </a:lnTo>
                <a:lnTo>
                  <a:pt x="1060" y="1132"/>
                </a:lnTo>
                <a:lnTo>
                  <a:pt x="1060" y="1134"/>
                </a:lnTo>
                <a:lnTo>
                  <a:pt x="1061" y="1134"/>
                </a:lnTo>
                <a:lnTo>
                  <a:pt x="1061" y="1135"/>
                </a:lnTo>
                <a:lnTo>
                  <a:pt x="1062" y="1135"/>
                </a:lnTo>
                <a:lnTo>
                  <a:pt x="1064" y="1136"/>
                </a:lnTo>
                <a:lnTo>
                  <a:pt x="1065" y="1137"/>
                </a:lnTo>
                <a:lnTo>
                  <a:pt x="1065" y="1138"/>
                </a:lnTo>
                <a:lnTo>
                  <a:pt x="1064" y="1138"/>
                </a:lnTo>
                <a:lnTo>
                  <a:pt x="1065" y="1138"/>
                </a:lnTo>
                <a:lnTo>
                  <a:pt x="1065" y="1137"/>
                </a:lnTo>
                <a:lnTo>
                  <a:pt x="1066" y="1137"/>
                </a:lnTo>
                <a:lnTo>
                  <a:pt x="1066" y="1138"/>
                </a:lnTo>
                <a:lnTo>
                  <a:pt x="1067" y="1138"/>
                </a:lnTo>
                <a:lnTo>
                  <a:pt x="1068" y="1138"/>
                </a:lnTo>
                <a:lnTo>
                  <a:pt x="1068" y="1137"/>
                </a:lnTo>
                <a:lnTo>
                  <a:pt x="1069" y="1137"/>
                </a:lnTo>
                <a:lnTo>
                  <a:pt x="1070" y="1137"/>
                </a:lnTo>
                <a:lnTo>
                  <a:pt x="1070" y="1138"/>
                </a:lnTo>
                <a:lnTo>
                  <a:pt x="1071" y="1138"/>
                </a:lnTo>
                <a:lnTo>
                  <a:pt x="1070" y="1138"/>
                </a:lnTo>
                <a:lnTo>
                  <a:pt x="1070" y="1137"/>
                </a:lnTo>
                <a:lnTo>
                  <a:pt x="1070" y="1138"/>
                </a:lnTo>
                <a:lnTo>
                  <a:pt x="1069" y="1138"/>
                </a:lnTo>
                <a:lnTo>
                  <a:pt x="1070" y="1139"/>
                </a:lnTo>
                <a:lnTo>
                  <a:pt x="1069" y="1139"/>
                </a:lnTo>
                <a:lnTo>
                  <a:pt x="1068" y="1139"/>
                </a:lnTo>
                <a:lnTo>
                  <a:pt x="1068" y="1140"/>
                </a:lnTo>
                <a:lnTo>
                  <a:pt x="1069" y="1139"/>
                </a:lnTo>
                <a:lnTo>
                  <a:pt x="1070" y="1139"/>
                </a:lnTo>
                <a:lnTo>
                  <a:pt x="1070" y="1140"/>
                </a:lnTo>
                <a:lnTo>
                  <a:pt x="1070" y="1142"/>
                </a:lnTo>
                <a:lnTo>
                  <a:pt x="1069" y="1142"/>
                </a:lnTo>
                <a:lnTo>
                  <a:pt x="1067" y="1142"/>
                </a:lnTo>
                <a:lnTo>
                  <a:pt x="1067" y="1140"/>
                </a:lnTo>
                <a:lnTo>
                  <a:pt x="1068" y="1140"/>
                </a:lnTo>
                <a:lnTo>
                  <a:pt x="1067" y="1140"/>
                </a:lnTo>
                <a:lnTo>
                  <a:pt x="1067" y="1142"/>
                </a:lnTo>
                <a:lnTo>
                  <a:pt x="1066" y="1142"/>
                </a:lnTo>
                <a:lnTo>
                  <a:pt x="1065" y="1142"/>
                </a:lnTo>
                <a:lnTo>
                  <a:pt x="1064" y="1142"/>
                </a:lnTo>
                <a:lnTo>
                  <a:pt x="1062" y="1142"/>
                </a:lnTo>
                <a:lnTo>
                  <a:pt x="1050" y="1142"/>
                </a:lnTo>
                <a:lnTo>
                  <a:pt x="1051" y="1142"/>
                </a:lnTo>
                <a:lnTo>
                  <a:pt x="1051" y="1143"/>
                </a:lnTo>
                <a:lnTo>
                  <a:pt x="1051" y="1142"/>
                </a:lnTo>
                <a:lnTo>
                  <a:pt x="1051" y="1143"/>
                </a:lnTo>
                <a:lnTo>
                  <a:pt x="1052" y="1143"/>
                </a:lnTo>
                <a:lnTo>
                  <a:pt x="1052" y="1142"/>
                </a:lnTo>
                <a:lnTo>
                  <a:pt x="1053" y="1142"/>
                </a:lnTo>
                <a:lnTo>
                  <a:pt x="1053" y="1143"/>
                </a:lnTo>
                <a:lnTo>
                  <a:pt x="1053" y="1144"/>
                </a:lnTo>
                <a:lnTo>
                  <a:pt x="1054" y="1144"/>
                </a:lnTo>
                <a:lnTo>
                  <a:pt x="1056" y="1144"/>
                </a:lnTo>
                <a:lnTo>
                  <a:pt x="1057" y="1144"/>
                </a:lnTo>
                <a:lnTo>
                  <a:pt x="1057" y="1145"/>
                </a:lnTo>
                <a:lnTo>
                  <a:pt x="1058" y="1145"/>
                </a:lnTo>
                <a:lnTo>
                  <a:pt x="1059" y="1145"/>
                </a:lnTo>
                <a:lnTo>
                  <a:pt x="1060" y="1145"/>
                </a:lnTo>
                <a:lnTo>
                  <a:pt x="1061" y="1144"/>
                </a:lnTo>
                <a:lnTo>
                  <a:pt x="1061" y="1143"/>
                </a:lnTo>
                <a:lnTo>
                  <a:pt x="1062" y="1143"/>
                </a:lnTo>
                <a:lnTo>
                  <a:pt x="1062" y="1142"/>
                </a:lnTo>
                <a:lnTo>
                  <a:pt x="1066" y="1142"/>
                </a:lnTo>
                <a:lnTo>
                  <a:pt x="1066" y="1143"/>
                </a:lnTo>
                <a:lnTo>
                  <a:pt x="1066" y="1144"/>
                </a:lnTo>
                <a:lnTo>
                  <a:pt x="1066" y="1143"/>
                </a:lnTo>
                <a:lnTo>
                  <a:pt x="1067" y="1143"/>
                </a:lnTo>
                <a:lnTo>
                  <a:pt x="1066" y="1142"/>
                </a:lnTo>
                <a:lnTo>
                  <a:pt x="1067" y="1142"/>
                </a:lnTo>
                <a:lnTo>
                  <a:pt x="1068" y="1142"/>
                </a:lnTo>
                <a:lnTo>
                  <a:pt x="1069" y="1142"/>
                </a:lnTo>
                <a:lnTo>
                  <a:pt x="1069" y="1143"/>
                </a:lnTo>
                <a:lnTo>
                  <a:pt x="1068" y="1143"/>
                </a:lnTo>
                <a:lnTo>
                  <a:pt x="1069" y="1143"/>
                </a:lnTo>
                <a:lnTo>
                  <a:pt x="1069" y="1144"/>
                </a:lnTo>
                <a:lnTo>
                  <a:pt x="1069" y="1145"/>
                </a:lnTo>
                <a:lnTo>
                  <a:pt x="1068" y="1145"/>
                </a:lnTo>
                <a:lnTo>
                  <a:pt x="1068" y="1146"/>
                </a:lnTo>
                <a:lnTo>
                  <a:pt x="1067" y="1146"/>
                </a:lnTo>
                <a:lnTo>
                  <a:pt x="1066" y="1146"/>
                </a:lnTo>
                <a:lnTo>
                  <a:pt x="1066" y="1147"/>
                </a:lnTo>
                <a:lnTo>
                  <a:pt x="1065" y="1147"/>
                </a:lnTo>
                <a:lnTo>
                  <a:pt x="1065" y="1148"/>
                </a:lnTo>
                <a:lnTo>
                  <a:pt x="1065" y="1150"/>
                </a:lnTo>
                <a:lnTo>
                  <a:pt x="1064" y="1150"/>
                </a:lnTo>
                <a:lnTo>
                  <a:pt x="1062" y="1150"/>
                </a:lnTo>
                <a:lnTo>
                  <a:pt x="1061" y="1150"/>
                </a:lnTo>
                <a:lnTo>
                  <a:pt x="1061" y="1151"/>
                </a:lnTo>
                <a:lnTo>
                  <a:pt x="1062" y="1151"/>
                </a:lnTo>
                <a:lnTo>
                  <a:pt x="1064" y="1151"/>
                </a:lnTo>
                <a:lnTo>
                  <a:pt x="1065" y="1151"/>
                </a:lnTo>
                <a:lnTo>
                  <a:pt x="1065" y="1152"/>
                </a:lnTo>
                <a:lnTo>
                  <a:pt x="1065" y="1153"/>
                </a:lnTo>
                <a:lnTo>
                  <a:pt x="1065" y="1154"/>
                </a:lnTo>
                <a:lnTo>
                  <a:pt x="1065" y="1155"/>
                </a:lnTo>
                <a:lnTo>
                  <a:pt x="1065" y="1156"/>
                </a:lnTo>
                <a:lnTo>
                  <a:pt x="1065" y="1157"/>
                </a:lnTo>
                <a:lnTo>
                  <a:pt x="1064" y="1157"/>
                </a:lnTo>
                <a:lnTo>
                  <a:pt x="1065" y="1157"/>
                </a:lnTo>
                <a:lnTo>
                  <a:pt x="1066" y="1157"/>
                </a:lnTo>
                <a:lnTo>
                  <a:pt x="1066" y="1159"/>
                </a:lnTo>
                <a:lnTo>
                  <a:pt x="1067" y="1159"/>
                </a:lnTo>
                <a:lnTo>
                  <a:pt x="1067" y="1160"/>
                </a:lnTo>
                <a:lnTo>
                  <a:pt x="1066" y="1161"/>
                </a:lnTo>
                <a:lnTo>
                  <a:pt x="1067" y="1161"/>
                </a:lnTo>
                <a:lnTo>
                  <a:pt x="1067" y="1160"/>
                </a:lnTo>
                <a:lnTo>
                  <a:pt x="1067" y="1161"/>
                </a:lnTo>
                <a:lnTo>
                  <a:pt x="1068" y="1161"/>
                </a:lnTo>
                <a:lnTo>
                  <a:pt x="1068" y="1162"/>
                </a:lnTo>
                <a:lnTo>
                  <a:pt x="1069" y="1162"/>
                </a:lnTo>
                <a:lnTo>
                  <a:pt x="1070" y="1163"/>
                </a:lnTo>
                <a:lnTo>
                  <a:pt x="1070" y="1164"/>
                </a:lnTo>
                <a:lnTo>
                  <a:pt x="1071" y="1165"/>
                </a:lnTo>
                <a:lnTo>
                  <a:pt x="1073" y="1167"/>
                </a:lnTo>
                <a:lnTo>
                  <a:pt x="1071" y="1167"/>
                </a:lnTo>
                <a:lnTo>
                  <a:pt x="1073" y="1167"/>
                </a:lnTo>
                <a:lnTo>
                  <a:pt x="1074" y="1167"/>
                </a:lnTo>
                <a:lnTo>
                  <a:pt x="1074" y="1168"/>
                </a:lnTo>
                <a:lnTo>
                  <a:pt x="1075" y="1168"/>
                </a:lnTo>
                <a:lnTo>
                  <a:pt x="1076" y="1169"/>
                </a:lnTo>
                <a:lnTo>
                  <a:pt x="1077" y="1169"/>
                </a:lnTo>
                <a:lnTo>
                  <a:pt x="1077" y="1170"/>
                </a:lnTo>
                <a:lnTo>
                  <a:pt x="1077" y="1171"/>
                </a:lnTo>
                <a:lnTo>
                  <a:pt x="1076" y="1172"/>
                </a:lnTo>
                <a:lnTo>
                  <a:pt x="1077" y="1173"/>
                </a:lnTo>
                <a:lnTo>
                  <a:pt x="1079" y="1173"/>
                </a:lnTo>
                <a:lnTo>
                  <a:pt x="1078" y="1173"/>
                </a:lnTo>
                <a:lnTo>
                  <a:pt x="1077" y="1173"/>
                </a:lnTo>
                <a:lnTo>
                  <a:pt x="1077" y="1174"/>
                </a:lnTo>
                <a:lnTo>
                  <a:pt x="1076" y="1174"/>
                </a:lnTo>
                <a:lnTo>
                  <a:pt x="1076" y="1176"/>
                </a:lnTo>
                <a:lnTo>
                  <a:pt x="1076" y="1177"/>
                </a:lnTo>
                <a:lnTo>
                  <a:pt x="1076" y="1178"/>
                </a:lnTo>
                <a:lnTo>
                  <a:pt x="1076" y="1179"/>
                </a:lnTo>
                <a:lnTo>
                  <a:pt x="1076" y="1180"/>
                </a:lnTo>
                <a:lnTo>
                  <a:pt x="1077" y="1181"/>
                </a:lnTo>
                <a:lnTo>
                  <a:pt x="1076" y="1181"/>
                </a:lnTo>
                <a:lnTo>
                  <a:pt x="1076" y="1182"/>
                </a:lnTo>
                <a:lnTo>
                  <a:pt x="1076" y="1184"/>
                </a:lnTo>
                <a:lnTo>
                  <a:pt x="1076" y="1185"/>
                </a:lnTo>
                <a:lnTo>
                  <a:pt x="1077" y="1185"/>
                </a:lnTo>
                <a:lnTo>
                  <a:pt x="1077" y="1186"/>
                </a:lnTo>
                <a:lnTo>
                  <a:pt x="1076" y="1186"/>
                </a:lnTo>
                <a:lnTo>
                  <a:pt x="1075" y="1186"/>
                </a:lnTo>
                <a:lnTo>
                  <a:pt x="1075" y="1187"/>
                </a:lnTo>
                <a:lnTo>
                  <a:pt x="1074" y="1187"/>
                </a:lnTo>
                <a:lnTo>
                  <a:pt x="1074" y="1188"/>
                </a:lnTo>
                <a:lnTo>
                  <a:pt x="1074" y="1187"/>
                </a:lnTo>
                <a:lnTo>
                  <a:pt x="1075" y="1187"/>
                </a:lnTo>
                <a:lnTo>
                  <a:pt x="1075" y="1186"/>
                </a:lnTo>
                <a:lnTo>
                  <a:pt x="1076" y="1186"/>
                </a:lnTo>
                <a:lnTo>
                  <a:pt x="1077" y="1186"/>
                </a:lnTo>
                <a:lnTo>
                  <a:pt x="1077" y="1187"/>
                </a:lnTo>
                <a:lnTo>
                  <a:pt x="1077" y="1186"/>
                </a:lnTo>
                <a:lnTo>
                  <a:pt x="1078" y="1186"/>
                </a:lnTo>
                <a:lnTo>
                  <a:pt x="1078" y="1187"/>
                </a:lnTo>
                <a:lnTo>
                  <a:pt x="1078" y="1188"/>
                </a:lnTo>
                <a:lnTo>
                  <a:pt x="1079" y="1188"/>
                </a:lnTo>
                <a:lnTo>
                  <a:pt x="1079" y="1189"/>
                </a:lnTo>
                <a:lnTo>
                  <a:pt x="1079" y="1190"/>
                </a:lnTo>
                <a:lnTo>
                  <a:pt x="1079" y="1192"/>
                </a:lnTo>
                <a:lnTo>
                  <a:pt x="1080" y="1192"/>
                </a:lnTo>
                <a:lnTo>
                  <a:pt x="1082" y="1192"/>
                </a:lnTo>
                <a:lnTo>
                  <a:pt x="1082" y="1193"/>
                </a:lnTo>
                <a:lnTo>
                  <a:pt x="1083" y="1193"/>
                </a:lnTo>
                <a:lnTo>
                  <a:pt x="1083" y="1194"/>
                </a:lnTo>
                <a:lnTo>
                  <a:pt x="1084" y="1194"/>
                </a:lnTo>
                <a:lnTo>
                  <a:pt x="1084" y="1195"/>
                </a:lnTo>
                <a:lnTo>
                  <a:pt x="1085" y="1195"/>
                </a:lnTo>
                <a:lnTo>
                  <a:pt x="1085" y="1196"/>
                </a:lnTo>
                <a:lnTo>
                  <a:pt x="1084" y="1196"/>
                </a:lnTo>
                <a:lnTo>
                  <a:pt x="1084" y="1197"/>
                </a:lnTo>
                <a:lnTo>
                  <a:pt x="1083" y="1197"/>
                </a:lnTo>
                <a:lnTo>
                  <a:pt x="1083" y="1198"/>
                </a:lnTo>
                <a:lnTo>
                  <a:pt x="1082" y="1198"/>
                </a:lnTo>
                <a:lnTo>
                  <a:pt x="1082" y="1199"/>
                </a:lnTo>
                <a:lnTo>
                  <a:pt x="1080" y="1199"/>
                </a:lnTo>
                <a:lnTo>
                  <a:pt x="1079" y="1201"/>
                </a:lnTo>
                <a:lnTo>
                  <a:pt x="1080" y="1201"/>
                </a:lnTo>
                <a:lnTo>
                  <a:pt x="1082" y="1201"/>
                </a:lnTo>
                <a:lnTo>
                  <a:pt x="1083" y="1201"/>
                </a:lnTo>
                <a:lnTo>
                  <a:pt x="1083" y="1199"/>
                </a:lnTo>
                <a:lnTo>
                  <a:pt x="1084" y="1199"/>
                </a:lnTo>
                <a:lnTo>
                  <a:pt x="1085" y="1198"/>
                </a:lnTo>
                <a:lnTo>
                  <a:pt x="1085" y="1197"/>
                </a:lnTo>
                <a:lnTo>
                  <a:pt x="1086" y="1197"/>
                </a:lnTo>
                <a:lnTo>
                  <a:pt x="1087" y="1197"/>
                </a:lnTo>
                <a:lnTo>
                  <a:pt x="1088" y="1197"/>
                </a:lnTo>
                <a:lnTo>
                  <a:pt x="1088" y="1198"/>
                </a:lnTo>
                <a:lnTo>
                  <a:pt x="1090" y="1198"/>
                </a:lnTo>
                <a:lnTo>
                  <a:pt x="1091" y="1198"/>
                </a:lnTo>
                <a:lnTo>
                  <a:pt x="1091" y="1197"/>
                </a:lnTo>
                <a:lnTo>
                  <a:pt x="1091" y="1198"/>
                </a:lnTo>
                <a:lnTo>
                  <a:pt x="1092" y="1198"/>
                </a:lnTo>
                <a:lnTo>
                  <a:pt x="1093" y="1198"/>
                </a:lnTo>
                <a:lnTo>
                  <a:pt x="1094" y="1198"/>
                </a:lnTo>
                <a:lnTo>
                  <a:pt x="1095" y="1198"/>
                </a:lnTo>
                <a:lnTo>
                  <a:pt x="1096" y="1198"/>
                </a:lnTo>
                <a:lnTo>
                  <a:pt x="1097" y="1198"/>
                </a:lnTo>
                <a:lnTo>
                  <a:pt x="1097" y="1197"/>
                </a:lnTo>
                <a:lnTo>
                  <a:pt x="1099" y="1197"/>
                </a:lnTo>
                <a:lnTo>
                  <a:pt x="1100" y="1197"/>
                </a:lnTo>
                <a:lnTo>
                  <a:pt x="1100" y="1196"/>
                </a:lnTo>
                <a:lnTo>
                  <a:pt x="1101" y="1196"/>
                </a:lnTo>
                <a:lnTo>
                  <a:pt x="1102" y="1196"/>
                </a:lnTo>
                <a:lnTo>
                  <a:pt x="1102" y="1195"/>
                </a:lnTo>
                <a:lnTo>
                  <a:pt x="1103" y="1194"/>
                </a:lnTo>
                <a:lnTo>
                  <a:pt x="1104" y="1194"/>
                </a:lnTo>
                <a:lnTo>
                  <a:pt x="1104" y="1195"/>
                </a:lnTo>
                <a:lnTo>
                  <a:pt x="1104" y="1196"/>
                </a:lnTo>
                <a:lnTo>
                  <a:pt x="1103" y="1196"/>
                </a:lnTo>
                <a:lnTo>
                  <a:pt x="1103" y="1197"/>
                </a:lnTo>
                <a:lnTo>
                  <a:pt x="1102" y="1197"/>
                </a:lnTo>
                <a:lnTo>
                  <a:pt x="1101" y="1197"/>
                </a:lnTo>
                <a:lnTo>
                  <a:pt x="1101" y="1198"/>
                </a:lnTo>
                <a:lnTo>
                  <a:pt x="1100" y="1198"/>
                </a:lnTo>
                <a:lnTo>
                  <a:pt x="1099" y="1199"/>
                </a:lnTo>
                <a:lnTo>
                  <a:pt x="1097" y="1199"/>
                </a:lnTo>
                <a:lnTo>
                  <a:pt x="1097" y="1201"/>
                </a:lnTo>
                <a:lnTo>
                  <a:pt x="1096" y="1201"/>
                </a:lnTo>
                <a:lnTo>
                  <a:pt x="1095" y="1201"/>
                </a:lnTo>
                <a:lnTo>
                  <a:pt x="1095" y="1202"/>
                </a:lnTo>
                <a:lnTo>
                  <a:pt x="1095" y="1203"/>
                </a:lnTo>
                <a:lnTo>
                  <a:pt x="1095" y="1204"/>
                </a:lnTo>
                <a:lnTo>
                  <a:pt x="1095" y="1205"/>
                </a:lnTo>
                <a:lnTo>
                  <a:pt x="1094" y="1205"/>
                </a:lnTo>
                <a:lnTo>
                  <a:pt x="1094" y="1206"/>
                </a:lnTo>
                <a:lnTo>
                  <a:pt x="1095" y="1206"/>
                </a:lnTo>
                <a:lnTo>
                  <a:pt x="1095" y="1207"/>
                </a:lnTo>
                <a:lnTo>
                  <a:pt x="1095" y="1209"/>
                </a:lnTo>
                <a:lnTo>
                  <a:pt x="1094" y="1209"/>
                </a:lnTo>
                <a:lnTo>
                  <a:pt x="1094" y="1207"/>
                </a:lnTo>
                <a:lnTo>
                  <a:pt x="1094" y="1206"/>
                </a:lnTo>
                <a:lnTo>
                  <a:pt x="1093" y="1206"/>
                </a:lnTo>
                <a:lnTo>
                  <a:pt x="1093" y="1205"/>
                </a:lnTo>
                <a:lnTo>
                  <a:pt x="1094" y="1205"/>
                </a:lnTo>
                <a:lnTo>
                  <a:pt x="1093" y="1205"/>
                </a:lnTo>
                <a:lnTo>
                  <a:pt x="1093" y="1204"/>
                </a:lnTo>
                <a:lnTo>
                  <a:pt x="1093" y="1205"/>
                </a:lnTo>
                <a:lnTo>
                  <a:pt x="1092" y="1206"/>
                </a:lnTo>
                <a:lnTo>
                  <a:pt x="1092" y="1205"/>
                </a:lnTo>
                <a:lnTo>
                  <a:pt x="1092" y="1206"/>
                </a:lnTo>
                <a:lnTo>
                  <a:pt x="1091" y="1206"/>
                </a:lnTo>
                <a:lnTo>
                  <a:pt x="1090" y="1206"/>
                </a:lnTo>
                <a:lnTo>
                  <a:pt x="1088" y="1206"/>
                </a:lnTo>
                <a:lnTo>
                  <a:pt x="1088" y="1207"/>
                </a:lnTo>
                <a:lnTo>
                  <a:pt x="1087" y="1207"/>
                </a:lnTo>
                <a:lnTo>
                  <a:pt x="1087" y="1206"/>
                </a:lnTo>
                <a:lnTo>
                  <a:pt x="1087" y="1207"/>
                </a:lnTo>
                <a:lnTo>
                  <a:pt x="1087" y="1209"/>
                </a:lnTo>
                <a:lnTo>
                  <a:pt x="1087" y="1210"/>
                </a:lnTo>
                <a:lnTo>
                  <a:pt x="1087" y="1211"/>
                </a:lnTo>
                <a:lnTo>
                  <a:pt x="1087" y="1212"/>
                </a:lnTo>
                <a:lnTo>
                  <a:pt x="1088" y="1212"/>
                </a:lnTo>
                <a:lnTo>
                  <a:pt x="1088" y="1213"/>
                </a:lnTo>
                <a:lnTo>
                  <a:pt x="1087" y="1213"/>
                </a:lnTo>
                <a:lnTo>
                  <a:pt x="1087" y="1212"/>
                </a:lnTo>
                <a:lnTo>
                  <a:pt x="1086" y="1212"/>
                </a:lnTo>
                <a:lnTo>
                  <a:pt x="1085" y="1212"/>
                </a:lnTo>
                <a:lnTo>
                  <a:pt x="1085" y="1213"/>
                </a:lnTo>
                <a:lnTo>
                  <a:pt x="1084" y="1213"/>
                </a:lnTo>
                <a:lnTo>
                  <a:pt x="1083" y="1213"/>
                </a:lnTo>
                <a:lnTo>
                  <a:pt x="1083" y="1214"/>
                </a:lnTo>
                <a:lnTo>
                  <a:pt x="1083" y="1215"/>
                </a:lnTo>
                <a:lnTo>
                  <a:pt x="1082" y="1215"/>
                </a:lnTo>
                <a:lnTo>
                  <a:pt x="1083" y="1215"/>
                </a:lnTo>
                <a:lnTo>
                  <a:pt x="1082" y="1215"/>
                </a:lnTo>
                <a:lnTo>
                  <a:pt x="1082" y="1217"/>
                </a:lnTo>
                <a:lnTo>
                  <a:pt x="1080" y="1217"/>
                </a:lnTo>
                <a:lnTo>
                  <a:pt x="1080" y="1218"/>
                </a:lnTo>
                <a:lnTo>
                  <a:pt x="1079" y="1218"/>
                </a:lnTo>
                <a:lnTo>
                  <a:pt x="1079" y="1219"/>
                </a:lnTo>
                <a:lnTo>
                  <a:pt x="1080" y="1219"/>
                </a:lnTo>
                <a:lnTo>
                  <a:pt x="1080" y="1220"/>
                </a:lnTo>
                <a:lnTo>
                  <a:pt x="1080" y="1221"/>
                </a:lnTo>
                <a:lnTo>
                  <a:pt x="1080" y="1222"/>
                </a:lnTo>
                <a:lnTo>
                  <a:pt x="1082" y="1222"/>
                </a:lnTo>
                <a:lnTo>
                  <a:pt x="1082" y="1223"/>
                </a:lnTo>
                <a:lnTo>
                  <a:pt x="1083" y="1223"/>
                </a:lnTo>
                <a:lnTo>
                  <a:pt x="1083" y="1224"/>
                </a:lnTo>
                <a:lnTo>
                  <a:pt x="1082" y="1224"/>
                </a:lnTo>
                <a:lnTo>
                  <a:pt x="1083" y="1224"/>
                </a:lnTo>
                <a:lnTo>
                  <a:pt x="1083" y="1223"/>
                </a:lnTo>
                <a:lnTo>
                  <a:pt x="1084" y="1223"/>
                </a:lnTo>
                <a:lnTo>
                  <a:pt x="1084" y="1224"/>
                </a:lnTo>
                <a:lnTo>
                  <a:pt x="1084" y="1226"/>
                </a:lnTo>
                <a:lnTo>
                  <a:pt x="1085" y="1227"/>
                </a:lnTo>
                <a:lnTo>
                  <a:pt x="1086" y="1227"/>
                </a:lnTo>
                <a:lnTo>
                  <a:pt x="1086" y="1228"/>
                </a:lnTo>
                <a:lnTo>
                  <a:pt x="1086" y="1229"/>
                </a:lnTo>
                <a:lnTo>
                  <a:pt x="1086" y="1230"/>
                </a:lnTo>
                <a:lnTo>
                  <a:pt x="1085" y="1230"/>
                </a:lnTo>
                <a:lnTo>
                  <a:pt x="1085" y="1231"/>
                </a:lnTo>
                <a:lnTo>
                  <a:pt x="1085" y="1232"/>
                </a:lnTo>
                <a:lnTo>
                  <a:pt x="1085" y="1231"/>
                </a:lnTo>
                <a:lnTo>
                  <a:pt x="1085" y="1232"/>
                </a:lnTo>
                <a:lnTo>
                  <a:pt x="1085" y="1234"/>
                </a:lnTo>
                <a:lnTo>
                  <a:pt x="1085" y="1235"/>
                </a:lnTo>
                <a:lnTo>
                  <a:pt x="1085" y="1234"/>
                </a:lnTo>
                <a:lnTo>
                  <a:pt x="1085" y="1235"/>
                </a:lnTo>
                <a:lnTo>
                  <a:pt x="1085" y="1236"/>
                </a:lnTo>
                <a:lnTo>
                  <a:pt x="1084" y="1235"/>
                </a:lnTo>
                <a:lnTo>
                  <a:pt x="1083" y="1235"/>
                </a:lnTo>
                <a:lnTo>
                  <a:pt x="1082" y="1235"/>
                </a:lnTo>
                <a:lnTo>
                  <a:pt x="1082" y="1236"/>
                </a:lnTo>
                <a:lnTo>
                  <a:pt x="1082" y="1235"/>
                </a:lnTo>
                <a:lnTo>
                  <a:pt x="1083" y="1235"/>
                </a:lnTo>
                <a:lnTo>
                  <a:pt x="1083" y="1236"/>
                </a:lnTo>
                <a:lnTo>
                  <a:pt x="1082" y="1236"/>
                </a:lnTo>
                <a:lnTo>
                  <a:pt x="1083" y="1236"/>
                </a:lnTo>
                <a:lnTo>
                  <a:pt x="1084" y="1236"/>
                </a:lnTo>
                <a:lnTo>
                  <a:pt x="1085" y="1236"/>
                </a:lnTo>
                <a:lnTo>
                  <a:pt x="1085" y="1237"/>
                </a:lnTo>
                <a:lnTo>
                  <a:pt x="1086" y="1238"/>
                </a:lnTo>
                <a:lnTo>
                  <a:pt x="1087" y="1239"/>
                </a:lnTo>
                <a:lnTo>
                  <a:pt x="1087" y="1238"/>
                </a:lnTo>
                <a:lnTo>
                  <a:pt x="1087" y="1239"/>
                </a:lnTo>
                <a:lnTo>
                  <a:pt x="1086" y="1239"/>
                </a:lnTo>
                <a:lnTo>
                  <a:pt x="1085" y="1240"/>
                </a:lnTo>
                <a:lnTo>
                  <a:pt x="1085" y="1242"/>
                </a:lnTo>
                <a:lnTo>
                  <a:pt x="1084" y="1242"/>
                </a:lnTo>
                <a:lnTo>
                  <a:pt x="1084" y="1243"/>
                </a:lnTo>
                <a:lnTo>
                  <a:pt x="1084" y="1244"/>
                </a:lnTo>
                <a:lnTo>
                  <a:pt x="1083" y="1244"/>
                </a:lnTo>
                <a:lnTo>
                  <a:pt x="1083" y="1245"/>
                </a:lnTo>
                <a:lnTo>
                  <a:pt x="1082" y="1245"/>
                </a:lnTo>
                <a:lnTo>
                  <a:pt x="1083" y="1245"/>
                </a:lnTo>
                <a:lnTo>
                  <a:pt x="1083" y="1246"/>
                </a:lnTo>
                <a:lnTo>
                  <a:pt x="1083" y="1247"/>
                </a:lnTo>
                <a:lnTo>
                  <a:pt x="1084" y="1247"/>
                </a:lnTo>
                <a:lnTo>
                  <a:pt x="1083" y="1248"/>
                </a:lnTo>
                <a:lnTo>
                  <a:pt x="1083" y="1249"/>
                </a:lnTo>
                <a:lnTo>
                  <a:pt x="1082" y="1249"/>
                </a:lnTo>
                <a:lnTo>
                  <a:pt x="1083" y="1249"/>
                </a:lnTo>
                <a:lnTo>
                  <a:pt x="1084" y="1249"/>
                </a:lnTo>
                <a:lnTo>
                  <a:pt x="1085" y="1251"/>
                </a:lnTo>
                <a:lnTo>
                  <a:pt x="1085" y="1253"/>
                </a:lnTo>
                <a:lnTo>
                  <a:pt x="1086" y="1253"/>
                </a:lnTo>
                <a:lnTo>
                  <a:pt x="1086" y="1254"/>
                </a:lnTo>
                <a:lnTo>
                  <a:pt x="1085" y="1254"/>
                </a:lnTo>
                <a:lnTo>
                  <a:pt x="1085" y="1255"/>
                </a:lnTo>
                <a:lnTo>
                  <a:pt x="1085" y="1256"/>
                </a:lnTo>
                <a:lnTo>
                  <a:pt x="1086" y="1256"/>
                </a:lnTo>
                <a:lnTo>
                  <a:pt x="1086" y="1257"/>
                </a:lnTo>
                <a:lnTo>
                  <a:pt x="1087" y="1259"/>
                </a:lnTo>
                <a:lnTo>
                  <a:pt x="1087" y="1260"/>
                </a:lnTo>
                <a:lnTo>
                  <a:pt x="1086" y="1259"/>
                </a:lnTo>
                <a:lnTo>
                  <a:pt x="1085" y="1259"/>
                </a:lnTo>
                <a:lnTo>
                  <a:pt x="1084" y="1259"/>
                </a:lnTo>
                <a:lnTo>
                  <a:pt x="1084" y="1260"/>
                </a:lnTo>
                <a:lnTo>
                  <a:pt x="1083" y="1260"/>
                </a:lnTo>
                <a:lnTo>
                  <a:pt x="1083" y="1261"/>
                </a:lnTo>
                <a:lnTo>
                  <a:pt x="1082" y="1261"/>
                </a:lnTo>
                <a:lnTo>
                  <a:pt x="1082" y="1262"/>
                </a:lnTo>
                <a:lnTo>
                  <a:pt x="1083" y="1262"/>
                </a:lnTo>
                <a:lnTo>
                  <a:pt x="1082" y="1263"/>
                </a:lnTo>
                <a:lnTo>
                  <a:pt x="1082" y="1264"/>
                </a:lnTo>
                <a:lnTo>
                  <a:pt x="1080" y="1264"/>
                </a:lnTo>
                <a:lnTo>
                  <a:pt x="1080" y="1265"/>
                </a:lnTo>
                <a:lnTo>
                  <a:pt x="1080" y="1266"/>
                </a:lnTo>
                <a:lnTo>
                  <a:pt x="1079" y="1266"/>
                </a:lnTo>
                <a:lnTo>
                  <a:pt x="1080" y="1266"/>
                </a:lnTo>
                <a:lnTo>
                  <a:pt x="1080" y="1268"/>
                </a:lnTo>
                <a:lnTo>
                  <a:pt x="1079" y="1268"/>
                </a:lnTo>
                <a:lnTo>
                  <a:pt x="1079" y="1269"/>
                </a:lnTo>
                <a:lnTo>
                  <a:pt x="1080" y="1270"/>
                </a:lnTo>
                <a:lnTo>
                  <a:pt x="1082" y="1269"/>
                </a:lnTo>
                <a:lnTo>
                  <a:pt x="1083" y="1269"/>
                </a:lnTo>
                <a:lnTo>
                  <a:pt x="1083" y="1270"/>
                </a:lnTo>
                <a:lnTo>
                  <a:pt x="1083" y="1271"/>
                </a:lnTo>
                <a:lnTo>
                  <a:pt x="1083" y="1272"/>
                </a:lnTo>
                <a:lnTo>
                  <a:pt x="1083" y="1273"/>
                </a:lnTo>
                <a:lnTo>
                  <a:pt x="1083" y="1274"/>
                </a:lnTo>
                <a:lnTo>
                  <a:pt x="1084" y="1276"/>
                </a:lnTo>
                <a:lnTo>
                  <a:pt x="1084" y="1277"/>
                </a:lnTo>
                <a:lnTo>
                  <a:pt x="1085" y="1278"/>
                </a:lnTo>
                <a:lnTo>
                  <a:pt x="1085" y="1279"/>
                </a:lnTo>
                <a:lnTo>
                  <a:pt x="1084" y="1279"/>
                </a:lnTo>
                <a:lnTo>
                  <a:pt x="1084" y="1278"/>
                </a:lnTo>
                <a:lnTo>
                  <a:pt x="1084" y="1277"/>
                </a:lnTo>
                <a:lnTo>
                  <a:pt x="1083" y="1277"/>
                </a:lnTo>
                <a:lnTo>
                  <a:pt x="1082" y="1277"/>
                </a:lnTo>
                <a:lnTo>
                  <a:pt x="1082" y="1278"/>
                </a:lnTo>
                <a:lnTo>
                  <a:pt x="1080" y="1279"/>
                </a:lnTo>
                <a:lnTo>
                  <a:pt x="1079" y="1279"/>
                </a:lnTo>
                <a:lnTo>
                  <a:pt x="1079" y="1280"/>
                </a:lnTo>
                <a:lnTo>
                  <a:pt x="1079" y="1281"/>
                </a:lnTo>
                <a:lnTo>
                  <a:pt x="1078" y="1281"/>
                </a:lnTo>
                <a:lnTo>
                  <a:pt x="1078" y="1282"/>
                </a:lnTo>
                <a:lnTo>
                  <a:pt x="1079" y="1282"/>
                </a:lnTo>
                <a:lnTo>
                  <a:pt x="1079" y="1284"/>
                </a:lnTo>
                <a:lnTo>
                  <a:pt x="1079" y="1285"/>
                </a:lnTo>
                <a:lnTo>
                  <a:pt x="1079" y="1286"/>
                </a:lnTo>
                <a:lnTo>
                  <a:pt x="1080" y="1286"/>
                </a:lnTo>
                <a:lnTo>
                  <a:pt x="1080" y="1287"/>
                </a:lnTo>
                <a:lnTo>
                  <a:pt x="1082" y="1287"/>
                </a:lnTo>
                <a:lnTo>
                  <a:pt x="1083" y="1287"/>
                </a:lnTo>
                <a:lnTo>
                  <a:pt x="1083" y="1288"/>
                </a:lnTo>
                <a:lnTo>
                  <a:pt x="1084" y="1288"/>
                </a:lnTo>
                <a:lnTo>
                  <a:pt x="1084" y="1289"/>
                </a:lnTo>
                <a:lnTo>
                  <a:pt x="1083" y="1289"/>
                </a:lnTo>
                <a:lnTo>
                  <a:pt x="1084" y="1289"/>
                </a:lnTo>
                <a:lnTo>
                  <a:pt x="1084" y="1290"/>
                </a:lnTo>
                <a:lnTo>
                  <a:pt x="1083" y="1290"/>
                </a:lnTo>
                <a:lnTo>
                  <a:pt x="1083" y="1291"/>
                </a:lnTo>
                <a:lnTo>
                  <a:pt x="1084" y="1291"/>
                </a:lnTo>
                <a:lnTo>
                  <a:pt x="1084" y="1293"/>
                </a:lnTo>
                <a:lnTo>
                  <a:pt x="1085" y="1293"/>
                </a:lnTo>
                <a:lnTo>
                  <a:pt x="1085" y="1294"/>
                </a:lnTo>
                <a:lnTo>
                  <a:pt x="1085" y="1293"/>
                </a:lnTo>
                <a:lnTo>
                  <a:pt x="1085" y="1294"/>
                </a:lnTo>
                <a:lnTo>
                  <a:pt x="1086" y="1294"/>
                </a:lnTo>
                <a:lnTo>
                  <a:pt x="1085" y="1294"/>
                </a:lnTo>
                <a:lnTo>
                  <a:pt x="1086" y="1294"/>
                </a:lnTo>
                <a:lnTo>
                  <a:pt x="1086" y="1295"/>
                </a:lnTo>
                <a:lnTo>
                  <a:pt x="1087" y="1295"/>
                </a:lnTo>
                <a:lnTo>
                  <a:pt x="1087" y="1296"/>
                </a:lnTo>
                <a:lnTo>
                  <a:pt x="1088" y="1296"/>
                </a:lnTo>
                <a:lnTo>
                  <a:pt x="1088" y="1297"/>
                </a:lnTo>
                <a:lnTo>
                  <a:pt x="1087" y="1297"/>
                </a:lnTo>
                <a:lnTo>
                  <a:pt x="1086" y="1297"/>
                </a:lnTo>
                <a:lnTo>
                  <a:pt x="1086" y="1298"/>
                </a:lnTo>
                <a:lnTo>
                  <a:pt x="1087" y="1298"/>
                </a:lnTo>
                <a:lnTo>
                  <a:pt x="1088" y="1297"/>
                </a:lnTo>
                <a:lnTo>
                  <a:pt x="1088" y="1296"/>
                </a:lnTo>
                <a:lnTo>
                  <a:pt x="1090" y="1295"/>
                </a:lnTo>
                <a:lnTo>
                  <a:pt x="1090" y="1294"/>
                </a:lnTo>
                <a:lnTo>
                  <a:pt x="1091" y="1295"/>
                </a:lnTo>
                <a:lnTo>
                  <a:pt x="1092" y="1295"/>
                </a:lnTo>
                <a:lnTo>
                  <a:pt x="1092" y="1296"/>
                </a:lnTo>
                <a:lnTo>
                  <a:pt x="1092" y="1297"/>
                </a:lnTo>
                <a:lnTo>
                  <a:pt x="1092" y="1298"/>
                </a:lnTo>
                <a:lnTo>
                  <a:pt x="1091" y="1298"/>
                </a:lnTo>
                <a:lnTo>
                  <a:pt x="1091" y="1299"/>
                </a:lnTo>
                <a:lnTo>
                  <a:pt x="1092" y="1299"/>
                </a:lnTo>
                <a:lnTo>
                  <a:pt x="1092" y="1298"/>
                </a:lnTo>
                <a:lnTo>
                  <a:pt x="1093" y="1298"/>
                </a:lnTo>
                <a:lnTo>
                  <a:pt x="1093" y="1299"/>
                </a:lnTo>
                <a:lnTo>
                  <a:pt x="1092" y="1299"/>
                </a:lnTo>
                <a:lnTo>
                  <a:pt x="1093" y="1299"/>
                </a:lnTo>
                <a:lnTo>
                  <a:pt x="1094" y="1299"/>
                </a:lnTo>
                <a:lnTo>
                  <a:pt x="1094" y="1298"/>
                </a:lnTo>
                <a:lnTo>
                  <a:pt x="1095" y="1298"/>
                </a:lnTo>
                <a:lnTo>
                  <a:pt x="1096" y="1298"/>
                </a:lnTo>
                <a:lnTo>
                  <a:pt x="1096" y="1299"/>
                </a:lnTo>
                <a:lnTo>
                  <a:pt x="1096" y="1301"/>
                </a:lnTo>
                <a:lnTo>
                  <a:pt x="1096" y="1302"/>
                </a:lnTo>
                <a:lnTo>
                  <a:pt x="1096" y="1303"/>
                </a:lnTo>
                <a:lnTo>
                  <a:pt x="1096" y="1304"/>
                </a:lnTo>
                <a:lnTo>
                  <a:pt x="1096" y="1305"/>
                </a:lnTo>
                <a:lnTo>
                  <a:pt x="1097" y="1305"/>
                </a:lnTo>
                <a:lnTo>
                  <a:pt x="1097" y="1306"/>
                </a:lnTo>
                <a:lnTo>
                  <a:pt x="1099" y="1306"/>
                </a:lnTo>
                <a:lnTo>
                  <a:pt x="1100" y="1306"/>
                </a:lnTo>
                <a:lnTo>
                  <a:pt x="1101" y="1306"/>
                </a:lnTo>
                <a:lnTo>
                  <a:pt x="1101" y="1305"/>
                </a:lnTo>
                <a:lnTo>
                  <a:pt x="1102" y="1305"/>
                </a:lnTo>
                <a:lnTo>
                  <a:pt x="1103" y="1305"/>
                </a:lnTo>
                <a:lnTo>
                  <a:pt x="1104" y="1305"/>
                </a:lnTo>
                <a:lnTo>
                  <a:pt x="1105" y="1305"/>
                </a:lnTo>
                <a:lnTo>
                  <a:pt x="1105" y="1306"/>
                </a:lnTo>
                <a:lnTo>
                  <a:pt x="1104" y="1306"/>
                </a:lnTo>
                <a:lnTo>
                  <a:pt x="1104" y="1307"/>
                </a:lnTo>
                <a:lnTo>
                  <a:pt x="1104" y="1309"/>
                </a:lnTo>
                <a:lnTo>
                  <a:pt x="1103" y="1309"/>
                </a:lnTo>
                <a:lnTo>
                  <a:pt x="1103" y="1310"/>
                </a:lnTo>
                <a:lnTo>
                  <a:pt x="1104" y="1310"/>
                </a:lnTo>
                <a:lnTo>
                  <a:pt x="1104" y="1311"/>
                </a:lnTo>
                <a:lnTo>
                  <a:pt x="1104" y="1312"/>
                </a:lnTo>
                <a:lnTo>
                  <a:pt x="1105" y="1312"/>
                </a:lnTo>
                <a:lnTo>
                  <a:pt x="1105" y="1313"/>
                </a:lnTo>
                <a:lnTo>
                  <a:pt x="1107" y="1313"/>
                </a:lnTo>
                <a:lnTo>
                  <a:pt x="1107" y="1314"/>
                </a:lnTo>
                <a:lnTo>
                  <a:pt x="1107" y="1315"/>
                </a:lnTo>
                <a:lnTo>
                  <a:pt x="1105" y="1315"/>
                </a:lnTo>
                <a:lnTo>
                  <a:pt x="1107" y="1315"/>
                </a:lnTo>
                <a:lnTo>
                  <a:pt x="1108" y="1315"/>
                </a:lnTo>
                <a:lnTo>
                  <a:pt x="1108" y="1316"/>
                </a:lnTo>
                <a:lnTo>
                  <a:pt x="1109" y="1316"/>
                </a:lnTo>
                <a:lnTo>
                  <a:pt x="1109" y="1318"/>
                </a:lnTo>
                <a:lnTo>
                  <a:pt x="1110" y="1316"/>
                </a:lnTo>
                <a:lnTo>
                  <a:pt x="1111" y="1316"/>
                </a:lnTo>
                <a:lnTo>
                  <a:pt x="1111" y="1315"/>
                </a:lnTo>
                <a:lnTo>
                  <a:pt x="1111" y="1314"/>
                </a:lnTo>
                <a:lnTo>
                  <a:pt x="1112" y="1314"/>
                </a:lnTo>
                <a:lnTo>
                  <a:pt x="1112" y="1313"/>
                </a:lnTo>
                <a:lnTo>
                  <a:pt x="1113" y="1312"/>
                </a:lnTo>
                <a:lnTo>
                  <a:pt x="1114" y="1312"/>
                </a:lnTo>
                <a:lnTo>
                  <a:pt x="1114" y="1311"/>
                </a:lnTo>
                <a:lnTo>
                  <a:pt x="1116" y="1310"/>
                </a:lnTo>
                <a:lnTo>
                  <a:pt x="1116" y="1309"/>
                </a:lnTo>
                <a:lnTo>
                  <a:pt x="1117" y="1309"/>
                </a:lnTo>
                <a:lnTo>
                  <a:pt x="1117" y="1307"/>
                </a:lnTo>
                <a:lnTo>
                  <a:pt x="1118" y="1306"/>
                </a:lnTo>
                <a:lnTo>
                  <a:pt x="1119" y="1306"/>
                </a:lnTo>
                <a:lnTo>
                  <a:pt x="1119" y="1305"/>
                </a:lnTo>
                <a:lnTo>
                  <a:pt x="1120" y="1305"/>
                </a:lnTo>
                <a:lnTo>
                  <a:pt x="1120" y="1304"/>
                </a:lnTo>
                <a:lnTo>
                  <a:pt x="1121" y="1304"/>
                </a:lnTo>
                <a:lnTo>
                  <a:pt x="1121" y="1303"/>
                </a:lnTo>
                <a:lnTo>
                  <a:pt x="1121" y="1302"/>
                </a:lnTo>
                <a:lnTo>
                  <a:pt x="1123" y="1304"/>
                </a:lnTo>
                <a:lnTo>
                  <a:pt x="1125" y="1304"/>
                </a:lnTo>
                <a:lnTo>
                  <a:pt x="1125" y="1305"/>
                </a:lnTo>
                <a:lnTo>
                  <a:pt x="1125" y="1306"/>
                </a:lnTo>
                <a:lnTo>
                  <a:pt x="1126" y="1306"/>
                </a:lnTo>
                <a:lnTo>
                  <a:pt x="1126" y="1307"/>
                </a:lnTo>
                <a:lnTo>
                  <a:pt x="1126" y="1309"/>
                </a:lnTo>
                <a:lnTo>
                  <a:pt x="1127" y="1310"/>
                </a:lnTo>
                <a:lnTo>
                  <a:pt x="1127" y="1311"/>
                </a:lnTo>
                <a:lnTo>
                  <a:pt x="1127" y="1312"/>
                </a:lnTo>
                <a:lnTo>
                  <a:pt x="1127" y="1313"/>
                </a:lnTo>
                <a:lnTo>
                  <a:pt x="1126" y="1313"/>
                </a:lnTo>
                <a:lnTo>
                  <a:pt x="1125" y="1314"/>
                </a:lnTo>
                <a:lnTo>
                  <a:pt x="1123" y="1314"/>
                </a:lnTo>
                <a:lnTo>
                  <a:pt x="1122" y="1314"/>
                </a:lnTo>
                <a:lnTo>
                  <a:pt x="1122" y="1315"/>
                </a:lnTo>
                <a:lnTo>
                  <a:pt x="1121" y="1315"/>
                </a:lnTo>
                <a:lnTo>
                  <a:pt x="1121" y="1316"/>
                </a:lnTo>
                <a:lnTo>
                  <a:pt x="1121" y="1318"/>
                </a:lnTo>
                <a:lnTo>
                  <a:pt x="1121" y="1319"/>
                </a:lnTo>
                <a:lnTo>
                  <a:pt x="1121" y="1320"/>
                </a:lnTo>
                <a:lnTo>
                  <a:pt x="1122" y="1320"/>
                </a:lnTo>
                <a:lnTo>
                  <a:pt x="1122" y="1321"/>
                </a:lnTo>
                <a:lnTo>
                  <a:pt x="1121" y="1321"/>
                </a:lnTo>
                <a:lnTo>
                  <a:pt x="1121" y="1322"/>
                </a:lnTo>
                <a:lnTo>
                  <a:pt x="1120" y="1323"/>
                </a:lnTo>
                <a:lnTo>
                  <a:pt x="1120" y="1324"/>
                </a:lnTo>
                <a:lnTo>
                  <a:pt x="1119" y="1324"/>
                </a:lnTo>
                <a:lnTo>
                  <a:pt x="1120" y="1324"/>
                </a:lnTo>
                <a:lnTo>
                  <a:pt x="1119" y="1326"/>
                </a:lnTo>
                <a:lnTo>
                  <a:pt x="1119" y="1327"/>
                </a:lnTo>
                <a:lnTo>
                  <a:pt x="1119" y="1328"/>
                </a:lnTo>
                <a:lnTo>
                  <a:pt x="1118" y="1328"/>
                </a:lnTo>
                <a:lnTo>
                  <a:pt x="1118" y="1329"/>
                </a:lnTo>
                <a:lnTo>
                  <a:pt x="1119" y="1329"/>
                </a:lnTo>
                <a:lnTo>
                  <a:pt x="1119" y="1330"/>
                </a:lnTo>
                <a:lnTo>
                  <a:pt x="1119" y="1331"/>
                </a:lnTo>
                <a:lnTo>
                  <a:pt x="1118" y="1331"/>
                </a:lnTo>
                <a:lnTo>
                  <a:pt x="1119" y="1331"/>
                </a:lnTo>
                <a:lnTo>
                  <a:pt x="1118" y="1331"/>
                </a:lnTo>
                <a:lnTo>
                  <a:pt x="1118" y="1332"/>
                </a:lnTo>
                <a:lnTo>
                  <a:pt x="1118" y="1333"/>
                </a:lnTo>
                <a:lnTo>
                  <a:pt x="1119" y="1333"/>
                </a:lnTo>
                <a:lnTo>
                  <a:pt x="1118" y="1333"/>
                </a:lnTo>
                <a:lnTo>
                  <a:pt x="1118" y="1335"/>
                </a:lnTo>
                <a:lnTo>
                  <a:pt x="1118" y="1336"/>
                </a:lnTo>
                <a:lnTo>
                  <a:pt x="1118" y="1337"/>
                </a:lnTo>
                <a:lnTo>
                  <a:pt x="1118" y="1339"/>
                </a:lnTo>
                <a:lnTo>
                  <a:pt x="1118" y="1340"/>
                </a:lnTo>
                <a:lnTo>
                  <a:pt x="1117" y="1341"/>
                </a:lnTo>
                <a:lnTo>
                  <a:pt x="1116" y="1345"/>
                </a:lnTo>
                <a:lnTo>
                  <a:pt x="1116" y="1346"/>
                </a:lnTo>
                <a:lnTo>
                  <a:pt x="1114" y="1347"/>
                </a:lnTo>
                <a:lnTo>
                  <a:pt x="1112" y="1351"/>
                </a:lnTo>
                <a:lnTo>
                  <a:pt x="1111" y="1353"/>
                </a:lnTo>
                <a:lnTo>
                  <a:pt x="1109" y="1355"/>
                </a:lnTo>
                <a:lnTo>
                  <a:pt x="1107" y="1357"/>
                </a:lnTo>
                <a:lnTo>
                  <a:pt x="1105" y="1358"/>
                </a:lnTo>
                <a:lnTo>
                  <a:pt x="1104" y="1360"/>
                </a:lnTo>
                <a:lnTo>
                  <a:pt x="1103" y="1361"/>
                </a:lnTo>
                <a:lnTo>
                  <a:pt x="1101" y="1362"/>
                </a:lnTo>
                <a:lnTo>
                  <a:pt x="1097" y="1362"/>
                </a:lnTo>
                <a:lnTo>
                  <a:pt x="1095" y="1363"/>
                </a:lnTo>
                <a:lnTo>
                  <a:pt x="1093" y="1365"/>
                </a:lnTo>
                <a:lnTo>
                  <a:pt x="1091" y="1370"/>
                </a:lnTo>
                <a:lnTo>
                  <a:pt x="1087" y="1373"/>
                </a:lnTo>
                <a:lnTo>
                  <a:pt x="1084" y="1378"/>
                </a:lnTo>
                <a:lnTo>
                  <a:pt x="1082" y="1382"/>
                </a:lnTo>
                <a:lnTo>
                  <a:pt x="1082" y="1385"/>
                </a:lnTo>
                <a:lnTo>
                  <a:pt x="1080" y="1386"/>
                </a:lnTo>
                <a:lnTo>
                  <a:pt x="1080" y="1388"/>
                </a:lnTo>
                <a:lnTo>
                  <a:pt x="1079" y="1389"/>
                </a:lnTo>
                <a:lnTo>
                  <a:pt x="1078" y="1391"/>
                </a:lnTo>
                <a:lnTo>
                  <a:pt x="1076" y="1396"/>
                </a:lnTo>
                <a:lnTo>
                  <a:pt x="1076" y="1398"/>
                </a:lnTo>
                <a:lnTo>
                  <a:pt x="1076" y="1399"/>
                </a:lnTo>
                <a:lnTo>
                  <a:pt x="1076" y="1401"/>
                </a:lnTo>
                <a:lnTo>
                  <a:pt x="1075" y="1401"/>
                </a:lnTo>
                <a:lnTo>
                  <a:pt x="1074" y="1402"/>
                </a:lnTo>
                <a:lnTo>
                  <a:pt x="1074" y="1403"/>
                </a:lnTo>
                <a:lnTo>
                  <a:pt x="1073" y="1403"/>
                </a:lnTo>
                <a:lnTo>
                  <a:pt x="1073" y="1404"/>
                </a:lnTo>
                <a:lnTo>
                  <a:pt x="1073" y="1405"/>
                </a:lnTo>
                <a:lnTo>
                  <a:pt x="1071" y="1405"/>
                </a:lnTo>
                <a:lnTo>
                  <a:pt x="1070" y="1405"/>
                </a:lnTo>
                <a:lnTo>
                  <a:pt x="1070" y="1406"/>
                </a:lnTo>
                <a:lnTo>
                  <a:pt x="1071" y="1406"/>
                </a:lnTo>
                <a:lnTo>
                  <a:pt x="1070" y="1407"/>
                </a:lnTo>
                <a:lnTo>
                  <a:pt x="1069" y="1407"/>
                </a:lnTo>
                <a:lnTo>
                  <a:pt x="1069" y="1408"/>
                </a:lnTo>
                <a:lnTo>
                  <a:pt x="1069" y="1410"/>
                </a:lnTo>
                <a:lnTo>
                  <a:pt x="1068" y="1410"/>
                </a:lnTo>
                <a:lnTo>
                  <a:pt x="1068" y="1411"/>
                </a:lnTo>
                <a:lnTo>
                  <a:pt x="1068" y="1412"/>
                </a:lnTo>
                <a:lnTo>
                  <a:pt x="1067" y="1412"/>
                </a:lnTo>
                <a:lnTo>
                  <a:pt x="1067" y="1413"/>
                </a:lnTo>
                <a:lnTo>
                  <a:pt x="1066" y="1413"/>
                </a:lnTo>
                <a:lnTo>
                  <a:pt x="1066" y="1414"/>
                </a:lnTo>
                <a:lnTo>
                  <a:pt x="1065" y="1414"/>
                </a:lnTo>
                <a:lnTo>
                  <a:pt x="1065" y="1415"/>
                </a:lnTo>
                <a:lnTo>
                  <a:pt x="1064" y="1415"/>
                </a:lnTo>
                <a:lnTo>
                  <a:pt x="1064" y="1416"/>
                </a:lnTo>
                <a:lnTo>
                  <a:pt x="1062" y="1416"/>
                </a:lnTo>
                <a:lnTo>
                  <a:pt x="1062" y="1418"/>
                </a:lnTo>
                <a:lnTo>
                  <a:pt x="1061" y="1419"/>
                </a:lnTo>
                <a:lnTo>
                  <a:pt x="1061" y="1420"/>
                </a:lnTo>
                <a:lnTo>
                  <a:pt x="1061" y="1421"/>
                </a:lnTo>
                <a:lnTo>
                  <a:pt x="1060" y="1421"/>
                </a:lnTo>
                <a:lnTo>
                  <a:pt x="1058" y="1423"/>
                </a:lnTo>
                <a:lnTo>
                  <a:pt x="1057" y="1425"/>
                </a:lnTo>
                <a:lnTo>
                  <a:pt x="1056" y="1428"/>
                </a:lnTo>
                <a:lnTo>
                  <a:pt x="1054" y="1428"/>
                </a:lnTo>
                <a:lnTo>
                  <a:pt x="1054" y="1429"/>
                </a:lnTo>
                <a:lnTo>
                  <a:pt x="1054" y="1430"/>
                </a:lnTo>
                <a:lnTo>
                  <a:pt x="1053" y="1431"/>
                </a:lnTo>
                <a:lnTo>
                  <a:pt x="1053" y="1432"/>
                </a:lnTo>
                <a:lnTo>
                  <a:pt x="1052" y="1432"/>
                </a:lnTo>
                <a:lnTo>
                  <a:pt x="1052" y="1431"/>
                </a:lnTo>
                <a:lnTo>
                  <a:pt x="1051" y="1431"/>
                </a:lnTo>
                <a:lnTo>
                  <a:pt x="1050" y="1432"/>
                </a:lnTo>
                <a:lnTo>
                  <a:pt x="1049" y="1432"/>
                </a:lnTo>
                <a:lnTo>
                  <a:pt x="1049" y="1431"/>
                </a:lnTo>
                <a:lnTo>
                  <a:pt x="1050" y="1430"/>
                </a:lnTo>
                <a:lnTo>
                  <a:pt x="1049" y="1430"/>
                </a:lnTo>
                <a:lnTo>
                  <a:pt x="1048" y="1429"/>
                </a:lnTo>
                <a:lnTo>
                  <a:pt x="1045" y="1428"/>
                </a:lnTo>
                <a:lnTo>
                  <a:pt x="1045" y="1429"/>
                </a:lnTo>
                <a:lnTo>
                  <a:pt x="1047" y="1430"/>
                </a:lnTo>
                <a:lnTo>
                  <a:pt x="1045" y="1430"/>
                </a:lnTo>
                <a:lnTo>
                  <a:pt x="1044" y="1430"/>
                </a:lnTo>
                <a:lnTo>
                  <a:pt x="1043" y="1430"/>
                </a:lnTo>
                <a:lnTo>
                  <a:pt x="1040" y="1431"/>
                </a:lnTo>
                <a:lnTo>
                  <a:pt x="1038" y="1432"/>
                </a:lnTo>
                <a:lnTo>
                  <a:pt x="1036" y="1432"/>
                </a:lnTo>
                <a:lnTo>
                  <a:pt x="1034" y="1435"/>
                </a:lnTo>
                <a:lnTo>
                  <a:pt x="1033" y="1435"/>
                </a:lnTo>
                <a:lnTo>
                  <a:pt x="1033" y="1436"/>
                </a:lnTo>
                <a:lnTo>
                  <a:pt x="1034" y="1437"/>
                </a:lnTo>
                <a:lnTo>
                  <a:pt x="1035" y="1437"/>
                </a:lnTo>
                <a:lnTo>
                  <a:pt x="1038" y="1438"/>
                </a:lnTo>
                <a:lnTo>
                  <a:pt x="1038" y="1439"/>
                </a:lnTo>
                <a:lnTo>
                  <a:pt x="1036" y="1439"/>
                </a:lnTo>
                <a:lnTo>
                  <a:pt x="1034" y="1439"/>
                </a:lnTo>
                <a:lnTo>
                  <a:pt x="1033" y="1438"/>
                </a:lnTo>
                <a:lnTo>
                  <a:pt x="1032" y="1438"/>
                </a:lnTo>
                <a:lnTo>
                  <a:pt x="1031" y="1437"/>
                </a:lnTo>
                <a:lnTo>
                  <a:pt x="1030" y="1437"/>
                </a:lnTo>
                <a:lnTo>
                  <a:pt x="1028" y="1437"/>
                </a:lnTo>
                <a:lnTo>
                  <a:pt x="1027" y="1437"/>
                </a:lnTo>
                <a:lnTo>
                  <a:pt x="1026" y="1437"/>
                </a:lnTo>
                <a:lnTo>
                  <a:pt x="1025" y="1438"/>
                </a:lnTo>
                <a:lnTo>
                  <a:pt x="1025" y="1439"/>
                </a:lnTo>
                <a:lnTo>
                  <a:pt x="1024" y="1440"/>
                </a:lnTo>
                <a:lnTo>
                  <a:pt x="1023" y="1439"/>
                </a:lnTo>
                <a:lnTo>
                  <a:pt x="1022" y="1438"/>
                </a:lnTo>
                <a:lnTo>
                  <a:pt x="1023" y="1438"/>
                </a:lnTo>
                <a:lnTo>
                  <a:pt x="1023" y="1437"/>
                </a:lnTo>
                <a:lnTo>
                  <a:pt x="1021" y="1437"/>
                </a:lnTo>
                <a:lnTo>
                  <a:pt x="1019" y="1437"/>
                </a:lnTo>
                <a:lnTo>
                  <a:pt x="1018" y="1438"/>
                </a:lnTo>
                <a:lnTo>
                  <a:pt x="1017" y="1439"/>
                </a:lnTo>
                <a:lnTo>
                  <a:pt x="1014" y="1438"/>
                </a:lnTo>
                <a:lnTo>
                  <a:pt x="1013" y="1438"/>
                </a:lnTo>
                <a:lnTo>
                  <a:pt x="1013" y="1439"/>
                </a:lnTo>
                <a:lnTo>
                  <a:pt x="1012" y="1439"/>
                </a:lnTo>
                <a:lnTo>
                  <a:pt x="1010" y="1440"/>
                </a:lnTo>
                <a:lnTo>
                  <a:pt x="1009" y="1441"/>
                </a:lnTo>
                <a:lnTo>
                  <a:pt x="1008" y="1441"/>
                </a:lnTo>
                <a:lnTo>
                  <a:pt x="1008" y="1444"/>
                </a:lnTo>
                <a:lnTo>
                  <a:pt x="1007" y="1445"/>
                </a:lnTo>
                <a:lnTo>
                  <a:pt x="1008" y="1446"/>
                </a:lnTo>
                <a:lnTo>
                  <a:pt x="1009" y="1447"/>
                </a:lnTo>
                <a:lnTo>
                  <a:pt x="1008" y="1447"/>
                </a:lnTo>
                <a:lnTo>
                  <a:pt x="1005" y="1448"/>
                </a:lnTo>
                <a:lnTo>
                  <a:pt x="999" y="1449"/>
                </a:lnTo>
                <a:lnTo>
                  <a:pt x="998" y="1449"/>
                </a:lnTo>
                <a:lnTo>
                  <a:pt x="996" y="1452"/>
                </a:lnTo>
                <a:lnTo>
                  <a:pt x="995" y="1454"/>
                </a:lnTo>
                <a:lnTo>
                  <a:pt x="996" y="1455"/>
                </a:lnTo>
                <a:lnTo>
                  <a:pt x="996" y="1457"/>
                </a:lnTo>
                <a:lnTo>
                  <a:pt x="997" y="1458"/>
                </a:lnTo>
                <a:lnTo>
                  <a:pt x="997" y="1460"/>
                </a:lnTo>
                <a:lnTo>
                  <a:pt x="998" y="1461"/>
                </a:lnTo>
                <a:lnTo>
                  <a:pt x="998" y="1462"/>
                </a:lnTo>
                <a:lnTo>
                  <a:pt x="998" y="1463"/>
                </a:lnTo>
                <a:lnTo>
                  <a:pt x="997" y="1463"/>
                </a:lnTo>
                <a:lnTo>
                  <a:pt x="996" y="1463"/>
                </a:lnTo>
                <a:lnTo>
                  <a:pt x="996" y="1462"/>
                </a:lnTo>
                <a:lnTo>
                  <a:pt x="995" y="1460"/>
                </a:lnTo>
                <a:lnTo>
                  <a:pt x="992" y="1458"/>
                </a:lnTo>
                <a:lnTo>
                  <a:pt x="991" y="1460"/>
                </a:lnTo>
                <a:lnTo>
                  <a:pt x="990" y="1461"/>
                </a:lnTo>
                <a:lnTo>
                  <a:pt x="988" y="1465"/>
                </a:lnTo>
                <a:lnTo>
                  <a:pt x="989" y="1466"/>
                </a:lnTo>
                <a:lnTo>
                  <a:pt x="988" y="1468"/>
                </a:lnTo>
                <a:lnTo>
                  <a:pt x="988" y="1469"/>
                </a:lnTo>
                <a:lnTo>
                  <a:pt x="988" y="1471"/>
                </a:lnTo>
                <a:lnTo>
                  <a:pt x="988" y="1472"/>
                </a:lnTo>
                <a:lnTo>
                  <a:pt x="990" y="1473"/>
                </a:lnTo>
                <a:lnTo>
                  <a:pt x="992" y="1473"/>
                </a:lnTo>
                <a:lnTo>
                  <a:pt x="992" y="1475"/>
                </a:lnTo>
                <a:lnTo>
                  <a:pt x="991" y="1477"/>
                </a:lnTo>
                <a:lnTo>
                  <a:pt x="991" y="1478"/>
                </a:lnTo>
                <a:lnTo>
                  <a:pt x="992" y="1478"/>
                </a:lnTo>
                <a:lnTo>
                  <a:pt x="992" y="1480"/>
                </a:lnTo>
                <a:lnTo>
                  <a:pt x="990" y="1481"/>
                </a:lnTo>
                <a:lnTo>
                  <a:pt x="989" y="1481"/>
                </a:lnTo>
                <a:lnTo>
                  <a:pt x="988" y="1480"/>
                </a:lnTo>
                <a:lnTo>
                  <a:pt x="988" y="1479"/>
                </a:lnTo>
                <a:lnTo>
                  <a:pt x="989" y="1480"/>
                </a:lnTo>
                <a:lnTo>
                  <a:pt x="990" y="1480"/>
                </a:lnTo>
                <a:lnTo>
                  <a:pt x="990" y="1479"/>
                </a:lnTo>
                <a:lnTo>
                  <a:pt x="990" y="1478"/>
                </a:lnTo>
                <a:lnTo>
                  <a:pt x="990" y="1477"/>
                </a:lnTo>
                <a:lnTo>
                  <a:pt x="988" y="1475"/>
                </a:lnTo>
                <a:lnTo>
                  <a:pt x="988" y="1474"/>
                </a:lnTo>
                <a:lnTo>
                  <a:pt x="987" y="1473"/>
                </a:lnTo>
                <a:lnTo>
                  <a:pt x="985" y="1473"/>
                </a:lnTo>
                <a:lnTo>
                  <a:pt x="985" y="1472"/>
                </a:lnTo>
                <a:lnTo>
                  <a:pt x="985" y="1474"/>
                </a:lnTo>
                <a:lnTo>
                  <a:pt x="984" y="1474"/>
                </a:lnTo>
                <a:lnTo>
                  <a:pt x="982" y="1473"/>
                </a:lnTo>
                <a:lnTo>
                  <a:pt x="981" y="1472"/>
                </a:lnTo>
                <a:lnTo>
                  <a:pt x="981" y="1471"/>
                </a:lnTo>
                <a:lnTo>
                  <a:pt x="980" y="1471"/>
                </a:lnTo>
                <a:lnTo>
                  <a:pt x="979" y="1471"/>
                </a:lnTo>
                <a:lnTo>
                  <a:pt x="979" y="1472"/>
                </a:lnTo>
                <a:lnTo>
                  <a:pt x="978" y="1472"/>
                </a:lnTo>
                <a:lnTo>
                  <a:pt x="978" y="1473"/>
                </a:lnTo>
                <a:lnTo>
                  <a:pt x="976" y="1473"/>
                </a:lnTo>
                <a:lnTo>
                  <a:pt x="976" y="1474"/>
                </a:lnTo>
                <a:lnTo>
                  <a:pt x="978" y="1474"/>
                </a:lnTo>
                <a:lnTo>
                  <a:pt x="978" y="1475"/>
                </a:lnTo>
                <a:lnTo>
                  <a:pt x="978" y="1477"/>
                </a:lnTo>
                <a:lnTo>
                  <a:pt x="979" y="1477"/>
                </a:lnTo>
                <a:lnTo>
                  <a:pt x="978" y="1477"/>
                </a:lnTo>
                <a:lnTo>
                  <a:pt x="978" y="1478"/>
                </a:lnTo>
                <a:lnTo>
                  <a:pt x="976" y="1478"/>
                </a:lnTo>
                <a:lnTo>
                  <a:pt x="976" y="1479"/>
                </a:lnTo>
                <a:lnTo>
                  <a:pt x="976" y="1480"/>
                </a:lnTo>
                <a:lnTo>
                  <a:pt x="978" y="1480"/>
                </a:lnTo>
                <a:lnTo>
                  <a:pt x="978" y="1481"/>
                </a:lnTo>
                <a:lnTo>
                  <a:pt x="976" y="1481"/>
                </a:lnTo>
                <a:lnTo>
                  <a:pt x="976" y="1482"/>
                </a:lnTo>
                <a:lnTo>
                  <a:pt x="975" y="1482"/>
                </a:lnTo>
                <a:lnTo>
                  <a:pt x="974" y="1483"/>
                </a:lnTo>
                <a:lnTo>
                  <a:pt x="974" y="1485"/>
                </a:lnTo>
                <a:lnTo>
                  <a:pt x="974" y="1486"/>
                </a:lnTo>
                <a:lnTo>
                  <a:pt x="974" y="1487"/>
                </a:lnTo>
                <a:lnTo>
                  <a:pt x="975" y="1487"/>
                </a:lnTo>
                <a:lnTo>
                  <a:pt x="974" y="1487"/>
                </a:lnTo>
                <a:lnTo>
                  <a:pt x="975" y="1487"/>
                </a:lnTo>
                <a:lnTo>
                  <a:pt x="975" y="1488"/>
                </a:lnTo>
                <a:lnTo>
                  <a:pt x="976" y="1488"/>
                </a:lnTo>
                <a:lnTo>
                  <a:pt x="975" y="1488"/>
                </a:lnTo>
                <a:lnTo>
                  <a:pt x="975" y="1489"/>
                </a:lnTo>
                <a:lnTo>
                  <a:pt x="974" y="1489"/>
                </a:lnTo>
                <a:lnTo>
                  <a:pt x="974" y="1490"/>
                </a:lnTo>
                <a:lnTo>
                  <a:pt x="974" y="1491"/>
                </a:lnTo>
                <a:lnTo>
                  <a:pt x="975" y="1491"/>
                </a:lnTo>
                <a:lnTo>
                  <a:pt x="975" y="1492"/>
                </a:lnTo>
                <a:lnTo>
                  <a:pt x="976" y="1492"/>
                </a:lnTo>
                <a:lnTo>
                  <a:pt x="976" y="1494"/>
                </a:lnTo>
                <a:lnTo>
                  <a:pt x="976" y="1495"/>
                </a:lnTo>
                <a:lnTo>
                  <a:pt x="978" y="1495"/>
                </a:lnTo>
                <a:lnTo>
                  <a:pt x="979" y="1495"/>
                </a:lnTo>
                <a:lnTo>
                  <a:pt x="979" y="1496"/>
                </a:lnTo>
                <a:lnTo>
                  <a:pt x="979" y="1497"/>
                </a:lnTo>
                <a:lnTo>
                  <a:pt x="978" y="1497"/>
                </a:lnTo>
                <a:lnTo>
                  <a:pt x="976" y="1497"/>
                </a:lnTo>
                <a:lnTo>
                  <a:pt x="975" y="1497"/>
                </a:lnTo>
                <a:lnTo>
                  <a:pt x="974" y="1496"/>
                </a:lnTo>
                <a:lnTo>
                  <a:pt x="973" y="1496"/>
                </a:lnTo>
                <a:lnTo>
                  <a:pt x="972" y="1496"/>
                </a:lnTo>
                <a:lnTo>
                  <a:pt x="972" y="1495"/>
                </a:lnTo>
                <a:lnTo>
                  <a:pt x="971" y="1496"/>
                </a:lnTo>
                <a:lnTo>
                  <a:pt x="970" y="1496"/>
                </a:lnTo>
                <a:lnTo>
                  <a:pt x="970" y="1497"/>
                </a:lnTo>
                <a:lnTo>
                  <a:pt x="969" y="1497"/>
                </a:lnTo>
                <a:lnTo>
                  <a:pt x="967" y="1497"/>
                </a:lnTo>
                <a:lnTo>
                  <a:pt x="967" y="1499"/>
                </a:lnTo>
                <a:lnTo>
                  <a:pt x="967" y="1500"/>
                </a:lnTo>
                <a:lnTo>
                  <a:pt x="966" y="1500"/>
                </a:lnTo>
                <a:lnTo>
                  <a:pt x="967" y="1500"/>
                </a:lnTo>
                <a:lnTo>
                  <a:pt x="967" y="1502"/>
                </a:lnTo>
                <a:lnTo>
                  <a:pt x="967" y="1503"/>
                </a:lnTo>
                <a:lnTo>
                  <a:pt x="967" y="1504"/>
                </a:lnTo>
                <a:lnTo>
                  <a:pt x="967" y="1505"/>
                </a:lnTo>
                <a:lnTo>
                  <a:pt x="969" y="1505"/>
                </a:lnTo>
                <a:lnTo>
                  <a:pt x="969" y="1506"/>
                </a:lnTo>
                <a:lnTo>
                  <a:pt x="969" y="1507"/>
                </a:lnTo>
                <a:lnTo>
                  <a:pt x="969" y="1508"/>
                </a:lnTo>
                <a:lnTo>
                  <a:pt x="970" y="1508"/>
                </a:lnTo>
                <a:lnTo>
                  <a:pt x="970" y="1510"/>
                </a:lnTo>
                <a:lnTo>
                  <a:pt x="971" y="1510"/>
                </a:lnTo>
                <a:lnTo>
                  <a:pt x="971" y="1511"/>
                </a:lnTo>
                <a:lnTo>
                  <a:pt x="972" y="1511"/>
                </a:lnTo>
                <a:lnTo>
                  <a:pt x="973" y="1512"/>
                </a:lnTo>
                <a:lnTo>
                  <a:pt x="973" y="1513"/>
                </a:lnTo>
                <a:lnTo>
                  <a:pt x="974" y="1513"/>
                </a:lnTo>
                <a:lnTo>
                  <a:pt x="974" y="1514"/>
                </a:lnTo>
                <a:lnTo>
                  <a:pt x="975" y="1515"/>
                </a:lnTo>
                <a:lnTo>
                  <a:pt x="976" y="1515"/>
                </a:lnTo>
                <a:lnTo>
                  <a:pt x="976" y="1516"/>
                </a:lnTo>
                <a:lnTo>
                  <a:pt x="978" y="1516"/>
                </a:lnTo>
                <a:lnTo>
                  <a:pt x="978" y="1517"/>
                </a:lnTo>
                <a:lnTo>
                  <a:pt x="979" y="1517"/>
                </a:lnTo>
                <a:lnTo>
                  <a:pt x="979" y="1516"/>
                </a:lnTo>
                <a:lnTo>
                  <a:pt x="980" y="1517"/>
                </a:lnTo>
                <a:lnTo>
                  <a:pt x="981" y="1519"/>
                </a:lnTo>
                <a:lnTo>
                  <a:pt x="981" y="1520"/>
                </a:lnTo>
                <a:lnTo>
                  <a:pt x="980" y="1519"/>
                </a:lnTo>
                <a:lnTo>
                  <a:pt x="979" y="1519"/>
                </a:lnTo>
                <a:lnTo>
                  <a:pt x="978" y="1519"/>
                </a:lnTo>
                <a:lnTo>
                  <a:pt x="978" y="1517"/>
                </a:lnTo>
                <a:lnTo>
                  <a:pt x="976" y="1517"/>
                </a:lnTo>
                <a:lnTo>
                  <a:pt x="976" y="1516"/>
                </a:lnTo>
                <a:lnTo>
                  <a:pt x="975" y="1516"/>
                </a:lnTo>
                <a:lnTo>
                  <a:pt x="975" y="1517"/>
                </a:lnTo>
                <a:lnTo>
                  <a:pt x="974" y="1517"/>
                </a:lnTo>
                <a:lnTo>
                  <a:pt x="975" y="1519"/>
                </a:lnTo>
                <a:lnTo>
                  <a:pt x="974" y="1519"/>
                </a:lnTo>
                <a:lnTo>
                  <a:pt x="974" y="1517"/>
                </a:lnTo>
                <a:lnTo>
                  <a:pt x="974" y="1519"/>
                </a:lnTo>
                <a:lnTo>
                  <a:pt x="973" y="1519"/>
                </a:lnTo>
                <a:lnTo>
                  <a:pt x="973" y="1520"/>
                </a:lnTo>
                <a:lnTo>
                  <a:pt x="972" y="1519"/>
                </a:lnTo>
                <a:lnTo>
                  <a:pt x="971" y="1519"/>
                </a:lnTo>
                <a:lnTo>
                  <a:pt x="971" y="1520"/>
                </a:lnTo>
                <a:lnTo>
                  <a:pt x="971" y="1519"/>
                </a:lnTo>
                <a:lnTo>
                  <a:pt x="970" y="1519"/>
                </a:lnTo>
                <a:lnTo>
                  <a:pt x="970" y="1520"/>
                </a:lnTo>
                <a:lnTo>
                  <a:pt x="969" y="1520"/>
                </a:lnTo>
                <a:lnTo>
                  <a:pt x="969" y="1519"/>
                </a:lnTo>
                <a:lnTo>
                  <a:pt x="969" y="1520"/>
                </a:lnTo>
                <a:lnTo>
                  <a:pt x="969" y="1521"/>
                </a:lnTo>
                <a:lnTo>
                  <a:pt x="967" y="1521"/>
                </a:lnTo>
                <a:lnTo>
                  <a:pt x="967" y="1520"/>
                </a:lnTo>
                <a:lnTo>
                  <a:pt x="966" y="1520"/>
                </a:lnTo>
                <a:lnTo>
                  <a:pt x="965" y="1520"/>
                </a:lnTo>
                <a:lnTo>
                  <a:pt x="965" y="1519"/>
                </a:lnTo>
                <a:lnTo>
                  <a:pt x="966" y="1519"/>
                </a:lnTo>
                <a:lnTo>
                  <a:pt x="966" y="1517"/>
                </a:lnTo>
                <a:lnTo>
                  <a:pt x="965" y="1517"/>
                </a:lnTo>
                <a:lnTo>
                  <a:pt x="965" y="1516"/>
                </a:lnTo>
                <a:lnTo>
                  <a:pt x="965" y="1515"/>
                </a:lnTo>
                <a:lnTo>
                  <a:pt x="965" y="1514"/>
                </a:lnTo>
                <a:lnTo>
                  <a:pt x="966" y="1514"/>
                </a:lnTo>
                <a:lnTo>
                  <a:pt x="966" y="1513"/>
                </a:lnTo>
                <a:lnTo>
                  <a:pt x="967" y="1513"/>
                </a:lnTo>
                <a:lnTo>
                  <a:pt x="969" y="1513"/>
                </a:lnTo>
                <a:lnTo>
                  <a:pt x="969" y="1512"/>
                </a:lnTo>
                <a:lnTo>
                  <a:pt x="970" y="1513"/>
                </a:lnTo>
                <a:lnTo>
                  <a:pt x="970" y="1512"/>
                </a:lnTo>
                <a:lnTo>
                  <a:pt x="970" y="1511"/>
                </a:lnTo>
                <a:lnTo>
                  <a:pt x="969" y="1511"/>
                </a:lnTo>
                <a:lnTo>
                  <a:pt x="969" y="1510"/>
                </a:lnTo>
                <a:lnTo>
                  <a:pt x="967" y="1510"/>
                </a:lnTo>
                <a:lnTo>
                  <a:pt x="967" y="1508"/>
                </a:lnTo>
                <a:lnTo>
                  <a:pt x="966" y="1510"/>
                </a:lnTo>
                <a:lnTo>
                  <a:pt x="966" y="1508"/>
                </a:lnTo>
                <a:lnTo>
                  <a:pt x="966" y="1507"/>
                </a:lnTo>
                <a:lnTo>
                  <a:pt x="966" y="1506"/>
                </a:lnTo>
                <a:lnTo>
                  <a:pt x="965" y="1506"/>
                </a:lnTo>
                <a:lnTo>
                  <a:pt x="965" y="1505"/>
                </a:lnTo>
                <a:lnTo>
                  <a:pt x="965" y="1504"/>
                </a:lnTo>
                <a:lnTo>
                  <a:pt x="964" y="1504"/>
                </a:lnTo>
                <a:lnTo>
                  <a:pt x="964" y="1503"/>
                </a:lnTo>
                <a:lnTo>
                  <a:pt x="964" y="1504"/>
                </a:lnTo>
                <a:lnTo>
                  <a:pt x="963" y="1504"/>
                </a:lnTo>
                <a:lnTo>
                  <a:pt x="962" y="1504"/>
                </a:lnTo>
                <a:lnTo>
                  <a:pt x="961" y="1504"/>
                </a:lnTo>
                <a:lnTo>
                  <a:pt x="959" y="1503"/>
                </a:lnTo>
                <a:lnTo>
                  <a:pt x="958" y="1503"/>
                </a:lnTo>
                <a:lnTo>
                  <a:pt x="958" y="1504"/>
                </a:lnTo>
                <a:lnTo>
                  <a:pt x="959" y="1504"/>
                </a:lnTo>
                <a:lnTo>
                  <a:pt x="959" y="1505"/>
                </a:lnTo>
                <a:lnTo>
                  <a:pt x="958" y="1505"/>
                </a:lnTo>
                <a:lnTo>
                  <a:pt x="957" y="1505"/>
                </a:lnTo>
                <a:lnTo>
                  <a:pt x="957" y="1506"/>
                </a:lnTo>
                <a:lnTo>
                  <a:pt x="958" y="1506"/>
                </a:lnTo>
                <a:lnTo>
                  <a:pt x="958" y="1507"/>
                </a:lnTo>
                <a:lnTo>
                  <a:pt x="959" y="1507"/>
                </a:lnTo>
                <a:lnTo>
                  <a:pt x="958" y="1507"/>
                </a:lnTo>
                <a:lnTo>
                  <a:pt x="958" y="1508"/>
                </a:lnTo>
                <a:lnTo>
                  <a:pt x="957" y="1508"/>
                </a:lnTo>
                <a:lnTo>
                  <a:pt x="957" y="1510"/>
                </a:lnTo>
                <a:lnTo>
                  <a:pt x="957" y="1511"/>
                </a:lnTo>
                <a:lnTo>
                  <a:pt x="958" y="1511"/>
                </a:lnTo>
                <a:lnTo>
                  <a:pt x="958" y="1512"/>
                </a:lnTo>
                <a:lnTo>
                  <a:pt x="959" y="1512"/>
                </a:lnTo>
                <a:lnTo>
                  <a:pt x="961" y="1512"/>
                </a:lnTo>
                <a:lnTo>
                  <a:pt x="959" y="1512"/>
                </a:lnTo>
                <a:lnTo>
                  <a:pt x="958" y="1512"/>
                </a:lnTo>
                <a:lnTo>
                  <a:pt x="957" y="1512"/>
                </a:lnTo>
                <a:lnTo>
                  <a:pt x="957" y="1511"/>
                </a:lnTo>
                <a:lnTo>
                  <a:pt x="957" y="1512"/>
                </a:lnTo>
                <a:lnTo>
                  <a:pt x="956" y="1511"/>
                </a:lnTo>
                <a:lnTo>
                  <a:pt x="957" y="1512"/>
                </a:lnTo>
                <a:lnTo>
                  <a:pt x="957" y="1513"/>
                </a:lnTo>
                <a:lnTo>
                  <a:pt x="957" y="1514"/>
                </a:lnTo>
                <a:lnTo>
                  <a:pt x="957" y="1515"/>
                </a:lnTo>
                <a:lnTo>
                  <a:pt x="957" y="1516"/>
                </a:lnTo>
                <a:lnTo>
                  <a:pt x="956" y="1516"/>
                </a:lnTo>
                <a:lnTo>
                  <a:pt x="957" y="1516"/>
                </a:lnTo>
                <a:lnTo>
                  <a:pt x="958" y="1517"/>
                </a:lnTo>
                <a:lnTo>
                  <a:pt x="959" y="1517"/>
                </a:lnTo>
                <a:lnTo>
                  <a:pt x="961" y="1517"/>
                </a:lnTo>
                <a:lnTo>
                  <a:pt x="961" y="1519"/>
                </a:lnTo>
                <a:lnTo>
                  <a:pt x="959" y="1519"/>
                </a:lnTo>
                <a:lnTo>
                  <a:pt x="959" y="1517"/>
                </a:lnTo>
                <a:lnTo>
                  <a:pt x="958" y="1517"/>
                </a:lnTo>
                <a:lnTo>
                  <a:pt x="958" y="1519"/>
                </a:lnTo>
                <a:lnTo>
                  <a:pt x="957" y="1519"/>
                </a:lnTo>
                <a:lnTo>
                  <a:pt x="958" y="1519"/>
                </a:lnTo>
                <a:lnTo>
                  <a:pt x="959" y="1519"/>
                </a:lnTo>
                <a:lnTo>
                  <a:pt x="959" y="1520"/>
                </a:lnTo>
                <a:lnTo>
                  <a:pt x="959" y="1521"/>
                </a:lnTo>
                <a:lnTo>
                  <a:pt x="959" y="1520"/>
                </a:lnTo>
                <a:lnTo>
                  <a:pt x="958" y="1520"/>
                </a:lnTo>
                <a:lnTo>
                  <a:pt x="957" y="1519"/>
                </a:lnTo>
                <a:lnTo>
                  <a:pt x="956" y="1520"/>
                </a:lnTo>
                <a:lnTo>
                  <a:pt x="956" y="1521"/>
                </a:lnTo>
                <a:lnTo>
                  <a:pt x="955" y="1521"/>
                </a:lnTo>
                <a:lnTo>
                  <a:pt x="955" y="1520"/>
                </a:lnTo>
                <a:lnTo>
                  <a:pt x="955" y="1521"/>
                </a:lnTo>
                <a:lnTo>
                  <a:pt x="954" y="1521"/>
                </a:lnTo>
                <a:lnTo>
                  <a:pt x="954" y="1520"/>
                </a:lnTo>
                <a:lnTo>
                  <a:pt x="953" y="1520"/>
                </a:lnTo>
                <a:lnTo>
                  <a:pt x="952" y="1519"/>
                </a:lnTo>
                <a:lnTo>
                  <a:pt x="950" y="1519"/>
                </a:lnTo>
                <a:lnTo>
                  <a:pt x="949" y="1519"/>
                </a:lnTo>
                <a:lnTo>
                  <a:pt x="948" y="1519"/>
                </a:lnTo>
                <a:lnTo>
                  <a:pt x="947" y="1519"/>
                </a:lnTo>
                <a:lnTo>
                  <a:pt x="947" y="1517"/>
                </a:lnTo>
                <a:lnTo>
                  <a:pt x="946" y="1517"/>
                </a:lnTo>
                <a:lnTo>
                  <a:pt x="946" y="1516"/>
                </a:lnTo>
                <a:lnTo>
                  <a:pt x="946" y="1515"/>
                </a:lnTo>
                <a:lnTo>
                  <a:pt x="946" y="1514"/>
                </a:lnTo>
                <a:lnTo>
                  <a:pt x="945" y="1514"/>
                </a:lnTo>
                <a:lnTo>
                  <a:pt x="945" y="1515"/>
                </a:lnTo>
                <a:lnTo>
                  <a:pt x="945" y="1514"/>
                </a:lnTo>
                <a:lnTo>
                  <a:pt x="944" y="1514"/>
                </a:lnTo>
                <a:lnTo>
                  <a:pt x="944" y="1515"/>
                </a:lnTo>
                <a:lnTo>
                  <a:pt x="945" y="1515"/>
                </a:lnTo>
                <a:lnTo>
                  <a:pt x="945" y="1516"/>
                </a:lnTo>
                <a:lnTo>
                  <a:pt x="945" y="1517"/>
                </a:lnTo>
                <a:lnTo>
                  <a:pt x="945" y="1519"/>
                </a:lnTo>
                <a:lnTo>
                  <a:pt x="946" y="1519"/>
                </a:lnTo>
                <a:lnTo>
                  <a:pt x="946" y="1520"/>
                </a:lnTo>
                <a:lnTo>
                  <a:pt x="947" y="1520"/>
                </a:lnTo>
                <a:lnTo>
                  <a:pt x="947" y="1521"/>
                </a:lnTo>
                <a:lnTo>
                  <a:pt x="948" y="1521"/>
                </a:lnTo>
                <a:lnTo>
                  <a:pt x="948" y="1522"/>
                </a:lnTo>
                <a:lnTo>
                  <a:pt x="949" y="1522"/>
                </a:lnTo>
                <a:lnTo>
                  <a:pt x="949" y="1523"/>
                </a:lnTo>
                <a:lnTo>
                  <a:pt x="950" y="1523"/>
                </a:lnTo>
                <a:lnTo>
                  <a:pt x="952" y="1523"/>
                </a:lnTo>
                <a:lnTo>
                  <a:pt x="953" y="1523"/>
                </a:lnTo>
                <a:lnTo>
                  <a:pt x="953" y="1522"/>
                </a:lnTo>
                <a:lnTo>
                  <a:pt x="953" y="1523"/>
                </a:lnTo>
                <a:lnTo>
                  <a:pt x="954" y="1523"/>
                </a:lnTo>
                <a:lnTo>
                  <a:pt x="954" y="1524"/>
                </a:lnTo>
                <a:lnTo>
                  <a:pt x="954" y="1525"/>
                </a:lnTo>
                <a:lnTo>
                  <a:pt x="953" y="1525"/>
                </a:lnTo>
                <a:lnTo>
                  <a:pt x="953" y="1527"/>
                </a:lnTo>
                <a:lnTo>
                  <a:pt x="954" y="1527"/>
                </a:lnTo>
                <a:lnTo>
                  <a:pt x="954" y="1528"/>
                </a:lnTo>
                <a:lnTo>
                  <a:pt x="954" y="1529"/>
                </a:lnTo>
                <a:lnTo>
                  <a:pt x="954" y="1528"/>
                </a:lnTo>
                <a:lnTo>
                  <a:pt x="953" y="1528"/>
                </a:lnTo>
                <a:lnTo>
                  <a:pt x="953" y="1529"/>
                </a:lnTo>
                <a:lnTo>
                  <a:pt x="954" y="1529"/>
                </a:lnTo>
                <a:lnTo>
                  <a:pt x="954" y="1530"/>
                </a:lnTo>
                <a:lnTo>
                  <a:pt x="955" y="1530"/>
                </a:lnTo>
                <a:lnTo>
                  <a:pt x="955" y="1529"/>
                </a:lnTo>
                <a:lnTo>
                  <a:pt x="955" y="1530"/>
                </a:lnTo>
                <a:lnTo>
                  <a:pt x="956" y="1530"/>
                </a:lnTo>
                <a:lnTo>
                  <a:pt x="956" y="1531"/>
                </a:lnTo>
                <a:lnTo>
                  <a:pt x="957" y="1531"/>
                </a:lnTo>
                <a:lnTo>
                  <a:pt x="957" y="1532"/>
                </a:lnTo>
                <a:lnTo>
                  <a:pt x="958" y="1532"/>
                </a:lnTo>
                <a:lnTo>
                  <a:pt x="958" y="1533"/>
                </a:lnTo>
                <a:lnTo>
                  <a:pt x="957" y="1533"/>
                </a:lnTo>
                <a:lnTo>
                  <a:pt x="956" y="1533"/>
                </a:lnTo>
                <a:lnTo>
                  <a:pt x="956" y="1532"/>
                </a:lnTo>
                <a:lnTo>
                  <a:pt x="955" y="1532"/>
                </a:lnTo>
                <a:lnTo>
                  <a:pt x="955" y="1531"/>
                </a:lnTo>
                <a:lnTo>
                  <a:pt x="954" y="1531"/>
                </a:lnTo>
                <a:lnTo>
                  <a:pt x="954" y="1530"/>
                </a:lnTo>
                <a:lnTo>
                  <a:pt x="953" y="1530"/>
                </a:lnTo>
                <a:lnTo>
                  <a:pt x="952" y="1529"/>
                </a:lnTo>
                <a:lnTo>
                  <a:pt x="952" y="1528"/>
                </a:lnTo>
                <a:lnTo>
                  <a:pt x="953" y="1528"/>
                </a:lnTo>
                <a:lnTo>
                  <a:pt x="953" y="1527"/>
                </a:lnTo>
                <a:lnTo>
                  <a:pt x="952" y="1527"/>
                </a:lnTo>
                <a:lnTo>
                  <a:pt x="952" y="1525"/>
                </a:lnTo>
                <a:lnTo>
                  <a:pt x="950" y="1525"/>
                </a:lnTo>
                <a:lnTo>
                  <a:pt x="949" y="1524"/>
                </a:lnTo>
                <a:lnTo>
                  <a:pt x="948" y="1524"/>
                </a:lnTo>
                <a:lnTo>
                  <a:pt x="948" y="1523"/>
                </a:lnTo>
                <a:lnTo>
                  <a:pt x="947" y="1523"/>
                </a:lnTo>
                <a:lnTo>
                  <a:pt x="946" y="1523"/>
                </a:lnTo>
                <a:lnTo>
                  <a:pt x="946" y="1522"/>
                </a:lnTo>
                <a:lnTo>
                  <a:pt x="945" y="1522"/>
                </a:lnTo>
                <a:lnTo>
                  <a:pt x="944" y="1522"/>
                </a:lnTo>
                <a:lnTo>
                  <a:pt x="943" y="1522"/>
                </a:lnTo>
                <a:lnTo>
                  <a:pt x="943" y="1521"/>
                </a:lnTo>
                <a:lnTo>
                  <a:pt x="941" y="1521"/>
                </a:lnTo>
                <a:lnTo>
                  <a:pt x="940" y="1521"/>
                </a:lnTo>
                <a:lnTo>
                  <a:pt x="939" y="1521"/>
                </a:lnTo>
                <a:lnTo>
                  <a:pt x="939" y="1522"/>
                </a:lnTo>
                <a:lnTo>
                  <a:pt x="938" y="1522"/>
                </a:lnTo>
                <a:lnTo>
                  <a:pt x="937" y="1523"/>
                </a:lnTo>
                <a:lnTo>
                  <a:pt x="937" y="1524"/>
                </a:lnTo>
                <a:lnTo>
                  <a:pt x="936" y="1524"/>
                </a:lnTo>
                <a:lnTo>
                  <a:pt x="936" y="1525"/>
                </a:lnTo>
                <a:lnTo>
                  <a:pt x="936" y="1527"/>
                </a:lnTo>
                <a:lnTo>
                  <a:pt x="936" y="1528"/>
                </a:lnTo>
                <a:lnTo>
                  <a:pt x="937" y="1528"/>
                </a:lnTo>
                <a:lnTo>
                  <a:pt x="937" y="1529"/>
                </a:lnTo>
                <a:lnTo>
                  <a:pt x="938" y="1529"/>
                </a:lnTo>
                <a:lnTo>
                  <a:pt x="938" y="1530"/>
                </a:lnTo>
                <a:lnTo>
                  <a:pt x="938" y="1531"/>
                </a:lnTo>
                <a:lnTo>
                  <a:pt x="939" y="1532"/>
                </a:lnTo>
                <a:lnTo>
                  <a:pt x="940" y="1532"/>
                </a:lnTo>
                <a:lnTo>
                  <a:pt x="941" y="1532"/>
                </a:lnTo>
                <a:lnTo>
                  <a:pt x="941" y="1533"/>
                </a:lnTo>
                <a:lnTo>
                  <a:pt x="940" y="1535"/>
                </a:lnTo>
                <a:lnTo>
                  <a:pt x="939" y="1535"/>
                </a:lnTo>
                <a:lnTo>
                  <a:pt x="939" y="1533"/>
                </a:lnTo>
                <a:lnTo>
                  <a:pt x="938" y="1533"/>
                </a:lnTo>
                <a:lnTo>
                  <a:pt x="938" y="1532"/>
                </a:lnTo>
                <a:lnTo>
                  <a:pt x="937" y="1531"/>
                </a:lnTo>
                <a:lnTo>
                  <a:pt x="936" y="1531"/>
                </a:lnTo>
                <a:lnTo>
                  <a:pt x="936" y="1530"/>
                </a:lnTo>
                <a:lnTo>
                  <a:pt x="936" y="1529"/>
                </a:lnTo>
                <a:lnTo>
                  <a:pt x="935" y="1529"/>
                </a:lnTo>
                <a:lnTo>
                  <a:pt x="933" y="1529"/>
                </a:lnTo>
                <a:lnTo>
                  <a:pt x="932" y="1529"/>
                </a:lnTo>
                <a:lnTo>
                  <a:pt x="932" y="1530"/>
                </a:lnTo>
                <a:lnTo>
                  <a:pt x="931" y="1530"/>
                </a:lnTo>
                <a:lnTo>
                  <a:pt x="930" y="1530"/>
                </a:lnTo>
                <a:lnTo>
                  <a:pt x="930" y="1531"/>
                </a:lnTo>
                <a:lnTo>
                  <a:pt x="930" y="1532"/>
                </a:lnTo>
                <a:lnTo>
                  <a:pt x="930" y="1533"/>
                </a:lnTo>
                <a:lnTo>
                  <a:pt x="929" y="1533"/>
                </a:lnTo>
                <a:lnTo>
                  <a:pt x="929" y="1535"/>
                </a:lnTo>
                <a:lnTo>
                  <a:pt x="929" y="1536"/>
                </a:lnTo>
                <a:lnTo>
                  <a:pt x="930" y="1536"/>
                </a:lnTo>
                <a:lnTo>
                  <a:pt x="930" y="1537"/>
                </a:lnTo>
                <a:lnTo>
                  <a:pt x="930" y="1538"/>
                </a:lnTo>
                <a:lnTo>
                  <a:pt x="929" y="1538"/>
                </a:lnTo>
                <a:lnTo>
                  <a:pt x="929" y="1539"/>
                </a:lnTo>
                <a:lnTo>
                  <a:pt x="929" y="1540"/>
                </a:lnTo>
                <a:lnTo>
                  <a:pt x="929" y="1541"/>
                </a:lnTo>
                <a:lnTo>
                  <a:pt x="929" y="1542"/>
                </a:lnTo>
                <a:lnTo>
                  <a:pt x="930" y="1542"/>
                </a:lnTo>
                <a:lnTo>
                  <a:pt x="930" y="1544"/>
                </a:lnTo>
                <a:lnTo>
                  <a:pt x="929" y="1544"/>
                </a:lnTo>
                <a:lnTo>
                  <a:pt x="928" y="1545"/>
                </a:lnTo>
                <a:lnTo>
                  <a:pt x="928" y="1546"/>
                </a:lnTo>
                <a:lnTo>
                  <a:pt x="928" y="1547"/>
                </a:lnTo>
                <a:lnTo>
                  <a:pt x="928" y="1548"/>
                </a:lnTo>
                <a:lnTo>
                  <a:pt x="928" y="1549"/>
                </a:lnTo>
                <a:lnTo>
                  <a:pt x="928" y="1550"/>
                </a:lnTo>
                <a:lnTo>
                  <a:pt x="929" y="1550"/>
                </a:lnTo>
                <a:lnTo>
                  <a:pt x="930" y="1552"/>
                </a:lnTo>
                <a:lnTo>
                  <a:pt x="931" y="1553"/>
                </a:lnTo>
                <a:lnTo>
                  <a:pt x="931" y="1554"/>
                </a:lnTo>
                <a:lnTo>
                  <a:pt x="932" y="1554"/>
                </a:lnTo>
                <a:lnTo>
                  <a:pt x="932" y="1555"/>
                </a:lnTo>
                <a:lnTo>
                  <a:pt x="933" y="1555"/>
                </a:lnTo>
                <a:lnTo>
                  <a:pt x="935" y="1555"/>
                </a:lnTo>
                <a:lnTo>
                  <a:pt x="936" y="1555"/>
                </a:lnTo>
                <a:lnTo>
                  <a:pt x="936" y="1556"/>
                </a:lnTo>
                <a:lnTo>
                  <a:pt x="937" y="1556"/>
                </a:lnTo>
                <a:lnTo>
                  <a:pt x="938" y="1556"/>
                </a:lnTo>
                <a:lnTo>
                  <a:pt x="939" y="1556"/>
                </a:lnTo>
                <a:lnTo>
                  <a:pt x="940" y="1556"/>
                </a:lnTo>
                <a:lnTo>
                  <a:pt x="940" y="1555"/>
                </a:lnTo>
                <a:lnTo>
                  <a:pt x="941" y="1556"/>
                </a:lnTo>
                <a:lnTo>
                  <a:pt x="941" y="1557"/>
                </a:lnTo>
                <a:lnTo>
                  <a:pt x="941" y="1558"/>
                </a:lnTo>
                <a:lnTo>
                  <a:pt x="940" y="1561"/>
                </a:lnTo>
                <a:lnTo>
                  <a:pt x="940" y="1562"/>
                </a:lnTo>
                <a:lnTo>
                  <a:pt x="939" y="1563"/>
                </a:lnTo>
                <a:lnTo>
                  <a:pt x="939" y="1564"/>
                </a:lnTo>
                <a:lnTo>
                  <a:pt x="938" y="1565"/>
                </a:lnTo>
                <a:lnTo>
                  <a:pt x="938" y="1566"/>
                </a:lnTo>
                <a:lnTo>
                  <a:pt x="938" y="1567"/>
                </a:lnTo>
                <a:lnTo>
                  <a:pt x="939" y="1569"/>
                </a:lnTo>
                <a:lnTo>
                  <a:pt x="939" y="1570"/>
                </a:lnTo>
                <a:lnTo>
                  <a:pt x="938" y="1570"/>
                </a:lnTo>
                <a:lnTo>
                  <a:pt x="938" y="1571"/>
                </a:lnTo>
                <a:lnTo>
                  <a:pt x="938" y="1572"/>
                </a:lnTo>
                <a:lnTo>
                  <a:pt x="938" y="1573"/>
                </a:lnTo>
                <a:lnTo>
                  <a:pt x="938" y="1574"/>
                </a:lnTo>
                <a:lnTo>
                  <a:pt x="939" y="1575"/>
                </a:lnTo>
                <a:lnTo>
                  <a:pt x="939" y="1577"/>
                </a:lnTo>
                <a:lnTo>
                  <a:pt x="939" y="1578"/>
                </a:lnTo>
                <a:lnTo>
                  <a:pt x="940" y="1578"/>
                </a:lnTo>
                <a:lnTo>
                  <a:pt x="940" y="1579"/>
                </a:lnTo>
                <a:lnTo>
                  <a:pt x="940" y="1580"/>
                </a:lnTo>
                <a:lnTo>
                  <a:pt x="939" y="1581"/>
                </a:lnTo>
                <a:lnTo>
                  <a:pt x="939" y="1582"/>
                </a:lnTo>
                <a:lnTo>
                  <a:pt x="939" y="1583"/>
                </a:lnTo>
                <a:lnTo>
                  <a:pt x="939" y="1584"/>
                </a:lnTo>
                <a:lnTo>
                  <a:pt x="938" y="1586"/>
                </a:lnTo>
                <a:lnTo>
                  <a:pt x="938" y="1584"/>
                </a:lnTo>
                <a:lnTo>
                  <a:pt x="938" y="1583"/>
                </a:lnTo>
                <a:lnTo>
                  <a:pt x="937" y="1583"/>
                </a:lnTo>
                <a:lnTo>
                  <a:pt x="937" y="1582"/>
                </a:lnTo>
                <a:lnTo>
                  <a:pt x="936" y="1582"/>
                </a:lnTo>
                <a:lnTo>
                  <a:pt x="936" y="1581"/>
                </a:lnTo>
                <a:lnTo>
                  <a:pt x="936" y="1580"/>
                </a:lnTo>
                <a:lnTo>
                  <a:pt x="937" y="1580"/>
                </a:lnTo>
                <a:lnTo>
                  <a:pt x="936" y="1579"/>
                </a:lnTo>
                <a:lnTo>
                  <a:pt x="936" y="1578"/>
                </a:lnTo>
                <a:lnTo>
                  <a:pt x="935" y="1578"/>
                </a:lnTo>
                <a:lnTo>
                  <a:pt x="933" y="1578"/>
                </a:lnTo>
                <a:lnTo>
                  <a:pt x="933" y="1577"/>
                </a:lnTo>
                <a:lnTo>
                  <a:pt x="933" y="1575"/>
                </a:lnTo>
                <a:lnTo>
                  <a:pt x="932" y="1575"/>
                </a:lnTo>
                <a:lnTo>
                  <a:pt x="932" y="1574"/>
                </a:lnTo>
                <a:lnTo>
                  <a:pt x="932" y="1573"/>
                </a:lnTo>
                <a:lnTo>
                  <a:pt x="933" y="1573"/>
                </a:lnTo>
                <a:lnTo>
                  <a:pt x="933" y="1572"/>
                </a:lnTo>
                <a:lnTo>
                  <a:pt x="932" y="1572"/>
                </a:lnTo>
                <a:lnTo>
                  <a:pt x="932" y="1573"/>
                </a:lnTo>
                <a:lnTo>
                  <a:pt x="932" y="1572"/>
                </a:lnTo>
                <a:lnTo>
                  <a:pt x="932" y="1571"/>
                </a:lnTo>
                <a:lnTo>
                  <a:pt x="932" y="1570"/>
                </a:lnTo>
                <a:lnTo>
                  <a:pt x="931" y="1570"/>
                </a:lnTo>
                <a:lnTo>
                  <a:pt x="930" y="1570"/>
                </a:lnTo>
                <a:lnTo>
                  <a:pt x="929" y="1570"/>
                </a:lnTo>
                <a:lnTo>
                  <a:pt x="928" y="1570"/>
                </a:lnTo>
                <a:lnTo>
                  <a:pt x="928" y="1571"/>
                </a:lnTo>
                <a:lnTo>
                  <a:pt x="928" y="1572"/>
                </a:lnTo>
                <a:lnTo>
                  <a:pt x="927" y="1572"/>
                </a:lnTo>
                <a:lnTo>
                  <a:pt x="926" y="1572"/>
                </a:lnTo>
                <a:lnTo>
                  <a:pt x="926" y="1573"/>
                </a:lnTo>
                <a:lnTo>
                  <a:pt x="926" y="1574"/>
                </a:lnTo>
                <a:lnTo>
                  <a:pt x="924" y="1574"/>
                </a:lnTo>
                <a:lnTo>
                  <a:pt x="924" y="1575"/>
                </a:lnTo>
                <a:lnTo>
                  <a:pt x="926" y="1575"/>
                </a:lnTo>
                <a:lnTo>
                  <a:pt x="926" y="1577"/>
                </a:lnTo>
                <a:lnTo>
                  <a:pt x="924" y="1577"/>
                </a:lnTo>
                <a:lnTo>
                  <a:pt x="924" y="1575"/>
                </a:lnTo>
                <a:lnTo>
                  <a:pt x="924" y="1574"/>
                </a:lnTo>
                <a:lnTo>
                  <a:pt x="923" y="1574"/>
                </a:lnTo>
                <a:lnTo>
                  <a:pt x="923" y="1573"/>
                </a:lnTo>
                <a:lnTo>
                  <a:pt x="922" y="1573"/>
                </a:lnTo>
                <a:lnTo>
                  <a:pt x="921" y="1573"/>
                </a:lnTo>
                <a:lnTo>
                  <a:pt x="920" y="1573"/>
                </a:lnTo>
                <a:lnTo>
                  <a:pt x="921" y="1573"/>
                </a:lnTo>
                <a:lnTo>
                  <a:pt x="921" y="1572"/>
                </a:lnTo>
                <a:lnTo>
                  <a:pt x="920" y="1572"/>
                </a:lnTo>
                <a:lnTo>
                  <a:pt x="919" y="1571"/>
                </a:lnTo>
                <a:lnTo>
                  <a:pt x="920" y="1571"/>
                </a:lnTo>
                <a:lnTo>
                  <a:pt x="921" y="1571"/>
                </a:lnTo>
                <a:lnTo>
                  <a:pt x="922" y="1571"/>
                </a:lnTo>
                <a:lnTo>
                  <a:pt x="923" y="1571"/>
                </a:lnTo>
                <a:lnTo>
                  <a:pt x="923" y="1570"/>
                </a:lnTo>
                <a:lnTo>
                  <a:pt x="924" y="1569"/>
                </a:lnTo>
                <a:lnTo>
                  <a:pt x="924" y="1567"/>
                </a:lnTo>
                <a:lnTo>
                  <a:pt x="926" y="1567"/>
                </a:lnTo>
                <a:lnTo>
                  <a:pt x="927" y="1567"/>
                </a:lnTo>
                <a:lnTo>
                  <a:pt x="928" y="1567"/>
                </a:lnTo>
                <a:lnTo>
                  <a:pt x="929" y="1567"/>
                </a:lnTo>
                <a:lnTo>
                  <a:pt x="930" y="1566"/>
                </a:lnTo>
                <a:lnTo>
                  <a:pt x="931" y="1566"/>
                </a:lnTo>
                <a:lnTo>
                  <a:pt x="931" y="1565"/>
                </a:lnTo>
                <a:lnTo>
                  <a:pt x="931" y="1566"/>
                </a:lnTo>
                <a:lnTo>
                  <a:pt x="932" y="1566"/>
                </a:lnTo>
                <a:lnTo>
                  <a:pt x="932" y="1565"/>
                </a:lnTo>
                <a:lnTo>
                  <a:pt x="933" y="1565"/>
                </a:lnTo>
                <a:lnTo>
                  <a:pt x="935" y="1565"/>
                </a:lnTo>
                <a:lnTo>
                  <a:pt x="935" y="1564"/>
                </a:lnTo>
                <a:lnTo>
                  <a:pt x="936" y="1564"/>
                </a:lnTo>
                <a:lnTo>
                  <a:pt x="936" y="1563"/>
                </a:lnTo>
                <a:lnTo>
                  <a:pt x="936" y="1562"/>
                </a:lnTo>
                <a:lnTo>
                  <a:pt x="935" y="1562"/>
                </a:lnTo>
                <a:lnTo>
                  <a:pt x="935" y="1561"/>
                </a:lnTo>
                <a:lnTo>
                  <a:pt x="933" y="1561"/>
                </a:lnTo>
                <a:lnTo>
                  <a:pt x="933" y="1560"/>
                </a:lnTo>
                <a:lnTo>
                  <a:pt x="932" y="1560"/>
                </a:lnTo>
                <a:lnTo>
                  <a:pt x="932" y="1558"/>
                </a:lnTo>
                <a:lnTo>
                  <a:pt x="931" y="1558"/>
                </a:lnTo>
                <a:lnTo>
                  <a:pt x="930" y="1558"/>
                </a:lnTo>
                <a:lnTo>
                  <a:pt x="929" y="1558"/>
                </a:lnTo>
                <a:lnTo>
                  <a:pt x="929" y="1557"/>
                </a:lnTo>
                <a:lnTo>
                  <a:pt x="930" y="1557"/>
                </a:lnTo>
                <a:lnTo>
                  <a:pt x="930" y="1556"/>
                </a:lnTo>
                <a:lnTo>
                  <a:pt x="929" y="1556"/>
                </a:lnTo>
                <a:lnTo>
                  <a:pt x="929" y="1555"/>
                </a:lnTo>
                <a:lnTo>
                  <a:pt x="928" y="1555"/>
                </a:lnTo>
                <a:lnTo>
                  <a:pt x="928" y="1554"/>
                </a:lnTo>
                <a:lnTo>
                  <a:pt x="927" y="1554"/>
                </a:lnTo>
                <a:lnTo>
                  <a:pt x="927" y="1553"/>
                </a:lnTo>
                <a:lnTo>
                  <a:pt x="926" y="1553"/>
                </a:lnTo>
                <a:lnTo>
                  <a:pt x="926" y="1552"/>
                </a:lnTo>
                <a:lnTo>
                  <a:pt x="924" y="1552"/>
                </a:lnTo>
                <a:lnTo>
                  <a:pt x="923" y="1552"/>
                </a:lnTo>
                <a:lnTo>
                  <a:pt x="923" y="1550"/>
                </a:lnTo>
                <a:lnTo>
                  <a:pt x="922" y="1549"/>
                </a:lnTo>
                <a:lnTo>
                  <a:pt x="921" y="1549"/>
                </a:lnTo>
                <a:lnTo>
                  <a:pt x="920" y="1550"/>
                </a:lnTo>
                <a:lnTo>
                  <a:pt x="919" y="1550"/>
                </a:lnTo>
                <a:lnTo>
                  <a:pt x="919" y="1552"/>
                </a:lnTo>
                <a:lnTo>
                  <a:pt x="920" y="1552"/>
                </a:lnTo>
                <a:lnTo>
                  <a:pt x="920" y="1553"/>
                </a:lnTo>
                <a:lnTo>
                  <a:pt x="921" y="1553"/>
                </a:lnTo>
                <a:lnTo>
                  <a:pt x="921" y="1554"/>
                </a:lnTo>
                <a:lnTo>
                  <a:pt x="922" y="1554"/>
                </a:lnTo>
                <a:lnTo>
                  <a:pt x="922" y="1555"/>
                </a:lnTo>
                <a:lnTo>
                  <a:pt x="923" y="1555"/>
                </a:lnTo>
                <a:lnTo>
                  <a:pt x="924" y="1555"/>
                </a:lnTo>
                <a:lnTo>
                  <a:pt x="924" y="1556"/>
                </a:lnTo>
                <a:lnTo>
                  <a:pt x="926" y="1556"/>
                </a:lnTo>
                <a:lnTo>
                  <a:pt x="927" y="1556"/>
                </a:lnTo>
                <a:lnTo>
                  <a:pt x="927" y="1557"/>
                </a:lnTo>
                <a:lnTo>
                  <a:pt x="928" y="1558"/>
                </a:lnTo>
                <a:lnTo>
                  <a:pt x="929" y="1557"/>
                </a:lnTo>
                <a:lnTo>
                  <a:pt x="929" y="1558"/>
                </a:lnTo>
                <a:lnTo>
                  <a:pt x="928" y="1558"/>
                </a:lnTo>
                <a:lnTo>
                  <a:pt x="928" y="1560"/>
                </a:lnTo>
                <a:lnTo>
                  <a:pt x="928" y="1561"/>
                </a:lnTo>
                <a:lnTo>
                  <a:pt x="929" y="1562"/>
                </a:lnTo>
                <a:lnTo>
                  <a:pt x="929" y="1563"/>
                </a:lnTo>
                <a:lnTo>
                  <a:pt x="930" y="1563"/>
                </a:lnTo>
                <a:lnTo>
                  <a:pt x="931" y="1564"/>
                </a:lnTo>
                <a:lnTo>
                  <a:pt x="930" y="1564"/>
                </a:lnTo>
                <a:lnTo>
                  <a:pt x="930" y="1565"/>
                </a:lnTo>
                <a:lnTo>
                  <a:pt x="929" y="1565"/>
                </a:lnTo>
                <a:lnTo>
                  <a:pt x="928" y="1565"/>
                </a:lnTo>
                <a:lnTo>
                  <a:pt x="928" y="1564"/>
                </a:lnTo>
                <a:lnTo>
                  <a:pt x="927" y="1564"/>
                </a:lnTo>
                <a:lnTo>
                  <a:pt x="926" y="1563"/>
                </a:lnTo>
                <a:lnTo>
                  <a:pt x="926" y="1562"/>
                </a:lnTo>
                <a:lnTo>
                  <a:pt x="927" y="1562"/>
                </a:lnTo>
                <a:lnTo>
                  <a:pt x="927" y="1561"/>
                </a:lnTo>
                <a:lnTo>
                  <a:pt x="926" y="1561"/>
                </a:lnTo>
                <a:lnTo>
                  <a:pt x="926" y="1560"/>
                </a:lnTo>
                <a:lnTo>
                  <a:pt x="924" y="1560"/>
                </a:lnTo>
                <a:lnTo>
                  <a:pt x="923" y="1560"/>
                </a:lnTo>
                <a:lnTo>
                  <a:pt x="923" y="1558"/>
                </a:lnTo>
                <a:lnTo>
                  <a:pt x="922" y="1558"/>
                </a:lnTo>
                <a:lnTo>
                  <a:pt x="921" y="1558"/>
                </a:lnTo>
                <a:lnTo>
                  <a:pt x="920" y="1558"/>
                </a:lnTo>
                <a:lnTo>
                  <a:pt x="920" y="1557"/>
                </a:lnTo>
                <a:lnTo>
                  <a:pt x="920" y="1556"/>
                </a:lnTo>
                <a:lnTo>
                  <a:pt x="919" y="1555"/>
                </a:lnTo>
                <a:lnTo>
                  <a:pt x="919" y="1554"/>
                </a:lnTo>
                <a:lnTo>
                  <a:pt x="918" y="1554"/>
                </a:lnTo>
                <a:lnTo>
                  <a:pt x="916" y="1554"/>
                </a:lnTo>
                <a:lnTo>
                  <a:pt x="916" y="1555"/>
                </a:lnTo>
                <a:lnTo>
                  <a:pt x="915" y="1555"/>
                </a:lnTo>
                <a:lnTo>
                  <a:pt x="915" y="1554"/>
                </a:lnTo>
                <a:lnTo>
                  <a:pt x="914" y="1554"/>
                </a:lnTo>
                <a:lnTo>
                  <a:pt x="914" y="1553"/>
                </a:lnTo>
                <a:lnTo>
                  <a:pt x="913" y="1553"/>
                </a:lnTo>
                <a:lnTo>
                  <a:pt x="912" y="1554"/>
                </a:lnTo>
                <a:lnTo>
                  <a:pt x="911" y="1554"/>
                </a:lnTo>
                <a:lnTo>
                  <a:pt x="910" y="1555"/>
                </a:lnTo>
                <a:lnTo>
                  <a:pt x="910" y="1556"/>
                </a:lnTo>
                <a:lnTo>
                  <a:pt x="910" y="1557"/>
                </a:lnTo>
                <a:lnTo>
                  <a:pt x="910" y="1558"/>
                </a:lnTo>
                <a:lnTo>
                  <a:pt x="911" y="1558"/>
                </a:lnTo>
                <a:lnTo>
                  <a:pt x="911" y="1560"/>
                </a:lnTo>
                <a:lnTo>
                  <a:pt x="912" y="1560"/>
                </a:lnTo>
                <a:lnTo>
                  <a:pt x="913" y="1560"/>
                </a:lnTo>
                <a:lnTo>
                  <a:pt x="914" y="1560"/>
                </a:lnTo>
                <a:lnTo>
                  <a:pt x="915" y="1561"/>
                </a:lnTo>
                <a:lnTo>
                  <a:pt x="914" y="1562"/>
                </a:lnTo>
                <a:lnTo>
                  <a:pt x="914" y="1563"/>
                </a:lnTo>
                <a:lnTo>
                  <a:pt x="915" y="1563"/>
                </a:lnTo>
                <a:lnTo>
                  <a:pt x="915" y="1564"/>
                </a:lnTo>
                <a:lnTo>
                  <a:pt x="916" y="1565"/>
                </a:lnTo>
                <a:lnTo>
                  <a:pt x="916" y="1566"/>
                </a:lnTo>
                <a:lnTo>
                  <a:pt x="915" y="1566"/>
                </a:lnTo>
                <a:lnTo>
                  <a:pt x="914" y="1567"/>
                </a:lnTo>
                <a:lnTo>
                  <a:pt x="914" y="1569"/>
                </a:lnTo>
                <a:lnTo>
                  <a:pt x="914" y="1570"/>
                </a:lnTo>
                <a:lnTo>
                  <a:pt x="914" y="1571"/>
                </a:lnTo>
                <a:lnTo>
                  <a:pt x="915" y="1571"/>
                </a:lnTo>
                <a:lnTo>
                  <a:pt x="915" y="1572"/>
                </a:lnTo>
                <a:lnTo>
                  <a:pt x="916" y="1572"/>
                </a:lnTo>
                <a:lnTo>
                  <a:pt x="916" y="1573"/>
                </a:lnTo>
                <a:lnTo>
                  <a:pt x="918" y="1572"/>
                </a:lnTo>
                <a:lnTo>
                  <a:pt x="918" y="1571"/>
                </a:lnTo>
                <a:lnTo>
                  <a:pt x="918" y="1572"/>
                </a:lnTo>
                <a:lnTo>
                  <a:pt x="919" y="1572"/>
                </a:lnTo>
                <a:lnTo>
                  <a:pt x="919" y="1573"/>
                </a:lnTo>
                <a:lnTo>
                  <a:pt x="918" y="1574"/>
                </a:lnTo>
                <a:lnTo>
                  <a:pt x="916" y="1574"/>
                </a:lnTo>
                <a:lnTo>
                  <a:pt x="915" y="1574"/>
                </a:lnTo>
                <a:lnTo>
                  <a:pt x="914" y="1574"/>
                </a:lnTo>
                <a:lnTo>
                  <a:pt x="913" y="1575"/>
                </a:lnTo>
                <a:lnTo>
                  <a:pt x="912" y="1575"/>
                </a:lnTo>
                <a:lnTo>
                  <a:pt x="912" y="1577"/>
                </a:lnTo>
                <a:lnTo>
                  <a:pt x="912" y="1578"/>
                </a:lnTo>
                <a:lnTo>
                  <a:pt x="912" y="1579"/>
                </a:lnTo>
                <a:lnTo>
                  <a:pt x="911" y="1579"/>
                </a:lnTo>
                <a:lnTo>
                  <a:pt x="911" y="1580"/>
                </a:lnTo>
                <a:lnTo>
                  <a:pt x="910" y="1580"/>
                </a:lnTo>
                <a:lnTo>
                  <a:pt x="910" y="1581"/>
                </a:lnTo>
                <a:lnTo>
                  <a:pt x="909" y="1580"/>
                </a:lnTo>
                <a:lnTo>
                  <a:pt x="907" y="1580"/>
                </a:lnTo>
                <a:lnTo>
                  <a:pt x="906" y="1580"/>
                </a:lnTo>
                <a:lnTo>
                  <a:pt x="906" y="1581"/>
                </a:lnTo>
                <a:lnTo>
                  <a:pt x="905" y="1581"/>
                </a:lnTo>
                <a:lnTo>
                  <a:pt x="904" y="1581"/>
                </a:lnTo>
                <a:lnTo>
                  <a:pt x="903" y="1581"/>
                </a:lnTo>
                <a:lnTo>
                  <a:pt x="902" y="1581"/>
                </a:lnTo>
                <a:lnTo>
                  <a:pt x="902" y="1582"/>
                </a:lnTo>
                <a:lnTo>
                  <a:pt x="901" y="1582"/>
                </a:lnTo>
                <a:lnTo>
                  <a:pt x="901" y="1583"/>
                </a:lnTo>
                <a:lnTo>
                  <a:pt x="900" y="1583"/>
                </a:lnTo>
                <a:lnTo>
                  <a:pt x="900" y="1582"/>
                </a:lnTo>
                <a:lnTo>
                  <a:pt x="900" y="1581"/>
                </a:lnTo>
                <a:lnTo>
                  <a:pt x="900" y="1580"/>
                </a:lnTo>
                <a:lnTo>
                  <a:pt x="901" y="1580"/>
                </a:lnTo>
                <a:lnTo>
                  <a:pt x="901" y="1579"/>
                </a:lnTo>
                <a:lnTo>
                  <a:pt x="902" y="1579"/>
                </a:lnTo>
                <a:lnTo>
                  <a:pt x="902" y="1580"/>
                </a:lnTo>
                <a:lnTo>
                  <a:pt x="902" y="1581"/>
                </a:lnTo>
                <a:lnTo>
                  <a:pt x="902" y="1580"/>
                </a:lnTo>
                <a:lnTo>
                  <a:pt x="903" y="1580"/>
                </a:lnTo>
                <a:lnTo>
                  <a:pt x="904" y="1580"/>
                </a:lnTo>
                <a:lnTo>
                  <a:pt x="904" y="1579"/>
                </a:lnTo>
                <a:lnTo>
                  <a:pt x="903" y="1579"/>
                </a:lnTo>
                <a:lnTo>
                  <a:pt x="904" y="1578"/>
                </a:lnTo>
                <a:lnTo>
                  <a:pt x="904" y="1579"/>
                </a:lnTo>
                <a:lnTo>
                  <a:pt x="905" y="1579"/>
                </a:lnTo>
                <a:lnTo>
                  <a:pt x="906" y="1579"/>
                </a:lnTo>
                <a:lnTo>
                  <a:pt x="906" y="1580"/>
                </a:lnTo>
                <a:lnTo>
                  <a:pt x="907" y="1580"/>
                </a:lnTo>
                <a:lnTo>
                  <a:pt x="909" y="1580"/>
                </a:lnTo>
                <a:lnTo>
                  <a:pt x="910" y="1580"/>
                </a:lnTo>
                <a:lnTo>
                  <a:pt x="911" y="1579"/>
                </a:lnTo>
                <a:lnTo>
                  <a:pt x="911" y="1578"/>
                </a:lnTo>
                <a:lnTo>
                  <a:pt x="911" y="1577"/>
                </a:lnTo>
                <a:lnTo>
                  <a:pt x="912" y="1577"/>
                </a:lnTo>
                <a:lnTo>
                  <a:pt x="912" y="1575"/>
                </a:lnTo>
                <a:lnTo>
                  <a:pt x="912" y="1574"/>
                </a:lnTo>
                <a:lnTo>
                  <a:pt x="912" y="1573"/>
                </a:lnTo>
                <a:lnTo>
                  <a:pt x="913" y="1572"/>
                </a:lnTo>
                <a:lnTo>
                  <a:pt x="913" y="1571"/>
                </a:lnTo>
                <a:lnTo>
                  <a:pt x="912" y="1570"/>
                </a:lnTo>
                <a:lnTo>
                  <a:pt x="912" y="1569"/>
                </a:lnTo>
                <a:lnTo>
                  <a:pt x="912" y="1570"/>
                </a:lnTo>
                <a:lnTo>
                  <a:pt x="912" y="1569"/>
                </a:lnTo>
                <a:lnTo>
                  <a:pt x="911" y="1569"/>
                </a:lnTo>
                <a:lnTo>
                  <a:pt x="911" y="1567"/>
                </a:lnTo>
                <a:lnTo>
                  <a:pt x="911" y="1566"/>
                </a:lnTo>
                <a:lnTo>
                  <a:pt x="911" y="1565"/>
                </a:lnTo>
                <a:lnTo>
                  <a:pt x="911" y="1564"/>
                </a:lnTo>
                <a:lnTo>
                  <a:pt x="910" y="1563"/>
                </a:lnTo>
                <a:lnTo>
                  <a:pt x="909" y="1563"/>
                </a:lnTo>
                <a:lnTo>
                  <a:pt x="907" y="1563"/>
                </a:lnTo>
                <a:lnTo>
                  <a:pt x="907" y="1564"/>
                </a:lnTo>
                <a:lnTo>
                  <a:pt x="907" y="1563"/>
                </a:lnTo>
                <a:lnTo>
                  <a:pt x="906" y="1562"/>
                </a:lnTo>
                <a:lnTo>
                  <a:pt x="905" y="1561"/>
                </a:lnTo>
                <a:lnTo>
                  <a:pt x="905" y="1562"/>
                </a:lnTo>
                <a:lnTo>
                  <a:pt x="904" y="1562"/>
                </a:lnTo>
                <a:lnTo>
                  <a:pt x="903" y="1562"/>
                </a:lnTo>
                <a:lnTo>
                  <a:pt x="903" y="1563"/>
                </a:lnTo>
                <a:lnTo>
                  <a:pt x="902" y="1563"/>
                </a:lnTo>
                <a:lnTo>
                  <a:pt x="902" y="1564"/>
                </a:lnTo>
                <a:lnTo>
                  <a:pt x="902" y="1565"/>
                </a:lnTo>
                <a:lnTo>
                  <a:pt x="902" y="1566"/>
                </a:lnTo>
                <a:lnTo>
                  <a:pt x="903" y="1566"/>
                </a:lnTo>
                <a:lnTo>
                  <a:pt x="903" y="1567"/>
                </a:lnTo>
                <a:lnTo>
                  <a:pt x="904" y="1569"/>
                </a:lnTo>
                <a:lnTo>
                  <a:pt x="905" y="1569"/>
                </a:lnTo>
                <a:lnTo>
                  <a:pt x="905" y="1570"/>
                </a:lnTo>
                <a:lnTo>
                  <a:pt x="906" y="1570"/>
                </a:lnTo>
                <a:lnTo>
                  <a:pt x="906" y="1571"/>
                </a:lnTo>
                <a:lnTo>
                  <a:pt x="907" y="1571"/>
                </a:lnTo>
                <a:lnTo>
                  <a:pt x="906" y="1571"/>
                </a:lnTo>
                <a:lnTo>
                  <a:pt x="906" y="1572"/>
                </a:lnTo>
                <a:lnTo>
                  <a:pt x="906" y="1573"/>
                </a:lnTo>
                <a:lnTo>
                  <a:pt x="905" y="1573"/>
                </a:lnTo>
                <a:lnTo>
                  <a:pt x="906" y="1573"/>
                </a:lnTo>
                <a:lnTo>
                  <a:pt x="906" y="1574"/>
                </a:lnTo>
                <a:lnTo>
                  <a:pt x="905" y="1574"/>
                </a:lnTo>
                <a:lnTo>
                  <a:pt x="905" y="1575"/>
                </a:lnTo>
                <a:lnTo>
                  <a:pt x="904" y="1575"/>
                </a:lnTo>
                <a:lnTo>
                  <a:pt x="904" y="1577"/>
                </a:lnTo>
                <a:lnTo>
                  <a:pt x="905" y="1577"/>
                </a:lnTo>
                <a:lnTo>
                  <a:pt x="904" y="1577"/>
                </a:lnTo>
                <a:lnTo>
                  <a:pt x="903" y="1577"/>
                </a:lnTo>
                <a:lnTo>
                  <a:pt x="903" y="1578"/>
                </a:lnTo>
                <a:lnTo>
                  <a:pt x="902" y="1578"/>
                </a:lnTo>
                <a:lnTo>
                  <a:pt x="901" y="1578"/>
                </a:lnTo>
                <a:lnTo>
                  <a:pt x="900" y="1577"/>
                </a:lnTo>
                <a:lnTo>
                  <a:pt x="901" y="1577"/>
                </a:lnTo>
                <a:lnTo>
                  <a:pt x="900" y="1577"/>
                </a:lnTo>
                <a:lnTo>
                  <a:pt x="900" y="1575"/>
                </a:lnTo>
                <a:lnTo>
                  <a:pt x="901" y="1575"/>
                </a:lnTo>
                <a:lnTo>
                  <a:pt x="902" y="1575"/>
                </a:lnTo>
                <a:lnTo>
                  <a:pt x="902" y="1574"/>
                </a:lnTo>
                <a:lnTo>
                  <a:pt x="902" y="1573"/>
                </a:lnTo>
                <a:lnTo>
                  <a:pt x="901" y="1573"/>
                </a:lnTo>
                <a:lnTo>
                  <a:pt x="901" y="1572"/>
                </a:lnTo>
                <a:lnTo>
                  <a:pt x="902" y="1572"/>
                </a:lnTo>
                <a:lnTo>
                  <a:pt x="901" y="1572"/>
                </a:lnTo>
                <a:lnTo>
                  <a:pt x="901" y="1571"/>
                </a:lnTo>
                <a:lnTo>
                  <a:pt x="902" y="1571"/>
                </a:lnTo>
                <a:lnTo>
                  <a:pt x="902" y="1570"/>
                </a:lnTo>
                <a:lnTo>
                  <a:pt x="902" y="1569"/>
                </a:lnTo>
                <a:lnTo>
                  <a:pt x="901" y="1569"/>
                </a:lnTo>
                <a:lnTo>
                  <a:pt x="901" y="1567"/>
                </a:lnTo>
                <a:lnTo>
                  <a:pt x="901" y="1566"/>
                </a:lnTo>
                <a:lnTo>
                  <a:pt x="900" y="1566"/>
                </a:lnTo>
                <a:lnTo>
                  <a:pt x="900" y="1565"/>
                </a:lnTo>
                <a:lnTo>
                  <a:pt x="898" y="1565"/>
                </a:lnTo>
                <a:lnTo>
                  <a:pt x="898" y="1564"/>
                </a:lnTo>
                <a:lnTo>
                  <a:pt x="898" y="1563"/>
                </a:lnTo>
                <a:lnTo>
                  <a:pt x="897" y="1563"/>
                </a:lnTo>
                <a:lnTo>
                  <a:pt x="896" y="1563"/>
                </a:lnTo>
                <a:lnTo>
                  <a:pt x="896" y="1564"/>
                </a:lnTo>
                <a:lnTo>
                  <a:pt x="895" y="1564"/>
                </a:lnTo>
                <a:lnTo>
                  <a:pt x="895" y="1565"/>
                </a:lnTo>
                <a:lnTo>
                  <a:pt x="896" y="1565"/>
                </a:lnTo>
                <a:lnTo>
                  <a:pt x="896" y="1566"/>
                </a:lnTo>
                <a:lnTo>
                  <a:pt x="897" y="1566"/>
                </a:lnTo>
                <a:lnTo>
                  <a:pt x="897" y="1567"/>
                </a:lnTo>
                <a:lnTo>
                  <a:pt x="897" y="1566"/>
                </a:lnTo>
                <a:lnTo>
                  <a:pt x="897" y="1567"/>
                </a:lnTo>
                <a:lnTo>
                  <a:pt x="896" y="1567"/>
                </a:lnTo>
                <a:lnTo>
                  <a:pt x="897" y="1567"/>
                </a:lnTo>
                <a:lnTo>
                  <a:pt x="897" y="1569"/>
                </a:lnTo>
                <a:lnTo>
                  <a:pt x="896" y="1569"/>
                </a:lnTo>
                <a:lnTo>
                  <a:pt x="896" y="1567"/>
                </a:lnTo>
                <a:lnTo>
                  <a:pt x="895" y="1567"/>
                </a:lnTo>
                <a:lnTo>
                  <a:pt x="894" y="1567"/>
                </a:lnTo>
                <a:lnTo>
                  <a:pt x="894" y="1566"/>
                </a:lnTo>
                <a:lnTo>
                  <a:pt x="894" y="1567"/>
                </a:lnTo>
                <a:lnTo>
                  <a:pt x="895" y="1567"/>
                </a:lnTo>
                <a:lnTo>
                  <a:pt x="896" y="1567"/>
                </a:lnTo>
                <a:lnTo>
                  <a:pt x="896" y="1569"/>
                </a:lnTo>
                <a:lnTo>
                  <a:pt x="896" y="1570"/>
                </a:lnTo>
                <a:lnTo>
                  <a:pt x="896" y="1571"/>
                </a:lnTo>
                <a:lnTo>
                  <a:pt x="896" y="1570"/>
                </a:lnTo>
                <a:lnTo>
                  <a:pt x="895" y="1570"/>
                </a:lnTo>
                <a:lnTo>
                  <a:pt x="895" y="1569"/>
                </a:lnTo>
                <a:lnTo>
                  <a:pt x="894" y="1569"/>
                </a:lnTo>
                <a:lnTo>
                  <a:pt x="894" y="1567"/>
                </a:lnTo>
                <a:lnTo>
                  <a:pt x="893" y="1567"/>
                </a:lnTo>
                <a:lnTo>
                  <a:pt x="892" y="1567"/>
                </a:lnTo>
                <a:lnTo>
                  <a:pt x="892" y="1569"/>
                </a:lnTo>
                <a:lnTo>
                  <a:pt x="893" y="1569"/>
                </a:lnTo>
                <a:lnTo>
                  <a:pt x="893" y="1570"/>
                </a:lnTo>
                <a:lnTo>
                  <a:pt x="894" y="1570"/>
                </a:lnTo>
                <a:lnTo>
                  <a:pt x="894" y="1571"/>
                </a:lnTo>
                <a:lnTo>
                  <a:pt x="894" y="1572"/>
                </a:lnTo>
                <a:lnTo>
                  <a:pt x="893" y="1572"/>
                </a:lnTo>
                <a:lnTo>
                  <a:pt x="892" y="1571"/>
                </a:lnTo>
                <a:lnTo>
                  <a:pt x="892" y="1570"/>
                </a:lnTo>
                <a:lnTo>
                  <a:pt x="890" y="1570"/>
                </a:lnTo>
                <a:lnTo>
                  <a:pt x="889" y="1570"/>
                </a:lnTo>
                <a:lnTo>
                  <a:pt x="888" y="1570"/>
                </a:lnTo>
                <a:lnTo>
                  <a:pt x="888" y="1571"/>
                </a:lnTo>
                <a:lnTo>
                  <a:pt x="888" y="1572"/>
                </a:lnTo>
                <a:lnTo>
                  <a:pt x="888" y="1573"/>
                </a:lnTo>
                <a:lnTo>
                  <a:pt x="888" y="1574"/>
                </a:lnTo>
                <a:lnTo>
                  <a:pt x="889" y="1574"/>
                </a:lnTo>
                <a:lnTo>
                  <a:pt x="889" y="1575"/>
                </a:lnTo>
                <a:lnTo>
                  <a:pt x="889" y="1577"/>
                </a:lnTo>
                <a:lnTo>
                  <a:pt x="890" y="1577"/>
                </a:lnTo>
                <a:lnTo>
                  <a:pt x="890" y="1578"/>
                </a:lnTo>
                <a:lnTo>
                  <a:pt x="892" y="1578"/>
                </a:lnTo>
                <a:lnTo>
                  <a:pt x="892" y="1577"/>
                </a:lnTo>
                <a:lnTo>
                  <a:pt x="893" y="1577"/>
                </a:lnTo>
                <a:lnTo>
                  <a:pt x="893" y="1575"/>
                </a:lnTo>
                <a:lnTo>
                  <a:pt x="893" y="1574"/>
                </a:lnTo>
                <a:lnTo>
                  <a:pt x="893" y="1573"/>
                </a:lnTo>
                <a:lnTo>
                  <a:pt x="894" y="1573"/>
                </a:lnTo>
                <a:lnTo>
                  <a:pt x="894" y="1574"/>
                </a:lnTo>
                <a:lnTo>
                  <a:pt x="894" y="1573"/>
                </a:lnTo>
                <a:lnTo>
                  <a:pt x="895" y="1573"/>
                </a:lnTo>
                <a:lnTo>
                  <a:pt x="895" y="1574"/>
                </a:lnTo>
                <a:lnTo>
                  <a:pt x="894" y="1574"/>
                </a:lnTo>
                <a:lnTo>
                  <a:pt x="895" y="1575"/>
                </a:lnTo>
                <a:lnTo>
                  <a:pt x="895" y="1577"/>
                </a:lnTo>
                <a:lnTo>
                  <a:pt x="896" y="1577"/>
                </a:lnTo>
                <a:lnTo>
                  <a:pt x="897" y="1578"/>
                </a:lnTo>
                <a:lnTo>
                  <a:pt x="898" y="1578"/>
                </a:lnTo>
                <a:lnTo>
                  <a:pt x="898" y="1577"/>
                </a:lnTo>
                <a:lnTo>
                  <a:pt x="900" y="1577"/>
                </a:lnTo>
                <a:lnTo>
                  <a:pt x="900" y="1578"/>
                </a:lnTo>
                <a:lnTo>
                  <a:pt x="898" y="1578"/>
                </a:lnTo>
                <a:lnTo>
                  <a:pt x="898" y="1579"/>
                </a:lnTo>
                <a:lnTo>
                  <a:pt x="900" y="1579"/>
                </a:lnTo>
                <a:lnTo>
                  <a:pt x="900" y="1580"/>
                </a:lnTo>
                <a:lnTo>
                  <a:pt x="900" y="1581"/>
                </a:lnTo>
                <a:lnTo>
                  <a:pt x="900" y="1582"/>
                </a:lnTo>
                <a:lnTo>
                  <a:pt x="900" y="1581"/>
                </a:lnTo>
                <a:lnTo>
                  <a:pt x="898" y="1582"/>
                </a:lnTo>
                <a:lnTo>
                  <a:pt x="897" y="1582"/>
                </a:lnTo>
                <a:lnTo>
                  <a:pt x="896" y="1582"/>
                </a:lnTo>
                <a:lnTo>
                  <a:pt x="896" y="1583"/>
                </a:lnTo>
                <a:lnTo>
                  <a:pt x="895" y="1583"/>
                </a:lnTo>
                <a:lnTo>
                  <a:pt x="895" y="1584"/>
                </a:lnTo>
                <a:lnTo>
                  <a:pt x="895" y="1586"/>
                </a:lnTo>
                <a:lnTo>
                  <a:pt x="895" y="1587"/>
                </a:lnTo>
                <a:lnTo>
                  <a:pt x="895" y="1588"/>
                </a:lnTo>
                <a:lnTo>
                  <a:pt x="894" y="1588"/>
                </a:lnTo>
                <a:lnTo>
                  <a:pt x="894" y="1589"/>
                </a:lnTo>
                <a:lnTo>
                  <a:pt x="895" y="1590"/>
                </a:lnTo>
                <a:lnTo>
                  <a:pt x="895" y="1591"/>
                </a:lnTo>
                <a:lnTo>
                  <a:pt x="895" y="1592"/>
                </a:lnTo>
                <a:lnTo>
                  <a:pt x="895" y="1594"/>
                </a:lnTo>
                <a:lnTo>
                  <a:pt x="894" y="1594"/>
                </a:lnTo>
                <a:lnTo>
                  <a:pt x="894" y="1592"/>
                </a:lnTo>
                <a:lnTo>
                  <a:pt x="893" y="1592"/>
                </a:lnTo>
                <a:lnTo>
                  <a:pt x="894" y="1592"/>
                </a:lnTo>
                <a:lnTo>
                  <a:pt x="894" y="1594"/>
                </a:lnTo>
                <a:lnTo>
                  <a:pt x="895" y="1595"/>
                </a:lnTo>
                <a:lnTo>
                  <a:pt x="894" y="1595"/>
                </a:lnTo>
                <a:lnTo>
                  <a:pt x="893" y="1594"/>
                </a:lnTo>
                <a:lnTo>
                  <a:pt x="893" y="1592"/>
                </a:lnTo>
                <a:lnTo>
                  <a:pt x="892" y="1592"/>
                </a:lnTo>
                <a:lnTo>
                  <a:pt x="892" y="1591"/>
                </a:lnTo>
                <a:lnTo>
                  <a:pt x="893" y="1591"/>
                </a:lnTo>
                <a:lnTo>
                  <a:pt x="894" y="1591"/>
                </a:lnTo>
                <a:lnTo>
                  <a:pt x="893" y="1591"/>
                </a:lnTo>
                <a:lnTo>
                  <a:pt x="893" y="1590"/>
                </a:lnTo>
                <a:lnTo>
                  <a:pt x="894" y="1590"/>
                </a:lnTo>
                <a:lnTo>
                  <a:pt x="894" y="1589"/>
                </a:lnTo>
                <a:lnTo>
                  <a:pt x="894" y="1588"/>
                </a:lnTo>
                <a:lnTo>
                  <a:pt x="893" y="1587"/>
                </a:lnTo>
                <a:lnTo>
                  <a:pt x="893" y="1586"/>
                </a:lnTo>
                <a:lnTo>
                  <a:pt x="893" y="1584"/>
                </a:lnTo>
                <a:lnTo>
                  <a:pt x="892" y="1584"/>
                </a:lnTo>
                <a:lnTo>
                  <a:pt x="892" y="1583"/>
                </a:lnTo>
                <a:lnTo>
                  <a:pt x="890" y="1583"/>
                </a:lnTo>
                <a:lnTo>
                  <a:pt x="892" y="1583"/>
                </a:lnTo>
                <a:lnTo>
                  <a:pt x="892" y="1582"/>
                </a:lnTo>
                <a:lnTo>
                  <a:pt x="892" y="1581"/>
                </a:lnTo>
                <a:lnTo>
                  <a:pt x="890" y="1581"/>
                </a:lnTo>
                <a:lnTo>
                  <a:pt x="892" y="1581"/>
                </a:lnTo>
                <a:lnTo>
                  <a:pt x="892" y="1580"/>
                </a:lnTo>
                <a:lnTo>
                  <a:pt x="890" y="1580"/>
                </a:lnTo>
                <a:lnTo>
                  <a:pt x="892" y="1580"/>
                </a:lnTo>
                <a:lnTo>
                  <a:pt x="890" y="1580"/>
                </a:lnTo>
                <a:lnTo>
                  <a:pt x="890" y="1579"/>
                </a:lnTo>
                <a:lnTo>
                  <a:pt x="889" y="1579"/>
                </a:lnTo>
                <a:lnTo>
                  <a:pt x="889" y="1578"/>
                </a:lnTo>
                <a:lnTo>
                  <a:pt x="888" y="1577"/>
                </a:lnTo>
                <a:lnTo>
                  <a:pt x="887" y="1577"/>
                </a:lnTo>
                <a:lnTo>
                  <a:pt x="886" y="1577"/>
                </a:lnTo>
                <a:lnTo>
                  <a:pt x="885" y="1577"/>
                </a:lnTo>
                <a:lnTo>
                  <a:pt x="885" y="1575"/>
                </a:lnTo>
                <a:lnTo>
                  <a:pt x="886" y="1575"/>
                </a:lnTo>
                <a:lnTo>
                  <a:pt x="885" y="1575"/>
                </a:lnTo>
                <a:lnTo>
                  <a:pt x="885" y="1577"/>
                </a:lnTo>
                <a:lnTo>
                  <a:pt x="884" y="1577"/>
                </a:lnTo>
                <a:lnTo>
                  <a:pt x="884" y="1578"/>
                </a:lnTo>
                <a:lnTo>
                  <a:pt x="885" y="1578"/>
                </a:lnTo>
                <a:lnTo>
                  <a:pt x="885" y="1579"/>
                </a:lnTo>
                <a:lnTo>
                  <a:pt x="885" y="1580"/>
                </a:lnTo>
                <a:lnTo>
                  <a:pt x="885" y="1581"/>
                </a:lnTo>
                <a:lnTo>
                  <a:pt x="886" y="1582"/>
                </a:lnTo>
                <a:lnTo>
                  <a:pt x="887" y="1582"/>
                </a:lnTo>
                <a:lnTo>
                  <a:pt x="887" y="1583"/>
                </a:lnTo>
                <a:lnTo>
                  <a:pt x="886" y="1583"/>
                </a:lnTo>
                <a:lnTo>
                  <a:pt x="887" y="1583"/>
                </a:lnTo>
                <a:lnTo>
                  <a:pt x="886" y="1583"/>
                </a:lnTo>
                <a:lnTo>
                  <a:pt x="885" y="1583"/>
                </a:lnTo>
                <a:lnTo>
                  <a:pt x="885" y="1582"/>
                </a:lnTo>
                <a:lnTo>
                  <a:pt x="885" y="1581"/>
                </a:lnTo>
                <a:lnTo>
                  <a:pt x="884" y="1581"/>
                </a:lnTo>
                <a:lnTo>
                  <a:pt x="884" y="1580"/>
                </a:lnTo>
                <a:lnTo>
                  <a:pt x="883" y="1580"/>
                </a:lnTo>
                <a:lnTo>
                  <a:pt x="881" y="1580"/>
                </a:lnTo>
                <a:lnTo>
                  <a:pt x="880" y="1580"/>
                </a:lnTo>
                <a:lnTo>
                  <a:pt x="881" y="1580"/>
                </a:lnTo>
                <a:lnTo>
                  <a:pt x="883" y="1580"/>
                </a:lnTo>
                <a:lnTo>
                  <a:pt x="884" y="1580"/>
                </a:lnTo>
                <a:lnTo>
                  <a:pt x="884" y="1581"/>
                </a:lnTo>
                <a:lnTo>
                  <a:pt x="885" y="1582"/>
                </a:lnTo>
                <a:lnTo>
                  <a:pt x="885" y="1583"/>
                </a:lnTo>
                <a:lnTo>
                  <a:pt x="886" y="1583"/>
                </a:lnTo>
                <a:lnTo>
                  <a:pt x="886" y="1584"/>
                </a:lnTo>
                <a:lnTo>
                  <a:pt x="885" y="1587"/>
                </a:lnTo>
                <a:lnTo>
                  <a:pt x="885" y="1588"/>
                </a:lnTo>
                <a:lnTo>
                  <a:pt x="884" y="1588"/>
                </a:lnTo>
                <a:lnTo>
                  <a:pt x="884" y="1589"/>
                </a:lnTo>
                <a:lnTo>
                  <a:pt x="884" y="1590"/>
                </a:lnTo>
                <a:lnTo>
                  <a:pt x="883" y="1590"/>
                </a:lnTo>
                <a:lnTo>
                  <a:pt x="883" y="1591"/>
                </a:lnTo>
                <a:lnTo>
                  <a:pt x="881" y="1591"/>
                </a:lnTo>
                <a:lnTo>
                  <a:pt x="881" y="1592"/>
                </a:lnTo>
                <a:lnTo>
                  <a:pt x="881" y="1594"/>
                </a:lnTo>
                <a:lnTo>
                  <a:pt x="881" y="1595"/>
                </a:lnTo>
                <a:lnTo>
                  <a:pt x="880" y="1595"/>
                </a:lnTo>
                <a:lnTo>
                  <a:pt x="880" y="1596"/>
                </a:lnTo>
                <a:lnTo>
                  <a:pt x="880" y="1597"/>
                </a:lnTo>
                <a:lnTo>
                  <a:pt x="880" y="1596"/>
                </a:lnTo>
                <a:lnTo>
                  <a:pt x="881" y="1596"/>
                </a:lnTo>
                <a:lnTo>
                  <a:pt x="881" y="1597"/>
                </a:lnTo>
                <a:lnTo>
                  <a:pt x="883" y="1597"/>
                </a:lnTo>
                <a:lnTo>
                  <a:pt x="884" y="1598"/>
                </a:lnTo>
                <a:lnTo>
                  <a:pt x="884" y="1599"/>
                </a:lnTo>
                <a:lnTo>
                  <a:pt x="884" y="1598"/>
                </a:lnTo>
                <a:lnTo>
                  <a:pt x="885" y="1598"/>
                </a:lnTo>
                <a:lnTo>
                  <a:pt x="885" y="1597"/>
                </a:lnTo>
                <a:lnTo>
                  <a:pt x="886" y="1597"/>
                </a:lnTo>
                <a:lnTo>
                  <a:pt x="886" y="1598"/>
                </a:lnTo>
                <a:lnTo>
                  <a:pt x="885" y="1598"/>
                </a:lnTo>
                <a:lnTo>
                  <a:pt x="886" y="1598"/>
                </a:lnTo>
                <a:lnTo>
                  <a:pt x="886" y="1599"/>
                </a:lnTo>
                <a:lnTo>
                  <a:pt x="887" y="1599"/>
                </a:lnTo>
                <a:lnTo>
                  <a:pt x="887" y="1600"/>
                </a:lnTo>
                <a:lnTo>
                  <a:pt x="888" y="1600"/>
                </a:lnTo>
                <a:lnTo>
                  <a:pt x="889" y="1600"/>
                </a:lnTo>
                <a:lnTo>
                  <a:pt x="889" y="1602"/>
                </a:lnTo>
                <a:lnTo>
                  <a:pt x="888" y="1602"/>
                </a:lnTo>
                <a:lnTo>
                  <a:pt x="888" y="1603"/>
                </a:lnTo>
                <a:lnTo>
                  <a:pt x="887" y="1603"/>
                </a:lnTo>
                <a:lnTo>
                  <a:pt x="886" y="1603"/>
                </a:lnTo>
                <a:lnTo>
                  <a:pt x="886" y="1604"/>
                </a:lnTo>
                <a:lnTo>
                  <a:pt x="885" y="1604"/>
                </a:lnTo>
                <a:lnTo>
                  <a:pt x="884" y="1604"/>
                </a:lnTo>
                <a:lnTo>
                  <a:pt x="884" y="1605"/>
                </a:lnTo>
                <a:lnTo>
                  <a:pt x="884" y="1606"/>
                </a:lnTo>
                <a:lnTo>
                  <a:pt x="884" y="1607"/>
                </a:lnTo>
                <a:lnTo>
                  <a:pt x="884" y="1608"/>
                </a:lnTo>
                <a:lnTo>
                  <a:pt x="883" y="1608"/>
                </a:lnTo>
                <a:lnTo>
                  <a:pt x="883" y="1609"/>
                </a:lnTo>
                <a:lnTo>
                  <a:pt x="881" y="1609"/>
                </a:lnTo>
                <a:lnTo>
                  <a:pt x="880" y="1609"/>
                </a:lnTo>
                <a:lnTo>
                  <a:pt x="880" y="1611"/>
                </a:lnTo>
                <a:lnTo>
                  <a:pt x="880" y="1612"/>
                </a:lnTo>
                <a:lnTo>
                  <a:pt x="879" y="1612"/>
                </a:lnTo>
                <a:lnTo>
                  <a:pt x="879" y="1613"/>
                </a:lnTo>
                <a:lnTo>
                  <a:pt x="878" y="1613"/>
                </a:lnTo>
                <a:lnTo>
                  <a:pt x="878" y="1614"/>
                </a:lnTo>
                <a:lnTo>
                  <a:pt x="878" y="1615"/>
                </a:lnTo>
                <a:lnTo>
                  <a:pt x="877" y="1615"/>
                </a:lnTo>
                <a:lnTo>
                  <a:pt x="877" y="1616"/>
                </a:lnTo>
                <a:lnTo>
                  <a:pt x="877" y="1617"/>
                </a:lnTo>
                <a:lnTo>
                  <a:pt x="877" y="1619"/>
                </a:lnTo>
                <a:lnTo>
                  <a:pt x="877" y="1620"/>
                </a:lnTo>
                <a:lnTo>
                  <a:pt x="877" y="1621"/>
                </a:lnTo>
                <a:lnTo>
                  <a:pt x="877" y="1622"/>
                </a:lnTo>
                <a:lnTo>
                  <a:pt x="876" y="1622"/>
                </a:lnTo>
                <a:lnTo>
                  <a:pt x="876" y="1623"/>
                </a:lnTo>
                <a:lnTo>
                  <a:pt x="876" y="1624"/>
                </a:lnTo>
                <a:lnTo>
                  <a:pt x="876" y="1625"/>
                </a:lnTo>
                <a:lnTo>
                  <a:pt x="876" y="1627"/>
                </a:lnTo>
                <a:lnTo>
                  <a:pt x="877" y="1627"/>
                </a:lnTo>
                <a:lnTo>
                  <a:pt x="877" y="1628"/>
                </a:lnTo>
                <a:lnTo>
                  <a:pt x="878" y="1628"/>
                </a:lnTo>
                <a:lnTo>
                  <a:pt x="879" y="1629"/>
                </a:lnTo>
                <a:lnTo>
                  <a:pt x="879" y="1630"/>
                </a:lnTo>
                <a:lnTo>
                  <a:pt x="879" y="1631"/>
                </a:lnTo>
                <a:lnTo>
                  <a:pt x="879" y="1632"/>
                </a:lnTo>
                <a:lnTo>
                  <a:pt x="880" y="1632"/>
                </a:lnTo>
                <a:lnTo>
                  <a:pt x="880" y="1633"/>
                </a:lnTo>
                <a:lnTo>
                  <a:pt x="881" y="1633"/>
                </a:lnTo>
                <a:lnTo>
                  <a:pt x="881" y="1634"/>
                </a:lnTo>
                <a:lnTo>
                  <a:pt x="883" y="1634"/>
                </a:lnTo>
                <a:lnTo>
                  <a:pt x="884" y="1634"/>
                </a:lnTo>
                <a:lnTo>
                  <a:pt x="885" y="1634"/>
                </a:lnTo>
                <a:lnTo>
                  <a:pt x="886" y="1633"/>
                </a:lnTo>
                <a:lnTo>
                  <a:pt x="886" y="1634"/>
                </a:lnTo>
                <a:lnTo>
                  <a:pt x="887" y="1634"/>
                </a:lnTo>
                <a:lnTo>
                  <a:pt x="888" y="1633"/>
                </a:lnTo>
                <a:lnTo>
                  <a:pt x="889" y="1633"/>
                </a:lnTo>
                <a:lnTo>
                  <a:pt x="892" y="1632"/>
                </a:lnTo>
                <a:lnTo>
                  <a:pt x="893" y="1632"/>
                </a:lnTo>
                <a:lnTo>
                  <a:pt x="894" y="1632"/>
                </a:lnTo>
                <a:lnTo>
                  <a:pt x="894" y="1633"/>
                </a:lnTo>
                <a:lnTo>
                  <a:pt x="895" y="1633"/>
                </a:lnTo>
                <a:lnTo>
                  <a:pt x="897" y="1634"/>
                </a:lnTo>
                <a:lnTo>
                  <a:pt x="896" y="1636"/>
                </a:lnTo>
                <a:lnTo>
                  <a:pt x="895" y="1636"/>
                </a:lnTo>
                <a:lnTo>
                  <a:pt x="894" y="1636"/>
                </a:lnTo>
                <a:lnTo>
                  <a:pt x="892" y="1640"/>
                </a:lnTo>
                <a:lnTo>
                  <a:pt x="892" y="1641"/>
                </a:lnTo>
                <a:lnTo>
                  <a:pt x="890" y="1641"/>
                </a:lnTo>
                <a:lnTo>
                  <a:pt x="889" y="1641"/>
                </a:lnTo>
                <a:lnTo>
                  <a:pt x="888" y="1641"/>
                </a:lnTo>
                <a:lnTo>
                  <a:pt x="888" y="1640"/>
                </a:lnTo>
                <a:lnTo>
                  <a:pt x="889" y="1638"/>
                </a:lnTo>
                <a:lnTo>
                  <a:pt x="890" y="1638"/>
                </a:lnTo>
                <a:lnTo>
                  <a:pt x="890" y="1637"/>
                </a:lnTo>
                <a:lnTo>
                  <a:pt x="890" y="1636"/>
                </a:lnTo>
                <a:lnTo>
                  <a:pt x="890" y="1634"/>
                </a:lnTo>
                <a:lnTo>
                  <a:pt x="889" y="1634"/>
                </a:lnTo>
                <a:lnTo>
                  <a:pt x="888" y="1634"/>
                </a:lnTo>
                <a:lnTo>
                  <a:pt x="887" y="1636"/>
                </a:lnTo>
                <a:lnTo>
                  <a:pt x="886" y="1636"/>
                </a:lnTo>
                <a:lnTo>
                  <a:pt x="885" y="1636"/>
                </a:lnTo>
                <a:lnTo>
                  <a:pt x="884" y="1636"/>
                </a:lnTo>
                <a:lnTo>
                  <a:pt x="883" y="1636"/>
                </a:lnTo>
                <a:lnTo>
                  <a:pt x="881" y="1636"/>
                </a:lnTo>
                <a:lnTo>
                  <a:pt x="881" y="1637"/>
                </a:lnTo>
                <a:lnTo>
                  <a:pt x="880" y="1637"/>
                </a:lnTo>
                <a:lnTo>
                  <a:pt x="880" y="1638"/>
                </a:lnTo>
                <a:lnTo>
                  <a:pt x="880" y="1639"/>
                </a:lnTo>
                <a:lnTo>
                  <a:pt x="881" y="1639"/>
                </a:lnTo>
                <a:lnTo>
                  <a:pt x="881" y="1640"/>
                </a:lnTo>
                <a:lnTo>
                  <a:pt x="881" y="1641"/>
                </a:lnTo>
                <a:lnTo>
                  <a:pt x="883" y="1641"/>
                </a:lnTo>
                <a:lnTo>
                  <a:pt x="884" y="1641"/>
                </a:lnTo>
                <a:lnTo>
                  <a:pt x="884" y="1642"/>
                </a:lnTo>
                <a:lnTo>
                  <a:pt x="883" y="1642"/>
                </a:lnTo>
                <a:lnTo>
                  <a:pt x="881" y="1642"/>
                </a:lnTo>
                <a:lnTo>
                  <a:pt x="880" y="1642"/>
                </a:lnTo>
                <a:lnTo>
                  <a:pt x="879" y="1642"/>
                </a:lnTo>
                <a:lnTo>
                  <a:pt x="878" y="1641"/>
                </a:lnTo>
                <a:lnTo>
                  <a:pt x="877" y="1641"/>
                </a:lnTo>
                <a:lnTo>
                  <a:pt x="877" y="1640"/>
                </a:lnTo>
                <a:lnTo>
                  <a:pt x="876" y="1640"/>
                </a:lnTo>
                <a:lnTo>
                  <a:pt x="875" y="1640"/>
                </a:lnTo>
                <a:lnTo>
                  <a:pt x="874" y="1640"/>
                </a:lnTo>
                <a:lnTo>
                  <a:pt x="874" y="1641"/>
                </a:lnTo>
                <a:lnTo>
                  <a:pt x="872" y="1641"/>
                </a:lnTo>
                <a:lnTo>
                  <a:pt x="872" y="1642"/>
                </a:lnTo>
                <a:lnTo>
                  <a:pt x="871" y="1642"/>
                </a:lnTo>
                <a:lnTo>
                  <a:pt x="870" y="1642"/>
                </a:lnTo>
                <a:lnTo>
                  <a:pt x="869" y="1642"/>
                </a:lnTo>
                <a:lnTo>
                  <a:pt x="868" y="1642"/>
                </a:lnTo>
                <a:lnTo>
                  <a:pt x="868" y="1641"/>
                </a:lnTo>
                <a:lnTo>
                  <a:pt x="869" y="1640"/>
                </a:lnTo>
                <a:lnTo>
                  <a:pt x="869" y="1639"/>
                </a:lnTo>
                <a:lnTo>
                  <a:pt x="869" y="1638"/>
                </a:lnTo>
                <a:lnTo>
                  <a:pt x="869" y="1637"/>
                </a:lnTo>
                <a:lnTo>
                  <a:pt x="870" y="1637"/>
                </a:lnTo>
                <a:lnTo>
                  <a:pt x="871" y="1637"/>
                </a:lnTo>
                <a:lnTo>
                  <a:pt x="870" y="1636"/>
                </a:lnTo>
                <a:lnTo>
                  <a:pt x="870" y="1634"/>
                </a:lnTo>
                <a:lnTo>
                  <a:pt x="870" y="1633"/>
                </a:lnTo>
                <a:lnTo>
                  <a:pt x="870" y="1632"/>
                </a:lnTo>
                <a:lnTo>
                  <a:pt x="870" y="1631"/>
                </a:lnTo>
                <a:lnTo>
                  <a:pt x="869" y="1631"/>
                </a:lnTo>
                <a:lnTo>
                  <a:pt x="867" y="1632"/>
                </a:lnTo>
                <a:lnTo>
                  <a:pt x="866" y="1632"/>
                </a:lnTo>
                <a:lnTo>
                  <a:pt x="864" y="1633"/>
                </a:lnTo>
                <a:lnTo>
                  <a:pt x="862" y="1634"/>
                </a:lnTo>
                <a:lnTo>
                  <a:pt x="861" y="1634"/>
                </a:lnTo>
                <a:lnTo>
                  <a:pt x="860" y="1634"/>
                </a:lnTo>
                <a:lnTo>
                  <a:pt x="861" y="1633"/>
                </a:lnTo>
                <a:lnTo>
                  <a:pt x="862" y="1631"/>
                </a:lnTo>
                <a:lnTo>
                  <a:pt x="862" y="1630"/>
                </a:lnTo>
                <a:lnTo>
                  <a:pt x="862" y="1629"/>
                </a:lnTo>
                <a:lnTo>
                  <a:pt x="862" y="1628"/>
                </a:lnTo>
                <a:lnTo>
                  <a:pt x="861" y="1627"/>
                </a:lnTo>
                <a:lnTo>
                  <a:pt x="859" y="1625"/>
                </a:lnTo>
                <a:lnTo>
                  <a:pt x="858" y="1624"/>
                </a:lnTo>
                <a:lnTo>
                  <a:pt x="854" y="1623"/>
                </a:lnTo>
                <a:lnTo>
                  <a:pt x="852" y="1624"/>
                </a:lnTo>
                <a:lnTo>
                  <a:pt x="850" y="1627"/>
                </a:lnTo>
                <a:lnTo>
                  <a:pt x="850" y="1628"/>
                </a:lnTo>
                <a:lnTo>
                  <a:pt x="850" y="1630"/>
                </a:lnTo>
                <a:lnTo>
                  <a:pt x="850" y="1631"/>
                </a:lnTo>
                <a:lnTo>
                  <a:pt x="851" y="1631"/>
                </a:lnTo>
                <a:lnTo>
                  <a:pt x="851" y="1632"/>
                </a:lnTo>
                <a:lnTo>
                  <a:pt x="852" y="1632"/>
                </a:lnTo>
                <a:lnTo>
                  <a:pt x="852" y="1633"/>
                </a:lnTo>
                <a:lnTo>
                  <a:pt x="851" y="1633"/>
                </a:lnTo>
                <a:lnTo>
                  <a:pt x="850" y="1632"/>
                </a:lnTo>
                <a:lnTo>
                  <a:pt x="848" y="1632"/>
                </a:lnTo>
                <a:lnTo>
                  <a:pt x="845" y="1631"/>
                </a:lnTo>
                <a:lnTo>
                  <a:pt x="843" y="1631"/>
                </a:lnTo>
                <a:lnTo>
                  <a:pt x="841" y="1632"/>
                </a:lnTo>
                <a:lnTo>
                  <a:pt x="840" y="1632"/>
                </a:lnTo>
                <a:lnTo>
                  <a:pt x="837" y="1634"/>
                </a:lnTo>
                <a:lnTo>
                  <a:pt x="836" y="1636"/>
                </a:lnTo>
                <a:lnTo>
                  <a:pt x="835" y="1636"/>
                </a:lnTo>
                <a:lnTo>
                  <a:pt x="834" y="1637"/>
                </a:lnTo>
                <a:lnTo>
                  <a:pt x="832" y="1636"/>
                </a:lnTo>
                <a:lnTo>
                  <a:pt x="831" y="1634"/>
                </a:lnTo>
                <a:lnTo>
                  <a:pt x="829" y="1636"/>
                </a:lnTo>
                <a:lnTo>
                  <a:pt x="828" y="1636"/>
                </a:lnTo>
                <a:lnTo>
                  <a:pt x="827" y="1637"/>
                </a:lnTo>
                <a:lnTo>
                  <a:pt x="826" y="1638"/>
                </a:lnTo>
                <a:lnTo>
                  <a:pt x="826" y="1640"/>
                </a:lnTo>
                <a:lnTo>
                  <a:pt x="826" y="1641"/>
                </a:lnTo>
                <a:lnTo>
                  <a:pt x="827" y="1642"/>
                </a:lnTo>
                <a:lnTo>
                  <a:pt x="828" y="1644"/>
                </a:lnTo>
                <a:lnTo>
                  <a:pt x="827" y="1644"/>
                </a:lnTo>
                <a:lnTo>
                  <a:pt x="825" y="1642"/>
                </a:lnTo>
                <a:lnTo>
                  <a:pt x="823" y="1641"/>
                </a:lnTo>
                <a:lnTo>
                  <a:pt x="820" y="1640"/>
                </a:lnTo>
                <a:lnTo>
                  <a:pt x="819" y="1640"/>
                </a:lnTo>
                <a:lnTo>
                  <a:pt x="817" y="1641"/>
                </a:lnTo>
                <a:lnTo>
                  <a:pt x="815" y="1641"/>
                </a:lnTo>
                <a:lnTo>
                  <a:pt x="814" y="1642"/>
                </a:lnTo>
                <a:lnTo>
                  <a:pt x="811" y="1645"/>
                </a:lnTo>
                <a:lnTo>
                  <a:pt x="810" y="1645"/>
                </a:lnTo>
                <a:lnTo>
                  <a:pt x="809" y="1644"/>
                </a:lnTo>
                <a:lnTo>
                  <a:pt x="808" y="1645"/>
                </a:lnTo>
                <a:lnTo>
                  <a:pt x="807" y="1645"/>
                </a:lnTo>
                <a:lnTo>
                  <a:pt x="806" y="1645"/>
                </a:lnTo>
                <a:lnTo>
                  <a:pt x="806" y="1646"/>
                </a:lnTo>
                <a:lnTo>
                  <a:pt x="805" y="1647"/>
                </a:lnTo>
                <a:lnTo>
                  <a:pt x="805" y="1648"/>
                </a:lnTo>
                <a:lnTo>
                  <a:pt x="805" y="1652"/>
                </a:lnTo>
                <a:lnTo>
                  <a:pt x="805" y="1655"/>
                </a:lnTo>
                <a:lnTo>
                  <a:pt x="803" y="1655"/>
                </a:lnTo>
                <a:lnTo>
                  <a:pt x="801" y="1654"/>
                </a:lnTo>
                <a:lnTo>
                  <a:pt x="800" y="1654"/>
                </a:lnTo>
                <a:lnTo>
                  <a:pt x="799" y="1654"/>
                </a:lnTo>
                <a:lnTo>
                  <a:pt x="798" y="1655"/>
                </a:lnTo>
                <a:lnTo>
                  <a:pt x="797" y="1657"/>
                </a:lnTo>
                <a:lnTo>
                  <a:pt x="797" y="1658"/>
                </a:lnTo>
                <a:lnTo>
                  <a:pt x="795" y="1658"/>
                </a:lnTo>
                <a:lnTo>
                  <a:pt x="794" y="1656"/>
                </a:lnTo>
                <a:lnTo>
                  <a:pt x="793" y="1656"/>
                </a:lnTo>
                <a:lnTo>
                  <a:pt x="792" y="1654"/>
                </a:lnTo>
                <a:lnTo>
                  <a:pt x="791" y="1653"/>
                </a:lnTo>
                <a:lnTo>
                  <a:pt x="790" y="1654"/>
                </a:lnTo>
                <a:lnTo>
                  <a:pt x="789" y="1654"/>
                </a:lnTo>
                <a:lnTo>
                  <a:pt x="788" y="1655"/>
                </a:lnTo>
                <a:lnTo>
                  <a:pt x="786" y="1656"/>
                </a:lnTo>
                <a:lnTo>
                  <a:pt x="784" y="1657"/>
                </a:lnTo>
                <a:lnTo>
                  <a:pt x="783" y="1658"/>
                </a:lnTo>
                <a:lnTo>
                  <a:pt x="781" y="1659"/>
                </a:lnTo>
                <a:lnTo>
                  <a:pt x="780" y="1659"/>
                </a:lnTo>
                <a:lnTo>
                  <a:pt x="779" y="1662"/>
                </a:lnTo>
                <a:lnTo>
                  <a:pt x="779" y="1664"/>
                </a:lnTo>
                <a:lnTo>
                  <a:pt x="777" y="1665"/>
                </a:lnTo>
                <a:lnTo>
                  <a:pt x="776" y="1666"/>
                </a:lnTo>
                <a:lnTo>
                  <a:pt x="775" y="1666"/>
                </a:lnTo>
                <a:lnTo>
                  <a:pt x="773" y="1665"/>
                </a:lnTo>
                <a:lnTo>
                  <a:pt x="772" y="1665"/>
                </a:lnTo>
                <a:lnTo>
                  <a:pt x="771" y="1664"/>
                </a:lnTo>
                <a:lnTo>
                  <a:pt x="771" y="1663"/>
                </a:lnTo>
                <a:lnTo>
                  <a:pt x="769" y="1662"/>
                </a:lnTo>
                <a:lnTo>
                  <a:pt x="769" y="1661"/>
                </a:lnTo>
                <a:lnTo>
                  <a:pt x="768" y="1659"/>
                </a:lnTo>
                <a:lnTo>
                  <a:pt x="767" y="1658"/>
                </a:lnTo>
                <a:lnTo>
                  <a:pt x="763" y="1657"/>
                </a:lnTo>
                <a:lnTo>
                  <a:pt x="762" y="1658"/>
                </a:lnTo>
                <a:lnTo>
                  <a:pt x="762" y="1659"/>
                </a:lnTo>
                <a:lnTo>
                  <a:pt x="760" y="1659"/>
                </a:lnTo>
                <a:lnTo>
                  <a:pt x="760" y="1661"/>
                </a:lnTo>
                <a:lnTo>
                  <a:pt x="758" y="1661"/>
                </a:lnTo>
                <a:lnTo>
                  <a:pt x="754" y="1661"/>
                </a:lnTo>
                <a:lnTo>
                  <a:pt x="754" y="1662"/>
                </a:lnTo>
                <a:lnTo>
                  <a:pt x="751" y="1664"/>
                </a:lnTo>
                <a:lnTo>
                  <a:pt x="750" y="1665"/>
                </a:lnTo>
                <a:lnTo>
                  <a:pt x="749" y="1669"/>
                </a:lnTo>
                <a:lnTo>
                  <a:pt x="749" y="1671"/>
                </a:lnTo>
                <a:lnTo>
                  <a:pt x="750" y="1672"/>
                </a:lnTo>
                <a:lnTo>
                  <a:pt x="751" y="1673"/>
                </a:lnTo>
                <a:lnTo>
                  <a:pt x="753" y="1673"/>
                </a:lnTo>
                <a:lnTo>
                  <a:pt x="753" y="1674"/>
                </a:lnTo>
                <a:lnTo>
                  <a:pt x="753" y="1675"/>
                </a:lnTo>
                <a:lnTo>
                  <a:pt x="751" y="1676"/>
                </a:lnTo>
                <a:lnTo>
                  <a:pt x="751" y="1679"/>
                </a:lnTo>
                <a:lnTo>
                  <a:pt x="753" y="1681"/>
                </a:lnTo>
                <a:lnTo>
                  <a:pt x="753" y="1682"/>
                </a:lnTo>
                <a:lnTo>
                  <a:pt x="751" y="1682"/>
                </a:lnTo>
                <a:lnTo>
                  <a:pt x="751" y="1686"/>
                </a:lnTo>
                <a:lnTo>
                  <a:pt x="754" y="1687"/>
                </a:lnTo>
                <a:lnTo>
                  <a:pt x="754" y="1688"/>
                </a:lnTo>
                <a:lnTo>
                  <a:pt x="754" y="1689"/>
                </a:lnTo>
                <a:lnTo>
                  <a:pt x="755" y="1689"/>
                </a:lnTo>
                <a:lnTo>
                  <a:pt x="756" y="1690"/>
                </a:lnTo>
                <a:lnTo>
                  <a:pt x="758" y="1691"/>
                </a:lnTo>
                <a:lnTo>
                  <a:pt x="760" y="1692"/>
                </a:lnTo>
                <a:lnTo>
                  <a:pt x="762" y="1692"/>
                </a:lnTo>
                <a:lnTo>
                  <a:pt x="763" y="1691"/>
                </a:lnTo>
                <a:lnTo>
                  <a:pt x="764" y="1692"/>
                </a:lnTo>
                <a:lnTo>
                  <a:pt x="764" y="1694"/>
                </a:lnTo>
                <a:lnTo>
                  <a:pt x="765" y="1694"/>
                </a:lnTo>
                <a:lnTo>
                  <a:pt x="766" y="1694"/>
                </a:lnTo>
                <a:lnTo>
                  <a:pt x="767" y="1694"/>
                </a:lnTo>
                <a:lnTo>
                  <a:pt x="767" y="1695"/>
                </a:lnTo>
                <a:lnTo>
                  <a:pt x="766" y="1696"/>
                </a:lnTo>
                <a:lnTo>
                  <a:pt x="766" y="1697"/>
                </a:lnTo>
                <a:lnTo>
                  <a:pt x="765" y="1699"/>
                </a:lnTo>
                <a:lnTo>
                  <a:pt x="765" y="1700"/>
                </a:lnTo>
                <a:lnTo>
                  <a:pt x="765" y="1701"/>
                </a:lnTo>
                <a:lnTo>
                  <a:pt x="765" y="1703"/>
                </a:lnTo>
                <a:lnTo>
                  <a:pt x="767" y="1705"/>
                </a:lnTo>
                <a:lnTo>
                  <a:pt x="766" y="1705"/>
                </a:lnTo>
                <a:lnTo>
                  <a:pt x="766" y="1706"/>
                </a:lnTo>
                <a:lnTo>
                  <a:pt x="765" y="1706"/>
                </a:lnTo>
                <a:lnTo>
                  <a:pt x="764" y="1705"/>
                </a:lnTo>
                <a:lnTo>
                  <a:pt x="762" y="1705"/>
                </a:lnTo>
                <a:lnTo>
                  <a:pt x="760" y="1704"/>
                </a:lnTo>
                <a:lnTo>
                  <a:pt x="759" y="1704"/>
                </a:lnTo>
                <a:lnTo>
                  <a:pt x="758" y="1705"/>
                </a:lnTo>
                <a:lnTo>
                  <a:pt x="757" y="1705"/>
                </a:lnTo>
                <a:lnTo>
                  <a:pt x="757" y="1706"/>
                </a:lnTo>
                <a:lnTo>
                  <a:pt x="757" y="1707"/>
                </a:lnTo>
                <a:lnTo>
                  <a:pt x="757" y="1708"/>
                </a:lnTo>
                <a:lnTo>
                  <a:pt x="756" y="1708"/>
                </a:lnTo>
                <a:lnTo>
                  <a:pt x="755" y="1708"/>
                </a:lnTo>
                <a:lnTo>
                  <a:pt x="754" y="1708"/>
                </a:lnTo>
                <a:lnTo>
                  <a:pt x="754" y="1707"/>
                </a:lnTo>
                <a:lnTo>
                  <a:pt x="755" y="1707"/>
                </a:lnTo>
                <a:lnTo>
                  <a:pt x="755" y="1706"/>
                </a:lnTo>
                <a:lnTo>
                  <a:pt x="754" y="1705"/>
                </a:lnTo>
                <a:lnTo>
                  <a:pt x="753" y="1705"/>
                </a:lnTo>
                <a:lnTo>
                  <a:pt x="751" y="1706"/>
                </a:lnTo>
                <a:lnTo>
                  <a:pt x="751" y="1707"/>
                </a:lnTo>
                <a:lnTo>
                  <a:pt x="750" y="1706"/>
                </a:lnTo>
                <a:lnTo>
                  <a:pt x="750" y="1705"/>
                </a:lnTo>
                <a:lnTo>
                  <a:pt x="750" y="1704"/>
                </a:lnTo>
                <a:lnTo>
                  <a:pt x="750" y="1703"/>
                </a:lnTo>
                <a:lnTo>
                  <a:pt x="749" y="1701"/>
                </a:lnTo>
                <a:lnTo>
                  <a:pt x="748" y="1701"/>
                </a:lnTo>
                <a:lnTo>
                  <a:pt x="748" y="1703"/>
                </a:lnTo>
                <a:lnTo>
                  <a:pt x="747" y="1703"/>
                </a:lnTo>
                <a:lnTo>
                  <a:pt x="747" y="1701"/>
                </a:lnTo>
                <a:lnTo>
                  <a:pt x="746" y="1701"/>
                </a:lnTo>
                <a:lnTo>
                  <a:pt x="746" y="1700"/>
                </a:lnTo>
                <a:lnTo>
                  <a:pt x="745" y="1699"/>
                </a:lnTo>
                <a:lnTo>
                  <a:pt x="745" y="1697"/>
                </a:lnTo>
                <a:lnTo>
                  <a:pt x="743" y="1697"/>
                </a:lnTo>
                <a:lnTo>
                  <a:pt x="742" y="1696"/>
                </a:lnTo>
                <a:lnTo>
                  <a:pt x="741" y="1696"/>
                </a:lnTo>
                <a:lnTo>
                  <a:pt x="740" y="1696"/>
                </a:lnTo>
                <a:lnTo>
                  <a:pt x="739" y="1698"/>
                </a:lnTo>
                <a:lnTo>
                  <a:pt x="739" y="1700"/>
                </a:lnTo>
                <a:lnTo>
                  <a:pt x="740" y="1703"/>
                </a:lnTo>
                <a:lnTo>
                  <a:pt x="742" y="1704"/>
                </a:lnTo>
                <a:lnTo>
                  <a:pt x="745" y="1704"/>
                </a:lnTo>
                <a:lnTo>
                  <a:pt x="747" y="1705"/>
                </a:lnTo>
                <a:lnTo>
                  <a:pt x="748" y="1706"/>
                </a:lnTo>
                <a:lnTo>
                  <a:pt x="748" y="1707"/>
                </a:lnTo>
                <a:lnTo>
                  <a:pt x="748" y="1708"/>
                </a:lnTo>
                <a:lnTo>
                  <a:pt x="749" y="1708"/>
                </a:lnTo>
                <a:lnTo>
                  <a:pt x="750" y="1709"/>
                </a:lnTo>
                <a:lnTo>
                  <a:pt x="750" y="1711"/>
                </a:lnTo>
                <a:lnTo>
                  <a:pt x="749" y="1713"/>
                </a:lnTo>
                <a:lnTo>
                  <a:pt x="749" y="1715"/>
                </a:lnTo>
                <a:lnTo>
                  <a:pt x="749" y="1716"/>
                </a:lnTo>
                <a:lnTo>
                  <a:pt x="750" y="1717"/>
                </a:lnTo>
                <a:lnTo>
                  <a:pt x="750" y="1720"/>
                </a:lnTo>
                <a:lnTo>
                  <a:pt x="749" y="1721"/>
                </a:lnTo>
                <a:lnTo>
                  <a:pt x="750" y="1722"/>
                </a:lnTo>
                <a:lnTo>
                  <a:pt x="749" y="1722"/>
                </a:lnTo>
                <a:lnTo>
                  <a:pt x="746" y="1721"/>
                </a:lnTo>
                <a:lnTo>
                  <a:pt x="745" y="1721"/>
                </a:lnTo>
                <a:lnTo>
                  <a:pt x="743" y="1720"/>
                </a:lnTo>
                <a:lnTo>
                  <a:pt x="742" y="1717"/>
                </a:lnTo>
                <a:lnTo>
                  <a:pt x="741" y="1717"/>
                </a:lnTo>
                <a:lnTo>
                  <a:pt x="740" y="1716"/>
                </a:lnTo>
                <a:lnTo>
                  <a:pt x="740" y="1715"/>
                </a:lnTo>
                <a:lnTo>
                  <a:pt x="741" y="1713"/>
                </a:lnTo>
                <a:lnTo>
                  <a:pt x="741" y="1711"/>
                </a:lnTo>
                <a:lnTo>
                  <a:pt x="740" y="1711"/>
                </a:lnTo>
                <a:lnTo>
                  <a:pt x="739" y="1713"/>
                </a:lnTo>
                <a:lnTo>
                  <a:pt x="737" y="1713"/>
                </a:lnTo>
                <a:lnTo>
                  <a:pt x="737" y="1714"/>
                </a:lnTo>
                <a:lnTo>
                  <a:pt x="736" y="1714"/>
                </a:lnTo>
                <a:lnTo>
                  <a:pt x="736" y="1712"/>
                </a:lnTo>
                <a:lnTo>
                  <a:pt x="734" y="1712"/>
                </a:lnTo>
                <a:lnTo>
                  <a:pt x="734" y="1709"/>
                </a:lnTo>
                <a:lnTo>
                  <a:pt x="734" y="1708"/>
                </a:lnTo>
                <a:lnTo>
                  <a:pt x="732" y="1707"/>
                </a:lnTo>
                <a:lnTo>
                  <a:pt x="730" y="1706"/>
                </a:lnTo>
                <a:lnTo>
                  <a:pt x="726" y="1706"/>
                </a:lnTo>
                <a:lnTo>
                  <a:pt x="726" y="1707"/>
                </a:lnTo>
                <a:lnTo>
                  <a:pt x="725" y="1707"/>
                </a:lnTo>
                <a:lnTo>
                  <a:pt x="725" y="1706"/>
                </a:lnTo>
                <a:lnTo>
                  <a:pt x="726" y="1705"/>
                </a:lnTo>
                <a:lnTo>
                  <a:pt x="728" y="1703"/>
                </a:lnTo>
                <a:lnTo>
                  <a:pt x="728" y="1701"/>
                </a:lnTo>
                <a:lnTo>
                  <a:pt x="728" y="1699"/>
                </a:lnTo>
                <a:lnTo>
                  <a:pt x="726" y="1697"/>
                </a:lnTo>
                <a:lnTo>
                  <a:pt x="724" y="1695"/>
                </a:lnTo>
                <a:lnTo>
                  <a:pt x="723" y="1695"/>
                </a:lnTo>
                <a:lnTo>
                  <a:pt x="722" y="1692"/>
                </a:lnTo>
                <a:lnTo>
                  <a:pt x="722" y="1691"/>
                </a:lnTo>
                <a:lnTo>
                  <a:pt x="721" y="1690"/>
                </a:lnTo>
                <a:lnTo>
                  <a:pt x="721" y="1687"/>
                </a:lnTo>
                <a:lnTo>
                  <a:pt x="721" y="1686"/>
                </a:lnTo>
                <a:lnTo>
                  <a:pt x="719" y="1684"/>
                </a:lnTo>
                <a:lnTo>
                  <a:pt x="716" y="1683"/>
                </a:lnTo>
                <a:lnTo>
                  <a:pt x="715" y="1683"/>
                </a:lnTo>
                <a:lnTo>
                  <a:pt x="714" y="1682"/>
                </a:lnTo>
                <a:lnTo>
                  <a:pt x="713" y="1682"/>
                </a:lnTo>
                <a:lnTo>
                  <a:pt x="712" y="1683"/>
                </a:lnTo>
                <a:lnTo>
                  <a:pt x="711" y="1683"/>
                </a:lnTo>
                <a:lnTo>
                  <a:pt x="711" y="1682"/>
                </a:lnTo>
                <a:lnTo>
                  <a:pt x="712" y="1681"/>
                </a:lnTo>
                <a:lnTo>
                  <a:pt x="713" y="1680"/>
                </a:lnTo>
                <a:lnTo>
                  <a:pt x="713" y="1679"/>
                </a:lnTo>
                <a:lnTo>
                  <a:pt x="713" y="1678"/>
                </a:lnTo>
                <a:lnTo>
                  <a:pt x="712" y="1676"/>
                </a:lnTo>
                <a:lnTo>
                  <a:pt x="711" y="1676"/>
                </a:lnTo>
                <a:lnTo>
                  <a:pt x="708" y="1676"/>
                </a:lnTo>
                <a:lnTo>
                  <a:pt x="707" y="1675"/>
                </a:lnTo>
                <a:lnTo>
                  <a:pt x="706" y="1674"/>
                </a:lnTo>
                <a:lnTo>
                  <a:pt x="704" y="1672"/>
                </a:lnTo>
                <a:lnTo>
                  <a:pt x="700" y="1672"/>
                </a:lnTo>
                <a:lnTo>
                  <a:pt x="698" y="1673"/>
                </a:lnTo>
                <a:lnTo>
                  <a:pt x="694" y="1674"/>
                </a:lnTo>
                <a:lnTo>
                  <a:pt x="693" y="1675"/>
                </a:lnTo>
                <a:lnTo>
                  <a:pt x="693" y="1678"/>
                </a:lnTo>
                <a:lnTo>
                  <a:pt x="689" y="1682"/>
                </a:lnTo>
                <a:lnTo>
                  <a:pt x="688" y="1682"/>
                </a:lnTo>
                <a:lnTo>
                  <a:pt x="686" y="1683"/>
                </a:lnTo>
                <a:lnTo>
                  <a:pt x="685" y="1683"/>
                </a:lnTo>
                <a:lnTo>
                  <a:pt x="685" y="1684"/>
                </a:lnTo>
                <a:lnTo>
                  <a:pt x="685" y="1688"/>
                </a:lnTo>
                <a:lnTo>
                  <a:pt x="684" y="1688"/>
                </a:lnTo>
                <a:lnTo>
                  <a:pt x="684" y="1689"/>
                </a:lnTo>
                <a:lnTo>
                  <a:pt x="684" y="1690"/>
                </a:lnTo>
                <a:lnTo>
                  <a:pt x="685" y="1691"/>
                </a:lnTo>
                <a:lnTo>
                  <a:pt x="684" y="1691"/>
                </a:lnTo>
                <a:lnTo>
                  <a:pt x="681" y="1689"/>
                </a:lnTo>
                <a:lnTo>
                  <a:pt x="680" y="1689"/>
                </a:lnTo>
                <a:lnTo>
                  <a:pt x="679" y="1689"/>
                </a:lnTo>
                <a:lnTo>
                  <a:pt x="678" y="1690"/>
                </a:lnTo>
                <a:lnTo>
                  <a:pt x="677" y="1690"/>
                </a:lnTo>
                <a:lnTo>
                  <a:pt x="676" y="1690"/>
                </a:lnTo>
                <a:lnTo>
                  <a:pt x="674" y="1690"/>
                </a:lnTo>
                <a:lnTo>
                  <a:pt x="670" y="1690"/>
                </a:lnTo>
                <a:lnTo>
                  <a:pt x="665" y="1690"/>
                </a:lnTo>
                <a:lnTo>
                  <a:pt x="663" y="1691"/>
                </a:lnTo>
                <a:lnTo>
                  <a:pt x="662" y="1694"/>
                </a:lnTo>
                <a:lnTo>
                  <a:pt x="661" y="1695"/>
                </a:lnTo>
                <a:lnTo>
                  <a:pt x="661" y="1696"/>
                </a:lnTo>
                <a:lnTo>
                  <a:pt x="661" y="1697"/>
                </a:lnTo>
                <a:lnTo>
                  <a:pt x="661" y="1700"/>
                </a:lnTo>
                <a:lnTo>
                  <a:pt x="661" y="1703"/>
                </a:lnTo>
                <a:lnTo>
                  <a:pt x="662" y="1704"/>
                </a:lnTo>
                <a:lnTo>
                  <a:pt x="663" y="1704"/>
                </a:lnTo>
                <a:lnTo>
                  <a:pt x="663" y="1705"/>
                </a:lnTo>
                <a:lnTo>
                  <a:pt x="663" y="1706"/>
                </a:lnTo>
                <a:lnTo>
                  <a:pt x="664" y="1707"/>
                </a:lnTo>
                <a:lnTo>
                  <a:pt x="667" y="1708"/>
                </a:lnTo>
                <a:lnTo>
                  <a:pt x="667" y="1709"/>
                </a:lnTo>
                <a:lnTo>
                  <a:pt x="665" y="1711"/>
                </a:lnTo>
                <a:lnTo>
                  <a:pt x="665" y="1712"/>
                </a:lnTo>
                <a:lnTo>
                  <a:pt x="665" y="1714"/>
                </a:lnTo>
                <a:lnTo>
                  <a:pt x="667" y="1714"/>
                </a:lnTo>
                <a:lnTo>
                  <a:pt x="668" y="1715"/>
                </a:lnTo>
                <a:lnTo>
                  <a:pt x="668" y="1716"/>
                </a:lnTo>
                <a:lnTo>
                  <a:pt x="669" y="1717"/>
                </a:lnTo>
                <a:lnTo>
                  <a:pt x="670" y="1719"/>
                </a:lnTo>
                <a:lnTo>
                  <a:pt x="671" y="1719"/>
                </a:lnTo>
                <a:lnTo>
                  <a:pt x="671" y="1722"/>
                </a:lnTo>
                <a:lnTo>
                  <a:pt x="671" y="1723"/>
                </a:lnTo>
                <a:lnTo>
                  <a:pt x="670" y="1723"/>
                </a:lnTo>
                <a:lnTo>
                  <a:pt x="670" y="1722"/>
                </a:lnTo>
                <a:lnTo>
                  <a:pt x="669" y="1720"/>
                </a:lnTo>
                <a:lnTo>
                  <a:pt x="668" y="1719"/>
                </a:lnTo>
                <a:lnTo>
                  <a:pt x="667" y="1719"/>
                </a:lnTo>
                <a:lnTo>
                  <a:pt x="665" y="1716"/>
                </a:lnTo>
                <a:lnTo>
                  <a:pt x="664" y="1714"/>
                </a:lnTo>
                <a:lnTo>
                  <a:pt x="663" y="1713"/>
                </a:lnTo>
                <a:lnTo>
                  <a:pt x="662" y="1711"/>
                </a:lnTo>
                <a:lnTo>
                  <a:pt x="660" y="1708"/>
                </a:lnTo>
                <a:lnTo>
                  <a:pt x="659" y="1708"/>
                </a:lnTo>
                <a:lnTo>
                  <a:pt x="657" y="1707"/>
                </a:lnTo>
                <a:lnTo>
                  <a:pt x="655" y="1707"/>
                </a:lnTo>
                <a:lnTo>
                  <a:pt x="654" y="1708"/>
                </a:lnTo>
                <a:lnTo>
                  <a:pt x="653" y="1708"/>
                </a:lnTo>
                <a:lnTo>
                  <a:pt x="652" y="1709"/>
                </a:lnTo>
                <a:lnTo>
                  <a:pt x="651" y="1711"/>
                </a:lnTo>
                <a:lnTo>
                  <a:pt x="650" y="1709"/>
                </a:lnTo>
                <a:lnTo>
                  <a:pt x="646" y="1707"/>
                </a:lnTo>
                <a:lnTo>
                  <a:pt x="646" y="1706"/>
                </a:lnTo>
                <a:lnTo>
                  <a:pt x="645" y="1705"/>
                </a:lnTo>
                <a:lnTo>
                  <a:pt x="644" y="1704"/>
                </a:lnTo>
                <a:lnTo>
                  <a:pt x="643" y="1703"/>
                </a:lnTo>
                <a:lnTo>
                  <a:pt x="643" y="1700"/>
                </a:lnTo>
                <a:lnTo>
                  <a:pt x="644" y="1699"/>
                </a:lnTo>
                <a:lnTo>
                  <a:pt x="644" y="1698"/>
                </a:lnTo>
                <a:lnTo>
                  <a:pt x="645" y="1697"/>
                </a:lnTo>
                <a:lnTo>
                  <a:pt x="646" y="1695"/>
                </a:lnTo>
                <a:lnTo>
                  <a:pt x="646" y="1694"/>
                </a:lnTo>
                <a:lnTo>
                  <a:pt x="645" y="1692"/>
                </a:lnTo>
                <a:lnTo>
                  <a:pt x="645" y="1691"/>
                </a:lnTo>
                <a:lnTo>
                  <a:pt x="644" y="1690"/>
                </a:lnTo>
                <a:lnTo>
                  <a:pt x="643" y="1690"/>
                </a:lnTo>
                <a:lnTo>
                  <a:pt x="642" y="1690"/>
                </a:lnTo>
                <a:lnTo>
                  <a:pt x="639" y="1691"/>
                </a:lnTo>
                <a:lnTo>
                  <a:pt x="638" y="1691"/>
                </a:lnTo>
                <a:lnTo>
                  <a:pt x="636" y="1690"/>
                </a:lnTo>
                <a:lnTo>
                  <a:pt x="635" y="1690"/>
                </a:lnTo>
                <a:lnTo>
                  <a:pt x="634" y="1691"/>
                </a:lnTo>
                <a:lnTo>
                  <a:pt x="633" y="1691"/>
                </a:lnTo>
                <a:lnTo>
                  <a:pt x="633" y="1692"/>
                </a:lnTo>
                <a:lnTo>
                  <a:pt x="631" y="1694"/>
                </a:lnTo>
                <a:lnTo>
                  <a:pt x="628" y="1695"/>
                </a:lnTo>
                <a:lnTo>
                  <a:pt x="627" y="1696"/>
                </a:lnTo>
                <a:lnTo>
                  <a:pt x="626" y="1696"/>
                </a:lnTo>
                <a:lnTo>
                  <a:pt x="624" y="1695"/>
                </a:lnTo>
                <a:lnTo>
                  <a:pt x="620" y="1694"/>
                </a:lnTo>
                <a:lnTo>
                  <a:pt x="619" y="1695"/>
                </a:lnTo>
                <a:lnTo>
                  <a:pt x="618" y="1695"/>
                </a:lnTo>
                <a:lnTo>
                  <a:pt x="618" y="1696"/>
                </a:lnTo>
                <a:lnTo>
                  <a:pt x="618" y="1697"/>
                </a:lnTo>
                <a:lnTo>
                  <a:pt x="618" y="1698"/>
                </a:lnTo>
                <a:lnTo>
                  <a:pt x="620" y="1700"/>
                </a:lnTo>
                <a:lnTo>
                  <a:pt x="620" y="1701"/>
                </a:lnTo>
                <a:lnTo>
                  <a:pt x="621" y="1703"/>
                </a:lnTo>
                <a:lnTo>
                  <a:pt x="621" y="1705"/>
                </a:lnTo>
                <a:lnTo>
                  <a:pt x="621" y="1706"/>
                </a:lnTo>
                <a:lnTo>
                  <a:pt x="622" y="1707"/>
                </a:lnTo>
                <a:lnTo>
                  <a:pt x="622" y="1708"/>
                </a:lnTo>
                <a:lnTo>
                  <a:pt x="624" y="1711"/>
                </a:lnTo>
                <a:lnTo>
                  <a:pt x="624" y="1712"/>
                </a:lnTo>
                <a:lnTo>
                  <a:pt x="625" y="1715"/>
                </a:lnTo>
                <a:lnTo>
                  <a:pt x="625" y="1716"/>
                </a:lnTo>
                <a:lnTo>
                  <a:pt x="625" y="1719"/>
                </a:lnTo>
                <a:lnTo>
                  <a:pt x="625" y="1720"/>
                </a:lnTo>
                <a:lnTo>
                  <a:pt x="626" y="1721"/>
                </a:lnTo>
                <a:lnTo>
                  <a:pt x="626" y="1723"/>
                </a:lnTo>
                <a:lnTo>
                  <a:pt x="625" y="1723"/>
                </a:lnTo>
                <a:lnTo>
                  <a:pt x="624" y="1723"/>
                </a:lnTo>
                <a:lnTo>
                  <a:pt x="622" y="1724"/>
                </a:lnTo>
                <a:lnTo>
                  <a:pt x="621" y="1724"/>
                </a:lnTo>
                <a:lnTo>
                  <a:pt x="620" y="1721"/>
                </a:lnTo>
                <a:lnTo>
                  <a:pt x="619" y="1719"/>
                </a:lnTo>
                <a:lnTo>
                  <a:pt x="619" y="1717"/>
                </a:lnTo>
                <a:lnTo>
                  <a:pt x="617" y="1715"/>
                </a:lnTo>
                <a:lnTo>
                  <a:pt x="616" y="1714"/>
                </a:lnTo>
                <a:lnTo>
                  <a:pt x="615" y="1715"/>
                </a:lnTo>
                <a:lnTo>
                  <a:pt x="613" y="1715"/>
                </a:lnTo>
                <a:lnTo>
                  <a:pt x="611" y="1716"/>
                </a:lnTo>
                <a:lnTo>
                  <a:pt x="610" y="1716"/>
                </a:lnTo>
                <a:lnTo>
                  <a:pt x="608" y="1719"/>
                </a:lnTo>
                <a:lnTo>
                  <a:pt x="608" y="1721"/>
                </a:lnTo>
                <a:lnTo>
                  <a:pt x="607" y="1721"/>
                </a:lnTo>
                <a:lnTo>
                  <a:pt x="605" y="1722"/>
                </a:lnTo>
                <a:lnTo>
                  <a:pt x="604" y="1722"/>
                </a:lnTo>
                <a:lnTo>
                  <a:pt x="603" y="1725"/>
                </a:lnTo>
                <a:lnTo>
                  <a:pt x="602" y="1726"/>
                </a:lnTo>
                <a:lnTo>
                  <a:pt x="603" y="1728"/>
                </a:lnTo>
                <a:lnTo>
                  <a:pt x="605" y="1729"/>
                </a:lnTo>
                <a:lnTo>
                  <a:pt x="607" y="1730"/>
                </a:lnTo>
                <a:lnTo>
                  <a:pt x="608" y="1732"/>
                </a:lnTo>
                <a:lnTo>
                  <a:pt x="608" y="1733"/>
                </a:lnTo>
                <a:lnTo>
                  <a:pt x="609" y="1736"/>
                </a:lnTo>
                <a:lnTo>
                  <a:pt x="612" y="1737"/>
                </a:lnTo>
                <a:lnTo>
                  <a:pt x="612" y="1738"/>
                </a:lnTo>
                <a:lnTo>
                  <a:pt x="610" y="1737"/>
                </a:lnTo>
                <a:lnTo>
                  <a:pt x="608" y="1737"/>
                </a:lnTo>
                <a:lnTo>
                  <a:pt x="605" y="1737"/>
                </a:lnTo>
                <a:lnTo>
                  <a:pt x="603" y="1734"/>
                </a:lnTo>
                <a:lnTo>
                  <a:pt x="601" y="1731"/>
                </a:lnTo>
                <a:lnTo>
                  <a:pt x="600" y="1730"/>
                </a:lnTo>
                <a:lnTo>
                  <a:pt x="598" y="1728"/>
                </a:lnTo>
                <a:lnTo>
                  <a:pt x="596" y="1726"/>
                </a:lnTo>
                <a:lnTo>
                  <a:pt x="594" y="1726"/>
                </a:lnTo>
                <a:lnTo>
                  <a:pt x="593" y="1725"/>
                </a:lnTo>
                <a:lnTo>
                  <a:pt x="592" y="1725"/>
                </a:lnTo>
                <a:lnTo>
                  <a:pt x="591" y="1724"/>
                </a:lnTo>
                <a:lnTo>
                  <a:pt x="591" y="1722"/>
                </a:lnTo>
                <a:lnTo>
                  <a:pt x="589" y="1721"/>
                </a:lnTo>
                <a:lnTo>
                  <a:pt x="589" y="1720"/>
                </a:lnTo>
                <a:lnTo>
                  <a:pt x="589" y="1716"/>
                </a:lnTo>
                <a:lnTo>
                  <a:pt x="589" y="1714"/>
                </a:lnTo>
                <a:lnTo>
                  <a:pt x="590" y="1713"/>
                </a:lnTo>
                <a:lnTo>
                  <a:pt x="591" y="1714"/>
                </a:lnTo>
                <a:lnTo>
                  <a:pt x="591" y="1716"/>
                </a:lnTo>
                <a:lnTo>
                  <a:pt x="592" y="1719"/>
                </a:lnTo>
                <a:lnTo>
                  <a:pt x="592" y="1721"/>
                </a:lnTo>
                <a:lnTo>
                  <a:pt x="593" y="1722"/>
                </a:lnTo>
                <a:lnTo>
                  <a:pt x="594" y="1724"/>
                </a:lnTo>
                <a:lnTo>
                  <a:pt x="595" y="1725"/>
                </a:lnTo>
                <a:lnTo>
                  <a:pt x="596" y="1725"/>
                </a:lnTo>
                <a:lnTo>
                  <a:pt x="599" y="1725"/>
                </a:lnTo>
                <a:lnTo>
                  <a:pt x="600" y="1724"/>
                </a:lnTo>
                <a:lnTo>
                  <a:pt x="602" y="1723"/>
                </a:lnTo>
                <a:lnTo>
                  <a:pt x="603" y="1722"/>
                </a:lnTo>
                <a:lnTo>
                  <a:pt x="603" y="1720"/>
                </a:lnTo>
                <a:lnTo>
                  <a:pt x="604" y="1717"/>
                </a:lnTo>
                <a:lnTo>
                  <a:pt x="604" y="1716"/>
                </a:lnTo>
                <a:lnTo>
                  <a:pt x="604" y="1713"/>
                </a:lnTo>
                <a:lnTo>
                  <a:pt x="604" y="1712"/>
                </a:lnTo>
                <a:lnTo>
                  <a:pt x="608" y="1712"/>
                </a:lnTo>
                <a:lnTo>
                  <a:pt x="609" y="1712"/>
                </a:lnTo>
                <a:lnTo>
                  <a:pt x="612" y="1712"/>
                </a:lnTo>
                <a:lnTo>
                  <a:pt x="613" y="1712"/>
                </a:lnTo>
                <a:lnTo>
                  <a:pt x="615" y="1711"/>
                </a:lnTo>
                <a:lnTo>
                  <a:pt x="615" y="1709"/>
                </a:lnTo>
                <a:lnTo>
                  <a:pt x="616" y="1709"/>
                </a:lnTo>
                <a:lnTo>
                  <a:pt x="616" y="1707"/>
                </a:lnTo>
                <a:lnTo>
                  <a:pt x="616" y="1705"/>
                </a:lnTo>
                <a:lnTo>
                  <a:pt x="615" y="1704"/>
                </a:lnTo>
                <a:lnTo>
                  <a:pt x="613" y="1703"/>
                </a:lnTo>
                <a:lnTo>
                  <a:pt x="612" y="1700"/>
                </a:lnTo>
                <a:lnTo>
                  <a:pt x="611" y="1699"/>
                </a:lnTo>
                <a:lnTo>
                  <a:pt x="608" y="1697"/>
                </a:lnTo>
                <a:lnTo>
                  <a:pt x="607" y="1696"/>
                </a:lnTo>
                <a:lnTo>
                  <a:pt x="605" y="1696"/>
                </a:lnTo>
                <a:lnTo>
                  <a:pt x="604" y="1696"/>
                </a:lnTo>
                <a:lnTo>
                  <a:pt x="603" y="1697"/>
                </a:lnTo>
                <a:lnTo>
                  <a:pt x="602" y="1698"/>
                </a:lnTo>
                <a:lnTo>
                  <a:pt x="601" y="1698"/>
                </a:lnTo>
                <a:lnTo>
                  <a:pt x="600" y="1698"/>
                </a:lnTo>
                <a:lnTo>
                  <a:pt x="599" y="1698"/>
                </a:lnTo>
                <a:lnTo>
                  <a:pt x="599" y="1697"/>
                </a:lnTo>
                <a:lnTo>
                  <a:pt x="598" y="1698"/>
                </a:lnTo>
                <a:lnTo>
                  <a:pt x="596" y="1698"/>
                </a:lnTo>
                <a:lnTo>
                  <a:pt x="595" y="1699"/>
                </a:lnTo>
                <a:lnTo>
                  <a:pt x="594" y="1699"/>
                </a:lnTo>
                <a:lnTo>
                  <a:pt x="593" y="1698"/>
                </a:lnTo>
                <a:lnTo>
                  <a:pt x="592" y="1697"/>
                </a:lnTo>
                <a:lnTo>
                  <a:pt x="590" y="1695"/>
                </a:lnTo>
                <a:lnTo>
                  <a:pt x="589" y="1695"/>
                </a:lnTo>
                <a:lnTo>
                  <a:pt x="587" y="1695"/>
                </a:lnTo>
                <a:lnTo>
                  <a:pt x="583" y="1696"/>
                </a:lnTo>
                <a:lnTo>
                  <a:pt x="582" y="1696"/>
                </a:lnTo>
                <a:lnTo>
                  <a:pt x="581" y="1697"/>
                </a:lnTo>
                <a:lnTo>
                  <a:pt x="578" y="1698"/>
                </a:lnTo>
                <a:lnTo>
                  <a:pt x="577" y="1699"/>
                </a:lnTo>
                <a:lnTo>
                  <a:pt x="577" y="1700"/>
                </a:lnTo>
                <a:lnTo>
                  <a:pt x="577" y="1701"/>
                </a:lnTo>
                <a:lnTo>
                  <a:pt x="578" y="1703"/>
                </a:lnTo>
                <a:lnTo>
                  <a:pt x="578" y="1704"/>
                </a:lnTo>
                <a:lnTo>
                  <a:pt x="577" y="1704"/>
                </a:lnTo>
                <a:lnTo>
                  <a:pt x="576" y="1704"/>
                </a:lnTo>
                <a:lnTo>
                  <a:pt x="575" y="1705"/>
                </a:lnTo>
                <a:lnTo>
                  <a:pt x="575" y="1706"/>
                </a:lnTo>
                <a:lnTo>
                  <a:pt x="576" y="1708"/>
                </a:lnTo>
                <a:lnTo>
                  <a:pt x="576" y="1709"/>
                </a:lnTo>
                <a:lnTo>
                  <a:pt x="576" y="1712"/>
                </a:lnTo>
                <a:lnTo>
                  <a:pt x="576" y="1714"/>
                </a:lnTo>
                <a:lnTo>
                  <a:pt x="576" y="1716"/>
                </a:lnTo>
                <a:lnTo>
                  <a:pt x="576" y="1717"/>
                </a:lnTo>
                <a:lnTo>
                  <a:pt x="576" y="1719"/>
                </a:lnTo>
                <a:lnTo>
                  <a:pt x="576" y="1720"/>
                </a:lnTo>
                <a:lnTo>
                  <a:pt x="575" y="1720"/>
                </a:lnTo>
                <a:lnTo>
                  <a:pt x="574" y="1720"/>
                </a:lnTo>
                <a:lnTo>
                  <a:pt x="573" y="1720"/>
                </a:lnTo>
                <a:lnTo>
                  <a:pt x="570" y="1720"/>
                </a:lnTo>
                <a:lnTo>
                  <a:pt x="568" y="1720"/>
                </a:lnTo>
                <a:lnTo>
                  <a:pt x="565" y="1721"/>
                </a:lnTo>
                <a:lnTo>
                  <a:pt x="564" y="1722"/>
                </a:lnTo>
                <a:lnTo>
                  <a:pt x="561" y="1722"/>
                </a:lnTo>
                <a:lnTo>
                  <a:pt x="560" y="1723"/>
                </a:lnTo>
                <a:lnTo>
                  <a:pt x="558" y="1724"/>
                </a:lnTo>
                <a:lnTo>
                  <a:pt x="558" y="1725"/>
                </a:lnTo>
                <a:lnTo>
                  <a:pt x="558" y="1728"/>
                </a:lnTo>
                <a:lnTo>
                  <a:pt x="556" y="1729"/>
                </a:lnTo>
                <a:lnTo>
                  <a:pt x="556" y="1730"/>
                </a:lnTo>
                <a:lnTo>
                  <a:pt x="555" y="1732"/>
                </a:lnTo>
                <a:lnTo>
                  <a:pt x="555" y="1733"/>
                </a:lnTo>
                <a:lnTo>
                  <a:pt x="555" y="1736"/>
                </a:lnTo>
                <a:lnTo>
                  <a:pt x="555" y="1738"/>
                </a:lnTo>
                <a:lnTo>
                  <a:pt x="555" y="1740"/>
                </a:lnTo>
                <a:lnTo>
                  <a:pt x="555" y="1741"/>
                </a:lnTo>
                <a:lnTo>
                  <a:pt x="553" y="1742"/>
                </a:lnTo>
                <a:lnTo>
                  <a:pt x="552" y="1743"/>
                </a:lnTo>
                <a:lnTo>
                  <a:pt x="551" y="1743"/>
                </a:lnTo>
                <a:lnTo>
                  <a:pt x="549" y="1745"/>
                </a:lnTo>
                <a:lnTo>
                  <a:pt x="547" y="1745"/>
                </a:lnTo>
                <a:lnTo>
                  <a:pt x="546" y="1745"/>
                </a:lnTo>
                <a:lnTo>
                  <a:pt x="543" y="1747"/>
                </a:lnTo>
                <a:lnTo>
                  <a:pt x="541" y="1747"/>
                </a:lnTo>
                <a:lnTo>
                  <a:pt x="540" y="1748"/>
                </a:lnTo>
                <a:lnTo>
                  <a:pt x="536" y="1748"/>
                </a:lnTo>
                <a:lnTo>
                  <a:pt x="534" y="1749"/>
                </a:lnTo>
                <a:lnTo>
                  <a:pt x="532" y="1750"/>
                </a:lnTo>
                <a:lnTo>
                  <a:pt x="531" y="1751"/>
                </a:lnTo>
                <a:lnTo>
                  <a:pt x="529" y="1753"/>
                </a:lnTo>
                <a:lnTo>
                  <a:pt x="527" y="1756"/>
                </a:lnTo>
                <a:lnTo>
                  <a:pt x="527" y="1757"/>
                </a:lnTo>
                <a:lnTo>
                  <a:pt x="526" y="1758"/>
                </a:lnTo>
                <a:lnTo>
                  <a:pt x="525" y="1758"/>
                </a:lnTo>
                <a:lnTo>
                  <a:pt x="525" y="1759"/>
                </a:lnTo>
                <a:lnTo>
                  <a:pt x="524" y="1762"/>
                </a:lnTo>
                <a:lnTo>
                  <a:pt x="523" y="1764"/>
                </a:lnTo>
                <a:lnTo>
                  <a:pt x="522" y="1765"/>
                </a:lnTo>
                <a:lnTo>
                  <a:pt x="522" y="1766"/>
                </a:lnTo>
                <a:lnTo>
                  <a:pt x="520" y="1767"/>
                </a:lnTo>
                <a:lnTo>
                  <a:pt x="520" y="1768"/>
                </a:lnTo>
                <a:lnTo>
                  <a:pt x="520" y="1770"/>
                </a:lnTo>
                <a:lnTo>
                  <a:pt x="518" y="1771"/>
                </a:lnTo>
                <a:lnTo>
                  <a:pt x="517" y="1771"/>
                </a:lnTo>
                <a:lnTo>
                  <a:pt x="517" y="1772"/>
                </a:lnTo>
                <a:lnTo>
                  <a:pt x="516" y="1772"/>
                </a:lnTo>
                <a:lnTo>
                  <a:pt x="516" y="1773"/>
                </a:lnTo>
                <a:lnTo>
                  <a:pt x="515" y="1774"/>
                </a:lnTo>
                <a:lnTo>
                  <a:pt x="514" y="1774"/>
                </a:lnTo>
                <a:lnTo>
                  <a:pt x="512" y="1773"/>
                </a:lnTo>
                <a:lnTo>
                  <a:pt x="509" y="1773"/>
                </a:lnTo>
                <a:lnTo>
                  <a:pt x="507" y="1772"/>
                </a:lnTo>
                <a:lnTo>
                  <a:pt x="506" y="1771"/>
                </a:lnTo>
                <a:lnTo>
                  <a:pt x="505" y="1771"/>
                </a:lnTo>
                <a:lnTo>
                  <a:pt x="505" y="1770"/>
                </a:lnTo>
                <a:lnTo>
                  <a:pt x="507" y="1767"/>
                </a:lnTo>
                <a:lnTo>
                  <a:pt x="507" y="1766"/>
                </a:lnTo>
                <a:lnTo>
                  <a:pt x="507" y="1765"/>
                </a:lnTo>
                <a:lnTo>
                  <a:pt x="508" y="1764"/>
                </a:lnTo>
                <a:lnTo>
                  <a:pt x="505" y="1762"/>
                </a:lnTo>
                <a:lnTo>
                  <a:pt x="505" y="1761"/>
                </a:lnTo>
                <a:lnTo>
                  <a:pt x="503" y="1762"/>
                </a:lnTo>
                <a:lnTo>
                  <a:pt x="501" y="1763"/>
                </a:lnTo>
                <a:lnTo>
                  <a:pt x="500" y="1763"/>
                </a:lnTo>
                <a:lnTo>
                  <a:pt x="500" y="1764"/>
                </a:lnTo>
                <a:lnTo>
                  <a:pt x="499" y="1764"/>
                </a:lnTo>
                <a:lnTo>
                  <a:pt x="497" y="1763"/>
                </a:lnTo>
                <a:lnTo>
                  <a:pt x="496" y="1762"/>
                </a:lnTo>
                <a:lnTo>
                  <a:pt x="495" y="1762"/>
                </a:lnTo>
                <a:lnTo>
                  <a:pt x="495" y="1761"/>
                </a:lnTo>
                <a:lnTo>
                  <a:pt x="493" y="1761"/>
                </a:lnTo>
                <a:lnTo>
                  <a:pt x="493" y="1759"/>
                </a:lnTo>
                <a:lnTo>
                  <a:pt x="495" y="1759"/>
                </a:lnTo>
                <a:lnTo>
                  <a:pt x="497" y="1759"/>
                </a:lnTo>
                <a:lnTo>
                  <a:pt x="498" y="1759"/>
                </a:lnTo>
                <a:lnTo>
                  <a:pt x="499" y="1758"/>
                </a:lnTo>
                <a:lnTo>
                  <a:pt x="500" y="1757"/>
                </a:lnTo>
                <a:lnTo>
                  <a:pt x="501" y="1757"/>
                </a:lnTo>
                <a:lnTo>
                  <a:pt x="504" y="1758"/>
                </a:lnTo>
                <a:lnTo>
                  <a:pt x="509" y="1759"/>
                </a:lnTo>
                <a:lnTo>
                  <a:pt x="510" y="1759"/>
                </a:lnTo>
                <a:lnTo>
                  <a:pt x="512" y="1759"/>
                </a:lnTo>
                <a:lnTo>
                  <a:pt x="515" y="1759"/>
                </a:lnTo>
                <a:lnTo>
                  <a:pt x="517" y="1761"/>
                </a:lnTo>
                <a:lnTo>
                  <a:pt x="520" y="1761"/>
                </a:lnTo>
                <a:lnTo>
                  <a:pt x="521" y="1761"/>
                </a:lnTo>
                <a:lnTo>
                  <a:pt x="522" y="1761"/>
                </a:lnTo>
                <a:lnTo>
                  <a:pt x="523" y="1759"/>
                </a:lnTo>
                <a:lnTo>
                  <a:pt x="524" y="1759"/>
                </a:lnTo>
                <a:lnTo>
                  <a:pt x="525" y="1758"/>
                </a:lnTo>
                <a:lnTo>
                  <a:pt x="525" y="1757"/>
                </a:lnTo>
                <a:lnTo>
                  <a:pt x="525" y="1756"/>
                </a:lnTo>
                <a:lnTo>
                  <a:pt x="525" y="1755"/>
                </a:lnTo>
                <a:lnTo>
                  <a:pt x="524" y="1755"/>
                </a:lnTo>
                <a:lnTo>
                  <a:pt x="524" y="1754"/>
                </a:lnTo>
                <a:lnTo>
                  <a:pt x="524" y="1753"/>
                </a:lnTo>
                <a:lnTo>
                  <a:pt x="525" y="1750"/>
                </a:lnTo>
                <a:lnTo>
                  <a:pt x="527" y="1749"/>
                </a:lnTo>
                <a:lnTo>
                  <a:pt x="529" y="1748"/>
                </a:lnTo>
                <a:lnTo>
                  <a:pt x="530" y="1747"/>
                </a:lnTo>
                <a:lnTo>
                  <a:pt x="533" y="1747"/>
                </a:lnTo>
                <a:lnTo>
                  <a:pt x="534" y="1746"/>
                </a:lnTo>
                <a:lnTo>
                  <a:pt x="535" y="1746"/>
                </a:lnTo>
                <a:lnTo>
                  <a:pt x="535" y="1745"/>
                </a:lnTo>
                <a:lnTo>
                  <a:pt x="536" y="1742"/>
                </a:lnTo>
                <a:lnTo>
                  <a:pt x="536" y="1740"/>
                </a:lnTo>
                <a:lnTo>
                  <a:pt x="536" y="1739"/>
                </a:lnTo>
                <a:lnTo>
                  <a:pt x="535" y="1739"/>
                </a:lnTo>
                <a:lnTo>
                  <a:pt x="535" y="1737"/>
                </a:lnTo>
                <a:lnTo>
                  <a:pt x="532" y="1733"/>
                </a:lnTo>
                <a:lnTo>
                  <a:pt x="532" y="1732"/>
                </a:lnTo>
                <a:lnTo>
                  <a:pt x="532" y="1730"/>
                </a:lnTo>
                <a:lnTo>
                  <a:pt x="532" y="1729"/>
                </a:lnTo>
                <a:lnTo>
                  <a:pt x="533" y="1725"/>
                </a:lnTo>
                <a:lnTo>
                  <a:pt x="535" y="1722"/>
                </a:lnTo>
                <a:lnTo>
                  <a:pt x="535" y="1719"/>
                </a:lnTo>
                <a:lnTo>
                  <a:pt x="535" y="1717"/>
                </a:lnTo>
                <a:lnTo>
                  <a:pt x="534" y="1716"/>
                </a:lnTo>
                <a:lnTo>
                  <a:pt x="533" y="1715"/>
                </a:lnTo>
                <a:lnTo>
                  <a:pt x="530" y="1714"/>
                </a:lnTo>
                <a:lnTo>
                  <a:pt x="527" y="1714"/>
                </a:lnTo>
                <a:lnTo>
                  <a:pt x="526" y="1715"/>
                </a:lnTo>
                <a:lnTo>
                  <a:pt x="525" y="1716"/>
                </a:lnTo>
                <a:lnTo>
                  <a:pt x="524" y="1717"/>
                </a:lnTo>
                <a:lnTo>
                  <a:pt x="524" y="1720"/>
                </a:lnTo>
                <a:lnTo>
                  <a:pt x="524" y="1721"/>
                </a:lnTo>
                <a:lnTo>
                  <a:pt x="523" y="1721"/>
                </a:lnTo>
                <a:lnTo>
                  <a:pt x="522" y="1720"/>
                </a:lnTo>
                <a:lnTo>
                  <a:pt x="520" y="1720"/>
                </a:lnTo>
                <a:lnTo>
                  <a:pt x="518" y="1720"/>
                </a:lnTo>
                <a:lnTo>
                  <a:pt x="515" y="1720"/>
                </a:lnTo>
                <a:lnTo>
                  <a:pt x="514" y="1720"/>
                </a:lnTo>
                <a:lnTo>
                  <a:pt x="512" y="1722"/>
                </a:lnTo>
                <a:lnTo>
                  <a:pt x="510" y="1722"/>
                </a:lnTo>
                <a:lnTo>
                  <a:pt x="507" y="1723"/>
                </a:lnTo>
                <a:lnTo>
                  <a:pt x="506" y="1724"/>
                </a:lnTo>
                <a:lnTo>
                  <a:pt x="505" y="1725"/>
                </a:lnTo>
                <a:lnTo>
                  <a:pt x="505" y="1726"/>
                </a:lnTo>
                <a:lnTo>
                  <a:pt x="504" y="1726"/>
                </a:lnTo>
                <a:lnTo>
                  <a:pt x="503" y="1724"/>
                </a:lnTo>
                <a:lnTo>
                  <a:pt x="501" y="1723"/>
                </a:lnTo>
                <a:lnTo>
                  <a:pt x="500" y="1723"/>
                </a:lnTo>
                <a:lnTo>
                  <a:pt x="499" y="1723"/>
                </a:lnTo>
                <a:lnTo>
                  <a:pt x="498" y="1723"/>
                </a:lnTo>
                <a:lnTo>
                  <a:pt x="497" y="1724"/>
                </a:lnTo>
                <a:lnTo>
                  <a:pt x="496" y="1726"/>
                </a:lnTo>
                <a:lnTo>
                  <a:pt x="496" y="1728"/>
                </a:lnTo>
                <a:lnTo>
                  <a:pt x="496" y="1729"/>
                </a:lnTo>
                <a:lnTo>
                  <a:pt x="496" y="1730"/>
                </a:lnTo>
                <a:lnTo>
                  <a:pt x="496" y="1731"/>
                </a:lnTo>
                <a:lnTo>
                  <a:pt x="495" y="1731"/>
                </a:lnTo>
                <a:lnTo>
                  <a:pt x="493" y="1732"/>
                </a:lnTo>
                <a:lnTo>
                  <a:pt x="492" y="1732"/>
                </a:lnTo>
                <a:lnTo>
                  <a:pt x="492" y="1731"/>
                </a:lnTo>
                <a:lnTo>
                  <a:pt x="490" y="1729"/>
                </a:lnTo>
                <a:lnTo>
                  <a:pt x="487" y="1726"/>
                </a:lnTo>
                <a:lnTo>
                  <a:pt x="484" y="1726"/>
                </a:lnTo>
                <a:lnTo>
                  <a:pt x="483" y="1726"/>
                </a:lnTo>
                <a:lnTo>
                  <a:pt x="482" y="1728"/>
                </a:lnTo>
                <a:lnTo>
                  <a:pt x="482" y="1729"/>
                </a:lnTo>
                <a:lnTo>
                  <a:pt x="482" y="1731"/>
                </a:lnTo>
                <a:lnTo>
                  <a:pt x="481" y="1731"/>
                </a:lnTo>
                <a:lnTo>
                  <a:pt x="480" y="1732"/>
                </a:lnTo>
                <a:lnTo>
                  <a:pt x="478" y="1733"/>
                </a:lnTo>
                <a:lnTo>
                  <a:pt x="477" y="1734"/>
                </a:lnTo>
                <a:lnTo>
                  <a:pt x="475" y="1736"/>
                </a:lnTo>
                <a:lnTo>
                  <a:pt x="475" y="1738"/>
                </a:lnTo>
                <a:lnTo>
                  <a:pt x="473" y="1738"/>
                </a:lnTo>
                <a:lnTo>
                  <a:pt x="472" y="1738"/>
                </a:lnTo>
                <a:lnTo>
                  <a:pt x="471" y="1738"/>
                </a:lnTo>
                <a:lnTo>
                  <a:pt x="470" y="1738"/>
                </a:lnTo>
                <a:lnTo>
                  <a:pt x="469" y="1739"/>
                </a:lnTo>
                <a:lnTo>
                  <a:pt x="469" y="1740"/>
                </a:lnTo>
                <a:lnTo>
                  <a:pt x="467" y="1740"/>
                </a:lnTo>
                <a:lnTo>
                  <a:pt x="466" y="1741"/>
                </a:lnTo>
                <a:lnTo>
                  <a:pt x="465" y="1741"/>
                </a:lnTo>
                <a:lnTo>
                  <a:pt x="460" y="1741"/>
                </a:lnTo>
                <a:lnTo>
                  <a:pt x="456" y="1741"/>
                </a:lnTo>
                <a:lnTo>
                  <a:pt x="453" y="1742"/>
                </a:lnTo>
                <a:lnTo>
                  <a:pt x="452" y="1742"/>
                </a:lnTo>
                <a:lnTo>
                  <a:pt x="451" y="1743"/>
                </a:lnTo>
                <a:lnTo>
                  <a:pt x="449" y="1745"/>
                </a:lnTo>
                <a:lnTo>
                  <a:pt x="449" y="1743"/>
                </a:lnTo>
                <a:lnTo>
                  <a:pt x="449" y="1741"/>
                </a:lnTo>
                <a:lnTo>
                  <a:pt x="449" y="1740"/>
                </a:lnTo>
                <a:lnTo>
                  <a:pt x="448" y="1739"/>
                </a:lnTo>
                <a:lnTo>
                  <a:pt x="447" y="1738"/>
                </a:lnTo>
                <a:lnTo>
                  <a:pt x="446" y="1738"/>
                </a:lnTo>
                <a:lnTo>
                  <a:pt x="441" y="1738"/>
                </a:lnTo>
                <a:lnTo>
                  <a:pt x="440" y="1738"/>
                </a:lnTo>
                <a:lnTo>
                  <a:pt x="440" y="1739"/>
                </a:lnTo>
                <a:lnTo>
                  <a:pt x="439" y="1740"/>
                </a:lnTo>
                <a:lnTo>
                  <a:pt x="439" y="1742"/>
                </a:lnTo>
                <a:lnTo>
                  <a:pt x="439" y="1743"/>
                </a:lnTo>
                <a:lnTo>
                  <a:pt x="438" y="1745"/>
                </a:lnTo>
                <a:lnTo>
                  <a:pt x="437" y="1746"/>
                </a:lnTo>
                <a:lnTo>
                  <a:pt x="436" y="1747"/>
                </a:lnTo>
                <a:lnTo>
                  <a:pt x="436" y="1748"/>
                </a:lnTo>
                <a:lnTo>
                  <a:pt x="435" y="1750"/>
                </a:lnTo>
                <a:lnTo>
                  <a:pt x="436" y="1753"/>
                </a:lnTo>
                <a:lnTo>
                  <a:pt x="436" y="1755"/>
                </a:lnTo>
                <a:lnTo>
                  <a:pt x="435" y="1755"/>
                </a:lnTo>
                <a:lnTo>
                  <a:pt x="434" y="1755"/>
                </a:lnTo>
                <a:lnTo>
                  <a:pt x="431" y="1754"/>
                </a:lnTo>
                <a:lnTo>
                  <a:pt x="427" y="1754"/>
                </a:lnTo>
                <a:lnTo>
                  <a:pt x="426" y="1755"/>
                </a:lnTo>
                <a:lnTo>
                  <a:pt x="425" y="1755"/>
                </a:lnTo>
                <a:lnTo>
                  <a:pt x="425" y="1757"/>
                </a:lnTo>
                <a:lnTo>
                  <a:pt x="423" y="1758"/>
                </a:lnTo>
                <a:lnTo>
                  <a:pt x="423" y="1759"/>
                </a:lnTo>
                <a:lnTo>
                  <a:pt x="422" y="1761"/>
                </a:lnTo>
                <a:lnTo>
                  <a:pt x="421" y="1763"/>
                </a:lnTo>
                <a:lnTo>
                  <a:pt x="419" y="1764"/>
                </a:lnTo>
                <a:lnTo>
                  <a:pt x="417" y="1765"/>
                </a:lnTo>
                <a:lnTo>
                  <a:pt x="417" y="1766"/>
                </a:lnTo>
                <a:lnTo>
                  <a:pt x="415" y="1770"/>
                </a:lnTo>
                <a:lnTo>
                  <a:pt x="415" y="1771"/>
                </a:lnTo>
                <a:lnTo>
                  <a:pt x="417" y="1771"/>
                </a:lnTo>
                <a:lnTo>
                  <a:pt x="417" y="1772"/>
                </a:lnTo>
                <a:lnTo>
                  <a:pt x="418" y="1775"/>
                </a:lnTo>
                <a:lnTo>
                  <a:pt x="420" y="1776"/>
                </a:lnTo>
                <a:lnTo>
                  <a:pt x="422" y="1778"/>
                </a:lnTo>
                <a:lnTo>
                  <a:pt x="425" y="1778"/>
                </a:lnTo>
                <a:lnTo>
                  <a:pt x="426" y="1776"/>
                </a:lnTo>
                <a:lnTo>
                  <a:pt x="427" y="1775"/>
                </a:lnTo>
                <a:lnTo>
                  <a:pt x="428" y="1773"/>
                </a:lnTo>
                <a:lnTo>
                  <a:pt x="428" y="1772"/>
                </a:lnTo>
                <a:lnTo>
                  <a:pt x="428" y="1771"/>
                </a:lnTo>
                <a:lnTo>
                  <a:pt x="430" y="1772"/>
                </a:lnTo>
                <a:lnTo>
                  <a:pt x="432" y="1774"/>
                </a:lnTo>
                <a:lnTo>
                  <a:pt x="434" y="1774"/>
                </a:lnTo>
                <a:lnTo>
                  <a:pt x="435" y="1775"/>
                </a:lnTo>
                <a:lnTo>
                  <a:pt x="437" y="1774"/>
                </a:lnTo>
                <a:lnTo>
                  <a:pt x="437" y="1775"/>
                </a:lnTo>
                <a:lnTo>
                  <a:pt x="440" y="1775"/>
                </a:lnTo>
                <a:lnTo>
                  <a:pt x="443" y="1775"/>
                </a:lnTo>
                <a:lnTo>
                  <a:pt x="449" y="1773"/>
                </a:lnTo>
                <a:lnTo>
                  <a:pt x="455" y="1771"/>
                </a:lnTo>
                <a:lnTo>
                  <a:pt x="456" y="1771"/>
                </a:lnTo>
                <a:lnTo>
                  <a:pt x="457" y="1770"/>
                </a:lnTo>
                <a:lnTo>
                  <a:pt x="458" y="1770"/>
                </a:lnTo>
                <a:lnTo>
                  <a:pt x="463" y="1770"/>
                </a:lnTo>
                <a:lnTo>
                  <a:pt x="464" y="1768"/>
                </a:lnTo>
                <a:lnTo>
                  <a:pt x="465" y="1768"/>
                </a:lnTo>
                <a:lnTo>
                  <a:pt x="467" y="1768"/>
                </a:lnTo>
                <a:lnTo>
                  <a:pt x="473" y="1768"/>
                </a:lnTo>
                <a:lnTo>
                  <a:pt x="473" y="1770"/>
                </a:lnTo>
                <a:lnTo>
                  <a:pt x="474" y="1771"/>
                </a:lnTo>
                <a:lnTo>
                  <a:pt x="475" y="1772"/>
                </a:lnTo>
                <a:lnTo>
                  <a:pt x="477" y="1773"/>
                </a:lnTo>
                <a:lnTo>
                  <a:pt x="474" y="1774"/>
                </a:lnTo>
                <a:lnTo>
                  <a:pt x="473" y="1774"/>
                </a:lnTo>
                <a:lnTo>
                  <a:pt x="472" y="1774"/>
                </a:lnTo>
                <a:lnTo>
                  <a:pt x="471" y="1773"/>
                </a:lnTo>
                <a:lnTo>
                  <a:pt x="469" y="1773"/>
                </a:lnTo>
                <a:lnTo>
                  <a:pt x="465" y="1773"/>
                </a:lnTo>
                <a:lnTo>
                  <a:pt x="463" y="1773"/>
                </a:lnTo>
                <a:lnTo>
                  <a:pt x="461" y="1774"/>
                </a:lnTo>
                <a:lnTo>
                  <a:pt x="458" y="1775"/>
                </a:lnTo>
                <a:lnTo>
                  <a:pt x="455" y="1775"/>
                </a:lnTo>
                <a:lnTo>
                  <a:pt x="454" y="1776"/>
                </a:lnTo>
                <a:lnTo>
                  <a:pt x="453" y="1779"/>
                </a:lnTo>
                <a:lnTo>
                  <a:pt x="449" y="1783"/>
                </a:lnTo>
                <a:lnTo>
                  <a:pt x="446" y="1790"/>
                </a:lnTo>
                <a:lnTo>
                  <a:pt x="445" y="1793"/>
                </a:lnTo>
                <a:lnTo>
                  <a:pt x="441" y="1800"/>
                </a:lnTo>
                <a:lnTo>
                  <a:pt x="440" y="1805"/>
                </a:lnTo>
                <a:lnTo>
                  <a:pt x="440" y="1808"/>
                </a:lnTo>
                <a:lnTo>
                  <a:pt x="441" y="1809"/>
                </a:lnTo>
                <a:lnTo>
                  <a:pt x="441" y="1811"/>
                </a:lnTo>
                <a:lnTo>
                  <a:pt x="443" y="1812"/>
                </a:lnTo>
                <a:lnTo>
                  <a:pt x="443" y="1815"/>
                </a:lnTo>
                <a:lnTo>
                  <a:pt x="441" y="1816"/>
                </a:lnTo>
                <a:lnTo>
                  <a:pt x="440" y="1816"/>
                </a:lnTo>
                <a:lnTo>
                  <a:pt x="438" y="1816"/>
                </a:lnTo>
                <a:lnTo>
                  <a:pt x="436" y="1817"/>
                </a:lnTo>
                <a:lnTo>
                  <a:pt x="434" y="1818"/>
                </a:lnTo>
                <a:lnTo>
                  <a:pt x="432" y="1820"/>
                </a:lnTo>
                <a:lnTo>
                  <a:pt x="431" y="1822"/>
                </a:lnTo>
                <a:lnTo>
                  <a:pt x="431" y="1825"/>
                </a:lnTo>
                <a:lnTo>
                  <a:pt x="431" y="1828"/>
                </a:lnTo>
                <a:lnTo>
                  <a:pt x="431" y="1831"/>
                </a:lnTo>
                <a:lnTo>
                  <a:pt x="432" y="1832"/>
                </a:lnTo>
                <a:lnTo>
                  <a:pt x="434" y="1833"/>
                </a:lnTo>
                <a:lnTo>
                  <a:pt x="434" y="1834"/>
                </a:lnTo>
                <a:lnTo>
                  <a:pt x="435" y="1834"/>
                </a:lnTo>
                <a:lnTo>
                  <a:pt x="437" y="1835"/>
                </a:lnTo>
                <a:lnTo>
                  <a:pt x="439" y="1837"/>
                </a:lnTo>
                <a:lnTo>
                  <a:pt x="439" y="1838"/>
                </a:lnTo>
                <a:lnTo>
                  <a:pt x="439" y="1839"/>
                </a:lnTo>
                <a:lnTo>
                  <a:pt x="438" y="1840"/>
                </a:lnTo>
                <a:lnTo>
                  <a:pt x="435" y="1841"/>
                </a:lnTo>
                <a:lnTo>
                  <a:pt x="431" y="1842"/>
                </a:lnTo>
                <a:lnTo>
                  <a:pt x="430" y="1842"/>
                </a:lnTo>
                <a:lnTo>
                  <a:pt x="429" y="1841"/>
                </a:lnTo>
                <a:lnTo>
                  <a:pt x="430" y="1840"/>
                </a:lnTo>
                <a:lnTo>
                  <a:pt x="430" y="1839"/>
                </a:lnTo>
                <a:lnTo>
                  <a:pt x="429" y="1839"/>
                </a:lnTo>
                <a:lnTo>
                  <a:pt x="428" y="1839"/>
                </a:lnTo>
                <a:lnTo>
                  <a:pt x="427" y="1841"/>
                </a:lnTo>
                <a:lnTo>
                  <a:pt x="427" y="1842"/>
                </a:lnTo>
                <a:lnTo>
                  <a:pt x="428" y="1843"/>
                </a:lnTo>
                <a:lnTo>
                  <a:pt x="428" y="1846"/>
                </a:lnTo>
                <a:lnTo>
                  <a:pt x="427" y="1847"/>
                </a:lnTo>
                <a:lnTo>
                  <a:pt x="426" y="1847"/>
                </a:lnTo>
                <a:lnTo>
                  <a:pt x="425" y="1848"/>
                </a:lnTo>
                <a:lnTo>
                  <a:pt x="422" y="1848"/>
                </a:lnTo>
                <a:lnTo>
                  <a:pt x="417" y="1850"/>
                </a:lnTo>
                <a:lnTo>
                  <a:pt x="413" y="1849"/>
                </a:lnTo>
                <a:lnTo>
                  <a:pt x="412" y="1849"/>
                </a:lnTo>
                <a:lnTo>
                  <a:pt x="409" y="1848"/>
                </a:lnTo>
                <a:lnTo>
                  <a:pt x="406" y="1848"/>
                </a:lnTo>
                <a:lnTo>
                  <a:pt x="405" y="1849"/>
                </a:lnTo>
                <a:lnTo>
                  <a:pt x="404" y="1850"/>
                </a:lnTo>
                <a:lnTo>
                  <a:pt x="402" y="1853"/>
                </a:lnTo>
                <a:lnTo>
                  <a:pt x="401" y="1855"/>
                </a:lnTo>
                <a:lnTo>
                  <a:pt x="400" y="1856"/>
                </a:lnTo>
                <a:lnTo>
                  <a:pt x="398" y="1856"/>
                </a:lnTo>
                <a:lnTo>
                  <a:pt x="397" y="1856"/>
                </a:lnTo>
                <a:lnTo>
                  <a:pt x="396" y="1856"/>
                </a:lnTo>
                <a:lnTo>
                  <a:pt x="395" y="1856"/>
                </a:lnTo>
                <a:lnTo>
                  <a:pt x="395" y="1854"/>
                </a:lnTo>
                <a:lnTo>
                  <a:pt x="394" y="1853"/>
                </a:lnTo>
                <a:lnTo>
                  <a:pt x="395" y="1851"/>
                </a:lnTo>
                <a:lnTo>
                  <a:pt x="395" y="1850"/>
                </a:lnTo>
                <a:lnTo>
                  <a:pt x="395" y="1848"/>
                </a:lnTo>
                <a:lnTo>
                  <a:pt x="396" y="1847"/>
                </a:lnTo>
                <a:lnTo>
                  <a:pt x="400" y="1846"/>
                </a:lnTo>
                <a:lnTo>
                  <a:pt x="402" y="1845"/>
                </a:lnTo>
                <a:lnTo>
                  <a:pt x="403" y="1843"/>
                </a:lnTo>
                <a:lnTo>
                  <a:pt x="404" y="1842"/>
                </a:lnTo>
                <a:lnTo>
                  <a:pt x="404" y="1841"/>
                </a:lnTo>
                <a:lnTo>
                  <a:pt x="405" y="1840"/>
                </a:lnTo>
                <a:lnTo>
                  <a:pt x="406" y="1839"/>
                </a:lnTo>
                <a:lnTo>
                  <a:pt x="408" y="1838"/>
                </a:lnTo>
                <a:lnTo>
                  <a:pt x="410" y="1837"/>
                </a:lnTo>
                <a:lnTo>
                  <a:pt x="410" y="1834"/>
                </a:lnTo>
                <a:lnTo>
                  <a:pt x="413" y="1832"/>
                </a:lnTo>
                <a:lnTo>
                  <a:pt x="413" y="1831"/>
                </a:lnTo>
                <a:lnTo>
                  <a:pt x="413" y="1829"/>
                </a:lnTo>
                <a:lnTo>
                  <a:pt x="414" y="1829"/>
                </a:lnTo>
                <a:lnTo>
                  <a:pt x="415" y="1828"/>
                </a:lnTo>
                <a:lnTo>
                  <a:pt x="418" y="1826"/>
                </a:lnTo>
                <a:lnTo>
                  <a:pt x="420" y="1823"/>
                </a:lnTo>
                <a:lnTo>
                  <a:pt x="420" y="1822"/>
                </a:lnTo>
                <a:lnTo>
                  <a:pt x="422" y="1822"/>
                </a:lnTo>
                <a:lnTo>
                  <a:pt x="426" y="1820"/>
                </a:lnTo>
                <a:lnTo>
                  <a:pt x="427" y="1820"/>
                </a:lnTo>
                <a:lnTo>
                  <a:pt x="429" y="1818"/>
                </a:lnTo>
                <a:lnTo>
                  <a:pt x="431" y="1817"/>
                </a:lnTo>
                <a:lnTo>
                  <a:pt x="432" y="1816"/>
                </a:lnTo>
                <a:lnTo>
                  <a:pt x="434" y="1814"/>
                </a:lnTo>
                <a:lnTo>
                  <a:pt x="434" y="1812"/>
                </a:lnTo>
                <a:lnTo>
                  <a:pt x="435" y="1811"/>
                </a:lnTo>
                <a:lnTo>
                  <a:pt x="437" y="1807"/>
                </a:lnTo>
                <a:lnTo>
                  <a:pt x="438" y="1804"/>
                </a:lnTo>
                <a:lnTo>
                  <a:pt x="438" y="1803"/>
                </a:lnTo>
                <a:lnTo>
                  <a:pt x="438" y="1800"/>
                </a:lnTo>
                <a:lnTo>
                  <a:pt x="437" y="1799"/>
                </a:lnTo>
                <a:lnTo>
                  <a:pt x="435" y="1797"/>
                </a:lnTo>
                <a:lnTo>
                  <a:pt x="432" y="1795"/>
                </a:lnTo>
                <a:lnTo>
                  <a:pt x="431" y="1793"/>
                </a:lnTo>
                <a:lnTo>
                  <a:pt x="431" y="1792"/>
                </a:lnTo>
                <a:lnTo>
                  <a:pt x="430" y="1791"/>
                </a:lnTo>
                <a:lnTo>
                  <a:pt x="430" y="1790"/>
                </a:lnTo>
                <a:lnTo>
                  <a:pt x="429" y="1789"/>
                </a:lnTo>
                <a:lnTo>
                  <a:pt x="428" y="1789"/>
                </a:lnTo>
                <a:lnTo>
                  <a:pt x="427" y="1789"/>
                </a:lnTo>
                <a:lnTo>
                  <a:pt x="423" y="1791"/>
                </a:lnTo>
                <a:lnTo>
                  <a:pt x="422" y="1792"/>
                </a:lnTo>
                <a:lnTo>
                  <a:pt x="420" y="1792"/>
                </a:lnTo>
                <a:lnTo>
                  <a:pt x="418" y="1792"/>
                </a:lnTo>
                <a:lnTo>
                  <a:pt x="415" y="1793"/>
                </a:lnTo>
                <a:lnTo>
                  <a:pt x="413" y="1795"/>
                </a:lnTo>
                <a:lnTo>
                  <a:pt x="412" y="1795"/>
                </a:lnTo>
                <a:lnTo>
                  <a:pt x="410" y="1793"/>
                </a:lnTo>
                <a:lnTo>
                  <a:pt x="408" y="1795"/>
                </a:lnTo>
                <a:lnTo>
                  <a:pt x="405" y="1795"/>
                </a:lnTo>
                <a:lnTo>
                  <a:pt x="405" y="1793"/>
                </a:lnTo>
                <a:lnTo>
                  <a:pt x="404" y="1793"/>
                </a:lnTo>
                <a:lnTo>
                  <a:pt x="404" y="1792"/>
                </a:lnTo>
                <a:lnTo>
                  <a:pt x="405" y="1791"/>
                </a:lnTo>
                <a:lnTo>
                  <a:pt x="406" y="1790"/>
                </a:lnTo>
                <a:lnTo>
                  <a:pt x="408" y="1789"/>
                </a:lnTo>
                <a:lnTo>
                  <a:pt x="409" y="1787"/>
                </a:lnTo>
                <a:lnTo>
                  <a:pt x="409" y="1786"/>
                </a:lnTo>
                <a:lnTo>
                  <a:pt x="409" y="1784"/>
                </a:lnTo>
                <a:lnTo>
                  <a:pt x="408" y="1783"/>
                </a:lnTo>
                <a:lnTo>
                  <a:pt x="405" y="1782"/>
                </a:lnTo>
                <a:lnTo>
                  <a:pt x="403" y="1780"/>
                </a:lnTo>
                <a:lnTo>
                  <a:pt x="403" y="1779"/>
                </a:lnTo>
                <a:lnTo>
                  <a:pt x="402" y="1778"/>
                </a:lnTo>
                <a:lnTo>
                  <a:pt x="401" y="1778"/>
                </a:lnTo>
                <a:lnTo>
                  <a:pt x="400" y="1778"/>
                </a:lnTo>
                <a:lnTo>
                  <a:pt x="398" y="1778"/>
                </a:lnTo>
                <a:lnTo>
                  <a:pt x="398" y="1779"/>
                </a:lnTo>
                <a:lnTo>
                  <a:pt x="397" y="1780"/>
                </a:lnTo>
                <a:lnTo>
                  <a:pt x="397" y="1782"/>
                </a:lnTo>
                <a:lnTo>
                  <a:pt x="397" y="1783"/>
                </a:lnTo>
                <a:lnTo>
                  <a:pt x="397" y="1784"/>
                </a:lnTo>
                <a:lnTo>
                  <a:pt x="396" y="1787"/>
                </a:lnTo>
                <a:lnTo>
                  <a:pt x="396" y="1790"/>
                </a:lnTo>
                <a:lnTo>
                  <a:pt x="397" y="1790"/>
                </a:lnTo>
                <a:lnTo>
                  <a:pt x="400" y="1791"/>
                </a:lnTo>
                <a:lnTo>
                  <a:pt x="400" y="1792"/>
                </a:lnTo>
                <a:lnTo>
                  <a:pt x="400" y="1793"/>
                </a:lnTo>
                <a:lnTo>
                  <a:pt x="397" y="1793"/>
                </a:lnTo>
                <a:lnTo>
                  <a:pt x="395" y="1793"/>
                </a:lnTo>
                <a:lnTo>
                  <a:pt x="394" y="1795"/>
                </a:lnTo>
                <a:lnTo>
                  <a:pt x="393" y="1796"/>
                </a:lnTo>
                <a:lnTo>
                  <a:pt x="391" y="1799"/>
                </a:lnTo>
                <a:lnTo>
                  <a:pt x="389" y="1800"/>
                </a:lnTo>
                <a:lnTo>
                  <a:pt x="388" y="1800"/>
                </a:lnTo>
                <a:lnTo>
                  <a:pt x="385" y="1800"/>
                </a:lnTo>
                <a:lnTo>
                  <a:pt x="384" y="1799"/>
                </a:lnTo>
                <a:lnTo>
                  <a:pt x="384" y="1797"/>
                </a:lnTo>
                <a:lnTo>
                  <a:pt x="385" y="1796"/>
                </a:lnTo>
                <a:lnTo>
                  <a:pt x="385" y="1795"/>
                </a:lnTo>
                <a:lnTo>
                  <a:pt x="388" y="1789"/>
                </a:lnTo>
                <a:lnTo>
                  <a:pt x="389" y="1786"/>
                </a:lnTo>
                <a:lnTo>
                  <a:pt x="389" y="1782"/>
                </a:lnTo>
                <a:lnTo>
                  <a:pt x="389" y="1781"/>
                </a:lnTo>
                <a:lnTo>
                  <a:pt x="389" y="1780"/>
                </a:lnTo>
                <a:lnTo>
                  <a:pt x="389" y="1779"/>
                </a:lnTo>
                <a:lnTo>
                  <a:pt x="388" y="1779"/>
                </a:lnTo>
                <a:lnTo>
                  <a:pt x="387" y="1776"/>
                </a:lnTo>
                <a:lnTo>
                  <a:pt x="386" y="1778"/>
                </a:lnTo>
                <a:lnTo>
                  <a:pt x="384" y="1778"/>
                </a:lnTo>
                <a:lnTo>
                  <a:pt x="383" y="1778"/>
                </a:lnTo>
                <a:lnTo>
                  <a:pt x="382" y="1780"/>
                </a:lnTo>
                <a:lnTo>
                  <a:pt x="380" y="1781"/>
                </a:lnTo>
                <a:lnTo>
                  <a:pt x="379" y="1781"/>
                </a:lnTo>
                <a:lnTo>
                  <a:pt x="377" y="1782"/>
                </a:lnTo>
                <a:lnTo>
                  <a:pt x="376" y="1783"/>
                </a:lnTo>
                <a:lnTo>
                  <a:pt x="376" y="1784"/>
                </a:lnTo>
                <a:lnTo>
                  <a:pt x="375" y="1786"/>
                </a:lnTo>
                <a:lnTo>
                  <a:pt x="372" y="1787"/>
                </a:lnTo>
                <a:lnTo>
                  <a:pt x="371" y="1787"/>
                </a:lnTo>
                <a:lnTo>
                  <a:pt x="370" y="1789"/>
                </a:lnTo>
                <a:lnTo>
                  <a:pt x="369" y="1790"/>
                </a:lnTo>
                <a:lnTo>
                  <a:pt x="367" y="1790"/>
                </a:lnTo>
                <a:lnTo>
                  <a:pt x="365" y="1790"/>
                </a:lnTo>
                <a:lnTo>
                  <a:pt x="363" y="1791"/>
                </a:lnTo>
                <a:lnTo>
                  <a:pt x="362" y="1791"/>
                </a:lnTo>
                <a:lnTo>
                  <a:pt x="359" y="1793"/>
                </a:lnTo>
                <a:lnTo>
                  <a:pt x="358" y="1793"/>
                </a:lnTo>
                <a:lnTo>
                  <a:pt x="357" y="1796"/>
                </a:lnTo>
                <a:lnTo>
                  <a:pt x="357" y="1797"/>
                </a:lnTo>
                <a:lnTo>
                  <a:pt x="356" y="1797"/>
                </a:lnTo>
                <a:lnTo>
                  <a:pt x="353" y="1799"/>
                </a:lnTo>
                <a:lnTo>
                  <a:pt x="352" y="1800"/>
                </a:lnTo>
                <a:lnTo>
                  <a:pt x="352" y="1801"/>
                </a:lnTo>
                <a:lnTo>
                  <a:pt x="349" y="1803"/>
                </a:lnTo>
                <a:lnTo>
                  <a:pt x="349" y="1804"/>
                </a:lnTo>
                <a:lnTo>
                  <a:pt x="348" y="1805"/>
                </a:lnTo>
                <a:lnTo>
                  <a:pt x="348" y="1812"/>
                </a:lnTo>
                <a:lnTo>
                  <a:pt x="349" y="1812"/>
                </a:lnTo>
                <a:lnTo>
                  <a:pt x="349" y="1815"/>
                </a:lnTo>
                <a:lnTo>
                  <a:pt x="349" y="1820"/>
                </a:lnTo>
                <a:lnTo>
                  <a:pt x="350" y="1821"/>
                </a:lnTo>
                <a:lnTo>
                  <a:pt x="350" y="1822"/>
                </a:lnTo>
                <a:lnTo>
                  <a:pt x="346" y="1823"/>
                </a:lnTo>
                <a:lnTo>
                  <a:pt x="344" y="1824"/>
                </a:lnTo>
                <a:lnTo>
                  <a:pt x="340" y="1824"/>
                </a:lnTo>
                <a:lnTo>
                  <a:pt x="339" y="1825"/>
                </a:lnTo>
                <a:lnTo>
                  <a:pt x="337" y="1826"/>
                </a:lnTo>
                <a:lnTo>
                  <a:pt x="336" y="1829"/>
                </a:lnTo>
                <a:lnTo>
                  <a:pt x="335" y="1830"/>
                </a:lnTo>
                <a:lnTo>
                  <a:pt x="335" y="1832"/>
                </a:lnTo>
                <a:lnTo>
                  <a:pt x="334" y="1833"/>
                </a:lnTo>
                <a:lnTo>
                  <a:pt x="334" y="1834"/>
                </a:lnTo>
                <a:lnTo>
                  <a:pt x="335" y="1835"/>
                </a:lnTo>
                <a:lnTo>
                  <a:pt x="335" y="1838"/>
                </a:lnTo>
                <a:lnTo>
                  <a:pt x="336" y="1842"/>
                </a:lnTo>
                <a:lnTo>
                  <a:pt x="339" y="1843"/>
                </a:lnTo>
                <a:lnTo>
                  <a:pt x="339" y="1845"/>
                </a:lnTo>
                <a:lnTo>
                  <a:pt x="339" y="1847"/>
                </a:lnTo>
                <a:lnTo>
                  <a:pt x="339" y="1850"/>
                </a:lnTo>
                <a:lnTo>
                  <a:pt x="337" y="1851"/>
                </a:lnTo>
                <a:lnTo>
                  <a:pt x="337" y="1853"/>
                </a:lnTo>
                <a:lnTo>
                  <a:pt x="333" y="1854"/>
                </a:lnTo>
                <a:lnTo>
                  <a:pt x="332" y="1854"/>
                </a:lnTo>
                <a:lnTo>
                  <a:pt x="331" y="1853"/>
                </a:lnTo>
                <a:lnTo>
                  <a:pt x="331" y="1851"/>
                </a:lnTo>
                <a:lnTo>
                  <a:pt x="329" y="1850"/>
                </a:lnTo>
                <a:lnTo>
                  <a:pt x="329" y="1849"/>
                </a:lnTo>
                <a:lnTo>
                  <a:pt x="329" y="1848"/>
                </a:lnTo>
                <a:lnTo>
                  <a:pt x="329" y="1847"/>
                </a:lnTo>
                <a:lnTo>
                  <a:pt x="328" y="1845"/>
                </a:lnTo>
                <a:lnTo>
                  <a:pt x="328" y="1841"/>
                </a:lnTo>
                <a:lnTo>
                  <a:pt x="328" y="1840"/>
                </a:lnTo>
                <a:lnTo>
                  <a:pt x="328" y="1838"/>
                </a:lnTo>
                <a:lnTo>
                  <a:pt x="327" y="1837"/>
                </a:lnTo>
                <a:lnTo>
                  <a:pt x="325" y="1833"/>
                </a:lnTo>
                <a:lnTo>
                  <a:pt x="324" y="1831"/>
                </a:lnTo>
                <a:lnTo>
                  <a:pt x="324" y="1830"/>
                </a:lnTo>
                <a:lnTo>
                  <a:pt x="324" y="1828"/>
                </a:lnTo>
                <a:lnTo>
                  <a:pt x="322" y="1826"/>
                </a:lnTo>
                <a:lnTo>
                  <a:pt x="320" y="1828"/>
                </a:lnTo>
                <a:lnTo>
                  <a:pt x="319" y="1828"/>
                </a:lnTo>
                <a:lnTo>
                  <a:pt x="318" y="1828"/>
                </a:lnTo>
                <a:lnTo>
                  <a:pt x="317" y="1826"/>
                </a:lnTo>
                <a:lnTo>
                  <a:pt x="317" y="1825"/>
                </a:lnTo>
                <a:lnTo>
                  <a:pt x="316" y="1824"/>
                </a:lnTo>
                <a:lnTo>
                  <a:pt x="313" y="1822"/>
                </a:lnTo>
                <a:lnTo>
                  <a:pt x="310" y="1820"/>
                </a:lnTo>
                <a:lnTo>
                  <a:pt x="309" y="1818"/>
                </a:lnTo>
                <a:lnTo>
                  <a:pt x="308" y="1818"/>
                </a:lnTo>
                <a:lnTo>
                  <a:pt x="306" y="1820"/>
                </a:lnTo>
                <a:lnTo>
                  <a:pt x="302" y="1821"/>
                </a:lnTo>
                <a:lnTo>
                  <a:pt x="300" y="1822"/>
                </a:lnTo>
                <a:lnTo>
                  <a:pt x="298" y="1822"/>
                </a:lnTo>
                <a:lnTo>
                  <a:pt x="296" y="1824"/>
                </a:lnTo>
                <a:lnTo>
                  <a:pt x="294" y="1825"/>
                </a:lnTo>
                <a:lnTo>
                  <a:pt x="293" y="1825"/>
                </a:lnTo>
                <a:lnTo>
                  <a:pt x="292" y="1825"/>
                </a:lnTo>
                <a:lnTo>
                  <a:pt x="291" y="1825"/>
                </a:lnTo>
                <a:lnTo>
                  <a:pt x="291" y="1824"/>
                </a:lnTo>
                <a:lnTo>
                  <a:pt x="291" y="1823"/>
                </a:lnTo>
                <a:lnTo>
                  <a:pt x="292" y="1821"/>
                </a:lnTo>
                <a:lnTo>
                  <a:pt x="292" y="1820"/>
                </a:lnTo>
                <a:lnTo>
                  <a:pt x="293" y="1818"/>
                </a:lnTo>
                <a:lnTo>
                  <a:pt x="293" y="1816"/>
                </a:lnTo>
                <a:lnTo>
                  <a:pt x="296" y="1814"/>
                </a:lnTo>
                <a:lnTo>
                  <a:pt x="298" y="1812"/>
                </a:lnTo>
                <a:lnTo>
                  <a:pt x="299" y="1811"/>
                </a:lnTo>
                <a:lnTo>
                  <a:pt x="300" y="1809"/>
                </a:lnTo>
                <a:lnTo>
                  <a:pt x="299" y="1808"/>
                </a:lnTo>
                <a:lnTo>
                  <a:pt x="299" y="1806"/>
                </a:lnTo>
                <a:lnTo>
                  <a:pt x="298" y="1804"/>
                </a:lnTo>
                <a:lnTo>
                  <a:pt x="297" y="1801"/>
                </a:lnTo>
                <a:lnTo>
                  <a:pt x="297" y="1800"/>
                </a:lnTo>
                <a:lnTo>
                  <a:pt x="296" y="1798"/>
                </a:lnTo>
                <a:lnTo>
                  <a:pt x="294" y="1797"/>
                </a:lnTo>
                <a:lnTo>
                  <a:pt x="292" y="1796"/>
                </a:lnTo>
                <a:lnTo>
                  <a:pt x="290" y="1795"/>
                </a:lnTo>
                <a:lnTo>
                  <a:pt x="288" y="1793"/>
                </a:lnTo>
                <a:lnTo>
                  <a:pt x="285" y="1793"/>
                </a:lnTo>
                <a:lnTo>
                  <a:pt x="282" y="1792"/>
                </a:lnTo>
                <a:lnTo>
                  <a:pt x="282" y="1793"/>
                </a:lnTo>
                <a:lnTo>
                  <a:pt x="283" y="1795"/>
                </a:lnTo>
                <a:lnTo>
                  <a:pt x="283" y="1796"/>
                </a:lnTo>
                <a:lnTo>
                  <a:pt x="284" y="1797"/>
                </a:lnTo>
                <a:lnTo>
                  <a:pt x="285" y="1798"/>
                </a:lnTo>
                <a:lnTo>
                  <a:pt x="287" y="1799"/>
                </a:lnTo>
                <a:lnTo>
                  <a:pt x="287" y="1801"/>
                </a:lnTo>
                <a:lnTo>
                  <a:pt x="288" y="1803"/>
                </a:lnTo>
                <a:lnTo>
                  <a:pt x="287" y="1805"/>
                </a:lnTo>
                <a:lnTo>
                  <a:pt x="287" y="1808"/>
                </a:lnTo>
                <a:lnTo>
                  <a:pt x="285" y="1809"/>
                </a:lnTo>
                <a:lnTo>
                  <a:pt x="285" y="1811"/>
                </a:lnTo>
                <a:lnTo>
                  <a:pt x="284" y="1809"/>
                </a:lnTo>
                <a:lnTo>
                  <a:pt x="280" y="1808"/>
                </a:lnTo>
                <a:lnTo>
                  <a:pt x="277" y="1807"/>
                </a:lnTo>
                <a:lnTo>
                  <a:pt x="275" y="1807"/>
                </a:lnTo>
                <a:lnTo>
                  <a:pt x="274" y="1808"/>
                </a:lnTo>
                <a:lnTo>
                  <a:pt x="272" y="1811"/>
                </a:lnTo>
                <a:lnTo>
                  <a:pt x="271" y="1812"/>
                </a:lnTo>
                <a:lnTo>
                  <a:pt x="271" y="1811"/>
                </a:lnTo>
                <a:lnTo>
                  <a:pt x="270" y="1811"/>
                </a:lnTo>
                <a:lnTo>
                  <a:pt x="270" y="1808"/>
                </a:lnTo>
                <a:lnTo>
                  <a:pt x="270" y="1807"/>
                </a:lnTo>
                <a:lnTo>
                  <a:pt x="268" y="1806"/>
                </a:lnTo>
                <a:lnTo>
                  <a:pt x="267" y="1805"/>
                </a:lnTo>
                <a:lnTo>
                  <a:pt x="266" y="1805"/>
                </a:lnTo>
                <a:lnTo>
                  <a:pt x="265" y="1805"/>
                </a:lnTo>
                <a:lnTo>
                  <a:pt x="264" y="1804"/>
                </a:lnTo>
                <a:lnTo>
                  <a:pt x="263" y="1801"/>
                </a:lnTo>
                <a:lnTo>
                  <a:pt x="262" y="1801"/>
                </a:lnTo>
                <a:lnTo>
                  <a:pt x="261" y="1800"/>
                </a:lnTo>
                <a:lnTo>
                  <a:pt x="259" y="1800"/>
                </a:lnTo>
                <a:lnTo>
                  <a:pt x="255" y="1797"/>
                </a:lnTo>
                <a:lnTo>
                  <a:pt x="254" y="1797"/>
                </a:lnTo>
                <a:lnTo>
                  <a:pt x="251" y="1798"/>
                </a:lnTo>
                <a:lnTo>
                  <a:pt x="251" y="1799"/>
                </a:lnTo>
                <a:lnTo>
                  <a:pt x="251" y="1803"/>
                </a:lnTo>
                <a:lnTo>
                  <a:pt x="250" y="1808"/>
                </a:lnTo>
                <a:lnTo>
                  <a:pt x="251" y="1811"/>
                </a:lnTo>
                <a:lnTo>
                  <a:pt x="251" y="1812"/>
                </a:lnTo>
                <a:lnTo>
                  <a:pt x="255" y="1816"/>
                </a:lnTo>
                <a:lnTo>
                  <a:pt x="257" y="1818"/>
                </a:lnTo>
                <a:lnTo>
                  <a:pt x="257" y="1820"/>
                </a:lnTo>
                <a:lnTo>
                  <a:pt x="258" y="1822"/>
                </a:lnTo>
                <a:lnTo>
                  <a:pt x="258" y="1823"/>
                </a:lnTo>
                <a:lnTo>
                  <a:pt x="259" y="1824"/>
                </a:lnTo>
                <a:lnTo>
                  <a:pt x="263" y="1825"/>
                </a:lnTo>
                <a:lnTo>
                  <a:pt x="266" y="1829"/>
                </a:lnTo>
                <a:lnTo>
                  <a:pt x="267" y="1829"/>
                </a:lnTo>
                <a:lnTo>
                  <a:pt x="268" y="1830"/>
                </a:lnTo>
                <a:lnTo>
                  <a:pt x="270" y="1829"/>
                </a:lnTo>
                <a:lnTo>
                  <a:pt x="272" y="1828"/>
                </a:lnTo>
                <a:lnTo>
                  <a:pt x="273" y="1826"/>
                </a:lnTo>
                <a:lnTo>
                  <a:pt x="277" y="1825"/>
                </a:lnTo>
                <a:lnTo>
                  <a:pt x="283" y="1824"/>
                </a:lnTo>
                <a:lnTo>
                  <a:pt x="285" y="1825"/>
                </a:lnTo>
                <a:lnTo>
                  <a:pt x="287" y="1828"/>
                </a:lnTo>
                <a:lnTo>
                  <a:pt x="288" y="1830"/>
                </a:lnTo>
                <a:lnTo>
                  <a:pt x="289" y="1831"/>
                </a:lnTo>
                <a:lnTo>
                  <a:pt x="290" y="1831"/>
                </a:lnTo>
                <a:lnTo>
                  <a:pt x="291" y="1831"/>
                </a:lnTo>
                <a:lnTo>
                  <a:pt x="292" y="1831"/>
                </a:lnTo>
                <a:lnTo>
                  <a:pt x="299" y="1835"/>
                </a:lnTo>
                <a:lnTo>
                  <a:pt x="300" y="1837"/>
                </a:lnTo>
                <a:lnTo>
                  <a:pt x="302" y="1838"/>
                </a:lnTo>
                <a:lnTo>
                  <a:pt x="302" y="1839"/>
                </a:lnTo>
                <a:lnTo>
                  <a:pt x="302" y="1840"/>
                </a:lnTo>
                <a:lnTo>
                  <a:pt x="302" y="1841"/>
                </a:lnTo>
                <a:lnTo>
                  <a:pt x="301" y="1841"/>
                </a:lnTo>
                <a:lnTo>
                  <a:pt x="293" y="1841"/>
                </a:lnTo>
                <a:lnTo>
                  <a:pt x="292" y="1841"/>
                </a:lnTo>
                <a:lnTo>
                  <a:pt x="290" y="1842"/>
                </a:lnTo>
                <a:lnTo>
                  <a:pt x="289" y="1843"/>
                </a:lnTo>
                <a:lnTo>
                  <a:pt x="285" y="1846"/>
                </a:lnTo>
                <a:lnTo>
                  <a:pt x="284" y="1847"/>
                </a:lnTo>
                <a:lnTo>
                  <a:pt x="282" y="1847"/>
                </a:lnTo>
                <a:lnTo>
                  <a:pt x="277" y="1846"/>
                </a:lnTo>
                <a:lnTo>
                  <a:pt x="275" y="1845"/>
                </a:lnTo>
                <a:lnTo>
                  <a:pt x="272" y="1846"/>
                </a:lnTo>
                <a:lnTo>
                  <a:pt x="270" y="1846"/>
                </a:lnTo>
                <a:lnTo>
                  <a:pt x="267" y="1846"/>
                </a:lnTo>
                <a:lnTo>
                  <a:pt x="266" y="1847"/>
                </a:lnTo>
                <a:lnTo>
                  <a:pt x="265" y="1847"/>
                </a:lnTo>
                <a:lnTo>
                  <a:pt x="262" y="1848"/>
                </a:lnTo>
                <a:lnTo>
                  <a:pt x="259" y="1847"/>
                </a:lnTo>
                <a:lnTo>
                  <a:pt x="258" y="1847"/>
                </a:lnTo>
                <a:lnTo>
                  <a:pt x="257" y="1845"/>
                </a:lnTo>
                <a:lnTo>
                  <a:pt x="256" y="1843"/>
                </a:lnTo>
                <a:lnTo>
                  <a:pt x="254" y="1840"/>
                </a:lnTo>
                <a:lnTo>
                  <a:pt x="254" y="1839"/>
                </a:lnTo>
                <a:lnTo>
                  <a:pt x="250" y="1838"/>
                </a:lnTo>
                <a:lnTo>
                  <a:pt x="248" y="1835"/>
                </a:lnTo>
                <a:lnTo>
                  <a:pt x="248" y="1833"/>
                </a:lnTo>
                <a:lnTo>
                  <a:pt x="246" y="1832"/>
                </a:lnTo>
                <a:lnTo>
                  <a:pt x="242" y="1828"/>
                </a:lnTo>
                <a:lnTo>
                  <a:pt x="241" y="1828"/>
                </a:lnTo>
                <a:lnTo>
                  <a:pt x="240" y="1826"/>
                </a:lnTo>
                <a:lnTo>
                  <a:pt x="239" y="1828"/>
                </a:lnTo>
                <a:lnTo>
                  <a:pt x="237" y="1829"/>
                </a:lnTo>
                <a:lnTo>
                  <a:pt x="236" y="1828"/>
                </a:lnTo>
                <a:lnTo>
                  <a:pt x="236" y="1826"/>
                </a:lnTo>
                <a:lnTo>
                  <a:pt x="234" y="1825"/>
                </a:lnTo>
                <a:lnTo>
                  <a:pt x="233" y="1825"/>
                </a:lnTo>
                <a:lnTo>
                  <a:pt x="233" y="1824"/>
                </a:lnTo>
                <a:lnTo>
                  <a:pt x="234" y="1822"/>
                </a:lnTo>
                <a:lnTo>
                  <a:pt x="236" y="1818"/>
                </a:lnTo>
                <a:lnTo>
                  <a:pt x="236" y="1817"/>
                </a:lnTo>
                <a:lnTo>
                  <a:pt x="236" y="1813"/>
                </a:lnTo>
                <a:lnTo>
                  <a:pt x="236" y="1811"/>
                </a:lnTo>
                <a:lnTo>
                  <a:pt x="233" y="1809"/>
                </a:lnTo>
                <a:lnTo>
                  <a:pt x="231" y="1808"/>
                </a:lnTo>
                <a:lnTo>
                  <a:pt x="228" y="1807"/>
                </a:lnTo>
                <a:lnTo>
                  <a:pt x="224" y="1806"/>
                </a:lnTo>
                <a:lnTo>
                  <a:pt x="222" y="1805"/>
                </a:lnTo>
                <a:lnTo>
                  <a:pt x="219" y="1805"/>
                </a:lnTo>
                <a:lnTo>
                  <a:pt x="216" y="1805"/>
                </a:lnTo>
                <a:lnTo>
                  <a:pt x="214" y="1804"/>
                </a:lnTo>
                <a:lnTo>
                  <a:pt x="212" y="1805"/>
                </a:lnTo>
                <a:lnTo>
                  <a:pt x="210" y="1806"/>
                </a:lnTo>
                <a:lnTo>
                  <a:pt x="205" y="1806"/>
                </a:lnTo>
                <a:lnTo>
                  <a:pt x="204" y="1807"/>
                </a:lnTo>
                <a:lnTo>
                  <a:pt x="203" y="1808"/>
                </a:lnTo>
                <a:lnTo>
                  <a:pt x="202" y="1809"/>
                </a:lnTo>
                <a:lnTo>
                  <a:pt x="202" y="1811"/>
                </a:lnTo>
                <a:lnTo>
                  <a:pt x="202" y="1813"/>
                </a:lnTo>
                <a:lnTo>
                  <a:pt x="202" y="1817"/>
                </a:lnTo>
                <a:lnTo>
                  <a:pt x="204" y="1820"/>
                </a:lnTo>
                <a:lnTo>
                  <a:pt x="204" y="1821"/>
                </a:lnTo>
                <a:lnTo>
                  <a:pt x="205" y="1823"/>
                </a:lnTo>
                <a:lnTo>
                  <a:pt x="205" y="1826"/>
                </a:lnTo>
                <a:lnTo>
                  <a:pt x="206" y="1828"/>
                </a:lnTo>
                <a:lnTo>
                  <a:pt x="208" y="1830"/>
                </a:lnTo>
                <a:lnTo>
                  <a:pt x="208" y="1831"/>
                </a:lnTo>
                <a:lnTo>
                  <a:pt x="208" y="1833"/>
                </a:lnTo>
                <a:lnTo>
                  <a:pt x="208" y="1838"/>
                </a:lnTo>
                <a:lnTo>
                  <a:pt x="208" y="1839"/>
                </a:lnTo>
                <a:lnTo>
                  <a:pt x="207" y="1842"/>
                </a:lnTo>
                <a:lnTo>
                  <a:pt x="205" y="1847"/>
                </a:lnTo>
                <a:lnTo>
                  <a:pt x="204" y="1849"/>
                </a:lnTo>
                <a:lnTo>
                  <a:pt x="204" y="1850"/>
                </a:lnTo>
                <a:lnTo>
                  <a:pt x="204" y="1851"/>
                </a:lnTo>
                <a:lnTo>
                  <a:pt x="203" y="1853"/>
                </a:lnTo>
                <a:lnTo>
                  <a:pt x="201" y="1854"/>
                </a:lnTo>
                <a:lnTo>
                  <a:pt x="199" y="1856"/>
                </a:lnTo>
                <a:lnTo>
                  <a:pt x="195" y="1858"/>
                </a:lnTo>
                <a:lnTo>
                  <a:pt x="193" y="1858"/>
                </a:lnTo>
                <a:lnTo>
                  <a:pt x="193" y="1859"/>
                </a:lnTo>
                <a:lnTo>
                  <a:pt x="192" y="1858"/>
                </a:lnTo>
                <a:lnTo>
                  <a:pt x="190" y="1858"/>
                </a:lnTo>
                <a:lnTo>
                  <a:pt x="189" y="1857"/>
                </a:lnTo>
                <a:lnTo>
                  <a:pt x="189" y="1856"/>
                </a:lnTo>
                <a:lnTo>
                  <a:pt x="190" y="1855"/>
                </a:lnTo>
                <a:lnTo>
                  <a:pt x="192" y="1854"/>
                </a:lnTo>
                <a:lnTo>
                  <a:pt x="195" y="1849"/>
                </a:lnTo>
                <a:lnTo>
                  <a:pt x="198" y="1846"/>
                </a:lnTo>
                <a:lnTo>
                  <a:pt x="199" y="1843"/>
                </a:lnTo>
                <a:lnTo>
                  <a:pt x="201" y="1839"/>
                </a:lnTo>
                <a:lnTo>
                  <a:pt x="201" y="1834"/>
                </a:lnTo>
                <a:lnTo>
                  <a:pt x="201" y="1831"/>
                </a:lnTo>
                <a:lnTo>
                  <a:pt x="201" y="1830"/>
                </a:lnTo>
                <a:lnTo>
                  <a:pt x="201" y="1829"/>
                </a:lnTo>
                <a:lnTo>
                  <a:pt x="201" y="1828"/>
                </a:lnTo>
                <a:lnTo>
                  <a:pt x="199" y="1825"/>
                </a:lnTo>
                <a:lnTo>
                  <a:pt x="198" y="1822"/>
                </a:lnTo>
                <a:lnTo>
                  <a:pt x="197" y="1821"/>
                </a:lnTo>
                <a:lnTo>
                  <a:pt x="195" y="1817"/>
                </a:lnTo>
                <a:lnTo>
                  <a:pt x="195" y="1816"/>
                </a:lnTo>
                <a:lnTo>
                  <a:pt x="193" y="1809"/>
                </a:lnTo>
                <a:lnTo>
                  <a:pt x="193" y="1807"/>
                </a:lnTo>
                <a:lnTo>
                  <a:pt x="190" y="1804"/>
                </a:lnTo>
                <a:lnTo>
                  <a:pt x="186" y="1799"/>
                </a:lnTo>
                <a:lnTo>
                  <a:pt x="182" y="1798"/>
                </a:lnTo>
                <a:lnTo>
                  <a:pt x="176" y="1798"/>
                </a:lnTo>
                <a:lnTo>
                  <a:pt x="172" y="1799"/>
                </a:lnTo>
                <a:lnTo>
                  <a:pt x="170" y="1799"/>
                </a:lnTo>
                <a:lnTo>
                  <a:pt x="167" y="1799"/>
                </a:lnTo>
                <a:lnTo>
                  <a:pt x="163" y="1799"/>
                </a:lnTo>
                <a:lnTo>
                  <a:pt x="162" y="1799"/>
                </a:lnTo>
                <a:lnTo>
                  <a:pt x="160" y="1800"/>
                </a:lnTo>
                <a:lnTo>
                  <a:pt x="158" y="1803"/>
                </a:lnTo>
                <a:lnTo>
                  <a:pt x="155" y="1805"/>
                </a:lnTo>
                <a:lnTo>
                  <a:pt x="153" y="1808"/>
                </a:lnTo>
                <a:lnTo>
                  <a:pt x="152" y="1809"/>
                </a:lnTo>
                <a:lnTo>
                  <a:pt x="151" y="1814"/>
                </a:lnTo>
                <a:lnTo>
                  <a:pt x="150" y="1817"/>
                </a:lnTo>
                <a:lnTo>
                  <a:pt x="150" y="1825"/>
                </a:lnTo>
                <a:lnTo>
                  <a:pt x="150" y="1828"/>
                </a:lnTo>
                <a:lnTo>
                  <a:pt x="150" y="1830"/>
                </a:lnTo>
                <a:lnTo>
                  <a:pt x="151" y="1835"/>
                </a:lnTo>
                <a:lnTo>
                  <a:pt x="151" y="1837"/>
                </a:lnTo>
                <a:lnTo>
                  <a:pt x="151" y="1838"/>
                </a:lnTo>
                <a:lnTo>
                  <a:pt x="150" y="1840"/>
                </a:lnTo>
                <a:lnTo>
                  <a:pt x="149" y="1842"/>
                </a:lnTo>
                <a:lnTo>
                  <a:pt x="147" y="1846"/>
                </a:lnTo>
                <a:lnTo>
                  <a:pt x="146" y="1846"/>
                </a:lnTo>
                <a:lnTo>
                  <a:pt x="146" y="1847"/>
                </a:lnTo>
                <a:lnTo>
                  <a:pt x="145" y="1847"/>
                </a:lnTo>
                <a:lnTo>
                  <a:pt x="145" y="1846"/>
                </a:lnTo>
                <a:lnTo>
                  <a:pt x="145" y="1842"/>
                </a:lnTo>
                <a:lnTo>
                  <a:pt x="145" y="1840"/>
                </a:lnTo>
                <a:lnTo>
                  <a:pt x="145" y="1837"/>
                </a:lnTo>
                <a:lnTo>
                  <a:pt x="145" y="1834"/>
                </a:lnTo>
                <a:lnTo>
                  <a:pt x="145" y="1833"/>
                </a:lnTo>
                <a:lnTo>
                  <a:pt x="144" y="1831"/>
                </a:lnTo>
                <a:lnTo>
                  <a:pt x="144" y="1830"/>
                </a:lnTo>
                <a:lnTo>
                  <a:pt x="143" y="1828"/>
                </a:lnTo>
                <a:lnTo>
                  <a:pt x="142" y="1826"/>
                </a:lnTo>
                <a:lnTo>
                  <a:pt x="142" y="1825"/>
                </a:lnTo>
                <a:lnTo>
                  <a:pt x="144" y="1820"/>
                </a:lnTo>
                <a:lnTo>
                  <a:pt x="145" y="1816"/>
                </a:lnTo>
                <a:lnTo>
                  <a:pt x="145" y="1812"/>
                </a:lnTo>
                <a:lnTo>
                  <a:pt x="145" y="1808"/>
                </a:lnTo>
                <a:lnTo>
                  <a:pt x="145" y="1807"/>
                </a:lnTo>
                <a:lnTo>
                  <a:pt x="146" y="1806"/>
                </a:lnTo>
                <a:lnTo>
                  <a:pt x="146" y="1803"/>
                </a:lnTo>
                <a:lnTo>
                  <a:pt x="146" y="1801"/>
                </a:lnTo>
                <a:lnTo>
                  <a:pt x="147" y="1801"/>
                </a:lnTo>
                <a:lnTo>
                  <a:pt x="147" y="1799"/>
                </a:lnTo>
                <a:lnTo>
                  <a:pt x="149" y="1798"/>
                </a:lnTo>
                <a:lnTo>
                  <a:pt x="150" y="1797"/>
                </a:lnTo>
                <a:lnTo>
                  <a:pt x="151" y="1795"/>
                </a:lnTo>
                <a:lnTo>
                  <a:pt x="152" y="1793"/>
                </a:lnTo>
                <a:lnTo>
                  <a:pt x="152" y="1791"/>
                </a:lnTo>
                <a:lnTo>
                  <a:pt x="152" y="1789"/>
                </a:lnTo>
                <a:lnTo>
                  <a:pt x="155" y="1783"/>
                </a:lnTo>
                <a:lnTo>
                  <a:pt x="156" y="1781"/>
                </a:lnTo>
                <a:lnTo>
                  <a:pt x="156" y="1779"/>
                </a:lnTo>
                <a:lnTo>
                  <a:pt x="156" y="1776"/>
                </a:lnTo>
                <a:lnTo>
                  <a:pt x="158" y="1774"/>
                </a:lnTo>
                <a:lnTo>
                  <a:pt x="159" y="1773"/>
                </a:lnTo>
                <a:lnTo>
                  <a:pt x="158" y="1772"/>
                </a:lnTo>
                <a:lnTo>
                  <a:pt x="156" y="1766"/>
                </a:lnTo>
                <a:lnTo>
                  <a:pt x="155" y="1765"/>
                </a:lnTo>
                <a:lnTo>
                  <a:pt x="154" y="1764"/>
                </a:lnTo>
                <a:lnTo>
                  <a:pt x="151" y="1763"/>
                </a:lnTo>
                <a:lnTo>
                  <a:pt x="149" y="1762"/>
                </a:lnTo>
                <a:lnTo>
                  <a:pt x="143" y="1762"/>
                </a:lnTo>
                <a:lnTo>
                  <a:pt x="141" y="1761"/>
                </a:lnTo>
                <a:lnTo>
                  <a:pt x="139" y="1759"/>
                </a:lnTo>
                <a:lnTo>
                  <a:pt x="136" y="1757"/>
                </a:lnTo>
                <a:lnTo>
                  <a:pt x="134" y="1756"/>
                </a:lnTo>
                <a:lnTo>
                  <a:pt x="132" y="1756"/>
                </a:lnTo>
                <a:lnTo>
                  <a:pt x="130" y="1756"/>
                </a:lnTo>
                <a:lnTo>
                  <a:pt x="129" y="1756"/>
                </a:lnTo>
                <a:lnTo>
                  <a:pt x="129" y="1757"/>
                </a:lnTo>
                <a:lnTo>
                  <a:pt x="130" y="1758"/>
                </a:lnTo>
                <a:lnTo>
                  <a:pt x="130" y="1761"/>
                </a:lnTo>
                <a:lnTo>
                  <a:pt x="130" y="1762"/>
                </a:lnTo>
                <a:lnTo>
                  <a:pt x="129" y="1763"/>
                </a:lnTo>
                <a:lnTo>
                  <a:pt x="124" y="1765"/>
                </a:lnTo>
                <a:lnTo>
                  <a:pt x="124" y="1764"/>
                </a:lnTo>
                <a:lnTo>
                  <a:pt x="123" y="1764"/>
                </a:lnTo>
                <a:lnTo>
                  <a:pt x="124" y="1764"/>
                </a:lnTo>
                <a:lnTo>
                  <a:pt x="125" y="1763"/>
                </a:lnTo>
                <a:lnTo>
                  <a:pt x="125" y="1762"/>
                </a:lnTo>
                <a:lnTo>
                  <a:pt x="126" y="1762"/>
                </a:lnTo>
                <a:lnTo>
                  <a:pt x="126" y="1761"/>
                </a:lnTo>
                <a:lnTo>
                  <a:pt x="127" y="1761"/>
                </a:lnTo>
                <a:lnTo>
                  <a:pt x="127" y="1759"/>
                </a:lnTo>
                <a:lnTo>
                  <a:pt x="127" y="1758"/>
                </a:lnTo>
                <a:lnTo>
                  <a:pt x="128" y="1758"/>
                </a:lnTo>
                <a:lnTo>
                  <a:pt x="129" y="1758"/>
                </a:lnTo>
                <a:lnTo>
                  <a:pt x="129" y="1757"/>
                </a:lnTo>
                <a:lnTo>
                  <a:pt x="128" y="1757"/>
                </a:lnTo>
                <a:lnTo>
                  <a:pt x="127" y="1757"/>
                </a:lnTo>
                <a:lnTo>
                  <a:pt x="126" y="1757"/>
                </a:lnTo>
                <a:lnTo>
                  <a:pt x="125" y="1757"/>
                </a:lnTo>
                <a:lnTo>
                  <a:pt x="124" y="1757"/>
                </a:lnTo>
                <a:lnTo>
                  <a:pt x="123" y="1757"/>
                </a:lnTo>
                <a:lnTo>
                  <a:pt x="123" y="1758"/>
                </a:lnTo>
                <a:lnTo>
                  <a:pt x="121" y="1758"/>
                </a:lnTo>
                <a:lnTo>
                  <a:pt x="121" y="1759"/>
                </a:lnTo>
                <a:lnTo>
                  <a:pt x="120" y="1759"/>
                </a:lnTo>
                <a:lnTo>
                  <a:pt x="120" y="1758"/>
                </a:lnTo>
                <a:lnTo>
                  <a:pt x="118" y="1759"/>
                </a:lnTo>
                <a:lnTo>
                  <a:pt x="118" y="1761"/>
                </a:lnTo>
                <a:lnTo>
                  <a:pt x="119" y="1761"/>
                </a:lnTo>
                <a:lnTo>
                  <a:pt x="119" y="1762"/>
                </a:lnTo>
                <a:lnTo>
                  <a:pt x="119" y="1763"/>
                </a:lnTo>
                <a:lnTo>
                  <a:pt x="120" y="1764"/>
                </a:lnTo>
                <a:lnTo>
                  <a:pt x="119" y="1764"/>
                </a:lnTo>
                <a:lnTo>
                  <a:pt x="120" y="1764"/>
                </a:lnTo>
                <a:lnTo>
                  <a:pt x="120" y="1765"/>
                </a:lnTo>
                <a:lnTo>
                  <a:pt x="120" y="1767"/>
                </a:lnTo>
                <a:lnTo>
                  <a:pt x="121" y="1768"/>
                </a:lnTo>
                <a:lnTo>
                  <a:pt x="121" y="1772"/>
                </a:lnTo>
                <a:lnTo>
                  <a:pt x="120" y="1773"/>
                </a:lnTo>
                <a:lnTo>
                  <a:pt x="121" y="1774"/>
                </a:lnTo>
                <a:lnTo>
                  <a:pt x="123" y="1774"/>
                </a:lnTo>
                <a:lnTo>
                  <a:pt x="124" y="1775"/>
                </a:lnTo>
                <a:lnTo>
                  <a:pt x="125" y="1776"/>
                </a:lnTo>
                <a:lnTo>
                  <a:pt x="126" y="1776"/>
                </a:lnTo>
                <a:lnTo>
                  <a:pt x="126" y="1778"/>
                </a:lnTo>
                <a:lnTo>
                  <a:pt x="127" y="1778"/>
                </a:lnTo>
                <a:lnTo>
                  <a:pt x="127" y="1779"/>
                </a:lnTo>
                <a:lnTo>
                  <a:pt x="127" y="1780"/>
                </a:lnTo>
                <a:lnTo>
                  <a:pt x="128" y="1782"/>
                </a:lnTo>
                <a:lnTo>
                  <a:pt x="128" y="1787"/>
                </a:lnTo>
                <a:lnTo>
                  <a:pt x="128" y="1789"/>
                </a:lnTo>
                <a:lnTo>
                  <a:pt x="127" y="1791"/>
                </a:lnTo>
                <a:lnTo>
                  <a:pt x="126" y="1792"/>
                </a:lnTo>
                <a:lnTo>
                  <a:pt x="123" y="1795"/>
                </a:lnTo>
                <a:lnTo>
                  <a:pt x="119" y="1797"/>
                </a:lnTo>
                <a:lnTo>
                  <a:pt x="115" y="1799"/>
                </a:lnTo>
                <a:lnTo>
                  <a:pt x="113" y="1799"/>
                </a:lnTo>
                <a:lnTo>
                  <a:pt x="104" y="1803"/>
                </a:lnTo>
                <a:lnTo>
                  <a:pt x="98" y="1807"/>
                </a:lnTo>
                <a:lnTo>
                  <a:pt x="95" y="1808"/>
                </a:lnTo>
                <a:lnTo>
                  <a:pt x="94" y="1808"/>
                </a:lnTo>
                <a:lnTo>
                  <a:pt x="93" y="1807"/>
                </a:lnTo>
                <a:lnTo>
                  <a:pt x="93" y="1805"/>
                </a:lnTo>
                <a:lnTo>
                  <a:pt x="92" y="1804"/>
                </a:lnTo>
                <a:lnTo>
                  <a:pt x="91" y="1801"/>
                </a:lnTo>
                <a:lnTo>
                  <a:pt x="90" y="1796"/>
                </a:lnTo>
                <a:lnTo>
                  <a:pt x="89" y="1793"/>
                </a:lnTo>
                <a:lnTo>
                  <a:pt x="87" y="1791"/>
                </a:lnTo>
                <a:lnTo>
                  <a:pt x="85" y="1789"/>
                </a:lnTo>
                <a:lnTo>
                  <a:pt x="84" y="1788"/>
                </a:lnTo>
                <a:lnTo>
                  <a:pt x="84" y="1787"/>
                </a:lnTo>
                <a:lnTo>
                  <a:pt x="83" y="1787"/>
                </a:lnTo>
                <a:lnTo>
                  <a:pt x="82" y="1784"/>
                </a:lnTo>
                <a:lnTo>
                  <a:pt x="81" y="1783"/>
                </a:lnTo>
                <a:lnTo>
                  <a:pt x="81" y="1782"/>
                </a:lnTo>
                <a:lnTo>
                  <a:pt x="80" y="1782"/>
                </a:lnTo>
                <a:lnTo>
                  <a:pt x="78" y="1781"/>
                </a:lnTo>
                <a:lnTo>
                  <a:pt x="77" y="1781"/>
                </a:lnTo>
                <a:lnTo>
                  <a:pt x="77" y="1780"/>
                </a:lnTo>
                <a:lnTo>
                  <a:pt x="76" y="1780"/>
                </a:lnTo>
                <a:lnTo>
                  <a:pt x="75" y="1779"/>
                </a:lnTo>
                <a:lnTo>
                  <a:pt x="74" y="1779"/>
                </a:lnTo>
                <a:lnTo>
                  <a:pt x="73" y="1778"/>
                </a:lnTo>
                <a:lnTo>
                  <a:pt x="72" y="1776"/>
                </a:lnTo>
                <a:lnTo>
                  <a:pt x="70" y="1776"/>
                </a:lnTo>
                <a:lnTo>
                  <a:pt x="69" y="1775"/>
                </a:lnTo>
                <a:lnTo>
                  <a:pt x="68" y="1775"/>
                </a:lnTo>
                <a:lnTo>
                  <a:pt x="67" y="1774"/>
                </a:lnTo>
                <a:lnTo>
                  <a:pt x="64" y="1773"/>
                </a:lnTo>
                <a:lnTo>
                  <a:pt x="57" y="1773"/>
                </a:lnTo>
                <a:lnTo>
                  <a:pt x="56" y="1773"/>
                </a:lnTo>
                <a:lnTo>
                  <a:pt x="56" y="1772"/>
                </a:lnTo>
                <a:lnTo>
                  <a:pt x="55" y="1772"/>
                </a:lnTo>
                <a:lnTo>
                  <a:pt x="47" y="1771"/>
                </a:lnTo>
                <a:lnTo>
                  <a:pt x="44" y="1771"/>
                </a:lnTo>
                <a:lnTo>
                  <a:pt x="41" y="1772"/>
                </a:lnTo>
                <a:lnTo>
                  <a:pt x="38" y="1772"/>
                </a:lnTo>
                <a:lnTo>
                  <a:pt x="32" y="1773"/>
                </a:lnTo>
                <a:lnTo>
                  <a:pt x="31" y="1773"/>
                </a:lnTo>
                <a:lnTo>
                  <a:pt x="31" y="1753"/>
                </a:lnTo>
                <a:lnTo>
                  <a:pt x="31" y="1739"/>
                </a:lnTo>
                <a:lnTo>
                  <a:pt x="31" y="1738"/>
                </a:lnTo>
                <a:lnTo>
                  <a:pt x="31" y="1719"/>
                </a:lnTo>
                <a:lnTo>
                  <a:pt x="32" y="1697"/>
                </a:lnTo>
                <a:lnTo>
                  <a:pt x="32" y="1695"/>
                </a:lnTo>
                <a:lnTo>
                  <a:pt x="32" y="1692"/>
                </a:lnTo>
                <a:lnTo>
                  <a:pt x="32" y="1627"/>
                </a:lnTo>
                <a:lnTo>
                  <a:pt x="25" y="1627"/>
                </a:lnTo>
                <a:lnTo>
                  <a:pt x="24" y="1627"/>
                </a:lnTo>
                <a:lnTo>
                  <a:pt x="24" y="1620"/>
                </a:lnTo>
                <a:lnTo>
                  <a:pt x="24" y="1613"/>
                </a:lnTo>
                <a:lnTo>
                  <a:pt x="24" y="1612"/>
                </a:lnTo>
                <a:lnTo>
                  <a:pt x="24" y="1611"/>
                </a:lnTo>
                <a:lnTo>
                  <a:pt x="24" y="1608"/>
                </a:lnTo>
                <a:lnTo>
                  <a:pt x="24" y="1607"/>
                </a:lnTo>
                <a:lnTo>
                  <a:pt x="24" y="1605"/>
                </a:lnTo>
                <a:lnTo>
                  <a:pt x="24" y="1600"/>
                </a:lnTo>
                <a:lnTo>
                  <a:pt x="24" y="1597"/>
                </a:lnTo>
                <a:lnTo>
                  <a:pt x="24" y="1595"/>
                </a:lnTo>
                <a:lnTo>
                  <a:pt x="24" y="1592"/>
                </a:lnTo>
                <a:lnTo>
                  <a:pt x="24" y="1590"/>
                </a:lnTo>
                <a:lnTo>
                  <a:pt x="24" y="1587"/>
                </a:lnTo>
                <a:lnTo>
                  <a:pt x="24" y="1583"/>
                </a:lnTo>
                <a:lnTo>
                  <a:pt x="24" y="1567"/>
                </a:lnTo>
                <a:lnTo>
                  <a:pt x="24" y="1548"/>
                </a:lnTo>
                <a:lnTo>
                  <a:pt x="24" y="1547"/>
                </a:lnTo>
                <a:lnTo>
                  <a:pt x="24" y="1542"/>
                </a:lnTo>
                <a:lnTo>
                  <a:pt x="24" y="1536"/>
                </a:lnTo>
                <a:lnTo>
                  <a:pt x="24" y="1498"/>
                </a:lnTo>
                <a:lnTo>
                  <a:pt x="23" y="1360"/>
                </a:lnTo>
                <a:lnTo>
                  <a:pt x="4" y="1360"/>
                </a:lnTo>
                <a:lnTo>
                  <a:pt x="2" y="1360"/>
                </a:lnTo>
                <a:lnTo>
                  <a:pt x="2" y="1349"/>
                </a:lnTo>
                <a:lnTo>
                  <a:pt x="2" y="1335"/>
                </a:lnTo>
                <a:lnTo>
                  <a:pt x="2" y="1326"/>
                </a:lnTo>
                <a:lnTo>
                  <a:pt x="2" y="1319"/>
                </a:lnTo>
                <a:lnTo>
                  <a:pt x="2" y="1316"/>
                </a:lnTo>
                <a:lnTo>
                  <a:pt x="2" y="1309"/>
                </a:lnTo>
                <a:lnTo>
                  <a:pt x="2" y="1282"/>
                </a:lnTo>
                <a:lnTo>
                  <a:pt x="2" y="1242"/>
                </a:lnTo>
                <a:lnTo>
                  <a:pt x="2" y="1224"/>
                </a:lnTo>
                <a:lnTo>
                  <a:pt x="2" y="1207"/>
                </a:lnTo>
                <a:lnTo>
                  <a:pt x="2" y="1202"/>
                </a:lnTo>
                <a:lnTo>
                  <a:pt x="2" y="1193"/>
                </a:lnTo>
                <a:lnTo>
                  <a:pt x="2" y="1168"/>
                </a:lnTo>
                <a:lnTo>
                  <a:pt x="2" y="1165"/>
                </a:lnTo>
                <a:lnTo>
                  <a:pt x="2" y="1150"/>
                </a:lnTo>
                <a:lnTo>
                  <a:pt x="2" y="1148"/>
                </a:lnTo>
                <a:lnTo>
                  <a:pt x="2" y="1136"/>
                </a:lnTo>
                <a:lnTo>
                  <a:pt x="2" y="1095"/>
                </a:lnTo>
                <a:lnTo>
                  <a:pt x="2" y="1068"/>
                </a:lnTo>
                <a:lnTo>
                  <a:pt x="2" y="1060"/>
                </a:lnTo>
                <a:lnTo>
                  <a:pt x="2" y="1059"/>
                </a:lnTo>
                <a:lnTo>
                  <a:pt x="2" y="1033"/>
                </a:lnTo>
                <a:lnTo>
                  <a:pt x="2" y="968"/>
                </a:lnTo>
                <a:lnTo>
                  <a:pt x="2" y="963"/>
                </a:lnTo>
                <a:lnTo>
                  <a:pt x="2" y="958"/>
                </a:lnTo>
                <a:lnTo>
                  <a:pt x="2" y="928"/>
                </a:lnTo>
                <a:lnTo>
                  <a:pt x="2" y="875"/>
                </a:lnTo>
                <a:lnTo>
                  <a:pt x="2" y="830"/>
                </a:lnTo>
                <a:lnTo>
                  <a:pt x="2" y="807"/>
                </a:lnTo>
                <a:lnTo>
                  <a:pt x="2" y="794"/>
                </a:lnTo>
                <a:lnTo>
                  <a:pt x="2" y="787"/>
                </a:lnTo>
                <a:lnTo>
                  <a:pt x="2" y="785"/>
                </a:lnTo>
                <a:lnTo>
                  <a:pt x="2" y="784"/>
                </a:lnTo>
                <a:lnTo>
                  <a:pt x="2" y="733"/>
                </a:lnTo>
                <a:lnTo>
                  <a:pt x="2" y="701"/>
                </a:lnTo>
                <a:lnTo>
                  <a:pt x="2" y="695"/>
                </a:lnTo>
                <a:lnTo>
                  <a:pt x="2" y="693"/>
                </a:lnTo>
                <a:lnTo>
                  <a:pt x="2" y="687"/>
                </a:lnTo>
                <a:lnTo>
                  <a:pt x="2" y="655"/>
                </a:lnTo>
                <a:lnTo>
                  <a:pt x="2" y="651"/>
                </a:lnTo>
                <a:lnTo>
                  <a:pt x="2" y="642"/>
                </a:lnTo>
                <a:lnTo>
                  <a:pt x="2" y="634"/>
                </a:lnTo>
                <a:lnTo>
                  <a:pt x="2" y="587"/>
                </a:lnTo>
                <a:lnTo>
                  <a:pt x="2" y="542"/>
                </a:lnTo>
                <a:lnTo>
                  <a:pt x="2" y="508"/>
                </a:lnTo>
                <a:lnTo>
                  <a:pt x="2" y="485"/>
                </a:lnTo>
                <a:lnTo>
                  <a:pt x="2" y="484"/>
                </a:lnTo>
                <a:lnTo>
                  <a:pt x="2" y="483"/>
                </a:lnTo>
                <a:lnTo>
                  <a:pt x="2" y="473"/>
                </a:lnTo>
                <a:lnTo>
                  <a:pt x="2" y="461"/>
                </a:lnTo>
                <a:lnTo>
                  <a:pt x="2" y="449"/>
                </a:lnTo>
                <a:lnTo>
                  <a:pt x="2" y="386"/>
                </a:lnTo>
                <a:lnTo>
                  <a:pt x="2" y="385"/>
                </a:lnTo>
                <a:lnTo>
                  <a:pt x="2" y="384"/>
                </a:lnTo>
                <a:lnTo>
                  <a:pt x="2" y="373"/>
                </a:lnTo>
                <a:lnTo>
                  <a:pt x="2" y="366"/>
                </a:lnTo>
                <a:lnTo>
                  <a:pt x="2" y="305"/>
                </a:lnTo>
                <a:lnTo>
                  <a:pt x="2" y="301"/>
                </a:lnTo>
                <a:lnTo>
                  <a:pt x="2" y="298"/>
                </a:lnTo>
                <a:lnTo>
                  <a:pt x="2" y="295"/>
                </a:lnTo>
                <a:lnTo>
                  <a:pt x="2" y="286"/>
                </a:lnTo>
                <a:lnTo>
                  <a:pt x="2" y="283"/>
                </a:lnTo>
                <a:lnTo>
                  <a:pt x="0" y="262"/>
                </a:lnTo>
                <a:lnTo>
                  <a:pt x="0" y="260"/>
                </a:lnTo>
                <a:lnTo>
                  <a:pt x="0" y="259"/>
                </a:lnTo>
                <a:lnTo>
                  <a:pt x="0" y="247"/>
                </a:lnTo>
                <a:lnTo>
                  <a:pt x="2" y="231"/>
                </a:lnTo>
                <a:lnTo>
                  <a:pt x="0" y="158"/>
                </a:lnTo>
                <a:lnTo>
                  <a:pt x="2" y="131"/>
                </a:lnTo>
                <a:lnTo>
                  <a:pt x="2" y="105"/>
                </a:lnTo>
                <a:lnTo>
                  <a:pt x="2" y="101"/>
                </a:lnTo>
                <a:lnTo>
                  <a:pt x="2" y="65"/>
                </a:lnTo>
                <a:lnTo>
                  <a:pt x="2" y="16"/>
                </a:lnTo>
                <a:lnTo>
                  <a:pt x="3" y="0"/>
                </a:lnTo>
                <a:lnTo>
                  <a:pt x="75" y="1"/>
                </a:lnTo>
                <a:lnTo>
                  <a:pt x="76" y="1"/>
                </a:lnTo>
                <a:lnTo>
                  <a:pt x="128" y="1"/>
                </a:lnTo>
                <a:lnTo>
                  <a:pt x="142" y="1"/>
                </a:lnTo>
                <a:lnTo>
                  <a:pt x="184" y="1"/>
                </a:lnTo>
                <a:lnTo>
                  <a:pt x="194" y="1"/>
                </a:lnTo>
                <a:lnTo>
                  <a:pt x="246" y="1"/>
                </a:lnTo>
                <a:lnTo>
                  <a:pt x="379" y="2"/>
                </a:lnTo>
                <a:lnTo>
                  <a:pt x="385" y="2"/>
                </a:lnTo>
                <a:lnTo>
                  <a:pt x="385" y="6"/>
                </a:lnTo>
                <a:lnTo>
                  <a:pt x="385" y="9"/>
                </a:lnTo>
                <a:lnTo>
                  <a:pt x="385" y="13"/>
                </a:lnTo>
                <a:lnTo>
                  <a:pt x="385" y="16"/>
                </a:lnTo>
                <a:lnTo>
                  <a:pt x="385" y="23"/>
                </a:lnTo>
                <a:lnTo>
                  <a:pt x="385" y="32"/>
                </a:lnTo>
                <a:lnTo>
                  <a:pt x="385" y="43"/>
                </a:lnTo>
                <a:lnTo>
                  <a:pt x="385" y="50"/>
                </a:lnTo>
                <a:lnTo>
                  <a:pt x="436" y="50"/>
                </a:lnTo>
                <a:lnTo>
                  <a:pt x="480" y="50"/>
                </a:lnTo>
                <a:lnTo>
                  <a:pt x="575" y="50"/>
                </a:lnTo>
                <a:lnTo>
                  <a:pt x="589" y="50"/>
                </a:lnTo>
                <a:lnTo>
                  <a:pt x="639" y="50"/>
                </a:lnTo>
                <a:lnTo>
                  <a:pt x="641" y="50"/>
                </a:lnTo>
                <a:lnTo>
                  <a:pt x="650" y="50"/>
                </a:lnTo>
                <a:lnTo>
                  <a:pt x="671" y="50"/>
                </a:lnTo>
                <a:lnTo>
                  <a:pt x="676" y="50"/>
                </a:lnTo>
                <a:lnTo>
                  <a:pt x="685" y="50"/>
                </a:lnTo>
                <a:lnTo>
                  <a:pt x="686" y="50"/>
                </a:lnTo>
                <a:lnTo>
                  <a:pt x="688" y="50"/>
                </a:lnTo>
                <a:lnTo>
                  <a:pt x="696" y="50"/>
                </a:lnTo>
                <a:lnTo>
                  <a:pt x="698" y="50"/>
                </a:lnTo>
                <a:lnTo>
                  <a:pt x="707" y="50"/>
                </a:lnTo>
                <a:lnTo>
                  <a:pt x="725" y="50"/>
                </a:lnTo>
                <a:lnTo>
                  <a:pt x="733" y="50"/>
                </a:lnTo>
                <a:lnTo>
                  <a:pt x="742" y="50"/>
                </a:lnTo>
                <a:lnTo>
                  <a:pt x="756" y="50"/>
                </a:lnTo>
                <a:lnTo>
                  <a:pt x="797" y="50"/>
                </a:lnTo>
                <a:lnTo>
                  <a:pt x="810" y="50"/>
                </a:lnTo>
                <a:lnTo>
                  <a:pt x="814" y="50"/>
                </a:lnTo>
                <a:lnTo>
                  <a:pt x="826" y="50"/>
                </a:lnTo>
                <a:lnTo>
                  <a:pt x="829" y="51"/>
                </a:lnTo>
                <a:lnTo>
                  <a:pt x="831" y="51"/>
                </a:lnTo>
                <a:lnTo>
                  <a:pt x="831" y="50"/>
                </a:lnTo>
                <a:lnTo>
                  <a:pt x="832" y="50"/>
                </a:lnTo>
                <a:lnTo>
                  <a:pt x="836" y="50"/>
                </a:lnTo>
                <a:lnTo>
                  <a:pt x="837" y="50"/>
                </a:lnTo>
                <a:lnTo>
                  <a:pt x="838" y="50"/>
                </a:lnTo>
                <a:lnTo>
                  <a:pt x="840" y="50"/>
                </a:lnTo>
                <a:lnTo>
                  <a:pt x="858" y="50"/>
                </a:lnTo>
                <a:lnTo>
                  <a:pt x="859" y="50"/>
                </a:lnTo>
                <a:lnTo>
                  <a:pt x="860" y="50"/>
                </a:lnTo>
                <a:lnTo>
                  <a:pt x="861" y="50"/>
                </a:lnTo>
                <a:lnTo>
                  <a:pt x="862" y="50"/>
                </a:lnTo>
                <a:lnTo>
                  <a:pt x="863" y="50"/>
                </a:lnTo>
                <a:lnTo>
                  <a:pt x="869" y="50"/>
                </a:lnTo>
                <a:lnTo>
                  <a:pt x="874" y="50"/>
                </a:lnTo>
                <a:lnTo>
                  <a:pt x="877" y="50"/>
                </a:lnTo>
                <a:lnTo>
                  <a:pt x="878" y="50"/>
                </a:lnTo>
                <a:lnTo>
                  <a:pt x="879" y="50"/>
                </a:lnTo>
                <a:lnTo>
                  <a:pt x="893" y="50"/>
                </a:lnTo>
                <a:lnTo>
                  <a:pt x="922" y="50"/>
                </a:lnTo>
                <a:lnTo>
                  <a:pt x="926" y="50"/>
                </a:lnTo>
                <a:lnTo>
                  <a:pt x="932" y="50"/>
                </a:lnTo>
                <a:lnTo>
                  <a:pt x="953" y="50"/>
                </a:lnTo>
                <a:lnTo>
                  <a:pt x="959" y="50"/>
                </a:lnTo>
                <a:lnTo>
                  <a:pt x="965" y="50"/>
                </a:lnTo>
                <a:lnTo>
                  <a:pt x="983" y="50"/>
                </a:lnTo>
                <a:lnTo>
                  <a:pt x="989" y="50"/>
                </a:lnTo>
                <a:lnTo>
                  <a:pt x="990" y="50"/>
                </a:lnTo>
                <a:lnTo>
                  <a:pt x="991" y="50"/>
                </a:lnTo>
                <a:lnTo>
                  <a:pt x="992" y="50"/>
                </a:lnTo>
                <a:lnTo>
                  <a:pt x="993" y="50"/>
                </a:lnTo>
                <a:lnTo>
                  <a:pt x="998" y="50"/>
                </a:lnTo>
                <a:lnTo>
                  <a:pt x="999" y="50"/>
                </a:lnTo>
                <a:lnTo>
                  <a:pt x="1006" y="50"/>
                </a:lnTo>
                <a:lnTo>
                  <a:pt x="1015" y="50"/>
                </a:lnTo>
                <a:lnTo>
                  <a:pt x="1021" y="50"/>
                </a:lnTo>
                <a:lnTo>
                  <a:pt x="1022" y="50"/>
                </a:lnTo>
                <a:lnTo>
                  <a:pt x="1024" y="50"/>
                </a:lnTo>
                <a:lnTo>
                  <a:pt x="1032" y="50"/>
                </a:lnTo>
                <a:lnTo>
                  <a:pt x="1035" y="50"/>
                </a:lnTo>
                <a:lnTo>
                  <a:pt x="1036" y="50"/>
                </a:lnTo>
                <a:lnTo>
                  <a:pt x="1039" y="50"/>
                </a:lnTo>
                <a:lnTo>
                  <a:pt x="1040" y="50"/>
                </a:lnTo>
                <a:lnTo>
                  <a:pt x="1042" y="50"/>
                </a:lnTo>
                <a:lnTo>
                  <a:pt x="1044" y="50"/>
                </a:lnTo>
                <a:lnTo>
                  <a:pt x="1048" y="50"/>
                </a:lnTo>
                <a:lnTo>
                  <a:pt x="1051" y="50"/>
                </a:lnTo>
                <a:lnTo>
                  <a:pt x="1052" y="50"/>
                </a:lnTo>
                <a:lnTo>
                  <a:pt x="1053" y="50"/>
                </a:lnTo>
                <a:lnTo>
                  <a:pt x="1054" y="50"/>
                </a:lnTo>
                <a:lnTo>
                  <a:pt x="1056" y="50"/>
                </a:lnTo>
                <a:lnTo>
                  <a:pt x="1057" y="50"/>
                </a:lnTo>
                <a:lnTo>
                  <a:pt x="1058" y="50"/>
                </a:lnTo>
                <a:lnTo>
                  <a:pt x="1059" y="50"/>
                </a:lnTo>
                <a:lnTo>
                  <a:pt x="1060" y="50"/>
                </a:lnTo>
                <a:lnTo>
                  <a:pt x="1062" y="50"/>
                </a:lnTo>
                <a:lnTo>
                  <a:pt x="1067" y="50"/>
                </a:lnTo>
                <a:lnTo>
                  <a:pt x="1073" y="50"/>
                </a:lnTo>
                <a:lnTo>
                  <a:pt x="1075" y="50"/>
                </a:lnTo>
                <a:lnTo>
                  <a:pt x="1085" y="50"/>
                </a:lnTo>
                <a:lnTo>
                  <a:pt x="1090" y="50"/>
                </a:lnTo>
                <a:lnTo>
                  <a:pt x="1092" y="50"/>
                </a:lnTo>
                <a:lnTo>
                  <a:pt x="1094" y="50"/>
                </a:lnTo>
                <a:lnTo>
                  <a:pt x="1101" y="50"/>
                </a:lnTo>
                <a:lnTo>
                  <a:pt x="1103" y="50"/>
                </a:lnTo>
                <a:lnTo>
                  <a:pt x="1105" y="50"/>
                </a:lnTo>
                <a:lnTo>
                  <a:pt x="1110" y="50"/>
                </a:lnTo>
                <a:lnTo>
                  <a:pt x="1111" y="50"/>
                </a:lnTo>
                <a:lnTo>
                  <a:pt x="1112" y="50"/>
                </a:lnTo>
                <a:lnTo>
                  <a:pt x="1113" y="50"/>
                </a:lnTo>
                <a:lnTo>
                  <a:pt x="1114" y="50"/>
                </a:lnTo>
                <a:lnTo>
                  <a:pt x="1116" y="50"/>
                </a:lnTo>
                <a:lnTo>
                  <a:pt x="1117" y="50"/>
                </a:lnTo>
                <a:lnTo>
                  <a:pt x="1118" y="50"/>
                </a:lnTo>
                <a:lnTo>
                  <a:pt x="1134" y="50"/>
                </a:lnTo>
                <a:lnTo>
                  <a:pt x="1135" y="50"/>
                </a:lnTo>
                <a:lnTo>
                  <a:pt x="1140" y="50"/>
                </a:lnTo>
                <a:lnTo>
                  <a:pt x="1147" y="50"/>
                </a:lnTo>
                <a:lnTo>
                  <a:pt x="1148" y="50"/>
                </a:lnTo>
                <a:lnTo>
                  <a:pt x="1148" y="42"/>
                </a:lnTo>
                <a:lnTo>
                  <a:pt x="1148" y="35"/>
                </a:lnTo>
                <a:lnTo>
                  <a:pt x="1148" y="34"/>
                </a:lnTo>
                <a:lnTo>
                  <a:pt x="1148" y="33"/>
                </a:lnTo>
                <a:lnTo>
                  <a:pt x="1148" y="32"/>
                </a:lnTo>
                <a:lnTo>
                  <a:pt x="1147" y="29"/>
                </a:lnTo>
                <a:lnTo>
                  <a:pt x="1147" y="25"/>
                </a:lnTo>
                <a:lnTo>
                  <a:pt x="1147" y="24"/>
                </a:lnTo>
                <a:lnTo>
                  <a:pt x="1147" y="21"/>
                </a:lnTo>
                <a:lnTo>
                  <a:pt x="1148" y="21"/>
                </a:lnTo>
                <a:lnTo>
                  <a:pt x="1155" y="19"/>
                </a:lnTo>
                <a:lnTo>
                  <a:pt x="1165" y="19"/>
                </a:lnTo>
                <a:lnTo>
                  <a:pt x="1174" y="19"/>
                </a:lnTo>
                <a:lnTo>
                  <a:pt x="1179" y="19"/>
                </a:lnTo>
                <a:lnTo>
                  <a:pt x="1180" y="19"/>
                </a:lnTo>
                <a:lnTo>
                  <a:pt x="1181" y="19"/>
                </a:lnTo>
                <a:lnTo>
                  <a:pt x="1187" y="19"/>
                </a:lnTo>
                <a:lnTo>
                  <a:pt x="1205" y="18"/>
                </a:lnTo>
                <a:lnTo>
                  <a:pt x="1212" y="18"/>
                </a:lnTo>
                <a:lnTo>
                  <a:pt x="1213" y="18"/>
                </a:lnTo>
                <a:lnTo>
                  <a:pt x="1214" y="18"/>
                </a:lnTo>
                <a:lnTo>
                  <a:pt x="1216" y="18"/>
                </a:lnTo>
                <a:lnTo>
                  <a:pt x="1217" y="18"/>
                </a:lnTo>
                <a:lnTo>
                  <a:pt x="1222" y="18"/>
                </a:lnTo>
                <a:lnTo>
                  <a:pt x="1235" y="17"/>
                </a:lnTo>
                <a:lnTo>
                  <a:pt x="1240" y="17"/>
                </a:lnTo>
                <a:lnTo>
                  <a:pt x="1241" y="17"/>
                </a:lnTo>
                <a:lnTo>
                  <a:pt x="1243" y="17"/>
                </a:lnTo>
                <a:lnTo>
                  <a:pt x="1244" y="17"/>
                </a:lnTo>
                <a:lnTo>
                  <a:pt x="1250" y="17"/>
                </a:lnTo>
                <a:lnTo>
                  <a:pt x="1261" y="17"/>
                </a:lnTo>
                <a:lnTo>
                  <a:pt x="1267" y="17"/>
                </a:lnTo>
                <a:lnTo>
                  <a:pt x="1268" y="17"/>
                </a:lnTo>
                <a:lnTo>
                  <a:pt x="1271" y="17"/>
                </a:lnTo>
                <a:lnTo>
                  <a:pt x="1273" y="17"/>
                </a:lnTo>
                <a:lnTo>
                  <a:pt x="1274" y="16"/>
                </a:lnTo>
                <a:lnTo>
                  <a:pt x="1275" y="16"/>
                </a:lnTo>
                <a:lnTo>
                  <a:pt x="1276" y="16"/>
                </a:lnTo>
                <a:lnTo>
                  <a:pt x="1277" y="16"/>
                </a:lnTo>
                <a:lnTo>
                  <a:pt x="1278" y="16"/>
                </a:lnTo>
                <a:lnTo>
                  <a:pt x="1280" y="16"/>
                </a:lnTo>
                <a:lnTo>
                  <a:pt x="1281" y="16"/>
                </a:lnTo>
                <a:lnTo>
                  <a:pt x="1283" y="16"/>
                </a:lnTo>
                <a:lnTo>
                  <a:pt x="1285" y="16"/>
                </a:lnTo>
                <a:lnTo>
                  <a:pt x="1286" y="16"/>
                </a:lnTo>
                <a:lnTo>
                  <a:pt x="1287" y="16"/>
                </a:lnTo>
                <a:lnTo>
                  <a:pt x="1289" y="16"/>
                </a:lnTo>
                <a:lnTo>
                  <a:pt x="1291" y="16"/>
                </a:lnTo>
                <a:lnTo>
                  <a:pt x="1298" y="16"/>
                </a:lnTo>
                <a:lnTo>
                  <a:pt x="1302" y="16"/>
                </a:lnTo>
                <a:lnTo>
                  <a:pt x="1307" y="16"/>
                </a:lnTo>
                <a:lnTo>
                  <a:pt x="1308" y="16"/>
                </a:lnTo>
                <a:lnTo>
                  <a:pt x="1309" y="16"/>
                </a:lnTo>
                <a:lnTo>
                  <a:pt x="1310" y="16"/>
                </a:lnTo>
                <a:lnTo>
                  <a:pt x="1311" y="16"/>
                </a:lnTo>
                <a:lnTo>
                  <a:pt x="1312" y="16"/>
                </a:lnTo>
                <a:lnTo>
                  <a:pt x="1316" y="16"/>
                </a:lnTo>
                <a:lnTo>
                  <a:pt x="1321" y="16"/>
                </a:lnTo>
                <a:lnTo>
                  <a:pt x="1324" y="16"/>
                </a:lnTo>
                <a:lnTo>
                  <a:pt x="1325" y="15"/>
                </a:lnTo>
                <a:lnTo>
                  <a:pt x="1327" y="15"/>
                </a:lnTo>
                <a:lnTo>
                  <a:pt x="1328" y="15"/>
                </a:lnTo>
                <a:lnTo>
                  <a:pt x="1330" y="15"/>
                </a:lnTo>
                <a:lnTo>
                  <a:pt x="1332" y="15"/>
                </a:lnTo>
                <a:lnTo>
                  <a:pt x="1333" y="15"/>
                </a:lnTo>
                <a:lnTo>
                  <a:pt x="1335" y="15"/>
                </a:lnTo>
                <a:lnTo>
                  <a:pt x="1337" y="15"/>
                </a:lnTo>
                <a:lnTo>
                  <a:pt x="1338" y="15"/>
                </a:lnTo>
                <a:lnTo>
                  <a:pt x="1341" y="15"/>
                </a:lnTo>
                <a:lnTo>
                  <a:pt x="1347" y="14"/>
                </a:lnTo>
                <a:lnTo>
                  <a:pt x="1354" y="14"/>
                </a:lnTo>
                <a:lnTo>
                  <a:pt x="1355" y="14"/>
                </a:lnTo>
                <a:lnTo>
                  <a:pt x="1363" y="14"/>
                </a:lnTo>
                <a:lnTo>
                  <a:pt x="1364" y="14"/>
                </a:lnTo>
                <a:lnTo>
                  <a:pt x="1366" y="14"/>
                </a:lnTo>
                <a:lnTo>
                  <a:pt x="1367" y="14"/>
                </a:lnTo>
                <a:lnTo>
                  <a:pt x="1368" y="14"/>
                </a:lnTo>
                <a:lnTo>
                  <a:pt x="1369" y="14"/>
                </a:lnTo>
                <a:lnTo>
                  <a:pt x="1370" y="14"/>
                </a:lnTo>
                <a:lnTo>
                  <a:pt x="1371" y="14"/>
                </a:lnTo>
                <a:lnTo>
                  <a:pt x="1372" y="14"/>
                </a:lnTo>
                <a:lnTo>
                  <a:pt x="1373" y="14"/>
                </a:lnTo>
                <a:lnTo>
                  <a:pt x="1375" y="14"/>
                </a:lnTo>
                <a:lnTo>
                  <a:pt x="1376" y="14"/>
                </a:lnTo>
                <a:lnTo>
                  <a:pt x="1378" y="14"/>
                </a:lnTo>
                <a:lnTo>
                  <a:pt x="1379" y="14"/>
                </a:lnTo>
                <a:lnTo>
                  <a:pt x="1387" y="14"/>
                </a:lnTo>
                <a:lnTo>
                  <a:pt x="1388" y="14"/>
                </a:lnTo>
                <a:lnTo>
                  <a:pt x="1389" y="14"/>
                </a:lnTo>
                <a:lnTo>
                  <a:pt x="1390" y="14"/>
                </a:lnTo>
                <a:lnTo>
                  <a:pt x="1393" y="14"/>
                </a:lnTo>
                <a:lnTo>
                  <a:pt x="1401" y="14"/>
                </a:lnTo>
                <a:lnTo>
                  <a:pt x="1403" y="14"/>
                </a:lnTo>
                <a:lnTo>
                  <a:pt x="1404" y="13"/>
                </a:lnTo>
                <a:lnTo>
                  <a:pt x="1405" y="13"/>
                </a:lnTo>
                <a:lnTo>
                  <a:pt x="1406" y="13"/>
                </a:lnTo>
                <a:lnTo>
                  <a:pt x="1410" y="13"/>
                </a:lnTo>
                <a:lnTo>
                  <a:pt x="1411" y="13"/>
                </a:lnTo>
                <a:lnTo>
                  <a:pt x="1412" y="13"/>
                </a:lnTo>
                <a:lnTo>
                  <a:pt x="1414" y="13"/>
                </a:lnTo>
                <a:lnTo>
                  <a:pt x="1415" y="13"/>
                </a:lnTo>
                <a:lnTo>
                  <a:pt x="1416" y="13"/>
                </a:lnTo>
                <a:lnTo>
                  <a:pt x="1419" y="13"/>
                </a:lnTo>
                <a:lnTo>
                  <a:pt x="1420" y="13"/>
                </a:lnTo>
                <a:lnTo>
                  <a:pt x="1421" y="13"/>
                </a:lnTo>
                <a:lnTo>
                  <a:pt x="1422" y="13"/>
                </a:lnTo>
                <a:lnTo>
                  <a:pt x="1423" y="13"/>
                </a:lnTo>
                <a:lnTo>
                  <a:pt x="1424" y="13"/>
                </a:lnTo>
                <a:lnTo>
                  <a:pt x="1425" y="13"/>
                </a:lnTo>
                <a:lnTo>
                  <a:pt x="1427" y="13"/>
                </a:lnTo>
                <a:lnTo>
                  <a:pt x="1428" y="12"/>
                </a:lnTo>
                <a:lnTo>
                  <a:pt x="1429" y="12"/>
                </a:lnTo>
                <a:lnTo>
                  <a:pt x="1430" y="12"/>
                </a:lnTo>
                <a:lnTo>
                  <a:pt x="1431" y="12"/>
                </a:lnTo>
                <a:lnTo>
                  <a:pt x="1432" y="12"/>
                </a:lnTo>
                <a:lnTo>
                  <a:pt x="1435" y="12"/>
                </a:lnTo>
                <a:lnTo>
                  <a:pt x="1436" y="12"/>
                </a:lnTo>
                <a:lnTo>
                  <a:pt x="1439" y="12"/>
                </a:lnTo>
                <a:lnTo>
                  <a:pt x="1440" y="12"/>
                </a:lnTo>
                <a:lnTo>
                  <a:pt x="1441" y="12"/>
                </a:lnTo>
                <a:lnTo>
                  <a:pt x="1442" y="12"/>
                </a:lnTo>
                <a:lnTo>
                  <a:pt x="1444" y="12"/>
                </a:lnTo>
                <a:lnTo>
                  <a:pt x="1445" y="12"/>
                </a:lnTo>
                <a:lnTo>
                  <a:pt x="1446" y="12"/>
                </a:lnTo>
                <a:lnTo>
                  <a:pt x="1447" y="12"/>
                </a:lnTo>
                <a:lnTo>
                  <a:pt x="1448" y="12"/>
                </a:lnTo>
                <a:lnTo>
                  <a:pt x="1451" y="12"/>
                </a:lnTo>
                <a:lnTo>
                  <a:pt x="1467" y="10"/>
                </a:lnTo>
                <a:lnTo>
                  <a:pt x="1467" y="13"/>
                </a:lnTo>
                <a:lnTo>
                  <a:pt x="1468" y="13"/>
                </a:lnTo>
                <a:lnTo>
                  <a:pt x="1474" y="12"/>
                </a:lnTo>
                <a:lnTo>
                  <a:pt x="1479" y="12"/>
                </a:lnTo>
                <a:lnTo>
                  <a:pt x="1488" y="12"/>
                </a:lnTo>
                <a:lnTo>
                  <a:pt x="1488" y="10"/>
                </a:lnTo>
                <a:lnTo>
                  <a:pt x="1489" y="10"/>
                </a:lnTo>
                <a:lnTo>
                  <a:pt x="1490" y="10"/>
                </a:lnTo>
                <a:lnTo>
                  <a:pt x="1491" y="10"/>
                </a:lnTo>
                <a:lnTo>
                  <a:pt x="1492" y="10"/>
                </a:lnTo>
                <a:lnTo>
                  <a:pt x="1493" y="10"/>
                </a:lnTo>
                <a:lnTo>
                  <a:pt x="1496" y="10"/>
                </a:lnTo>
                <a:lnTo>
                  <a:pt x="1497" y="10"/>
                </a:lnTo>
                <a:lnTo>
                  <a:pt x="1499" y="9"/>
                </a:lnTo>
                <a:lnTo>
                  <a:pt x="1499" y="10"/>
                </a:lnTo>
                <a:lnTo>
                  <a:pt x="1499" y="12"/>
                </a:lnTo>
                <a:lnTo>
                  <a:pt x="1499" y="13"/>
                </a:lnTo>
                <a:lnTo>
                  <a:pt x="1499" y="15"/>
                </a:lnTo>
                <a:lnTo>
                  <a:pt x="1499" y="16"/>
                </a:lnTo>
                <a:lnTo>
                  <a:pt x="1499" y="17"/>
                </a:lnTo>
                <a:lnTo>
                  <a:pt x="1499" y="18"/>
                </a:lnTo>
                <a:lnTo>
                  <a:pt x="1499" y="19"/>
                </a:lnTo>
                <a:lnTo>
                  <a:pt x="1499" y="21"/>
                </a:lnTo>
                <a:lnTo>
                  <a:pt x="1498" y="21"/>
                </a:lnTo>
                <a:lnTo>
                  <a:pt x="1499" y="22"/>
                </a:lnTo>
                <a:lnTo>
                  <a:pt x="1499" y="23"/>
                </a:lnTo>
                <a:lnTo>
                  <a:pt x="1499" y="24"/>
                </a:lnTo>
                <a:lnTo>
                  <a:pt x="1499" y="25"/>
                </a:lnTo>
                <a:lnTo>
                  <a:pt x="1499" y="26"/>
                </a:lnTo>
                <a:lnTo>
                  <a:pt x="1498" y="27"/>
                </a:lnTo>
                <a:lnTo>
                  <a:pt x="1498" y="29"/>
                </a:lnTo>
                <a:lnTo>
                  <a:pt x="1498" y="30"/>
                </a:lnTo>
                <a:lnTo>
                  <a:pt x="1498" y="31"/>
                </a:lnTo>
                <a:lnTo>
                  <a:pt x="1498" y="32"/>
                </a:lnTo>
                <a:lnTo>
                  <a:pt x="1498" y="33"/>
                </a:lnTo>
                <a:lnTo>
                  <a:pt x="1498" y="34"/>
                </a:lnTo>
                <a:lnTo>
                  <a:pt x="1498" y="35"/>
                </a:lnTo>
                <a:lnTo>
                  <a:pt x="1498" y="36"/>
                </a:lnTo>
                <a:lnTo>
                  <a:pt x="1498" y="40"/>
                </a:lnTo>
                <a:lnTo>
                  <a:pt x="1498" y="41"/>
                </a:lnTo>
                <a:lnTo>
                  <a:pt x="1498" y="42"/>
                </a:lnTo>
                <a:lnTo>
                  <a:pt x="1498" y="43"/>
                </a:lnTo>
                <a:lnTo>
                  <a:pt x="1498" y="46"/>
                </a:lnTo>
                <a:lnTo>
                  <a:pt x="1498" y="48"/>
                </a:lnTo>
                <a:lnTo>
                  <a:pt x="1498" y="49"/>
                </a:lnTo>
                <a:lnTo>
                  <a:pt x="1498" y="50"/>
                </a:lnTo>
                <a:lnTo>
                  <a:pt x="1498" y="51"/>
                </a:lnTo>
                <a:lnTo>
                  <a:pt x="1498" y="54"/>
                </a:lnTo>
                <a:lnTo>
                  <a:pt x="1498" y="55"/>
                </a:lnTo>
                <a:lnTo>
                  <a:pt x="1498" y="56"/>
                </a:lnTo>
                <a:lnTo>
                  <a:pt x="1498" y="57"/>
                </a:lnTo>
                <a:lnTo>
                  <a:pt x="1497" y="58"/>
                </a:lnTo>
                <a:lnTo>
                  <a:pt x="1497" y="59"/>
                </a:lnTo>
                <a:lnTo>
                  <a:pt x="1498" y="59"/>
                </a:lnTo>
                <a:lnTo>
                  <a:pt x="1498" y="60"/>
                </a:lnTo>
                <a:lnTo>
                  <a:pt x="1498" y="61"/>
                </a:lnTo>
                <a:lnTo>
                  <a:pt x="1498" y="63"/>
                </a:lnTo>
                <a:lnTo>
                  <a:pt x="1498" y="65"/>
                </a:lnTo>
                <a:lnTo>
                  <a:pt x="1497" y="66"/>
                </a:lnTo>
                <a:lnTo>
                  <a:pt x="1497" y="67"/>
                </a:lnTo>
                <a:lnTo>
                  <a:pt x="1497" y="68"/>
                </a:lnTo>
                <a:lnTo>
                  <a:pt x="1497" y="71"/>
                </a:lnTo>
                <a:lnTo>
                  <a:pt x="1497" y="72"/>
                </a:lnTo>
                <a:lnTo>
                  <a:pt x="1497" y="73"/>
                </a:lnTo>
                <a:lnTo>
                  <a:pt x="1497" y="74"/>
                </a:lnTo>
                <a:lnTo>
                  <a:pt x="1497" y="75"/>
                </a:lnTo>
                <a:lnTo>
                  <a:pt x="1497" y="76"/>
                </a:lnTo>
                <a:lnTo>
                  <a:pt x="1497" y="77"/>
                </a:lnTo>
                <a:lnTo>
                  <a:pt x="1497" y="79"/>
                </a:lnTo>
                <a:lnTo>
                  <a:pt x="1497" y="80"/>
                </a:lnTo>
                <a:lnTo>
                  <a:pt x="1497" y="81"/>
                </a:lnTo>
                <a:lnTo>
                  <a:pt x="1497" y="82"/>
                </a:lnTo>
                <a:lnTo>
                  <a:pt x="1497" y="83"/>
                </a:lnTo>
                <a:lnTo>
                  <a:pt x="1497" y="84"/>
                </a:lnTo>
                <a:lnTo>
                  <a:pt x="1496" y="84"/>
                </a:lnTo>
                <a:lnTo>
                  <a:pt x="1496" y="85"/>
                </a:lnTo>
                <a:lnTo>
                  <a:pt x="1496" y="86"/>
                </a:lnTo>
                <a:lnTo>
                  <a:pt x="1496" y="88"/>
                </a:lnTo>
                <a:lnTo>
                  <a:pt x="1496" y="89"/>
                </a:lnTo>
                <a:lnTo>
                  <a:pt x="1496" y="90"/>
                </a:lnTo>
                <a:lnTo>
                  <a:pt x="1496" y="91"/>
                </a:lnTo>
                <a:lnTo>
                  <a:pt x="1496" y="92"/>
                </a:lnTo>
                <a:lnTo>
                  <a:pt x="1496" y="93"/>
                </a:lnTo>
                <a:lnTo>
                  <a:pt x="1496" y="94"/>
                </a:lnTo>
                <a:lnTo>
                  <a:pt x="1496" y="96"/>
                </a:lnTo>
                <a:lnTo>
                  <a:pt x="1494" y="97"/>
                </a:lnTo>
                <a:lnTo>
                  <a:pt x="1494" y="99"/>
                </a:lnTo>
                <a:lnTo>
                  <a:pt x="1494" y="101"/>
                </a:lnTo>
                <a:lnTo>
                  <a:pt x="1494" y="102"/>
                </a:lnTo>
                <a:lnTo>
                  <a:pt x="1494" y="103"/>
                </a:lnTo>
                <a:lnTo>
                  <a:pt x="1494" y="105"/>
                </a:lnTo>
                <a:lnTo>
                  <a:pt x="1494" y="107"/>
                </a:lnTo>
                <a:lnTo>
                  <a:pt x="1494" y="108"/>
                </a:lnTo>
                <a:lnTo>
                  <a:pt x="1494" y="109"/>
                </a:lnTo>
                <a:lnTo>
                  <a:pt x="1494" y="110"/>
                </a:lnTo>
                <a:lnTo>
                  <a:pt x="1494" y="111"/>
                </a:lnTo>
                <a:lnTo>
                  <a:pt x="1494" y="113"/>
                </a:lnTo>
                <a:lnTo>
                  <a:pt x="1493" y="114"/>
                </a:lnTo>
                <a:lnTo>
                  <a:pt x="1493" y="115"/>
                </a:lnTo>
                <a:lnTo>
                  <a:pt x="1493" y="116"/>
                </a:lnTo>
                <a:lnTo>
                  <a:pt x="1493" y="117"/>
                </a:lnTo>
                <a:lnTo>
                  <a:pt x="1493" y="118"/>
                </a:lnTo>
                <a:lnTo>
                  <a:pt x="1493" y="119"/>
                </a:lnTo>
                <a:lnTo>
                  <a:pt x="1493" y="122"/>
                </a:lnTo>
                <a:lnTo>
                  <a:pt x="1493" y="123"/>
                </a:lnTo>
                <a:lnTo>
                  <a:pt x="1493" y="124"/>
                </a:lnTo>
                <a:lnTo>
                  <a:pt x="1493" y="126"/>
                </a:lnTo>
                <a:lnTo>
                  <a:pt x="1493" y="127"/>
                </a:lnTo>
                <a:lnTo>
                  <a:pt x="1493" y="128"/>
                </a:lnTo>
                <a:lnTo>
                  <a:pt x="1493" y="130"/>
                </a:lnTo>
                <a:lnTo>
                  <a:pt x="1493" y="131"/>
                </a:lnTo>
                <a:lnTo>
                  <a:pt x="1493" y="132"/>
                </a:lnTo>
                <a:lnTo>
                  <a:pt x="1493" y="133"/>
                </a:lnTo>
                <a:lnTo>
                  <a:pt x="1492" y="134"/>
                </a:lnTo>
                <a:lnTo>
                  <a:pt x="1492" y="136"/>
                </a:lnTo>
                <a:lnTo>
                  <a:pt x="1492" y="138"/>
                </a:lnTo>
                <a:lnTo>
                  <a:pt x="1492" y="139"/>
                </a:lnTo>
                <a:lnTo>
                  <a:pt x="1492" y="140"/>
                </a:lnTo>
                <a:lnTo>
                  <a:pt x="1492" y="141"/>
                </a:lnTo>
                <a:lnTo>
                  <a:pt x="1492" y="142"/>
                </a:lnTo>
                <a:lnTo>
                  <a:pt x="1492" y="144"/>
                </a:lnTo>
                <a:lnTo>
                  <a:pt x="1492" y="146"/>
                </a:lnTo>
                <a:lnTo>
                  <a:pt x="1492" y="148"/>
                </a:lnTo>
                <a:lnTo>
                  <a:pt x="1492" y="149"/>
                </a:lnTo>
                <a:lnTo>
                  <a:pt x="1492" y="151"/>
                </a:lnTo>
                <a:lnTo>
                  <a:pt x="1492" y="152"/>
                </a:lnTo>
                <a:lnTo>
                  <a:pt x="1492" y="155"/>
                </a:lnTo>
                <a:lnTo>
                  <a:pt x="1492" y="156"/>
                </a:lnTo>
                <a:lnTo>
                  <a:pt x="1493" y="157"/>
                </a:lnTo>
                <a:lnTo>
                  <a:pt x="1493" y="158"/>
                </a:lnTo>
                <a:lnTo>
                  <a:pt x="1492" y="158"/>
                </a:lnTo>
                <a:lnTo>
                  <a:pt x="1492" y="160"/>
                </a:lnTo>
                <a:lnTo>
                  <a:pt x="1492" y="161"/>
                </a:lnTo>
                <a:lnTo>
                  <a:pt x="1492" y="163"/>
                </a:lnTo>
                <a:lnTo>
                  <a:pt x="1492" y="164"/>
                </a:lnTo>
                <a:lnTo>
                  <a:pt x="1492" y="166"/>
                </a:lnTo>
                <a:lnTo>
                  <a:pt x="1492" y="167"/>
                </a:lnTo>
                <a:lnTo>
                  <a:pt x="1491" y="168"/>
                </a:lnTo>
                <a:lnTo>
                  <a:pt x="1491" y="171"/>
                </a:lnTo>
                <a:lnTo>
                  <a:pt x="1491" y="172"/>
                </a:lnTo>
                <a:lnTo>
                  <a:pt x="1491" y="173"/>
                </a:lnTo>
                <a:lnTo>
                  <a:pt x="1491" y="174"/>
                </a:lnTo>
                <a:lnTo>
                  <a:pt x="1491" y="175"/>
                </a:lnTo>
                <a:lnTo>
                  <a:pt x="1492" y="175"/>
                </a:lnTo>
                <a:lnTo>
                  <a:pt x="1492" y="174"/>
                </a:lnTo>
                <a:lnTo>
                  <a:pt x="1492" y="175"/>
                </a:lnTo>
                <a:lnTo>
                  <a:pt x="1491" y="175"/>
                </a:lnTo>
                <a:lnTo>
                  <a:pt x="1490" y="175"/>
                </a:lnTo>
                <a:lnTo>
                  <a:pt x="1489" y="175"/>
                </a:lnTo>
                <a:lnTo>
                  <a:pt x="1488" y="175"/>
                </a:lnTo>
                <a:lnTo>
                  <a:pt x="1485" y="175"/>
                </a:lnTo>
                <a:lnTo>
                  <a:pt x="1484" y="175"/>
                </a:lnTo>
                <a:lnTo>
                  <a:pt x="1484" y="174"/>
                </a:lnTo>
                <a:lnTo>
                  <a:pt x="1484" y="173"/>
                </a:lnTo>
                <a:lnTo>
                  <a:pt x="1483" y="172"/>
                </a:lnTo>
                <a:lnTo>
                  <a:pt x="1483" y="171"/>
                </a:lnTo>
                <a:lnTo>
                  <a:pt x="1483" y="169"/>
                </a:lnTo>
                <a:lnTo>
                  <a:pt x="1483" y="168"/>
                </a:lnTo>
                <a:lnTo>
                  <a:pt x="1483" y="167"/>
                </a:lnTo>
                <a:lnTo>
                  <a:pt x="1483" y="164"/>
                </a:lnTo>
                <a:lnTo>
                  <a:pt x="1484" y="164"/>
                </a:lnTo>
                <a:lnTo>
                  <a:pt x="1483" y="167"/>
                </a:lnTo>
                <a:lnTo>
                  <a:pt x="1484" y="167"/>
                </a:lnTo>
                <a:lnTo>
                  <a:pt x="1484" y="166"/>
                </a:lnTo>
                <a:lnTo>
                  <a:pt x="1485" y="166"/>
                </a:lnTo>
                <a:lnTo>
                  <a:pt x="1485" y="165"/>
                </a:lnTo>
                <a:lnTo>
                  <a:pt x="1485" y="164"/>
                </a:lnTo>
                <a:lnTo>
                  <a:pt x="1485" y="163"/>
                </a:lnTo>
                <a:lnTo>
                  <a:pt x="1484" y="163"/>
                </a:lnTo>
                <a:lnTo>
                  <a:pt x="1485" y="163"/>
                </a:lnTo>
                <a:lnTo>
                  <a:pt x="1485" y="161"/>
                </a:lnTo>
                <a:lnTo>
                  <a:pt x="1484" y="161"/>
                </a:lnTo>
                <a:lnTo>
                  <a:pt x="1485" y="161"/>
                </a:lnTo>
                <a:lnTo>
                  <a:pt x="1485" y="160"/>
                </a:lnTo>
                <a:lnTo>
                  <a:pt x="1484" y="160"/>
                </a:lnTo>
                <a:lnTo>
                  <a:pt x="1485" y="160"/>
                </a:lnTo>
                <a:lnTo>
                  <a:pt x="1485" y="159"/>
                </a:lnTo>
                <a:lnTo>
                  <a:pt x="1484" y="159"/>
                </a:lnTo>
                <a:lnTo>
                  <a:pt x="1484" y="164"/>
                </a:lnTo>
                <a:lnTo>
                  <a:pt x="1483" y="164"/>
                </a:lnTo>
                <a:lnTo>
                  <a:pt x="1484" y="159"/>
                </a:lnTo>
                <a:lnTo>
                  <a:pt x="1485" y="159"/>
                </a:lnTo>
                <a:lnTo>
                  <a:pt x="1485" y="158"/>
                </a:lnTo>
                <a:lnTo>
                  <a:pt x="1485" y="156"/>
                </a:lnTo>
                <a:lnTo>
                  <a:pt x="1485" y="155"/>
                </a:lnTo>
                <a:lnTo>
                  <a:pt x="1485" y="153"/>
                </a:lnTo>
                <a:lnTo>
                  <a:pt x="1485" y="151"/>
                </a:lnTo>
                <a:lnTo>
                  <a:pt x="1485" y="149"/>
                </a:lnTo>
                <a:lnTo>
                  <a:pt x="1485" y="148"/>
                </a:lnTo>
                <a:lnTo>
                  <a:pt x="1485" y="147"/>
                </a:lnTo>
                <a:lnTo>
                  <a:pt x="1485" y="144"/>
                </a:lnTo>
                <a:lnTo>
                  <a:pt x="1485" y="143"/>
                </a:lnTo>
                <a:lnTo>
                  <a:pt x="1485" y="142"/>
                </a:lnTo>
                <a:lnTo>
                  <a:pt x="1485" y="141"/>
                </a:lnTo>
                <a:lnTo>
                  <a:pt x="1485" y="140"/>
                </a:lnTo>
                <a:lnTo>
                  <a:pt x="1485" y="139"/>
                </a:lnTo>
                <a:lnTo>
                  <a:pt x="1485" y="138"/>
                </a:lnTo>
                <a:lnTo>
                  <a:pt x="1487" y="138"/>
                </a:lnTo>
                <a:lnTo>
                  <a:pt x="1487" y="139"/>
                </a:lnTo>
                <a:lnTo>
                  <a:pt x="1487" y="140"/>
                </a:lnTo>
                <a:lnTo>
                  <a:pt x="1488" y="140"/>
                </a:lnTo>
                <a:lnTo>
                  <a:pt x="1488" y="139"/>
                </a:lnTo>
                <a:lnTo>
                  <a:pt x="1488" y="138"/>
                </a:lnTo>
                <a:lnTo>
                  <a:pt x="1488" y="136"/>
                </a:lnTo>
                <a:lnTo>
                  <a:pt x="1488" y="138"/>
                </a:lnTo>
                <a:lnTo>
                  <a:pt x="1487" y="138"/>
                </a:lnTo>
                <a:lnTo>
                  <a:pt x="1487" y="136"/>
                </a:lnTo>
                <a:lnTo>
                  <a:pt x="1487" y="138"/>
                </a:lnTo>
                <a:lnTo>
                  <a:pt x="1487" y="136"/>
                </a:lnTo>
                <a:lnTo>
                  <a:pt x="1485" y="136"/>
                </a:lnTo>
                <a:lnTo>
                  <a:pt x="1485" y="135"/>
                </a:lnTo>
                <a:lnTo>
                  <a:pt x="1485" y="134"/>
                </a:lnTo>
                <a:lnTo>
                  <a:pt x="1485" y="133"/>
                </a:lnTo>
                <a:lnTo>
                  <a:pt x="1485" y="132"/>
                </a:lnTo>
                <a:lnTo>
                  <a:pt x="1484" y="132"/>
                </a:lnTo>
                <a:lnTo>
                  <a:pt x="1484" y="131"/>
                </a:lnTo>
                <a:lnTo>
                  <a:pt x="1484" y="130"/>
                </a:lnTo>
                <a:lnTo>
                  <a:pt x="1484" y="128"/>
                </a:lnTo>
                <a:lnTo>
                  <a:pt x="1483" y="128"/>
                </a:lnTo>
                <a:lnTo>
                  <a:pt x="1481" y="128"/>
                </a:lnTo>
                <a:lnTo>
                  <a:pt x="1481" y="127"/>
                </a:lnTo>
                <a:lnTo>
                  <a:pt x="1480" y="127"/>
                </a:lnTo>
                <a:lnTo>
                  <a:pt x="1479" y="127"/>
                </a:lnTo>
                <a:lnTo>
                  <a:pt x="1475" y="127"/>
                </a:lnTo>
                <a:lnTo>
                  <a:pt x="1475" y="128"/>
                </a:lnTo>
                <a:lnTo>
                  <a:pt x="1475" y="130"/>
                </a:lnTo>
                <a:lnTo>
                  <a:pt x="1475" y="128"/>
                </a:lnTo>
                <a:lnTo>
                  <a:pt x="1476" y="128"/>
                </a:lnTo>
                <a:lnTo>
                  <a:pt x="1476" y="130"/>
                </a:lnTo>
                <a:lnTo>
                  <a:pt x="1475" y="130"/>
                </a:lnTo>
                <a:lnTo>
                  <a:pt x="1476" y="130"/>
                </a:lnTo>
                <a:lnTo>
                  <a:pt x="1475" y="130"/>
                </a:lnTo>
                <a:lnTo>
                  <a:pt x="1475" y="131"/>
                </a:lnTo>
                <a:lnTo>
                  <a:pt x="1475" y="130"/>
                </a:lnTo>
                <a:lnTo>
                  <a:pt x="1476" y="130"/>
                </a:lnTo>
                <a:lnTo>
                  <a:pt x="1476" y="131"/>
                </a:lnTo>
                <a:lnTo>
                  <a:pt x="1477" y="131"/>
                </a:lnTo>
                <a:lnTo>
                  <a:pt x="1476" y="131"/>
                </a:lnTo>
                <a:lnTo>
                  <a:pt x="1477" y="132"/>
                </a:lnTo>
                <a:lnTo>
                  <a:pt x="1477" y="133"/>
                </a:lnTo>
                <a:lnTo>
                  <a:pt x="1479" y="133"/>
                </a:lnTo>
                <a:lnTo>
                  <a:pt x="1477" y="133"/>
                </a:lnTo>
                <a:lnTo>
                  <a:pt x="1476" y="133"/>
                </a:lnTo>
                <a:lnTo>
                  <a:pt x="1475" y="134"/>
                </a:lnTo>
                <a:lnTo>
                  <a:pt x="1474" y="134"/>
                </a:lnTo>
                <a:lnTo>
                  <a:pt x="1475" y="134"/>
                </a:lnTo>
                <a:lnTo>
                  <a:pt x="1475" y="135"/>
                </a:lnTo>
                <a:lnTo>
                  <a:pt x="1476" y="135"/>
                </a:lnTo>
                <a:lnTo>
                  <a:pt x="1476" y="134"/>
                </a:lnTo>
                <a:lnTo>
                  <a:pt x="1477" y="134"/>
                </a:lnTo>
                <a:lnTo>
                  <a:pt x="1479" y="134"/>
                </a:lnTo>
                <a:lnTo>
                  <a:pt x="1479" y="133"/>
                </a:lnTo>
                <a:lnTo>
                  <a:pt x="1479" y="134"/>
                </a:lnTo>
                <a:lnTo>
                  <a:pt x="1480" y="134"/>
                </a:lnTo>
                <a:lnTo>
                  <a:pt x="1479" y="135"/>
                </a:lnTo>
                <a:lnTo>
                  <a:pt x="1479" y="136"/>
                </a:lnTo>
                <a:lnTo>
                  <a:pt x="1479" y="138"/>
                </a:lnTo>
                <a:lnTo>
                  <a:pt x="1479" y="139"/>
                </a:lnTo>
                <a:lnTo>
                  <a:pt x="1479" y="140"/>
                </a:lnTo>
                <a:lnTo>
                  <a:pt x="1479" y="141"/>
                </a:lnTo>
                <a:lnTo>
                  <a:pt x="1479" y="142"/>
                </a:lnTo>
                <a:lnTo>
                  <a:pt x="1479" y="143"/>
                </a:lnTo>
                <a:lnTo>
                  <a:pt x="1479" y="144"/>
                </a:lnTo>
                <a:lnTo>
                  <a:pt x="1479" y="146"/>
                </a:lnTo>
                <a:lnTo>
                  <a:pt x="1479" y="147"/>
                </a:lnTo>
                <a:lnTo>
                  <a:pt x="1479" y="148"/>
                </a:lnTo>
                <a:lnTo>
                  <a:pt x="1479" y="149"/>
                </a:lnTo>
                <a:lnTo>
                  <a:pt x="1477" y="149"/>
                </a:lnTo>
                <a:lnTo>
                  <a:pt x="1477" y="150"/>
                </a:lnTo>
                <a:lnTo>
                  <a:pt x="1477" y="151"/>
                </a:lnTo>
                <a:lnTo>
                  <a:pt x="1476" y="151"/>
                </a:lnTo>
                <a:lnTo>
                  <a:pt x="1476" y="152"/>
                </a:lnTo>
                <a:lnTo>
                  <a:pt x="1476" y="153"/>
                </a:lnTo>
                <a:lnTo>
                  <a:pt x="1476" y="155"/>
                </a:lnTo>
                <a:lnTo>
                  <a:pt x="1476" y="156"/>
                </a:lnTo>
                <a:lnTo>
                  <a:pt x="1476" y="157"/>
                </a:lnTo>
                <a:lnTo>
                  <a:pt x="1475" y="158"/>
                </a:lnTo>
                <a:lnTo>
                  <a:pt x="1475" y="159"/>
                </a:lnTo>
                <a:lnTo>
                  <a:pt x="1475" y="160"/>
                </a:lnTo>
                <a:lnTo>
                  <a:pt x="1475" y="161"/>
                </a:lnTo>
                <a:lnTo>
                  <a:pt x="1474" y="163"/>
                </a:lnTo>
                <a:lnTo>
                  <a:pt x="1474" y="164"/>
                </a:lnTo>
                <a:lnTo>
                  <a:pt x="1473" y="164"/>
                </a:lnTo>
                <a:lnTo>
                  <a:pt x="1472" y="164"/>
                </a:lnTo>
                <a:lnTo>
                  <a:pt x="1471" y="164"/>
                </a:lnTo>
                <a:lnTo>
                  <a:pt x="1471" y="163"/>
                </a:lnTo>
                <a:lnTo>
                  <a:pt x="1470" y="163"/>
                </a:lnTo>
                <a:lnTo>
                  <a:pt x="1470" y="161"/>
                </a:lnTo>
                <a:lnTo>
                  <a:pt x="1468" y="161"/>
                </a:lnTo>
                <a:lnTo>
                  <a:pt x="1465" y="164"/>
                </a:lnTo>
                <a:lnTo>
                  <a:pt x="1465" y="165"/>
                </a:lnTo>
                <a:lnTo>
                  <a:pt x="1465" y="166"/>
                </a:lnTo>
                <a:lnTo>
                  <a:pt x="1465" y="167"/>
                </a:lnTo>
                <a:lnTo>
                  <a:pt x="1464" y="167"/>
                </a:lnTo>
                <a:lnTo>
                  <a:pt x="1464" y="168"/>
                </a:lnTo>
                <a:lnTo>
                  <a:pt x="1463" y="168"/>
                </a:lnTo>
                <a:lnTo>
                  <a:pt x="1462" y="168"/>
                </a:lnTo>
                <a:lnTo>
                  <a:pt x="1461" y="168"/>
                </a:lnTo>
                <a:lnTo>
                  <a:pt x="1461" y="169"/>
                </a:lnTo>
                <a:lnTo>
                  <a:pt x="1461" y="168"/>
                </a:lnTo>
                <a:lnTo>
                  <a:pt x="1459" y="168"/>
                </a:lnTo>
                <a:lnTo>
                  <a:pt x="1459" y="169"/>
                </a:lnTo>
                <a:lnTo>
                  <a:pt x="1458" y="169"/>
                </a:lnTo>
                <a:lnTo>
                  <a:pt x="1457" y="169"/>
                </a:lnTo>
                <a:lnTo>
                  <a:pt x="1457" y="171"/>
                </a:lnTo>
                <a:lnTo>
                  <a:pt x="1456" y="171"/>
                </a:lnTo>
                <a:lnTo>
                  <a:pt x="1455" y="172"/>
                </a:lnTo>
                <a:lnTo>
                  <a:pt x="1454" y="172"/>
                </a:lnTo>
                <a:lnTo>
                  <a:pt x="1453" y="172"/>
                </a:lnTo>
                <a:lnTo>
                  <a:pt x="1451" y="172"/>
                </a:lnTo>
                <a:lnTo>
                  <a:pt x="1453" y="174"/>
                </a:lnTo>
                <a:lnTo>
                  <a:pt x="1451" y="175"/>
                </a:lnTo>
                <a:lnTo>
                  <a:pt x="1451" y="176"/>
                </a:lnTo>
                <a:lnTo>
                  <a:pt x="1449" y="176"/>
                </a:lnTo>
                <a:lnTo>
                  <a:pt x="1449" y="177"/>
                </a:lnTo>
                <a:lnTo>
                  <a:pt x="1448" y="177"/>
                </a:lnTo>
                <a:lnTo>
                  <a:pt x="1447" y="178"/>
                </a:lnTo>
                <a:lnTo>
                  <a:pt x="1447" y="180"/>
                </a:lnTo>
                <a:lnTo>
                  <a:pt x="1446" y="180"/>
                </a:lnTo>
                <a:lnTo>
                  <a:pt x="1446" y="181"/>
                </a:lnTo>
                <a:lnTo>
                  <a:pt x="1445" y="182"/>
                </a:lnTo>
                <a:lnTo>
                  <a:pt x="1445" y="183"/>
                </a:lnTo>
                <a:lnTo>
                  <a:pt x="1444" y="183"/>
                </a:lnTo>
                <a:lnTo>
                  <a:pt x="1441" y="184"/>
                </a:lnTo>
                <a:lnTo>
                  <a:pt x="1441" y="185"/>
                </a:lnTo>
                <a:lnTo>
                  <a:pt x="1440" y="186"/>
                </a:lnTo>
                <a:lnTo>
                  <a:pt x="1439" y="186"/>
                </a:lnTo>
                <a:lnTo>
                  <a:pt x="1439" y="188"/>
                </a:lnTo>
                <a:lnTo>
                  <a:pt x="1438" y="189"/>
                </a:lnTo>
                <a:lnTo>
                  <a:pt x="1438" y="190"/>
                </a:lnTo>
                <a:lnTo>
                  <a:pt x="1437" y="190"/>
                </a:lnTo>
                <a:lnTo>
                  <a:pt x="1437" y="191"/>
                </a:lnTo>
                <a:lnTo>
                  <a:pt x="1436" y="192"/>
                </a:lnTo>
                <a:lnTo>
                  <a:pt x="1436" y="193"/>
                </a:lnTo>
                <a:lnTo>
                  <a:pt x="1436" y="194"/>
                </a:lnTo>
                <a:lnTo>
                  <a:pt x="1436" y="195"/>
                </a:lnTo>
                <a:lnTo>
                  <a:pt x="1435" y="197"/>
                </a:lnTo>
                <a:lnTo>
                  <a:pt x="1435" y="198"/>
                </a:lnTo>
                <a:lnTo>
                  <a:pt x="1433" y="198"/>
                </a:lnTo>
                <a:lnTo>
                  <a:pt x="1432" y="198"/>
                </a:lnTo>
                <a:lnTo>
                  <a:pt x="1432" y="199"/>
                </a:lnTo>
                <a:lnTo>
                  <a:pt x="1435" y="199"/>
                </a:lnTo>
                <a:lnTo>
                  <a:pt x="1435" y="200"/>
                </a:lnTo>
                <a:lnTo>
                  <a:pt x="1433" y="200"/>
                </a:lnTo>
                <a:lnTo>
                  <a:pt x="1432" y="200"/>
                </a:lnTo>
                <a:lnTo>
                  <a:pt x="1432" y="201"/>
                </a:lnTo>
                <a:lnTo>
                  <a:pt x="1432" y="202"/>
                </a:lnTo>
                <a:lnTo>
                  <a:pt x="1433" y="202"/>
                </a:lnTo>
                <a:lnTo>
                  <a:pt x="1433" y="201"/>
                </a:lnTo>
                <a:lnTo>
                  <a:pt x="1433" y="202"/>
                </a:lnTo>
                <a:lnTo>
                  <a:pt x="1432" y="202"/>
                </a:lnTo>
                <a:lnTo>
                  <a:pt x="1432" y="203"/>
                </a:lnTo>
                <a:lnTo>
                  <a:pt x="1431" y="203"/>
                </a:lnTo>
                <a:lnTo>
                  <a:pt x="1431" y="205"/>
                </a:lnTo>
                <a:lnTo>
                  <a:pt x="1431" y="206"/>
                </a:lnTo>
                <a:lnTo>
                  <a:pt x="1430" y="206"/>
                </a:lnTo>
                <a:lnTo>
                  <a:pt x="1430" y="207"/>
                </a:lnTo>
                <a:lnTo>
                  <a:pt x="1429" y="208"/>
                </a:lnTo>
                <a:lnTo>
                  <a:pt x="1428" y="209"/>
                </a:lnTo>
                <a:lnTo>
                  <a:pt x="1428" y="208"/>
                </a:lnTo>
                <a:lnTo>
                  <a:pt x="1423" y="203"/>
                </a:lnTo>
                <a:lnTo>
                  <a:pt x="1422" y="202"/>
                </a:lnTo>
                <a:lnTo>
                  <a:pt x="1422" y="203"/>
                </a:lnTo>
                <a:lnTo>
                  <a:pt x="1423" y="205"/>
                </a:lnTo>
                <a:lnTo>
                  <a:pt x="1424" y="206"/>
                </a:lnTo>
                <a:lnTo>
                  <a:pt x="1425" y="207"/>
                </a:lnTo>
                <a:lnTo>
                  <a:pt x="1427" y="208"/>
                </a:lnTo>
                <a:lnTo>
                  <a:pt x="1428" y="209"/>
                </a:lnTo>
                <a:lnTo>
                  <a:pt x="1428" y="210"/>
                </a:lnTo>
                <a:lnTo>
                  <a:pt x="1427" y="210"/>
                </a:lnTo>
                <a:lnTo>
                  <a:pt x="1425" y="209"/>
                </a:lnTo>
                <a:lnTo>
                  <a:pt x="1423" y="207"/>
                </a:lnTo>
                <a:lnTo>
                  <a:pt x="1422" y="207"/>
                </a:lnTo>
                <a:lnTo>
                  <a:pt x="1422" y="206"/>
                </a:lnTo>
                <a:lnTo>
                  <a:pt x="1421" y="206"/>
                </a:lnTo>
                <a:lnTo>
                  <a:pt x="1421" y="205"/>
                </a:lnTo>
                <a:lnTo>
                  <a:pt x="1420" y="205"/>
                </a:lnTo>
                <a:lnTo>
                  <a:pt x="1420" y="206"/>
                </a:lnTo>
                <a:lnTo>
                  <a:pt x="1421" y="206"/>
                </a:lnTo>
                <a:lnTo>
                  <a:pt x="1422" y="207"/>
                </a:lnTo>
                <a:lnTo>
                  <a:pt x="1423" y="208"/>
                </a:lnTo>
                <a:lnTo>
                  <a:pt x="1424" y="209"/>
                </a:lnTo>
                <a:lnTo>
                  <a:pt x="1425" y="210"/>
                </a:lnTo>
                <a:lnTo>
                  <a:pt x="1427" y="211"/>
                </a:lnTo>
                <a:lnTo>
                  <a:pt x="1425" y="211"/>
                </a:lnTo>
                <a:lnTo>
                  <a:pt x="1425" y="213"/>
                </a:lnTo>
                <a:lnTo>
                  <a:pt x="1422" y="209"/>
                </a:lnTo>
                <a:lnTo>
                  <a:pt x="1420" y="208"/>
                </a:lnTo>
                <a:lnTo>
                  <a:pt x="1420" y="207"/>
                </a:lnTo>
                <a:lnTo>
                  <a:pt x="1419" y="207"/>
                </a:lnTo>
                <a:lnTo>
                  <a:pt x="1419" y="208"/>
                </a:lnTo>
                <a:lnTo>
                  <a:pt x="1420" y="208"/>
                </a:lnTo>
                <a:lnTo>
                  <a:pt x="1421" y="209"/>
                </a:lnTo>
                <a:lnTo>
                  <a:pt x="1424" y="213"/>
                </a:lnTo>
                <a:lnTo>
                  <a:pt x="1424" y="214"/>
                </a:lnTo>
                <a:lnTo>
                  <a:pt x="1423" y="214"/>
                </a:lnTo>
                <a:lnTo>
                  <a:pt x="1418" y="209"/>
                </a:lnTo>
                <a:lnTo>
                  <a:pt x="1418" y="208"/>
                </a:lnTo>
                <a:lnTo>
                  <a:pt x="1416" y="208"/>
                </a:lnTo>
                <a:lnTo>
                  <a:pt x="1418" y="209"/>
                </a:lnTo>
                <a:lnTo>
                  <a:pt x="1420" y="213"/>
                </a:lnTo>
                <a:lnTo>
                  <a:pt x="1421" y="213"/>
                </a:lnTo>
                <a:lnTo>
                  <a:pt x="1421" y="214"/>
                </a:lnTo>
                <a:lnTo>
                  <a:pt x="1422" y="214"/>
                </a:lnTo>
                <a:lnTo>
                  <a:pt x="1422" y="215"/>
                </a:lnTo>
                <a:lnTo>
                  <a:pt x="1421" y="216"/>
                </a:lnTo>
                <a:lnTo>
                  <a:pt x="1415" y="210"/>
                </a:lnTo>
                <a:lnTo>
                  <a:pt x="1415" y="209"/>
                </a:lnTo>
                <a:lnTo>
                  <a:pt x="1414" y="209"/>
                </a:lnTo>
                <a:lnTo>
                  <a:pt x="1414" y="210"/>
                </a:lnTo>
                <a:lnTo>
                  <a:pt x="1415" y="210"/>
                </a:lnTo>
                <a:lnTo>
                  <a:pt x="1416" y="211"/>
                </a:lnTo>
                <a:lnTo>
                  <a:pt x="1418" y="213"/>
                </a:lnTo>
                <a:lnTo>
                  <a:pt x="1419" y="214"/>
                </a:lnTo>
                <a:lnTo>
                  <a:pt x="1420" y="215"/>
                </a:lnTo>
                <a:lnTo>
                  <a:pt x="1421" y="216"/>
                </a:lnTo>
                <a:lnTo>
                  <a:pt x="1420" y="216"/>
                </a:lnTo>
                <a:lnTo>
                  <a:pt x="1419" y="217"/>
                </a:lnTo>
                <a:lnTo>
                  <a:pt x="1418" y="218"/>
                </a:lnTo>
                <a:lnTo>
                  <a:pt x="1416" y="218"/>
                </a:lnTo>
                <a:lnTo>
                  <a:pt x="1415" y="218"/>
                </a:lnTo>
                <a:lnTo>
                  <a:pt x="1415" y="217"/>
                </a:lnTo>
                <a:lnTo>
                  <a:pt x="1414" y="218"/>
                </a:lnTo>
                <a:lnTo>
                  <a:pt x="1413" y="218"/>
                </a:lnTo>
                <a:lnTo>
                  <a:pt x="1412" y="217"/>
                </a:lnTo>
                <a:lnTo>
                  <a:pt x="1410" y="217"/>
                </a:lnTo>
                <a:lnTo>
                  <a:pt x="1410" y="218"/>
                </a:lnTo>
                <a:lnTo>
                  <a:pt x="1411" y="218"/>
                </a:lnTo>
                <a:lnTo>
                  <a:pt x="1411" y="217"/>
                </a:lnTo>
                <a:lnTo>
                  <a:pt x="1412" y="218"/>
                </a:lnTo>
                <a:lnTo>
                  <a:pt x="1413" y="218"/>
                </a:lnTo>
                <a:lnTo>
                  <a:pt x="1413" y="219"/>
                </a:lnTo>
                <a:lnTo>
                  <a:pt x="1412" y="219"/>
                </a:lnTo>
                <a:lnTo>
                  <a:pt x="1412" y="220"/>
                </a:lnTo>
                <a:lnTo>
                  <a:pt x="1412" y="219"/>
                </a:lnTo>
                <a:lnTo>
                  <a:pt x="1410" y="220"/>
                </a:lnTo>
                <a:lnTo>
                  <a:pt x="1408" y="220"/>
                </a:lnTo>
                <a:lnTo>
                  <a:pt x="1412" y="220"/>
                </a:lnTo>
                <a:lnTo>
                  <a:pt x="1412" y="222"/>
                </a:lnTo>
                <a:lnTo>
                  <a:pt x="1411" y="222"/>
                </a:lnTo>
                <a:lnTo>
                  <a:pt x="1411" y="223"/>
                </a:lnTo>
                <a:lnTo>
                  <a:pt x="1410" y="223"/>
                </a:lnTo>
                <a:lnTo>
                  <a:pt x="1408" y="223"/>
                </a:lnTo>
                <a:lnTo>
                  <a:pt x="1408" y="224"/>
                </a:lnTo>
                <a:lnTo>
                  <a:pt x="1408" y="225"/>
                </a:lnTo>
                <a:lnTo>
                  <a:pt x="1408" y="226"/>
                </a:lnTo>
                <a:lnTo>
                  <a:pt x="1408" y="227"/>
                </a:lnTo>
                <a:lnTo>
                  <a:pt x="1408" y="228"/>
                </a:lnTo>
                <a:lnTo>
                  <a:pt x="1407" y="228"/>
                </a:lnTo>
                <a:lnTo>
                  <a:pt x="1408" y="228"/>
                </a:lnTo>
                <a:lnTo>
                  <a:pt x="1407" y="230"/>
                </a:lnTo>
                <a:lnTo>
                  <a:pt x="1407" y="231"/>
                </a:lnTo>
                <a:lnTo>
                  <a:pt x="1407" y="232"/>
                </a:lnTo>
                <a:lnTo>
                  <a:pt x="1407" y="233"/>
                </a:lnTo>
                <a:lnTo>
                  <a:pt x="1407" y="235"/>
                </a:lnTo>
                <a:lnTo>
                  <a:pt x="1406" y="236"/>
                </a:lnTo>
                <a:lnTo>
                  <a:pt x="1406" y="239"/>
                </a:lnTo>
                <a:lnTo>
                  <a:pt x="1406" y="241"/>
                </a:lnTo>
                <a:lnTo>
                  <a:pt x="1406" y="242"/>
                </a:lnTo>
                <a:lnTo>
                  <a:pt x="1405" y="242"/>
                </a:lnTo>
                <a:lnTo>
                  <a:pt x="1403" y="243"/>
                </a:lnTo>
                <a:lnTo>
                  <a:pt x="1403" y="244"/>
                </a:lnTo>
                <a:lnTo>
                  <a:pt x="1403" y="243"/>
                </a:lnTo>
                <a:lnTo>
                  <a:pt x="1402" y="243"/>
                </a:lnTo>
                <a:lnTo>
                  <a:pt x="1401" y="243"/>
                </a:lnTo>
                <a:lnTo>
                  <a:pt x="1399" y="243"/>
                </a:lnTo>
                <a:lnTo>
                  <a:pt x="1398" y="243"/>
                </a:lnTo>
                <a:lnTo>
                  <a:pt x="1397" y="243"/>
                </a:lnTo>
                <a:lnTo>
                  <a:pt x="1396" y="243"/>
                </a:lnTo>
                <a:lnTo>
                  <a:pt x="1395" y="243"/>
                </a:lnTo>
                <a:lnTo>
                  <a:pt x="1396" y="243"/>
                </a:lnTo>
                <a:lnTo>
                  <a:pt x="1397" y="243"/>
                </a:lnTo>
                <a:lnTo>
                  <a:pt x="1399" y="243"/>
                </a:lnTo>
                <a:lnTo>
                  <a:pt x="1401" y="243"/>
                </a:lnTo>
                <a:lnTo>
                  <a:pt x="1402" y="243"/>
                </a:lnTo>
                <a:lnTo>
                  <a:pt x="1403" y="244"/>
                </a:lnTo>
                <a:lnTo>
                  <a:pt x="1402" y="244"/>
                </a:lnTo>
                <a:lnTo>
                  <a:pt x="1401" y="245"/>
                </a:lnTo>
                <a:lnTo>
                  <a:pt x="1399" y="247"/>
                </a:lnTo>
                <a:lnTo>
                  <a:pt x="1398" y="247"/>
                </a:lnTo>
                <a:lnTo>
                  <a:pt x="1397" y="247"/>
                </a:lnTo>
                <a:lnTo>
                  <a:pt x="1397" y="248"/>
                </a:lnTo>
                <a:lnTo>
                  <a:pt x="1396" y="248"/>
                </a:lnTo>
                <a:lnTo>
                  <a:pt x="1395" y="248"/>
                </a:lnTo>
                <a:lnTo>
                  <a:pt x="1394" y="248"/>
                </a:lnTo>
                <a:lnTo>
                  <a:pt x="1394" y="249"/>
                </a:lnTo>
                <a:lnTo>
                  <a:pt x="1394" y="251"/>
                </a:lnTo>
                <a:lnTo>
                  <a:pt x="1394" y="252"/>
                </a:lnTo>
                <a:lnTo>
                  <a:pt x="1394" y="255"/>
                </a:lnTo>
                <a:lnTo>
                  <a:pt x="1394" y="256"/>
                </a:lnTo>
                <a:lnTo>
                  <a:pt x="1394" y="261"/>
                </a:lnTo>
                <a:lnTo>
                  <a:pt x="1394" y="266"/>
                </a:lnTo>
                <a:lnTo>
                  <a:pt x="1394" y="267"/>
                </a:lnTo>
                <a:lnTo>
                  <a:pt x="1392" y="267"/>
                </a:lnTo>
                <a:lnTo>
                  <a:pt x="1388" y="267"/>
                </a:lnTo>
                <a:lnTo>
                  <a:pt x="1387" y="267"/>
                </a:lnTo>
                <a:lnTo>
                  <a:pt x="1386" y="267"/>
                </a:lnTo>
                <a:lnTo>
                  <a:pt x="1385" y="267"/>
                </a:lnTo>
                <a:lnTo>
                  <a:pt x="1385" y="268"/>
                </a:lnTo>
                <a:lnTo>
                  <a:pt x="1386" y="268"/>
                </a:lnTo>
                <a:lnTo>
                  <a:pt x="1388" y="268"/>
                </a:lnTo>
                <a:lnTo>
                  <a:pt x="1390" y="268"/>
                </a:lnTo>
                <a:lnTo>
                  <a:pt x="1393" y="268"/>
                </a:lnTo>
                <a:lnTo>
                  <a:pt x="1394" y="268"/>
                </a:lnTo>
                <a:lnTo>
                  <a:pt x="1394" y="269"/>
                </a:lnTo>
                <a:lnTo>
                  <a:pt x="1394" y="270"/>
                </a:lnTo>
                <a:lnTo>
                  <a:pt x="1392" y="270"/>
                </a:lnTo>
                <a:lnTo>
                  <a:pt x="1390" y="270"/>
                </a:lnTo>
                <a:lnTo>
                  <a:pt x="1386" y="270"/>
                </a:lnTo>
                <a:lnTo>
                  <a:pt x="1385" y="270"/>
                </a:lnTo>
                <a:lnTo>
                  <a:pt x="1385" y="272"/>
                </a:lnTo>
                <a:lnTo>
                  <a:pt x="1386" y="272"/>
                </a:lnTo>
                <a:lnTo>
                  <a:pt x="1386" y="270"/>
                </a:lnTo>
                <a:lnTo>
                  <a:pt x="1387" y="270"/>
                </a:lnTo>
                <a:lnTo>
                  <a:pt x="1388" y="270"/>
                </a:lnTo>
                <a:lnTo>
                  <a:pt x="1389" y="270"/>
                </a:lnTo>
                <a:lnTo>
                  <a:pt x="1390" y="270"/>
                </a:lnTo>
                <a:lnTo>
                  <a:pt x="1394" y="270"/>
                </a:lnTo>
                <a:lnTo>
                  <a:pt x="1394" y="272"/>
                </a:lnTo>
                <a:lnTo>
                  <a:pt x="1394" y="273"/>
                </a:lnTo>
                <a:lnTo>
                  <a:pt x="1394" y="275"/>
                </a:lnTo>
                <a:lnTo>
                  <a:pt x="1393" y="275"/>
                </a:lnTo>
                <a:lnTo>
                  <a:pt x="1392" y="275"/>
                </a:lnTo>
                <a:lnTo>
                  <a:pt x="1388" y="275"/>
                </a:lnTo>
                <a:lnTo>
                  <a:pt x="1387" y="276"/>
                </a:lnTo>
                <a:lnTo>
                  <a:pt x="1386" y="276"/>
                </a:lnTo>
                <a:lnTo>
                  <a:pt x="1385" y="276"/>
                </a:lnTo>
                <a:lnTo>
                  <a:pt x="1386" y="276"/>
                </a:lnTo>
                <a:lnTo>
                  <a:pt x="1390" y="276"/>
                </a:lnTo>
                <a:lnTo>
                  <a:pt x="1393" y="276"/>
                </a:lnTo>
                <a:lnTo>
                  <a:pt x="1393" y="277"/>
                </a:lnTo>
                <a:lnTo>
                  <a:pt x="1393" y="278"/>
                </a:lnTo>
                <a:lnTo>
                  <a:pt x="1393" y="280"/>
                </a:lnTo>
                <a:lnTo>
                  <a:pt x="1392" y="280"/>
                </a:lnTo>
                <a:lnTo>
                  <a:pt x="1390" y="280"/>
                </a:lnTo>
                <a:lnTo>
                  <a:pt x="1389" y="280"/>
                </a:lnTo>
                <a:lnTo>
                  <a:pt x="1389" y="281"/>
                </a:lnTo>
                <a:lnTo>
                  <a:pt x="1388" y="281"/>
                </a:lnTo>
                <a:lnTo>
                  <a:pt x="1386" y="281"/>
                </a:lnTo>
                <a:lnTo>
                  <a:pt x="1385" y="281"/>
                </a:lnTo>
                <a:lnTo>
                  <a:pt x="1384" y="281"/>
                </a:lnTo>
                <a:lnTo>
                  <a:pt x="1382" y="282"/>
                </a:lnTo>
                <a:lnTo>
                  <a:pt x="1384" y="282"/>
                </a:lnTo>
                <a:lnTo>
                  <a:pt x="1386" y="282"/>
                </a:lnTo>
                <a:lnTo>
                  <a:pt x="1388" y="282"/>
                </a:lnTo>
                <a:lnTo>
                  <a:pt x="1389" y="282"/>
                </a:lnTo>
                <a:lnTo>
                  <a:pt x="1390" y="282"/>
                </a:lnTo>
                <a:lnTo>
                  <a:pt x="1393" y="282"/>
                </a:lnTo>
                <a:lnTo>
                  <a:pt x="1392" y="283"/>
                </a:lnTo>
                <a:lnTo>
                  <a:pt x="1388" y="284"/>
                </a:lnTo>
                <a:lnTo>
                  <a:pt x="1392" y="284"/>
                </a:lnTo>
                <a:lnTo>
                  <a:pt x="1392" y="285"/>
                </a:lnTo>
                <a:lnTo>
                  <a:pt x="1388" y="285"/>
                </a:lnTo>
                <a:lnTo>
                  <a:pt x="1388" y="286"/>
                </a:lnTo>
                <a:lnTo>
                  <a:pt x="1390" y="286"/>
                </a:lnTo>
                <a:lnTo>
                  <a:pt x="1392" y="286"/>
                </a:lnTo>
                <a:lnTo>
                  <a:pt x="1390" y="291"/>
                </a:lnTo>
                <a:lnTo>
                  <a:pt x="1390" y="292"/>
                </a:lnTo>
                <a:lnTo>
                  <a:pt x="1390" y="293"/>
                </a:lnTo>
                <a:lnTo>
                  <a:pt x="1390" y="294"/>
                </a:lnTo>
                <a:lnTo>
                  <a:pt x="1390" y="295"/>
                </a:lnTo>
                <a:lnTo>
                  <a:pt x="1390" y="297"/>
                </a:lnTo>
                <a:lnTo>
                  <a:pt x="1389" y="297"/>
                </a:lnTo>
                <a:lnTo>
                  <a:pt x="1389" y="298"/>
                </a:lnTo>
                <a:lnTo>
                  <a:pt x="1388" y="297"/>
                </a:lnTo>
                <a:lnTo>
                  <a:pt x="1388" y="298"/>
                </a:lnTo>
                <a:lnTo>
                  <a:pt x="1389" y="299"/>
                </a:lnTo>
                <a:lnTo>
                  <a:pt x="1388" y="299"/>
                </a:lnTo>
                <a:lnTo>
                  <a:pt x="1387" y="298"/>
                </a:lnTo>
                <a:lnTo>
                  <a:pt x="1380" y="294"/>
                </a:lnTo>
                <a:lnTo>
                  <a:pt x="1379" y="294"/>
                </a:lnTo>
                <a:lnTo>
                  <a:pt x="1378" y="294"/>
                </a:lnTo>
                <a:lnTo>
                  <a:pt x="1377" y="294"/>
                </a:lnTo>
                <a:lnTo>
                  <a:pt x="1377" y="295"/>
                </a:lnTo>
                <a:lnTo>
                  <a:pt x="1378" y="297"/>
                </a:lnTo>
                <a:lnTo>
                  <a:pt x="1378" y="298"/>
                </a:lnTo>
                <a:lnTo>
                  <a:pt x="1379" y="298"/>
                </a:lnTo>
                <a:lnTo>
                  <a:pt x="1380" y="299"/>
                </a:lnTo>
                <a:lnTo>
                  <a:pt x="1384" y="300"/>
                </a:lnTo>
                <a:lnTo>
                  <a:pt x="1385" y="301"/>
                </a:lnTo>
                <a:lnTo>
                  <a:pt x="1385" y="302"/>
                </a:lnTo>
                <a:lnTo>
                  <a:pt x="1385" y="303"/>
                </a:lnTo>
                <a:lnTo>
                  <a:pt x="1385" y="305"/>
                </a:lnTo>
                <a:lnTo>
                  <a:pt x="1386" y="306"/>
                </a:lnTo>
                <a:lnTo>
                  <a:pt x="1387" y="306"/>
                </a:lnTo>
                <a:lnTo>
                  <a:pt x="1386" y="307"/>
                </a:lnTo>
                <a:lnTo>
                  <a:pt x="1385" y="308"/>
                </a:lnTo>
                <a:lnTo>
                  <a:pt x="1384" y="309"/>
                </a:lnTo>
                <a:lnTo>
                  <a:pt x="1381" y="310"/>
                </a:lnTo>
                <a:lnTo>
                  <a:pt x="1379" y="312"/>
                </a:lnTo>
                <a:lnTo>
                  <a:pt x="1378" y="314"/>
                </a:lnTo>
                <a:lnTo>
                  <a:pt x="1377" y="314"/>
                </a:lnTo>
                <a:lnTo>
                  <a:pt x="1376" y="314"/>
                </a:lnTo>
                <a:lnTo>
                  <a:pt x="1376" y="315"/>
                </a:lnTo>
                <a:lnTo>
                  <a:pt x="1377" y="315"/>
                </a:lnTo>
                <a:lnTo>
                  <a:pt x="1377" y="316"/>
                </a:lnTo>
                <a:lnTo>
                  <a:pt x="1376" y="316"/>
                </a:lnTo>
                <a:lnTo>
                  <a:pt x="1377" y="316"/>
                </a:lnTo>
                <a:lnTo>
                  <a:pt x="1377" y="317"/>
                </a:lnTo>
                <a:lnTo>
                  <a:pt x="1376" y="318"/>
                </a:lnTo>
                <a:lnTo>
                  <a:pt x="1376" y="319"/>
                </a:lnTo>
                <a:lnTo>
                  <a:pt x="1376" y="320"/>
                </a:lnTo>
                <a:lnTo>
                  <a:pt x="1375" y="319"/>
                </a:lnTo>
                <a:lnTo>
                  <a:pt x="1375" y="320"/>
                </a:lnTo>
                <a:lnTo>
                  <a:pt x="1376" y="320"/>
                </a:lnTo>
                <a:lnTo>
                  <a:pt x="1375" y="320"/>
                </a:lnTo>
                <a:lnTo>
                  <a:pt x="1375" y="322"/>
                </a:lnTo>
                <a:lnTo>
                  <a:pt x="1375" y="323"/>
                </a:lnTo>
                <a:lnTo>
                  <a:pt x="1375" y="324"/>
                </a:lnTo>
                <a:lnTo>
                  <a:pt x="1375" y="325"/>
                </a:lnTo>
                <a:lnTo>
                  <a:pt x="1375" y="326"/>
                </a:lnTo>
                <a:lnTo>
                  <a:pt x="1375" y="327"/>
                </a:lnTo>
                <a:lnTo>
                  <a:pt x="1376" y="328"/>
                </a:lnTo>
                <a:lnTo>
                  <a:pt x="1376" y="330"/>
                </a:lnTo>
                <a:lnTo>
                  <a:pt x="1377" y="331"/>
                </a:lnTo>
                <a:lnTo>
                  <a:pt x="1377" y="332"/>
                </a:lnTo>
                <a:lnTo>
                  <a:pt x="1377" y="333"/>
                </a:lnTo>
                <a:lnTo>
                  <a:pt x="1376" y="334"/>
                </a:lnTo>
                <a:lnTo>
                  <a:pt x="1377" y="334"/>
                </a:lnTo>
                <a:lnTo>
                  <a:pt x="1377" y="335"/>
                </a:lnTo>
                <a:lnTo>
                  <a:pt x="1377" y="336"/>
                </a:lnTo>
                <a:lnTo>
                  <a:pt x="1377" y="337"/>
                </a:lnTo>
                <a:lnTo>
                  <a:pt x="1377" y="339"/>
                </a:lnTo>
                <a:lnTo>
                  <a:pt x="1378" y="339"/>
                </a:lnTo>
                <a:lnTo>
                  <a:pt x="1378" y="340"/>
                </a:lnTo>
                <a:lnTo>
                  <a:pt x="1378" y="341"/>
                </a:lnTo>
                <a:lnTo>
                  <a:pt x="1378" y="342"/>
                </a:lnTo>
                <a:lnTo>
                  <a:pt x="1379" y="342"/>
                </a:lnTo>
                <a:lnTo>
                  <a:pt x="1379" y="344"/>
                </a:lnTo>
                <a:lnTo>
                  <a:pt x="1379" y="345"/>
                </a:lnTo>
                <a:lnTo>
                  <a:pt x="1379" y="347"/>
                </a:lnTo>
                <a:lnTo>
                  <a:pt x="1380" y="348"/>
                </a:lnTo>
                <a:lnTo>
                  <a:pt x="1380" y="349"/>
                </a:lnTo>
                <a:lnTo>
                  <a:pt x="1379" y="350"/>
                </a:lnTo>
                <a:lnTo>
                  <a:pt x="1378" y="350"/>
                </a:lnTo>
                <a:lnTo>
                  <a:pt x="1369" y="350"/>
                </a:lnTo>
                <a:lnTo>
                  <a:pt x="1368" y="351"/>
                </a:lnTo>
                <a:lnTo>
                  <a:pt x="1367" y="351"/>
                </a:lnTo>
                <a:lnTo>
                  <a:pt x="1367" y="352"/>
                </a:lnTo>
                <a:lnTo>
                  <a:pt x="1367" y="353"/>
                </a:lnTo>
                <a:lnTo>
                  <a:pt x="1367" y="354"/>
                </a:lnTo>
                <a:lnTo>
                  <a:pt x="1368" y="356"/>
                </a:lnTo>
                <a:lnTo>
                  <a:pt x="1369" y="357"/>
                </a:lnTo>
                <a:lnTo>
                  <a:pt x="1370" y="361"/>
                </a:lnTo>
                <a:lnTo>
                  <a:pt x="1366" y="366"/>
                </a:lnTo>
                <a:lnTo>
                  <a:pt x="1366" y="368"/>
                </a:lnTo>
                <a:lnTo>
                  <a:pt x="1366" y="370"/>
                </a:lnTo>
                <a:lnTo>
                  <a:pt x="1366" y="372"/>
                </a:lnTo>
                <a:lnTo>
                  <a:pt x="1366" y="373"/>
                </a:lnTo>
                <a:lnTo>
                  <a:pt x="1366" y="374"/>
                </a:lnTo>
                <a:lnTo>
                  <a:pt x="1366" y="373"/>
                </a:lnTo>
                <a:lnTo>
                  <a:pt x="1366" y="372"/>
                </a:lnTo>
                <a:lnTo>
                  <a:pt x="1366" y="370"/>
                </a:lnTo>
                <a:lnTo>
                  <a:pt x="1369" y="372"/>
                </a:lnTo>
                <a:lnTo>
                  <a:pt x="1370" y="373"/>
                </a:lnTo>
                <a:lnTo>
                  <a:pt x="1371" y="373"/>
                </a:lnTo>
                <a:lnTo>
                  <a:pt x="1372" y="373"/>
                </a:lnTo>
                <a:lnTo>
                  <a:pt x="1377" y="373"/>
                </a:lnTo>
                <a:lnTo>
                  <a:pt x="1377" y="374"/>
                </a:lnTo>
                <a:lnTo>
                  <a:pt x="1377" y="375"/>
                </a:lnTo>
                <a:lnTo>
                  <a:pt x="1372" y="375"/>
                </a:lnTo>
                <a:lnTo>
                  <a:pt x="1369" y="374"/>
                </a:lnTo>
                <a:lnTo>
                  <a:pt x="1368" y="374"/>
                </a:lnTo>
                <a:lnTo>
                  <a:pt x="1368" y="375"/>
                </a:lnTo>
                <a:lnTo>
                  <a:pt x="1366" y="378"/>
                </a:lnTo>
                <a:lnTo>
                  <a:pt x="1366" y="381"/>
                </a:lnTo>
                <a:lnTo>
                  <a:pt x="1366" y="383"/>
                </a:lnTo>
                <a:lnTo>
                  <a:pt x="1366" y="384"/>
                </a:lnTo>
                <a:lnTo>
                  <a:pt x="1366" y="385"/>
                </a:lnTo>
                <a:lnTo>
                  <a:pt x="1366" y="387"/>
                </a:lnTo>
                <a:lnTo>
                  <a:pt x="1366" y="389"/>
                </a:lnTo>
                <a:lnTo>
                  <a:pt x="1364" y="389"/>
                </a:lnTo>
                <a:lnTo>
                  <a:pt x="1363" y="389"/>
                </a:lnTo>
                <a:lnTo>
                  <a:pt x="1362" y="389"/>
                </a:lnTo>
                <a:lnTo>
                  <a:pt x="1362" y="391"/>
                </a:lnTo>
                <a:lnTo>
                  <a:pt x="1363" y="391"/>
                </a:lnTo>
                <a:lnTo>
                  <a:pt x="1366" y="391"/>
                </a:lnTo>
                <a:lnTo>
                  <a:pt x="1366" y="392"/>
                </a:lnTo>
                <a:lnTo>
                  <a:pt x="1366" y="394"/>
                </a:lnTo>
                <a:lnTo>
                  <a:pt x="1366" y="395"/>
                </a:lnTo>
                <a:lnTo>
                  <a:pt x="1366" y="397"/>
                </a:lnTo>
                <a:lnTo>
                  <a:pt x="1366" y="399"/>
                </a:lnTo>
                <a:lnTo>
                  <a:pt x="1366" y="400"/>
                </a:lnTo>
                <a:lnTo>
                  <a:pt x="1366" y="401"/>
                </a:lnTo>
                <a:lnTo>
                  <a:pt x="1366" y="403"/>
                </a:lnTo>
                <a:lnTo>
                  <a:pt x="1362" y="403"/>
                </a:lnTo>
                <a:lnTo>
                  <a:pt x="1362" y="404"/>
                </a:lnTo>
                <a:lnTo>
                  <a:pt x="1362" y="407"/>
                </a:lnTo>
                <a:lnTo>
                  <a:pt x="1363" y="407"/>
                </a:lnTo>
                <a:lnTo>
                  <a:pt x="1364" y="407"/>
                </a:lnTo>
                <a:lnTo>
                  <a:pt x="1364" y="408"/>
                </a:lnTo>
                <a:lnTo>
                  <a:pt x="1366" y="408"/>
                </a:lnTo>
                <a:lnTo>
                  <a:pt x="1366" y="409"/>
                </a:lnTo>
                <a:lnTo>
                  <a:pt x="1366" y="410"/>
                </a:lnTo>
                <a:lnTo>
                  <a:pt x="1366" y="411"/>
                </a:lnTo>
                <a:lnTo>
                  <a:pt x="1366" y="412"/>
                </a:lnTo>
                <a:lnTo>
                  <a:pt x="1366" y="414"/>
                </a:lnTo>
                <a:lnTo>
                  <a:pt x="1366" y="415"/>
                </a:lnTo>
                <a:lnTo>
                  <a:pt x="1366" y="416"/>
                </a:lnTo>
                <a:lnTo>
                  <a:pt x="1366" y="418"/>
                </a:lnTo>
                <a:lnTo>
                  <a:pt x="1366" y="420"/>
                </a:lnTo>
                <a:lnTo>
                  <a:pt x="1366" y="426"/>
                </a:lnTo>
                <a:lnTo>
                  <a:pt x="1366" y="427"/>
                </a:lnTo>
                <a:lnTo>
                  <a:pt x="1366" y="429"/>
                </a:lnTo>
                <a:lnTo>
                  <a:pt x="1364" y="429"/>
                </a:lnTo>
                <a:lnTo>
                  <a:pt x="1364" y="431"/>
                </a:lnTo>
                <a:lnTo>
                  <a:pt x="1366" y="431"/>
                </a:lnTo>
                <a:lnTo>
                  <a:pt x="1366" y="432"/>
                </a:lnTo>
                <a:lnTo>
                  <a:pt x="1366" y="433"/>
                </a:lnTo>
                <a:lnTo>
                  <a:pt x="1366" y="432"/>
                </a:lnTo>
                <a:lnTo>
                  <a:pt x="1366" y="433"/>
                </a:lnTo>
                <a:lnTo>
                  <a:pt x="1364" y="433"/>
                </a:lnTo>
                <a:lnTo>
                  <a:pt x="1366" y="433"/>
                </a:lnTo>
                <a:lnTo>
                  <a:pt x="1366" y="434"/>
                </a:lnTo>
                <a:lnTo>
                  <a:pt x="1366" y="435"/>
                </a:lnTo>
                <a:lnTo>
                  <a:pt x="1364" y="435"/>
                </a:lnTo>
                <a:lnTo>
                  <a:pt x="1362" y="435"/>
                </a:lnTo>
                <a:lnTo>
                  <a:pt x="1361" y="435"/>
                </a:lnTo>
                <a:lnTo>
                  <a:pt x="1359" y="435"/>
                </a:lnTo>
                <a:lnTo>
                  <a:pt x="1359" y="436"/>
                </a:lnTo>
                <a:lnTo>
                  <a:pt x="1360" y="436"/>
                </a:lnTo>
                <a:lnTo>
                  <a:pt x="1360" y="437"/>
                </a:lnTo>
                <a:lnTo>
                  <a:pt x="1361" y="437"/>
                </a:lnTo>
                <a:lnTo>
                  <a:pt x="1363" y="437"/>
                </a:lnTo>
                <a:lnTo>
                  <a:pt x="1364" y="437"/>
                </a:lnTo>
                <a:lnTo>
                  <a:pt x="1366" y="437"/>
                </a:lnTo>
                <a:lnTo>
                  <a:pt x="1366" y="440"/>
                </a:lnTo>
                <a:lnTo>
                  <a:pt x="1366" y="441"/>
                </a:lnTo>
                <a:lnTo>
                  <a:pt x="1366" y="442"/>
                </a:lnTo>
                <a:lnTo>
                  <a:pt x="1364" y="442"/>
                </a:lnTo>
                <a:lnTo>
                  <a:pt x="1363" y="443"/>
                </a:lnTo>
                <a:lnTo>
                  <a:pt x="1363" y="445"/>
                </a:lnTo>
                <a:lnTo>
                  <a:pt x="1363" y="446"/>
                </a:lnTo>
                <a:lnTo>
                  <a:pt x="1364" y="446"/>
                </a:lnTo>
                <a:lnTo>
                  <a:pt x="1366" y="448"/>
                </a:lnTo>
                <a:lnTo>
                  <a:pt x="1367" y="448"/>
                </a:lnTo>
                <a:lnTo>
                  <a:pt x="1367" y="446"/>
                </a:lnTo>
                <a:lnTo>
                  <a:pt x="1368" y="446"/>
                </a:lnTo>
                <a:lnTo>
                  <a:pt x="1369" y="444"/>
                </a:lnTo>
                <a:lnTo>
                  <a:pt x="1370" y="444"/>
                </a:lnTo>
                <a:lnTo>
                  <a:pt x="1368" y="448"/>
                </a:lnTo>
                <a:lnTo>
                  <a:pt x="1368" y="449"/>
                </a:lnTo>
                <a:lnTo>
                  <a:pt x="1367" y="450"/>
                </a:lnTo>
                <a:lnTo>
                  <a:pt x="1367" y="452"/>
                </a:lnTo>
                <a:lnTo>
                  <a:pt x="1366" y="452"/>
                </a:lnTo>
                <a:lnTo>
                  <a:pt x="1366" y="453"/>
                </a:lnTo>
                <a:lnTo>
                  <a:pt x="1366" y="454"/>
                </a:lnTo>
                <a:lnTo>
                  <a:pt x="1366" y="456"/>
                </a:lnTo>
                <a:lnTo>
                  <a:pt x="1366" y="457"/>
                </a:lnTo>
                <a:lnTo>
                  <a:pt x="1367" y="457"/>
                </a:lnTo>
                <a:lnTo>
                  <a:pt x="1366" y="457"/>
                </a:lnTo>
                <a:lnTo>
                  <a:pt x="1367" y="458"/>
                </a:lnTo>
                <a:lnTo>
                  <a:pt x="1367" y="460"/>
                </a:lnTo>
                <a:lnTo>
                  <a:pt x="1366" y="460"/>
                </a:lnTo>
                <a:lnTo>
                  <a:pt x="1363" y="461"/>
                </a:lnTo>
                <a:lnTo>
                  <a:pt x="1362" y="462"/>
                </a:lnTo>
                <a:lnTo>
                  <a:pt x="1361" y="462"/>
                </a:lnTo>
                <a:lnTo>
                  <a:pt x="1360" y="462"/>
                </a:lnTo>
                <a:lnTo>
                  <a:pt x="1360" y="464"/>
                </a:lnTo>
                <a:lnTo>
                  <a:pt x="1359" y="464"/>
                </a:lnTo>
                <a:lnTo>
                  <a:pt x="1358" y="464"/>
                </a:lnTo>
                <a:lnTo>
                  <a:pt x="1356" y="464"/>
                </a:lnTo>
                <a:lnTo>
                  <a:pt x="1356" y="465"/>
                </a:lnTo>
                <a:lnTo>
                  <a:pt x="1358" y="465"/>
                </a:lnTo>
                <a:lnTo>
                  <a:pt x="1359" y="465"/>
                </a:lnTo>
                <a:lnTo>
                  <a:pt x="1360" y="465"/>
                </a:lnTo>
                <a:lnTo>
                  <a:pt x="1360" y="466"/>
                </a:lnTo>
                <a:lnTo>
                  <a:pt x="1360" y="467"/>
                </a:lnTo>
                <a:lnTo>
                  <a:pt x="1360" y="468"/>
                </a:lnTo>
                <a:lnTo>
                  <a:pt x="1360" y="469"/>
                </a:lnTo>
                <a:lnTo>
                  <a:pt x="1360" y="470"/>
                </a:lnTo>
                <a:lnTo>
                  <a:pt x="1360" y="473"/>
                </a:lnTo>
                <a:lnTo>
                  <a:pt x="1360" y="474"/>
                </a:lnTo>
                <a:lnTo>
                  <a:pt x="1360" y="475"/>
                </a:lnTo>
                <a:lnTo>
                  <a:pt x="1360" y="477"/>
                </a:lnTo>
                <a:lnTo>
                  <a:pt x="1359" y="477"/>
                </a:lnTo>
                <a:lnTo>
                  <a:pt x="1359" y="478"/>
                </a:lnTo>
                <a:lnTo>
                  <a:pt x="1359" y="479"/>
                </a:lnTo>
                <a:lnTo>
                  <a:pt x="1359" y="481"/>
                </a:lnTo>
                <a:lnTo>
                  <a:pt x="1359" y="483"/>
                </a:lnTo>
                <a:lnTo>
                  <a:pt x="1359" y="484"/>
                </a:lnTo>
                <a:lnTo>
                  <a:pt x="1358" y="484"/>
                </a:lnTo>
                <a:lnTo>
                  <a:pt x="1359" y="484"/>
                </a:lnTo>
                <a:lnTo>
                  <a:pt x="1359" y="486"/>
                </a:lnTo>
                <a:lnTo>
                  <a:pt x="1358" y="486"/>
                </a:lnTo>
                <a:lnTo>
                  <a:pt x="1358" y="487"/>
                </a:lnTo>
                <a:lnTo>
                  <a:pt x="1359" y="487"/>
                </a:lnTo>
                <a:lnTo>
                  <a:pt x="1359" y="489"/>
                </a:lnTo>
                <a:lnTo>
                  <a:pt x="1359" y="490"/>
                </a:lnTo>
                <a:lnTo>
                  <a:pt x="1358" y="491"/>
                </a:lnTo>
                <a:lnTo>
                  <a:pt x="1358" y="492"/>
                </a:lnTo>
                <a:lnTo>
                  <a:pt x="1356" y="492"/>
                </a:lnTo>
                <a:lnTo>
                  <a:pt x="1356" y="493"/>
                </a:lnTo>
                <a:lnTo>
                  <a:pt x="1355" y="493"/>
                </a:lnTo>
                <a:lnTo>
                  <a:pt x="1354" y="493"/>
                </a:lnTo>
                <a:lnTo>
                  <a:pt x="1354" y="494"/>
                </a:lnTo>
                <a:lnTo>
                  <a:pt x="1353" y="494"/>
                </a:lnTo>
                <a:lnTo>
                  <a:pt x="1352" y="494"/>
                </a:lnTo>
                <a:lnTo>
                  <a:pt x="1351" y="495"/>
                </a:lnTo>
                <a:lnTo>
                  <a:pt x="1350" y="495"/>
                </a:lnTo>
                <a:lnTo>
                  <a:pt x="1350" y="496"/>
                </a:lnTo>
                <a:lnTo>
                  <a:pt x="1349" y="496"/>
                </a:lnTo>
                <a:lnTo>
                  <a:pt x="1350" y="496"/>
                </a:lnTo>
                <a:lnTo>
                  <a:pt x="1349" y="496"/>
                </a:lnTo>
                <a:lnTo>
                  <a:pt x="1347" y="496"/>
                </a:lnTo>
                <a:lnTo>
                  <a:pt x="1347" y="498"/>
                </a:lnTo>
                <a:lnTo>
                  <a:pt x="1346" y="498"/>
                </a:lnTo>
                <a:lnTo>
                  <a:pt x="1346" y="499"/>
                </a:lnTo>
                <a:lnTo>
                  <a:pt x="1347" y="499"/>
                </a:lnTo>
                <a:lnTo>
                  <a:pt x="1345" y="500"/>
                </a:lnTo>
                <a:lnTo>
                  <a:pt x="1344" y="501"/>
                </a:lnTo>
                <a:lnTo>
                  <a:pt x="1342" y="502"/>
                </a:lnTo>
                <a:lnTo>
                  <a:pt x="1342" y="503"/>
                </a:lnTo>
                <a:lnTo>
                  <a:pt x="1341" y="503"/>
                </a:lnTo>
                <a:lnTo>
                  <a:pt x="1341" y="502"/>
                </a:lnTo>
                <a:lnTo>
                  <a:pt x="1339" y="503"/>
                </a:lnTo>
                <a:lnTo>
                  <a:pt x="1341" y="504"/>
                </a:lnTo>
                <a:lnTo>
                  <a:pt x="1339" y="506"/>
                </a:lnTo>
                <a:lnTo>
                  <a:pt x="1339" y="504"/>
                </a:lnTo>
                <a:lnTo>
                  <a:pt x="1338" y="504"/>
                </a:lnTo>
                <a:lnTo>
                  <a:pt x="1338" y="506"/>
                </a:lnTo>
                <a:lnTo>
                  <a:pt x="1337" y="507"/>
                </a:lnTo>
                <a:lnTo>
                  <a:pt x="1337" y="508"/>
                </a:lnTo>
                <a:lnTo>
                  <a:pt x="1336" y="509"/>
                </a:lnTo>
                <a:lnTo>
                  <a:pt x="1335" y="510"/>
                </a:lnTo>
                <a:lnTo>
                  <a:pt x="1334" y="511"/>
                </a:lnTo>
                <a:lnTo>
                  <a:pt x="1333" y="511"/>
                </a:lnTo>
                <a:lnTo>
                  <a:pt x="1333" y="512"/>
                </a:lnTo>
                <a:lnTo>
                  <a:pt x="1332" y="512"/>
                </a:lnTo>
                <a:lnTo>
                  <a:pt x="1329" y="513"/>
                </a:lnTo>
                <a:lnTo>
                  <a:pt x="1327" y="513"/>
                </a:lnTo>
                <a:lnTo>
                  <a:pt x="1325" y="515"/>
                </a:lnTo>
                <a:lnTo>
                  <a:pt x="1324" y="516"/>
                </a:lnTo>
                <a:lnTo>
                  <a:pt x="1324" y="515"/>
                </a:lnTo>
                <a:lnTo>
                  <a:pt x="1324" y="516"/>
                </a:lnTo>
                <a:lnTo>
                  <a:pt x="1323" y="516"/>
                </a:lnTo>
                <a:lnTo>
                  <a:pt x="1323" y="517"/>
                </a:lnTo>
                <a:lnTo>
                  <a:pt x="1321" y="517"/>
                </a:lnTo>
                <a:lnTo>
                  <a:pt x="1320" y="517"/>
                </a:lnTo>
                <a:lnTo>
                  <a:pt x="1319" y="518"/>
                </a:lnTo>
                <a:lnTo>
                  <a:pt x="1319" y="519"/>
                </a:lnTo>
                <a:lnTo>
                  <a:pt x="1318" y="519"/>
                </a:lnTo>
                <a:lnTo>
                  <a:pt x="1318" y="520"/>
                </a:lnTo>
                <a:lnTo>
                  <a:pt x="1317" y="520"/>
                </a:lnTo>
                <a:lnTo>
                  <a:pt x="1317" y="519"/>
                </a:lnTo>
                <a:lnTo>
                  <a:pt x="1317" y="518"/>
                </a:lnTo>
                <a:lnTo>
                  <a:pt x="1318" y="518"/>
                </a:lnTo>
                <a:lnTo>
                  <a:pt x="1317" y="518"/>
                </a:lnTo>
                <a:lnTo>
                  <a:pt x="1317" y="519"/>
                </a:lnTo>
                <a:lnTo>
                  <a:pt x="1317" y="520"/>
                </a:lnTo>
                <a:lnTo>
                  <a:pt x="1316" y="521"/>
                </a:lnTo>
                <a:lnTo>
                  <a:pt x="1316" y="523"/>
                </a:lnTo>
                <a:lnTo>
                  <a:pt x="1316" y="524"/>
                </a:lnTo>
                <a:lnTo>
                  <a:pt x="1316" y="525"/>
                </a:lnTo>
                <a:lnTo>
                  <a:pt x="1316" y="526"/>
                </a:lnTo>
                <a:lnTo>
                  <a:pt x="1315" y="526"/>
                </a:lnTo>
                <a:lnTo>
                  <a:pt x="1315" y="525"/>
                </a:lnTo>
                <a:lnTo>
                  <a:pt x="1315" y="526"/>
                </a:lnTo>
                <a:lnTo>
                  <a:pt x="1316" y="527"/>
                </a:lnTo>
                <a:lnTo>
                  <a:pt x="1316" y="528"/>
                </a:lnTo>
                <a:lnTo>
                  <a:pt x="1313" y="529"/>
                </a:lnTo>
                <a:lnTo>
                  <a:pt x="1312" y="531"/>
                </a:lnTo>
                <a:lnTo>
                  <a:pt x="1308" y="534"/>
                </a:lnTo>
                <a:lnTo>
                  <a:pt x="1304" y="533"/>
                </a:lnTo>
                <a:lnTo>
                  <a:pt x="1304" y="532"/>
                </a:lnTo>
                <a:lnTo>
                  <a:pt x="1303" y="532"/>
                </a:lnTo>
                <a:lnTo>
                  <a:pt x="1302" y="532"/>
                </a:lnTo>
                <a:lnTo>
                  <a:pt x="1301" y="532"/>
                </a:lnTo>
                <a:lnTo>
                  <a:pt x="1300" y="532"/>
                </a:lnTo>
                <a:lnTo>
                  <a:pt x="1299" y="532"/>
                </a:lnTo>
                <a:lnTo>
                  <a:pt x="1298" y="533"/>
                </a:lnTo>
                <a:lnTo>
                  <a:pt x="1297" y="534"/>
                </a:lnTo>
                <a:lnTo>
                  <a:pt x="1295" y="532"/>
                </a:lnTo>
                <a:lnTo>
                  <a:pt x="1294" y="532"/>
                </a:lnTo>
                <a:lnTo>
                  <a:pt x="1293" y="532"/>
                </a:lnTo>
                <a:lnTo>
                  <a:pt x="1292" y="533"/>
                </a:lnTo>
                <a:lnTo>
                  <a:pt x="1291" y="533"/>
                </a:lnTo>
                <a:lnTo>
                  <a:pt x="1292" y="534"/>
                </a:lnTo>
                <a:lnTo>
                  <a:pt x="1292" y="533"/>
                </a:lnTo>
                <a:lnTo>
                  <a:pt x="1293" y="533"/>
                </a:lnTo>
                <a:lnTo>
                  <a:pt x="1294" y="533"/>
                </a:lnTo>
                <a:lnTo>
                  <a:pt x="1294" y="532"/>
                </a:lnTo>
                <a:lnTo>
                  <a:pt x="1297" y="534"/>
                </a:lnTo>
                <a:lnTo>
                  <a:pt x="1295" y="535"/>
                </a:lnTo>
                <a:lnTo>
                  <a:pt x="1297" y="535"/>
                </a:lnTo>
                <a:lnTo>
                  <a:pt x="1295" y="535"/>
                </a:lnTo>
                <a:lnTo>
                  <a:pt x="1295" y="536"/>
                </a:lnTo>
                <a:lnTo>
                  <a:pt x="1294" y="536"/>
                </a:lnTo>
                <a:lnTo>
                  <a:pt x="1294" y="537"/>
                </a:lnTo>
                <a:lnTo>
                  <a:pt x="1293" y="537"/>
                </a:lnTo>
                <a:lnTo>
                  <a:pt x="1292" y="538"/>
                </a:lnTo>
                <a:lnTo>
                  <a:pt x="1291" y="538"/>
                </a:lnTo>
                <a:lnTo>
                  <a:pt x="1291" y="540"/>
                </a:lnTo>
                <a:lnTo>
                  <a:pt x="1290" y="540"/>
                </a:lnTo>
                <a:lnTo>
                  <a:pt x="1289" y="540"/>
                </a:lnTo>
                <a:lnTo>
                  <a:pt x="1289" y="541"/>
                </a:lnTo>
                <a:lnTo>
                  <a:pt x="1287" y="541"/>
                </a:lnTo>
                <a:lnTo>
                  <a:pt x="1286" y="542"/>
                </a:lnTo>
                <a:lnTo>
                  <a:pt x="1285" y="542"/>
                </a:lnTo>
                <a:lnTo>
                  <a:pt x="1285" y="543"/>
                </a:lnTo>
                <a:lnTo>
                  <a:pt x="1284" y="543"/>
                </a:lnTo>
                <a:lnTo>
                  <a:pt x="1283" y="541"/>
                </a:lnTo>
                <a:lnTo>
                  <a:pt x="1282" y="540"/>
                </a:lnTo>
                <a:lnTo>
                  <a:pt x="1282" y="538"/>
                </a:lnTo>
                <a:lnTo>
                  <a:pt x="1282" y="537"/>
                </a:lnTo>
                <a:lnTo>
                  <a:pt x="1282" y="538"/>
                </a:lnTo>
                <a:lnTo>
                  <a:pt x="1282" y="540"/>
                </a:lnTo>
                <a:lnTo>
                  <a:pt x="1283" y="541"/>
                </a:lnTo>
                <a:lnTo>
                  <a:pt x="1284" y="543"/>
                </a:lnTo>
                <a:lnTo>
                  <a:pt x="1283" y="543"/>
                </a:lnTo>
                <a:lnTo>
                  <a:pt x="1283" y="544"/>
                </a:lnTo>
                <a:lnTo>
                  <a:pt x="1282" y="544"/>
                </a:lnTo>
                <a:lnTo>
                  <a:pt x="1281" y="544"/>
                </a:lnTo>
                <a:lnTo>
                  <a:pt x="1281" y="545"/>
                </a:lnTo>
                <a:lnTo>
                  <a:pt x="1280" y="545"/>
                </a:lnTo>
                <a:lnTo>
                  <a:pt x="1280" y="544"/>
                </a:lnTo>
                <a:lnTo>
                  <a:pt x="1278" y="543"/>
                </a:lnTo>
                <a:lnTo>
                  <a:pt x="1277" y="543"/>
                </a:lnTo>
                <a:lnTo>
                  <a:pt x="1277" y="544"/>
                </a:lnTo>
                <a:lnTo>
                  <a:pt x="1277" y="545"/>
                </a:lnTo>
                <a:lnTo>
                  <a:pt x="1277" y="546"/>
                </a:lnTo>
                <a:lnTo>
                  <a:pt x="1277" y="548"/>
                </a:lnTo>
                <a:lnTo>
                  <a:pt x="1276" y="546"/>
                </a:lnTo>
                <a:lnTo>
                  <a:pt x="1276" y="548"/>
                </a:lnTo>
                <a:lnTo>
                  <a:pt x="1275" y="548"/>
                </a:lnTo>
                <a:lnTo>
                  <a:pt x="1274" y="548"/>
                </a:lnTo>
                <a:lnTo>
                  <a:pt x="1275" y="549"/>
                </a:lnTo>
                <a:lnTo>
                  <a:pt x="1274" y="549"/>
                </a:lnTo>
                <a:lnTo>
                  <a:pt x="1273" y="549"/>
                </a:lnTo>
                <a:lnTo>
                  <a:pt x="1272" y="548"/>
                </a:lnTo>
                <a:lnTo>
                  <a:pt x="1272" y="549"/>
                </a:lnTo>
                <a:lnTo>
                  <a:pt x="1272" y="548"/>
                </a:lnTo>
                <a:lnTo>
                  <a:pt x="1272" y="549"/>
                </a:lnTo>
                <a:lnTo>
                  <a:pt x="1271" y="549"/>
                </a:lnTo>
                <a:lnTo>
                  <a:pt x="1271" y="550"/>
                </a:lnTo>
                <a:lnTo>
                  <a:pt x="1272" y="550"/>
                </a:lnTo>
                <a:lnTo>
                  <a:pt x="1271" y="550"/>
                </a:lnTo>
                <a:lnTo>
                  <a:pt x="1271" y="551"/>
                </a:lnTo>
                <a:lnTo>
                  <a:pt x="1271" y="552"/>
                </a:lnTo>
                <a:lnTo>
                  <a:pt x="1271" y="553"/>
                </a:lnTo>
                <a:lnTo>
                  <a:pt x="1272" y="554"/>
                </a:lnTo>
                <a:lnTo>
                  <a:pt x="1271" y="556"/>
                </a:lnTo>
                <a:lnTo>
                  <a:pt x="1269" y="556"/>
                </a:lnTo>
                <a:lnTo>
                  <a:pt x="1271" y="557"/>
                </a:lnTo>
                <a:lnTo>
                  <a:pt x="1271" y="558"/>
                </a:lnTo>
                <a:lnTo>
                  <a:pt x="1271" y="559"/>
                </a:lnTo>
                <a:lnTo>
                  <a:pt x="1269" y="559"/>
                </a:lnTo>
                <a:lnTo>
                  <a:pt x="1268" y="558"/>
                </a:lnTo>
                <a:lnTo>
                  <a:pt x="1265" y="561"/>
                </a:lnTo>
                <a:lnTo>
                  <a:pt x="1263" y="559"/>
                </a:lnTo>
                <a:lnTo>
                  <a:pt x="1263" y="558"/>
                </a:lnTo>
                <a:lnTo>
                  <a:pt x="1261" y="558"/>
                </a:lnTo>
                <a:lnTo>
                  <a:pt x="1263" y="558"/>
                </a:lnTo>
                <a:lnTo>
                  <a:pt x="1261" y="558"/>
                </a:lnTo>
                <a:lnTo>
                  <a:pt x="1261" y="559"/>
                </a:lnTo>
                <a:lnTo>
                  <a:pt x="1261" y="558"/>
                </a:lnTo>
                <a:lnTo>
                  <a:pt x="1260" y="559"/>
                </a:lnTo>
                <a:lnTo>
                  <a:pt x="1259" y="560"/>
                </a:lnTo>
                <a:lnTo>
                  <a:pt x="1259" y="561"/>
                </a:lnTo>
                <a:lnTo>
                  <a:pt x="1258" y="562"/>
                </a:lnTo>
                <a:lnTo>
                  <a:pt x="1258" y="563"/>
                </a:lnTo>
                <a:lnTo>
                  <a:pt x="1257" y="563"/>
                </a:lnTo>
                <a:lnTo>
                  <a:pt x="1257" y="565"/>
                </a:lnTo>
                <a:lnTo>
                  <a:pt x="1256" y="565"/>
                </a:lnTo>
                <a:lnTo>
                  <a:pt x="1256" y="566"/>
                </a:lnTo>
                <a:lnTo>
                  <a:pt x="1255" y="566"/>
                </a:lnTo>
                <a:lnTo>
                  <a:pt x="1254" y="566"/>
                </a:lnTo>
                <a:lnTo>
                  <a:pt x="1254" y="567"/>
                </a:lnTo>
                <a:lnTo>
                  <a:pt x="1252" y="566"/>
                </a:lnTo>
                <a:lnTo>
                  <a:pt x="1254" y="567"/>
                </a:lnTo>
                <a:lnTo>
                  <a:pt x="1255" y="567"/>
                </a:lnTo>
                <a:lnTo>
                  <a:pt x="1255" y="568"/>
                </a:lnTo>
                <a:lnTo>
                  <a:pt x="1254" y="569"/>
                </a:lnTo>
                <a:lnTo>
                  <a:pt x="1252" y="568"/>
                </a:lnTo>
                <a:lnTo>
                  <a:pt x="1251" y="567"/>
                </a:lnTo>
                <a:lnTo>
                  <a:pt x="1251" y="568"/>
                </a:lnTo>
                <a:lnTo>
                  <a:pt x="1252" y="568"/>
                </a:lnTo>
                <a:lnTo>
                  <a:pt x="1252" y="569"/>
                </a:lnTo>
                <a:lnTo>
                  <a:pt x="1252" y="570"/>
                </a:lnTo>
                <a:lnTo>
                  <a:pt x="1252" y="571"/>
                </a:lnTo>
                <a:lnTo>
                  <a:pt x="1251" y="571"/>
                </a:lnTo>
                <a:lnTo>
                  <a:pt x="1251" y="570"/>
                </a:lnTo>
                <a:lnTo>
                  <a:pt x="1250" y="570"/>
                </a:lnTo>
                <a:lnTo>
                  <a:pt x="1250" y="571"/>
                </a:lnTo>
                <a:lnTo>
                  <a:pt x="1251" y="573"/>
                </a:lnTo>
                <a:lnTo>
                  <a:pt x="1250" y="574"/>
                </a:lnTo>
                <a:lnTo>
                  <a:pt x="1250" y="573"/>
                </a:lnTo>
                <a:lnTo>
                  <a:pt x="1250" y="574"/>
                </a:lnTo>
                <a:lnTo>
                  <a:pt x="1249" y="575"/>
                </a:lnTo>
                <a:lnTo>
                  <a:pt x="1249" y="574"/>
                </a:lnTo>
                <a:lnTo>
                  <a:pt x="1249" y="575"/>
                </a:lnTo>
                <a:lnTo>
                  <a:pt x="1248" y="575"/>
                </a:lnTo>
                <a:lnTo>
                  <a:pt x="1249" y="575"/>
                </a:lnTo>
                <a:lnTo>
                  <a:pt x="1249" y="576"/>
                </a:lnTo>
                <a:lnTo>
                  <a:pt x="1248" y="576"/>
                </a:lnTo>
                <a:lnTo>
                  <a:pt x="1248" y="577"/>
                </a:lnTo>
                <a:lnTo>
                  <a:pt x="1247" y="577"/>
                </a:lnTo>
                <a:lnTo>
                  <a:pt x="1248" y="577"/>
                </a:lnTo>
                <a:lnTo>
                  <a:pt x="1248" y="578"/>
                </a:lnTo>
                <a:lnTo>
                  <a:pt x="1248" y="579"/>
                </a:lnTo>
                <a:lnTo>
                  <a:pt x="1247" y="579"/>
                </a:lnTo>
                <a:lnTo>
                  <a:pt x="1247" y="581"/>
                </a:lnTo>
                <a:lnTo>
                  <a:pt x="1246" y="582"/>
                </a:lnTo>
                <a:lnTo>
                  <a:pt x="1244" y="582"/>
                </a:lnTo>
                <a:lnTo>
                  <a:pt x="1244" y="581"/>
                </a:lnTo>
                <a:lnTo>
                  <a:pt x="1243" y="581"/>
                </a:lnTo>
                <a:lnTo>
                  <a:pt x="1243" y="579"/>
                </a:lnTo>
                <a:lnTo>
                  <a:pt x="1242" y="581"/>
                </a:lnTo>
                <a:lnTo>
                  <a:pt x="1243" y="581"/>
                </a:lnTo>
                <a:lnTo>
                  <a:pt x="1246" y="582"/>
                </a:lnTo>
                <a:lnTo>
                  <a:pt x="1244" y="583"/>
                </a:lnTo>
                <a:lnTo>
                  <a:pt x="1244" y="584"/>
                </a:lnTo>
                <a:lnTo>
                  <a:pt x="1243" y="584"/>
                </a:lnTo>
                <a:lnTo>
                  <a:pt x="1243" y="583"/>
                </a:lnTo>
                <a:lnTo>
                  <a:pt x="1241" y="582"/>
                </a:lnTo>
                <a:lnTo>
                  <a:pt x="1242" y="583"/>
                </a:lnTo>
                <a:lnTo>
                  <a:pt x="1243" y="583"/>
                </a:lnTo>
                <a:lnTo>
                  <a:pt x="1243" y="584"/>
                </a:lnTo>
                <a:lnTo>
                  <a:pt x="1243" y="585"/>
                </a:lnTo>
                <a:lnTo>
                  <a:pt x="1243" y="584"/>
                </a:lnTo>
                <a:lnTo>
                  <a:pt x="1242" y="584"/>
                </a:lnTo>
                <a:lnTo>
                  <a:pt x="1242" y="585"/>
                </a:lnTo>
                <a:lnTo>
                  <a:pt x="1241" y="586"/>
                </a:lnTo>
                <a:lnTo>
                  <a:pt x="1240" y="586"/>
                </a:lnTo>
                <a:lnTo>
                  <a:pt x="1239" y="585"/>
                </a:lnTo>
                <a:lnTo>
                  <a:pt x="1239" y="586"/>
                </a:lnTo>
                <a:lnTo>
                  <a:pt x="1240" y="586"/>
                </a:lnTo>
                <a:lnTo>
                  <a:pt x="1241" y="586"/>
                </a:lnTo>
                <a:lnTo>
                  <a:pt x="1241" y="587"/>
                </a:lnTo>
                <a:lnTo>
                  <a:pt x="1240" y="587"/>
                </a:lnTo>
                <a:lnTo>
                  <a:pt x="1239" y="586"/>
                </a:lnTo>
                <a:lnTo>
                  <a:pt x="1238" y="586"/>
                </a:lnTo>
                <a:lnTo>
                  <a:pt x="1239" y="586"/>
                </a:lnTo>
                <a:lnTo>
                  <a:pt x="1239" y="587"/>
                </a:lnTo>
                <a:lnTo>
                  <a:pt x="1240" y="587"/>
                </a:lnTo>
                <a:lnTo>
                  <a:pt x="1240" y="588"/>
                </a:lnTo>
                <a:lnTo>
                  <a:pt x="1239" y="587"/>
                </a:lnTo>
                <a:lnTo>
                  <a:pt x="1239" y="588"/>
                </a:lnTo>
                <a:lnTo>
                  <a:pt x="1240" y="588"/>
                </a:lnTo>
                <a:lnTo>
                  <a:pt x="1239" y="590"/>
                </a:lnTo>
                <a:lnTo>
                  <a:pt x="1239" y="591"/>
                </a:lnTo>
                <a:lnTo>
                  <a:pt x="1239" y="592"/>
                </a:lnTo>
                <a:lnTo>
                  <a:pt x="1240" y="593"/>
                </a:lnTo>
                <a:lnTo>
                  <a:pt x="1234" y="593"/>
                </a:lnTo>
                <a:lnTo>
                  <a:pt x="1233" y="593"/>
                </a:lnTo>
                <a:lnTo>
                  <a:pt x="1233" y="594"/>
                </a:lnTo>
                <a:lnTo>
                  <a:pt x="1233" y="593"/>
                </a:lnTo>
                <a:lnTo>
                  <a:pt x="1234" y="593"/>
                </a:lnTo>
                <a:lnTo>
                  <a:pt x="1235" y="593"/>
                </a:lnTo>
                <a:lnTo>
                  <a:pt x="1238" y="593"/>
                </a:lnTo>
                <a:lnTo>
                  <a:pt x="1240" y="593"/>
                </a:lnTo>
                <a:lnTo>
                  <a:pt x="1240" y="594"/>
                </a:lnTo>
                <a:lnTo>
                  <a:pt x="1240" y="595"/>
                </a:lnTo>
                <a:lnTo>
                  <a:pt x="1241" y="596"/>
                </a:lnTo>
                <a:lnTo>
                  <a:pt x="1242" y="598"/>
                </a:lnTo>
                <a:lnTo>
                  <a:pt x="1242" y="599"/>
                </a:lnTo>
                <a:lnTo>
                  <a:pt x="1243" y="600"/>
                </a:lnTo>
                <a:lnTo>
                  <a:pt x="1242" y="600"/>
                </a:lnTo>
                <a:lnTo>
                  <a:pt x="1243" y="600"/>
                </a:lnTo>
                <a:lnTo>
                  <a:pt x="1244" y="601"/>
                </a:lnTo>
                <a:lnTo>
                  <a:pt x="1244" y="602"/>
                </a:lnTo>
                <a:lnTo>
                  <a:pt x="1246" y="609"/>
                </a:lnTo>
                <a:lnTo>
                  <a:pt x="1244" y="610"/>
                </a:lnTo>
                <a:lnTo>
                  <a:pt x="1243" y="609"/>
                </a:lnTo>
                <a:lnTo>
                  <a:pt x="1242" y="602"/>
                </a:lnTo>
                <a:lnTo>
                  <a:pt x="1243" y="609"/>
                </a:lnTo>
                <a:lnTo>
                  <a:pt x="1242" y="609"/>
                </a:lnTo>
                <a:lnTo>
                  <a:pt x="1241" y="609"/>
                </a:lnTo>
                <a:lnTo>
                  <a:pt x="1240" y="609"/>
                </a:lnTo>
                <a:lnTo>
                  <a:pt x="1240" y="608"/>
                </a:lnTo>
                <a:lnTo>
                  <a:pt x="1240" y="605"/>
                </a:lnTo>
                <a:lnTo>
                  <a:pt x="1240" y="602"/>
                </a:lnTo>
                <a:lnTo>
                  <a:pt x="1240" y="605"/>
                </a:lnTo>
                <a:lnTo>
                  <a:pt x="1240" y="607"/>
                </a:lnTo>
                <a:lnTo>
                  <a:pt x="1240" y="608"/>
                </a:lnTo>
                <a:lnTo>
                  <a:pt x="1239" y="608"/>
                </a:lnTo>
                <a:lnTo>
                  <a:pt x="1238" y="608"/>
                </a:lnTo>
                <a:lnTo>
                  <a:pt x="1238" y="607"/>
                </a:lnTo>
                <a:lnTo>
                  <a:pt x="1238" y="605"/>
                </a:lnTo>
                <a:lnTo>
                  <a:pt x="1238" y="603"/>
                </a:lnTo>
                <a:lnTo>
                  <a:pt x="1238" y="602"/>
                </a:lnTo>
                <a:lnTo>
                  <a:pt x="1237" y="602"/>
                </a:lnTo>
                <a:lnTo>
                  <a:pt x="1237" y="607"/>
                </a:lnTo>
                <a:lnTo>
                  <a:pt x="1235" y="607"/>
                </a:lnTo>
                <a:lnTo>
                  <a:pt x="1235" y="605"/>
                </a:lnTo>
                <a:lnTo>
                  <a:pt x="1235" y="604"/>
                </a:lnTo>
                <a:lnTo>
                  <a:pt x="1235" y="602"/>
                </a:lnTo>
                <a:lnTo>
                  <a:pt x="1234" y="602"/>
                </a:lnTo>
                <a:lnTo>
                  <a:pt x="1234" y="604"/>
                </a:lnTo>
                <a:lnTo>
                  <a:pt x="1234" y="605"/>
                </a:lnTo>
                <a:lnTo>
                  <a:pt x="1234" y="607"/>
                </a:lnTo>
                <a:lnTo>
                  <a:pt x="1233" y="607"/>
                </a:lnTo>
                <a:lnTo>
                  <a:pt x="1232" y="607"/>
                </a:lnTo>
                <a:lnTo>
                  <a:pt x="1231" y="607"/>
                </a:lnTo>
                <a:lnTo>
                  <a:pt x="1230" y="607"/>
                </a:lnTo>
                <a:lnTo>
                  <a:pt x="1229" y="607"/>
                </a:lnTo>
                <a:lnTo>
                  <a:pt x="1228" y="607"/>
                </a:lnTo>
                <a:lnTo>
                  <a:pt x="1221" y="608"/>
                </a:lnTo>
                <a:lnTo>
                  <a:pt x="1218" y="607"/>
                </a:lnTo>
                <a:lnTo>
                  <a:pt x="1221" y="608"/>
                </a:lnTo>
                <a:lnTo>
                  <a:pt x="1222" y="608"/>
                </a:lnTo>
                <a:lnTo>
                  <a:pt x="1223" y="608"/>
                </a:lnTo>
                <a:lnTo>
                  <a:pt x="1224" y="608"/>
                </a:lnTo>
                <a:lnTo>
                  <a:pt x="1225" y="608"/>
                </a:lnTo>
                <a:lnTo>
                  <a:pt x="1226" y="608"/>
                </a:lnTo>
                <a:lnTo>
                  <a:pt x="1228" y="608"/>
                </a:lnTo>
                <a:lnTo>
                  <a:pt x="1229" y="608"/>
                </a:lnTo>
                <a:lnTo>
                  <a:pt x="1230" y="608"/>
                </a:lnTo>
                <a:lnTo>
                  <a:pt x="1231" y="608"/>
                </a:lnTo>
                <a:lnTo>
                  <a:pt x="1232" y="608"/>
                </a:lnTo>
                <a:lnTo>
                  <a:pt x="1232" y="607"/>
                </a:lnTo>
                <a:lnTo>
                  <a:pt x="1233" y="608"/>
                </a:lnTo>
                <a:lnTo>
                  <a:pt x="1234" y="608"/>
                </a:lnTo>
                <a:lnTo>
                  <a:pt x="1235" y="608"/>
                </a:lnTo>
                <a:lnTo>
                  <a:pt x="1237" y="608"/>
                </a:lnTo>
                <a:lnTo>
                  <a:pt x="1238" y="608"/>
                </a:lnTo>
                <a:lnTo>
                  <a:pt x="1238" y="609"/>
                </a:lnTo>
                <a:lnTo>
                  <a:pt x="1238" y="610"/>
                </a:lnTo>
                <a:lnTo>
                  <a:pt x="1237" y="610"/>
                </a:lnTo>
                <a:lnTo>
                  <a:pt x="1235" y="608"/>
                </a:lnTo>
                <a:lnTo>
                  <a:pt x="1232" y="608"/>
                </a:lnTo>
                <a:lnTo>
                  <a:pt x="1232" y="609"/>
                </a:lnTo>
                <a:lnTo>
                  <a:pt x="1232" y="610"/>
                </a:lnTo>
                <a:lnTo>
                  <a:pt x="1232" y="611"/>
                </a:lnTo>
                <a:lnTo>
                  <a:pt x="1234" y="611"/>
                </a:lnTo>
                <a:lnTo>
                  <a:pt x="1235" y="611"/>
                </a:lnTo>
                <a:lnTo>
                  <a:pt x="1237" y="612"/>
                </a:lnTo>
                <a:lnTo>
                  <a:pt x="1238" y="613"/>
                </a:lnTo>
                <a:lnTo>
                  <a:pt x="1239" y="615"/>
                </a:lnTo>
                <a:lnTo>
                  <a:pt x="1240" y="616"/>
                </a:lnTo>
                <a:lnTo>
                  <a:pt x="1240" y="615"/>
                </a:lnTo>
                <a:lnTo>
                  <a:pt x="1241" y="613"/>
                </a:lnTo>
                <a:lnTo>
                  <a:pt x="1240" y="615"/>
                </a:lnTo>
                <a:lnTo>
                  <a:pt x="1239" y="615"/>
                </a:lnTo>
                <a:lnTo>
                  <a:pt x="1239" y="613"/>
                </a:lnTo>
                <a:lnTo>
                  <a:pt x="1238" y="613"/>
                </a:lnTo>
                <a:lnTo>
                  <a:pt x="1238" y="612"/>
                </a:lnTo>
                <a:lnTo>
                  <a:pt x="1237" y="612"/>
                </a:lnTo>
                <a:lnTo>
                  <a:pt x="1237" y="611"/>
                </a:lnTo>
                <a:lnTo>
                  <a:pt x="1238" y="611"/>
                </a:lnTo>
                <a:lnTo>
                  <a:pt x="1238" y="610"/>
                </a:lnTo>
                <a:lnTo>
                  <a:pt x="1239" y="610"/>
                </a:lnTo>
                <a:lnTo>
                  <a:pt x="1239" y="609"/>
                </a:lnTo>
                <a:lnTo>
                  <a:pt x="1240" y="609"/>
                </a:lnTo>
                <a:lnTo>
                  <a:pt x="1240" y="610"/>
                </a:lnTo>
                <a:lnTo>
                  <a:pt x="1241" y="610"/>
                </a:lnTo>
                <a:lnTo>
                  <a:pt x="1247" y="615"/>
                </a:lnTo>
                <a:lnTo>
                  <a:pt x="1247" y="623"/>
                </a:lnTo>
                <a:lnTo>
                  <a:pt x="1247" y="621"/>
                </a:lnTo>
                <a:lnTo>
                  <a:pt x="1246" y="621"/>
                </a:lnTo>
                <a:lnTo>
                  <a:pt x="1246" y="620"/>
                </a:lnTo>
                <a:lnTo>
                  <a:pt x="1244" y="620"/>
                </a:lnTo>
                <a:lnTo>
                  <a:pt x="1244" y="621"/>
                </a:lnTo>
                <a:lnTo>
                  <a:pt x="1243" y="621"/>
                </a:lnTo>
                <a:lnTo>
                  <a:pt x="1243" y="623"/>
                </a:lnTo>
                <a:lnTo>
                  <a:pt x="1244" y="623"/>
                </a:lnTo>
                <a:lnTo>
                  <a:pt x="1246" y="623"/>
                </a:lnTo>
                <a:lnTo>
                  <a:pt x="1244" y="623"/>
                </a:lnTo>
                <a:lnTo>
                  <a:pt x="1243" y="623"/>
                </a:lnTo>
                <a:lnTo>
                  <a:pt x="1243" y="624"/>
                </a:lnTo>
                <a:lnTo>
                  <a:pt x="1242" y="624"/>
                </a:lnTo>
                <a:lnTo>
                  <a:pt x="1242" y="625"/>
                </a:lnTo>
                <a:lnTo>
                  <a:pt x="1242" y="626"/>
                </a:lnTo>
                <a:lnTo>
                  <a:pt x="1242" y="627"/>
                </a:lnTo>
                <a:lnTo>
                  <a:pt x="1241" y="627"/>
                </a:lnTo>
                <a:lnTo>
                  <a:pt x="1241" y="628"/>
                </a:lnTo>
                <a:lnTo>
                  <a:pt x="1241" y="629"/>
                </a:lnTo>
                <a:lnTo>
                  <a:pt x="1241" y="630"/>
                </a:lnTo>
                <a:lnTo>
                  <a:pt x="1240" y="630"/>
                </a:lnTo>
                <a:lnTo>
                  <a:pt x="1240" y="632"/>
                </a:lnTo>
                <a:lnTo>
                  <a:pt x="1241" y="632"/>
                </a:lnTo>
                <a:lnTo>
                  <a:pt x="1240" y="632"/>
                </a:lnTo>
                <a:lnTo>
                  <a:pt x="1240" y="633"/>
                </a:lnTo>
                <a:lnTo>
                  <a:pt x="1240" y="635"/>
                </a:lnTo>
                <a:lnTo>
                  <a:pt x="1240" y="636"/>
                </a:lnTo>
                <a:lnTo>
                  <a:pt x="1239" y="638"/>
                </a:lnTo>
                <a:lnTo>
                  <a:pt x="1239" y="640"/>
                </a:lnTo>
                <a:lnTo>
                  <a:pt x="1238" y="640"/>
                </a:lnTo>
                <a:lnTo>
                  <a:pt x="1235" y="640"/>
                </a:lnTo>
                <a:lnTo>
                  <a:pt x="1234" y="640"/>
                </a:lnTo>
                <a:lnTo>
                  <a:pt x="1234" y="638"/>
                </a:lnTo>
                <a:lnTo>
                  <a:pt x="1235" y="636"/>
                </a:lnTo>
                <a:lnTo>
                  <a:pt x="1235" y="635"/>
                </a:lnTo>
                <a:lnTo>
                  <a:pt x="1237" y="635"/>
                </a:lnTo>
                <a:lnTo>
                  <a:pt x="1237" y="634"/>
                </a:lnTo>
                <a:lnTo>
                  <a:pt x="1237" y="633"/>
                </a:lnTo>
                <a:lnTo>
                  <a:pt x="1235" y="633"/>
                </a:lnTo>
                <a:lnTo>
                  <a:pt x="1234" y="633"/>
                </a:lnTo>
                <a:lnTo>
                  <a:pt x="1232" y="633"/>
                </a:lnTo>
                <a:lnTo>
                  <a:pt x="1230" y="633"/>
                </a:lnTo>
                <a:lnTo>
                  <a:pt x="1228" y="633"/>
                </a:lnTo>
                <a:lnTo>
                  <a:pt x="1226" y="633"/>
                </a:lnTo>
                <a:lnTo>
                  <a:pt x="1225" y="633"/>
                </a:lnTo>
                <a:lnTo>
                  <a:pt x="1225" y="632"/>
                </a:lnTo>
                <a:lnTo>
                  <a:pt x="1223" y="632"/>
                </a:lnTo>
                <a:lnTo>
                  <a:pt x="1223" y="633"/>
                </a:lnTo>
                <a:lnTo>
                  <a:pt x="1223" y="634"/>
                </a:lnTo>
                <a:lnTo>
                  <a:pt x="1222" y="634"/>
                </a:lnTo>
                <a:lnTo>
                  <a:pt x="1218" y="634"/>
                </a:lnTo>
                <a:lnTo>
                  <a:pt x="1216" y="634"/>
                </a:lnTo>
                <a:lnTo>
                  <a:pt x="1214" y="634"/>
                </a:lnTo>
                <a:lnTo>
                  <a:pt x="1214" y="633"/>
                </a:lnTo>
                <a:lnTo>
                  <a:pt x="1213" y="632"/>
                </a:lnTo>
                <a:lnTo>
                  <a:pt x="1212" y="632"/>
                </a:lnTo>
                <a:lnTo>
                  <a:pt x="1212" y="633"/>
                </a:lnTo>
                <a:lnTo>
                  <a:pt x="1211" y="634"/>
                </a:lnTo>
                <a:lnTo>
                  <a:pt x="1209" y="634"/>
                </a:lnTo>
                <a:lnTo>
                  <a:pt x="1206" y="634"/>
                </a:lnTo>
                <a:lnTo>
                  <a:pt x="1205" y="634"/>
                </a:lnTo>
                <a:lnTo>
                  <a:pt x="1205" y="635"/>
                </a:lnTo>
                <a:lnTo>
                  <a:pt x="1204" y="635"/>
                </a:lnTo>
                <a:lnTo>
                  <a:pt x="1204" y="636"/>
                </a:lnTo>
                <a:lnTo>
                  <a:pt x="1204" y="637"/>
                </a:lnTo>
                <a:lnTo>
                  <a:pt x="1203" y="637"/>
                </a:lnTo>
                <a:lnTo>
                  <a:pt x="1204" y="637"/>
                </a:lnTo>
                <a:lnTo>
                  <a:pt x="1204" y="638"/>
                </a:lnTo>
                <a:lnTo>
                  <a:pt x="1203" y="638"/>
                </a:lnTo>
                <a:lnTo>
                  <a:pt x="1204" y="638"/>
                </a:lnTo>
                <a:lnTo>
                  <a:pt x="1204" y="640"/>
                </a:lnTo>
                <a:lnTo>
                  <a:pt x="1203" y="640"/>
                </a:lnTo>
                <a:lnTo>
                  <a:pt x="1203" y="641"/>
                </a:lnTo>
                <a:lnTo>
                  <a:pt x="1204" y="641"/>
                </a:lnTo>
                <a:lnTo>
                  <a:pt x="1206" y="641"/>
                </a:lnTo>
                <a:lnTo>
                  <a:pt x="1208" y="641"/>
                </a:lnTo>
                <a:lnTo>
                  <a:pt x="1214" y="641"/>
                </a:lnTo>
                <a:lnTo>
                  <a:pt x="1215" y="640"/>
                </a:lnTo>
                <a:lnTo>
                  <a:pt x="1217" y="640"/>
                </a:lnTo>
                <a:lnTo>
                  <a:pt x="1218" y="641"/>
                </a:lnTo>
                <a:lnTo>
                  <a:pt x="1220" y="641"/>
                </a:lnTo>
                <a:lnTo>
                  <a:pt x="1220" y="642"/>
                </a:lnTo>
                <a:close/>
                <a:moveTo>
                  <a:pt x="668" y="1630"/>
                </a:moveTo>
                <a:lnTo>
                  <a:pt x="667" y="1630"/>
                </a:lnTo>
                <a:lnTo>
                  <a:pt x="665" y="1631"/>
                </a:lnTo>
                <a:lnTo>
                  <a:pt x="665" y="1632"/>
                </a:lnTo>
                <a:lnTo>
                  <a:pt x="664" y="1633"/>
                </a:lnTo>
                <a:lnTo>
                  <a:pt x="663" y="1633"/>
                </a:lnTo>
                <a:lnTo>
                  <a:pt x="662" y="1633"/>
                </a:lnTo>
                <a:lnTo>
                  <a:pt x="662" y="1634"/>
                </a:lnTo>
                <a:lnTo>
                  <a:pt x="661" y="1634"/>
                </a:lnTo>
                <a:lnTo>
                  <a:pt x="661" y="1633"/>
                </a:lnTo>
                <a:lnTo>
                  <a:pt x="661" y="1632"/>
                </a:lnTo>
                <a:lnTo>
                  <a:pt x="661" y="1631"/>
                </a:lnTo>
                <a:lnTo>
                  <a:pt x="660" y="1632"/>
                </a:lnTo>
                <a:lnTo>
                  <a:pt x="659" y="1630"/>
                </a:lnTo>
                <a:lnTo>
                  <a:pt x="657" y="1630"/>
                </a:lnTo>
                <a:lnTo>
                  <a:pt x="657" y="1631"/>
                </a:lnTo>
                <a:lnTo>
                  <a:pt x="657" y="1633"/>
                </a:lnTo>
                <a:lnTo>
                  <a:pt x="656" y="1636"/>
                </a:lnTo>
                <a:lnTo>
                  <a:pt x="656" y="1637"/>
                </a:lnTo>
                <a:lnTo>
                  <a:pt x="657" y="1637"/>
                </a:lnTo>
                <a:lnTo>
                  <a:pt x="660" y="1638"/>
                </a:lnTo>
                <a:lnTo>
                  <a:pt x="661" y="1639"/>
                </a:lnTo>
                <a:lnTo>
                  <a:pt x="660" y="1639"/>
                </a:lnTo>
                <a:lnTo>
                  <a:pt x="660" y="1640"/>
                </a:lnTo>
                <a:lnTo>
                  <a:pt x="659" y="1640"/>
                </a:lnTo>
                <a:lnTo>
                  <a:pt x="659" y="1641"/>
                </a:lnTo>
                <a:lnTo>
                  <a:pt x="659" y="1644"/>
                </a:lnTo>
                <a:lnTo>
                  <a:pt x="660" y="1645"/>
                </a:lnTo>
                <a:lnTo>
                  <a:pt x="661" y="1645"/>
                </a:lnTo>
                <a:lnTo>
                  <a:pt x="661" y="1644"/>
                </a:lnTo>
                <a:lnTo>
                  <a:pt x="663" y="1644"/>
                </a:lnTo>
                <a:lnTo>
                  <a:pt x="664" y="1642"/>
                </a:lnTo>
                <a:lnTo>
                  <a:pt x="667" y="1641"/>
                </a:lnTo>
                <a:lnTo>
                  <a:pt x="667" y="1640"/>
                </a:lnTo>
                <a:lnTo>
                  <a:pt x="667" y="1639"/>
                </a:lnTo>
                <a:lnTo>
                  <a:pt x="668" y="1638"/>
                </a:lnTo>
                <a:lnTo>
                  <a:pt x="669" y="1638"/>
                </a:lnTo>
                <a:lnTo>
                  <a:pt x="668" y="1640"/>
                </a:lnTo>
                <a:lnTo>
                  <a:pt x="668" y="1641"/>
                </a:lnTo>
                <a:lnTo>
                  <a:pt x="667" y="1642"/>
                </a:lnTo>
                <a:lnTo>
                  <a:pt x="665" y="1644"/>
                </a:lnTo>
                <a:lnTo>
                  <a:pt x="664" y="1645"/>
                </a:lnTo>
                <a:lnTo>
                  <a:pt x="664" y="1646"/>
                </a:lnTo>
                <a:lnTo>
                  <a:pt x="663" y="1649"/>
                </a:lnTo>
                <a:lnTo>
                  <a:pt x="663" y="1650"/>
                </a:lnTo>
                <a:lnTo>
                  <a:pt x="662" y="1653"/>
                </a:lnTo>
                <a:lnTo>
                  <a:pt x="660" y="1654"/>
                </a:lnTo>
                <a:lnTo>
                  <a:pt x="660" y="1657"/>
                </a:lnTo>
                <a:lnTo>
                  <a:pt x="659" y="1658"/>
                </a:lnTo>
                <a:lnTo>
                  <a:pt x="657" y="1657"/>
                </a:lnTo>
                <a:lnTo>
                  <a:pt x="657" y="1656"/>
                </a:lnTo>
                <a:lnTo>
                  <a:pt x="657" y="1653"/>
                </a:lnTo>
                <a:lnTo>
                  <a:pt x="657" y="1652"/>
                </a:lnTo>
                <a:lnTo>
                  <a:pt x="657" y="1650"/>
                </a:lnTo>
                <a:lnTo>
                  <a:pt x="657" y="1649"/>
                </a:lnTo>
                <a:lnTo>
                  <a:pt x="656" y="1648"/>
                </a:lnTo>
                <a:lnTo>
                  <a:pt x="654" y="1648"/>
                </a:lnTo>
                <a:lnTo>
                  <a:pt x="653" y="1647"/>
                </a:lnTo>
                <a:lnTo>
                  <a:pt x="651" y="1645"/>
                </a:lnTo>
                <a:lnTo>
                  <a:pt x="650" y="1642"/>
                </a:lnTo>
                <a:lnTo>
                  <a:pt x="648" y="1641"/>
                </a:lnTo>
                <a:lnTo>
                  <a:pt x="647" y="1640"/>
                </a:lnTo>
                <a:lnTo>
                  <a:pt x="645" y="1638"/>
                </a:lnTo>
                <a:lnTo>
                  <a:pt x="643" y="1638"/>
                </a:lnTo>
                <a:lnTo>
                  <a:pt x="642" y="1638"/>
                </a:lnTo>
                <a:lnTo>
                  <a:pt x="641" y="1637"/>
                </a:lnTo>
                <a:lnTo>
                  <a:pt x="639" y="1637"/>
                </a:lnTo>
                <a:lnTo>
                  <a:pt x="638" y="1637"/>
                </a:lnTo>
                <a:lnTo>
                  <a:pt x="636" y="1637"/>
                </a:lnTo>
                <a:lnTo>
                  <a:pt x="635" y="1637"/>
                </a:lnTo>
                <a:lnTo>
                  <a:pt x="634" y="1636"/>
                </a:lnTo>
                <a:lnTo>
                  <a:pt x="631" y="1634"/>
                </a:lnTo>
                <a:lnTo>
                  <a:pt x="631" y="1633"/>
                </a:lnTo>
                <a:lnTo>
                  <a:pt x="631" y="1629"/>
                </a:lnTo>
                <a:lnTo>
                  <a:pt x="630" y="1628"/>
                </a:lnTo>
                <a:lnTo>
                  <a:pt x="629" y="1627"/>
                </a:lnTo>
                <a:lnTo>
                  <a:pt x="627" y="1627"/>
                </a:lnTo>
                <a:lnTo>
                  <a:pt x="626" y="1625"/>
                </a:lnTo>
                <a:lnTo>
                  <a:pt x="626" y="1623"/>
                </a:lnTo>
                <a:lnTo>
                  <a:pt x="625" y="1623"/>
                </a:lnTo>
                <a:lnTo>
                  <a:pt x="624" y="1623"/>
                </a:lnTo>
                <a:lnTo>
                  <a:pt x="622" y="1624"/>
                </a:lnTo>
                <a:lnTo>
                  <a:pt x="624" y="1625"/>
                </a:lnTo>
                <a:lnTo>
                  <a:pt x="624" y="1628"/>
                </a:lnTo>
                <a:lnTo>
                  <a:pt x="624" y="1629"/>
                </a:lnTo>
                <a:lnTo>
                  <a:pt x="624" y="1630"/>
                </a:lnTo>
                <a:lnTo>
                  <a:pt x="625" y="1631"/>
                </a:lnTo>
                <a:lnTo>
                  <a:pt x="626" y="1631"/>
                </a:lnTo>
                <a:lnTo>
                  <a:pt x="628" y="1633"/>
                </a:lnTo>
                <a:lnTo>
                  <a:pt x="627" y="1633"/>
                </a:lnTo>
                <a:lnTo>
                  <a:pt x="626" y="1633"/>
                </a:lnTo>
                <a:lnTo>
                  <a:pt x="621" y="1631"/>
                </a:lnTo>
                <a:lnTo>
                  <a:pt x="620" y="1631"/>
                </a:lnTo>
                <a:lnTo>
                  <a:pt x="619" y="1633"/>
                </a:lnTo>
                <a:lnTo>
                  <a:pt x="618" y="1633"/>
                </a:lnTo>
                <a:lnTo>
                  <a:pt x="618" y="1632"/>
                </a:lnTo>
                <a:lnTo>
                  <a:pt x="617" y="1632"/>
                </a:lnTo>
                <a:lnTo>
                  <a:pt x="617" y="1631"/>
                </a:lnTo>
                <a:lnTo>
                  <a:pt x="615" y="1632"/>
                </a:lnTo>
                <a:lnTo>
                  <a:pt x="613" y="1631"/>
                </a:lnTo>
                <a:lnTo>
                  <a:pt x="612" y="1630"/>
                </a:lnTo>
                <a:lnTo>
                  <a:pt x="611" y="1629"/>
                </a:lnTo>
                <a:lnTo>
                  <a:pt x="611" y="1628"/>
                </a:lnTo>
                <a:lnTo>
                  <a:pt x="610" y="1628"/>
                </a:lnTo>
                <a:lnTo>
                  <a:pt x="610" y="1629"/>
                </a:lnTo>
                <a:lnTo>
                  <a:pt x="610" y="1631"/>
                </a:lnTo>
                <a:lnTo>
                  <a:pt x="609" y="1632"/>
                </a:lnTo>
                <a:lnTo>
                  <a:pt x="608" y="1632"/>
                </a:lnTo>
                <a:lnTo>
                  <a:pt x="607" y="1633"/>
                </a:lnTo>
                <a:lnTo>
                  <a:pt x="607" y="1636"/>
                </a:lnTo>
                <a:lnTo>
                  <a:pt x="605" y="1636"/>
                </a:lnTo>
                <a:lnTo>
                  <a:pt x="605" y="1634"/>
                </a:lnTo>
                <a:lnTo>
                  <a:pt x="604" y="1634"/>
                </a:lnTo>
                <a:lnTo>
                  <a:pt x="603" y="1634"/>
                </a:lnTo>
                <a:lnTo>
                  <a:pt x="601" y="1634"/>
                </a:lnTo>
                <a:lnTo>
                  <a:pt x="600" y="1633"/>
                </a:lnTo>
                <a:lnTo>
                  <a:pt x="600" y="1631"/>
                </a:lnTo>
                <a:lnTo>
                  <a:pt x="599" y="1631"/>
                </a:lnTo>
                <a:lnTo>
                  <a:pt x="596" y="1632"/>
                </a:lnTo>
                <a:lnTo>
                  <a:pt x="596" y="1633"/>
                </a:lnTo>
                <a:lnTo>
                  <a:pt x="596" y="1634"/>
                </a:lnTo>
                <a:lnTo>
                  <a:pt x="596" y="1636"/>
                </a:lnTo>
                <a:lnTo>
                  <a:pt x="596" y="1637"/>
                </a:lnTo>
                <a:lnTo>
                  <a:pt x="598" y="1638"/>
                </a:lnTo>
                <a:lnTo>
                  <a:pt x="596" y="1638"/>
                </a:lnTo>
                <a:lnTo>
                  <a:pt x="595" y="1639"/>
                </a:lnTo>
                <a:lnTo>
                  <a:pt x="594" y="1638"/>
                </a:lnTo>
                <a:lnTo>
                  <a:pt x="594" y="1633"/>
                </a:lnTo>
                <a:lnTo>
                  <a:pt x="593" y="1633"/>
                </a:lnTo>
                <a:lnTo>
                  <a:pt x="592" y="1633"/>
                </a:lnTo>
                <a:lnTo>
                  <a:pt x="591" y="1633"/>
                </a:lnTo>
                <a:lnTo>
                  <a:pt x="591" y="1634"/>
                </a:lnTo>
                <a:lnTo>
                  <a:pt x="592" y="1637"/>
                </a:lnTo>
                <a:lnTo>
                  <a:pt x="592" y="1638"/>
                </a:lnTo>
                <a:lnTo>
                  <a:pt x="591" y="1638"/>
                </a:lnTo>
                <a:lnTo>
                  <a:pt x="590" y="1638"/>
                </a:lnTo>
                <a:lnTo>
                  <a:pt x="589" y="1638"/>
                </a:lnTo>
                <a:lnTo>
                  <a:pt x="587" y="1638"/>
                </a:lnTo>
                <a:lnTo>
                  <a:pt x="586" y="1639"/>
                </a:lnTo>
                <a:lnTo>
                  <a:pt x="587" y="1639"/>
                </a:lnTo>
                <a:lnTo>
                  <a:pt x="587" y="1640"/>
                </a:lnTo>
                <a:lnTo>
                  <a:pt x="590" y="1641"/>
                </a:lnTo>
                <a:lnTo>
                  <a:pt x="589" y="1642"/>
                </a:lnTo>
                <a:lnTo>
                  <a:pt x="589" y="1644"/>
                </a:lnTo>
                <a:lnTo>
                  <a:pt x="589" y="1645"/>
                </a:lnTo>
                <a:lnTo>
                  <a:pt x="592" y="1645"/>
                </a:lnTo>
                <a:lnTo>
                  <a:pt x="594" y="1645"/>
                </a:lnTo>
                <a:lnTo>
                  <a:pt x="596" y="1644"/>
                </a:lnTo>
                <a:lnTo>
                  <a:pt x="596" y="1646"/>
                </a:lnTo>
                <a:lnTo>
                  <a:pt x="596" y="1647"/>
                </a:lnTo>
                <a:lnTo>
                  <a:pt x="595" y="1647"/>
                </a:lnTo>
                <a:lnTo>
                  <a:pt x="594" y="1647"/>
                </a:lnTo>
                <a:lnTo>
                  <a:pt x="593" y="1647"/>
                </a:lnTo>
                <a:lnTo>
                  <a:pt x="592" y="1648"/>
                </a:lnTo>
                <a:lnTo>
                  <a:pt x="591" y="1649"/>
                </a:lnTo>
                <a:lnTo>
                  <a:pt x="590" y="1652"/>
                </a:lnTo>
                <a:lnTo>
                  <a:pt x="589" y="1653"/>
                </a:lnTo>
                <a:lnTo>
                  <a:pt x="589" y="1654"/>
                </a:lnTo>
                <a:lnTo>
                  <a:pt x="590" y="1655"/>
                </a:lnTo>
                <a:lnTo>
                  <a:pt x="590" y="1656"/>
                </a:lnTo>
                <a:lnTo>
                  <a:pt x="587" y="1656"/>
                </a:lnTo>
                <a:lnTo>
                  <a:pt x="586" y="1656"/>
                </a:lnTo>
                <a:lnTo>
                  <a:pt x="584" y="1657"/>
                </a:lnTo>
                <a:lnTo>
                  <a:pt x="583" y="1658"/>
                </a:lnTo>
                <a:lnTo>
                  <a:pt x="582" y="1657"/>
                </a:lnTo>
                <a:lnTo>
                  <a:pt x="581" y="1657"/>
                </a:lnTo>
                <a:lnTo>
                  <a:pt x="579" y="1657"/>
                </a:lnTo>
                <a:lnTo>
                  <a:pt x="577" y="1657"/>
                </a:lnTo>
                <a:lnTo>
                  <a:pt x="576" y="1657"/>
                </a:lnTo>
                <a:lnTo>
                  <a:pt x="576" y="1659"/>
                </a:lnTo>
                <a:lnTo>
                  <a:pt x="576" y="1661"/>
                </a:lnTo>
                <a:lnTo>
                  <a:pt x="577" y="1661"/>
                </a:lnTo>
                <a:lnTo>
                  <a:pt x="575" y="1663"/>
                </a:lnTo>
                <a:lnTo>
                  <a:pt x="574" y="1663"/>
                </a:lnTo>
                <a:lnTo>
                  <a:pt x="573" y="1663"/>
                </a:lnTo>
                <a:lnTo>
                  <a:pt x="573" y="1664"/>
                </a:lnTo>
                <a:lnTo>
                  <a:pt x="572" y="1664"/>
                </a:lnTo>
                <a:lnTo>
                  <a:pt x="570" y="1663"/>
                </a:lnTo>
                <a:lnTo>
                  <a:pt x="569" y="1661"/>
                </a:lnTo>
                <a:lnTo>
                  <a:pt x="568" y="1659"/>
                </a:lnTo>
                <a:lnTo>
                  <a:pt x="567" y="1659"/>
                </a:lnTo>
                <a:lnTo>
                  <a:pt x="565" y="1661"/>
                </a:lnTo>
                <a:lnTo>
                  <a:pt x="562" y="1663"/>
                </a:lnTo>
                <a:lnTo>
                  <a:pt x="561" y="1664"/>
                </a:lnTo>
                <a:lnTo>
                  <a:pt x="561" y="1665"/>
                </a:lnTo>
                <a:lnTo>
                  <a:pt x="562" y="1667"/>
                </a:lnTo>
                <a:lnTo>
                  <a:pt x="562" y="1671"/>
                </a:lnTo>
                <a:lnTo>
                  <a:pt x="561" y="1671"/>
                </a:lnTo>
                <a:lnTo>
                  <a:pt x="560" y="1671"/>
                </a:lnTo>
                <a:lnTo>
                  <a:pt x="559" y="1672"/>
                </a:lnTo>
                <a:lnTo>
                  <a:pt x="559" y="1673"/>
                </a:lnTo>
                <a:lnTo>
                  <a:pt x="559" y="1676"/>
                </a:lnTo>
                <a:lnTo>
                  <a:pt x="560" y="1678"/>
                </a:lnTo>
                <a:lnTo>
                  <a:pt x="561" y="1678"/>
                </a:lnTo>
                <a:lnTo>
                  <a:pt x="562" y="1679"/>
                </a:lnTo>
                <a:lnTo>
                  <a:pt x="564" y="1679"/>
                </a:lnTo>
                <a:lnTo>
                  <a:pt x="564" y="1680"/>
                </a:lnTo>
                <a:lnTo>
                  <a:pt x="564" y="1681"/>
                </a:lnTo>
                <a:lnTo>
                  <a:pt x="566" y="1686"/>
                </a:lnTo>
                <a:lnTo>
                  <a:pt x="567" y="1687"/>
                </a:lnTo>
                <a:lnTo>
                  <a:pt x="567" y="1688"/>
                </a:lnTo>
                <a:lnTo>
                  <a:pt x="565" y="1690"/>
                </a:lnTo>
                <a:lnTo>
                  <a:pt x="564" y="1691"/>
                </a:lnTo>
                <a:lnTo>
                  <a:pt x="564" y="1692"/>
                </a:lnTo>
                <a:lnTo>
                  <a:pt x="565" y="1694"/>
                </a:lnTo>
                <a:lnTo>
                  <a:pt x="566" y="1696"/>
                </a:lnTo>
                <a:lnTo>
                  <a:pt x="567" y="1697"/>
                </a:lnTo>
                <a:lnTo>
                  <a:pt x="567" y="1698"/>
                </a:lnTo>
                <a:lnTo>
                  <a:pt x="568" y="1698"/>
                </a:lnTo>
                <a:lnTo>
                  <a:pt x="569" y="1698"/>
                </a:lnTo>
                <a:lnTo>
                  <a:pt x="570" y="1698"/>
                </a:lnTo>
                <a:lnTo>
                  <a:pt x="572" y="1698"/>
                </a:lnTo>
                <a:lnTo>
                  <a:pt x="573" y="1697"/>
                </a:lnTo>
                <a:lnTo>
                  <a:pt x="573" y="1696"/>
                </a:lnTo>
                <a:lnTo>
                  <a:pt x="573" y="1695"/>
                </a:lnTo>
                <a:lnTo>
                  <a:pt x="574" y="1694"/>
                </a:lnTo>
                <a:lnTo>
                  <a:pt x="574" y="1692"/>
                </a:lnTo>
                <a:lnTo>
                  <a:pt x="575" y="1691"/>
                </a:lnTo>
                <a:lnTo>
                  <a:pt x="574" y="1690"/>
                </a:lnTo>
                <a:lnTo>
                  <a:pt x="575" y="1690"/>
                </a:lnTo>
                <a:lnTo>
                  <a:pt x="575" y="1689"/>
                </a:lnTo>
                <a:lnTo>
                  <a:pt x="576" y="1689"/>
                </a:lnTo>
                <a:lnTo>
                  <a:pt x="577" y="1689"/>
                </a:lnTo>
                <a:lnTo>
                  <a:pt x="578" y="1689"/>
                </a:lnTo>
                <a:lnTo>
                  <a:pt x="579" y="1688"/>
                </a:lnTo>
                <a:lnTo>
                  <a:pt x="581" y="1688"/>
                </a:lnTo>
                <a:lnTo>
                  <a:pt x="582" y="1688"/>
                </a:lnTo>
                <a:lnTo>
                  <a:pt x="584" y="1688"/>
                </a:lnTo>
                <a:lnTo>
                  <a:pt x="585" y="1688"/>
                </a:lnTo>
                <a:lnTo>
                  <a:pt x="585" y="1689"/>
                </a:lnTo>
                <a:lnTo>
                  <a:pt x="586" y="1689"/>
                </a:lnTo>
                <a:lnTo>
                  <a:pt x="587" y="1689"/>
                </a:lnTo>
                <a:lnTo>
                  <a:pt x="589" y="1689"/>
                </a:lnTo>
                <a:lnTo>
                  <a:pt x="589" y="1688"/>
                </a:lnTo>
                <a:lnTo>
                  <a:pt x="590" y="1689"/>
                </a:lnTo>
                <a:lnTo>
                  <a:pt x="591" y="1689"/>
                </a:lnTo>
                <a:lnTo>
                  <a:pt x="593" y="1688"/>
                </a:lnTo>
                <a:lnTo>
                  <a:pt x="593" y="1689"/>
                </a:lnTo>
                <a:lnTo>
                  <a:pt x="594" y="1689"/>
                </a:lnTo>
                <a:lnTo>
                  <a:pt x="595" y="1690"/>
                </a:lnTo>
                <a:lnTo>
                  <a:pt x="595" y="1691"/>
                </a:lnTo>
                <a:lnTo>
                  <a:pt x="596" y="1692"/>
                </a:lnTo>
                <a:lnTo>
                  <a:pt x="598" y="1692"/>
                </a:lnTo>
                <a:lnTo>
                  <a:pt x="599" y="1692"/>
                </a:lnTo>
                <a:lnTo>
                  <a:pt x="600" y="1692"/>
                </a:lnTo>
                <a:lnTo>
                  <a:pt x="600" y="1691"/>
                </a:lnTo>
                <a:lnTo>
                  <a:pt x="602" y="1690"/>
                </a:lnTo>
                <a:lnTo>
                  <a:pt x="603" y="1690"/>
                </a:lnTo>
                <a:lnTo>
                  <a:pt x="603" y="1691"/>
                </a:lnTo>
                <a:lnTo>
                  <a:pt x="604" y="1690"/>
                </a:lnTo>
                <a:lnTo>
                  <a:pt x="605" y="1690"/>
                </a:lnTo>
                <a:lnTo>
                  <a:pt x="607" y="1689"/>
                </a:lnTo>
                <a:lnTo>
                  <a:pt x="608" y="1688"/>
                </a:lnTo>
                <a:lnTo>
                  <a:pt x="609" y="1688"/>
                </a:lnTo>
                <a:lnTo>
                  <a:pt x="610" y="1687"/>
                </a:lnTo>
                <a:lnTo>
                  <a:pt x="611" y="1687"/>
                </a:lnTo>
                <a:lnTo>
                  <a:pt x="612" y="1684"/>
                </a:lnTo>
                <a:lnTo>
                  <a:pt x="612" y="1682"/>
                </a:lnTo>
                <a:lnTo>
                  <a:pt x="612" y="1680"/>
                </a:lnTo>
                <a:lnTo>
                  <a:pt x="611" y="1679"/>
                </a:lnTo>
                <a:lnTo>
                  <a:pt x="609" y="1679"/>
                </a:lnTo>
                <a:lnTo>
                  <a:pt x="609" y="1678"/>
                </a:lnTo>
                <a:lnTo>
                  <a:pt x="608" y="1676"/>
                </a:lnTo>
                <a:lnTo>
                  <a:pt x="609" y="1675"/>
                </a:lnTo>
                <a:lnTo>
                  <a:pt x="610" y="1674"/>
                </a:lnTo>
                <a:lnTo>
                  <a:pt x="611" y="1675"/>
                </a:lnTo>
                <a:lnTo>
                  <a:pt x="611" y="1676"/>
                </a:lnTo>
                <a:lnTo>
                  <a:pt x="612" y="1676"/>
                </a:lnTo>
                <a:lnTo>
                  <a:pt x="613" y="1678"/>
                </a:lnTo>
                <a:lnTo>
                  <a:pt x="613" y="1679"/>
                </a:lnTo>
                <a:lnTo>
                  <a:pt x="615" y="1679"/>
                </a:lnTo>
                <a:lnTo>
                  <a:pt x="613" y="1678"/>
                </a:lnTo>
                <a:lnTo>
                  <a:pt x="613" y="1676"/>
                </a:lnTo>
                <a:lnTo>
                  <a:pt x="616" y="1674"/>
                </a:lnTo>
                <a:lnTo>
                  <a:pt x="616" y="1673"/>
                </a:lnTo>
                <a:lnTo>
                  <a:pt x="617" y="1673"/>
                </a:lnTo>
                <a:lnTo>
                  <a:pt x="617" y="1671"/>
                </a:lnTo>
                <a:lnTo>
                  <a:pt x="616" y="1670"/>
                </a:lnTo>
                <a:lnTo>
                  <a:pt x="615" y="1670"/>
                </a:lnTo>
                <a:lnTo>
                  <a:pt x="615" y="1669"/>
                </a:lnTo>
                <a:lnTo>
                  <a:pt x="615" y="1666"/>
                </a:lnTo>
                <a:lnTo>
                  <a:pt x="616" y="1666"/>
                </a:lnTo>
                <a:lnTo>
                  <a:pt x="616" y="1665"/>
                </a:lnTo>
                <a:lnTo>
                  <a:pt x="617" y="1665"/>
                </a:lnTo>
                <a:lnTo>
                  <a:pt x="619" y="1666"/>
                </a:lnTo>
                <a:lnTo>
                  <a:pt x="619" y="1667"/>
                </a:lnTo>
                <a:lnTo>
                  <a:pt x="619" y="1670"/>
                </a:lnTo>
                <a:lnTo>
                  <a:pt x="619" y="1671"/>
                </a:lnTo>
                <a:lnTo>
                  <a:pt x="618" y="1671"/>
                </a:lnTo>
                <a:lnTo>
                  <a:pt x="618" y="1672"/>
                </a:lnTo>
                <a:lnTo>
                  <a:pt x="618" y="1673"/>
                </a:lnTo>
                <a:lnTo>
                  <a:pt x="619" y="1674"/>
                </a:lnTo>
                <a:lnTo>
                  <a:pt x="621" y="1673"/>
                </a:lnTo>
                <a:lnTo>
                  <a:pt x="622" y="1671"/>
                </a:lnTo>
                <a:lnTo>
                  <a:pt x="624" y="1671"/>
                </a:lnTo>
                <a:lnTo>
                  <a:pt x="625" y="1671"/>
                </a:lnTo>
                <a:lnTo>
                  <a:pt x="626" y="1671"/>
                </a:lnTo>
                <a:lnTo>
                  <a:pt x="627" y="1670"/>
                </a:lnTo>
                <a:lnTo>
                  <a:pt x="628" y="1669"/>
                </a:lnTo>
                <a:lnTo>
                  <a:pt x="629" y="1670"/>
                </a:lnTo>
                <a:lnTo>
                  <a:pt x="629" y="1671"/>
                </a:lnTo>
                <a:lnTo>
                  <a:pt x="629" y="1672"/>
                </a:lnTo>
                <a:lnTo>
                  <a:pt x="630" y="1673"/>
                </a:lnTo>
                <a:lnTo>
                  <a:pt x="631" y="1673"/>
                </a:lnTo>
                <a:lnTo>
                  <a:pt x="633" y="1673"/>
                </a:lnTo>
                <a:lnTo>
                  <a:pt x="634" y="1672"/>
                </a:lnTo>
                <a:lnTo>
                  <a:pt x="636" y="1671"/>
                </a:lnTo>
                <a:lnTo>
                  <a:pt x="637" y="1670"/>
                </a:lnTo>
                <a:lnTo>
                  <a:pt x="637" y="1669"/>
                </a:lnTo>
                <a:lnTo>
                  <a:pt x="638" y="1667"/>
                </a:lnTo>
                <a:lnTo>
                  <a:pt x="638" y="1666"/>
                </a:lnTo>
                <a:lnTo>
                  <a:pt x="637" y="1664"/>
                </a:lnTo>
                <a:lnTo>
                  <a:pt x="638" y="1663"/>
                </a:lnTo>
                <a:lnTo>
                  <a:pt x="641" y="1663"/>
                </a:lnTo>
                <a:lnTo>
                  <a:pt x="641" y="1665"/>
                </a:lnTo>
                <a:lnTo>
                  <a:pt x="639" y="1667"/>
                </a:lnTo>
                <a:lnTo>
                  <a:pt x="638" y="1670"/>
                </a:lnTo>
                <a:lnTo>
                  <a:pt x="637" y="1671"/>
                </a:lnTo>
                <a:lnTo>
                  <a:pt x="637" y="1672"/>
                </a:lnTo>
                <a:lnTo>
                  <a:pt x="638" y="1672"/>
                </a:lnTo>
                <a:lnTo>
                  <a:pt x="642" y="1673"/>
                </a:lnTo>
                <a:lnTo>
                  <a:pt x="642" y="1674"/>
                </a:lnTo>
                <a:lnTo>
                  <a:pt x="641" y="1674"/>
                </a:lnTo>
                <a:lnTo>
                  <a:pt x="639" y="1674"/>
                </a:lnTo>
                <a:lnTo>
                  <a:pt x="638" y="1674"/>
                </a:lnTo>
                <a:lnTo>
                  <a:pt x="637" y="1674"/>
                </a:lnTo>
                <a:lnTo>
                  <a:pt x="636" y="1675"/>
                </a:lnTo>
                <a:lnTo>
                  <a:pt x="635" y="1678"/>
                </a:lnTo>
                <a:lnTo>
                  <a:pt x="635" y="1680"/>
                </a:lnTo>
                <a:lnTo>
                  <a:pt x="635" y="1681"/>
                </a:lnTo>
                <a:lnTo>
                  <a:pt x="635" y="1682"/>
                </a:lnTo>
                <a:lnTo>
                  <a:pt x="635" y="1683"/>
                </a:lnTo>
                <a:lnTo>
                  <a:pt x="636" y="1683"/>
                </a:lnTo>
                <a:lnTo>
                  <a:pt x="641" y="1686"/>
                </a:lnTo>
                <a:lnTo>
                  <a:pt x="642" y="1686"/>
                </a:lnTo>
                <a:lnTo>
                  <a:pt x="643" y="1686"/>
                </a:lnTo>
                <a:lnTo>
                  <a:pt x="644" y="1684"/>
                </a:lnTo>
                <a:lnTo>
                  <a:pt x="644" y="1681"/>
                </a:lnTo>
                <a:lnTo>
                  <a:pt x="645" y="1681"/>
                </a:lnTo>
                <a:lnTo>
                  <a:pt x="646" y="1681"/>
                </a:lnTo>
                <a:lnTo>
                  <a:pt x="645" y="1682"/>
                </a:lnTo>
                <a:lnTo>
                  <a:pt x="645" y="1683"/>
                </a:lnTo>
                <a:lnTo>
                  <a:pt x="645" y="1684"/>
                </a:lnTo>
                <a:lnTo>
                  <a:pt x="651" y="1684"/>
                </a:lnTo>
                <a:lnTo>
                  <a:pt x="652" y="1684"/>
                </a:lnTo>
                <a:lnTo>
                  <a:pt x="655" y="1689"/>
                </a:lnTo>
                <a:lnTo>
                  <a:pt x="656" y="1689"/>
                </a:lnTo>
                <a:lnTo>
                  <a:pt x="656" y="1692"/>
                </a:lnTo>
                <a:lnTo>
                  <a:pt x="657" y="1692"/>
                </a:lnTo>
                <a:lnTo>
                  <a:pt x="659" y="1692"/>
                </a:lnTo>
                <a:lnTo>
                  <a:pt x="657" y="1691"/>
                </a:lnTo>
                <a:lnTo>
                  <a:pt x="661" y="1688"/>
                </a:lnTo>
                <a:lnTo>
                  <a:pt x="662" y="1688"/>
                </a:lnTo>
                <a:lnTo>
                  <a:pt x="662" y="1687"/>
                </a:lnTo>
                <a:lnTo>
                  <a:pt x="661" y="1686"/>
                </a:lnTo>
                <a:lnTo>
                  <a:pt x="661" y="1684"/>
                </a:lnTo>
                <a:lnTo>
                  <a:pt x="662" y="1684"/>
                </a:lnTo>
                <a:lnTo>
                  <a:pt x="667" y="1684"/>
                </a:lnTo>
                <a:lnTo>
                  <a:pt x="668" y="1684"/>
                </a:lnTo>
                <a:lnTo>
                  <a:pt x="668" y="1686"/>
                </a:lnTo>
                <a:lnTo>
                  <a:pt x="668" y="1682"/>
                </a:lnTo>
                <a:lnTo>
                  <a:pt x="668" y="1679"/>
                </a:lnTo>
                <a:lnTo>
                  <a:pt x="668" y="1678"/>
                </a:lnTo>
                <a:lnTo>
                  <a:pt x="668" y="1676"/>
                </a:lnTo>
                <a:lnTo>
                  <a:pt x="670" y="1675"/>
                </a:lnTo>
                <a:lnTo>
                  <a:pt x="671" y="1675"/>
                </a:lnTo>
                <a:lnTo>
                  <a:pt x="672" y="1673"/>
                </a:lnTo>
                <a:lnTo>
                  <a:pt x="673" y="1673"/>
                </a:lnTo>
                <a:lnTo>
                  <a:pt x="676" y="1673"/>
                </a:lnTo>
                <a:lnTo>
                  <a:pt x="678" y="1672"/>
                </a:lnTo>
                <a:lnTo>
                  <a:pt x="679" y="1672"/>
                </a:lnTo>
                <a:lnTo>
                  <a:pt x="679" y="1671"/>
                </a:lnTo>
                <a:lnTo>
                  <a:pt x="673" y="1671"/>
                </a:lnTo>
                <a:lnTo>
                  <a:pt x="673" y="1669"/>
                </a:lnTo>
                <a:lnTo>
                  <a:pt x="673" y="1666"/>
                </a:lnTo>
                <a:lnTo>
                  <a:pt x="676" y="1665"/>
                </a:lnTo>
                <a:lnTo>
                  <a:pt x="677" y="1666"/>
                </a:lnTo>
                <a:lnTo>
                  <a:pt x="677" y="1667"/>
                </a:lnTo>
                <a:lnTo>
                  <a:pt x="678" y="1667"/>
                </a:lnTo>
                <a:lnTo>
                  <a:pt x="681" y="1666"/>
                </a:lnTo>
                <a:lnTo>
                  <a:pt x="684" y="1664"/>
                </a:lnTo>
                <a:lnTo>
                  <a:pt x="687" y="1662"/>
                </a:lnTo>
                <a:lnTo>
                  <a:pt x="693" y="1659"/>
                </a:lnTo>
                <a:lnTo>
                  <a:pt x="691" y="1661"/>
                </a:lnTo>
                <a:lnTo>
                  <a:pt x="691" y="1662"/>
                </a:lnTo>
                <a:lnTo>
                  <a:pt x="691" y="1664"/>
                </a:lnTo>
                <a:lnTo>
                  <a:pt x="691" y="1665"/>
                </a:lnTo>
                <a:lnTo>
                  <a:pt x="693" y="1665"/>
                </a:lnTo>
                <a:lnTo>
                  <a:pt x="694" y="1665"/>
                </a:lnTo>
                <a:lnTo>
                  <a:pt x="696" y="1664"/>
                </a:lnTo>
                <a:lnTo>
                  <a:pt x="697" y="1664"/>
                </a:lnTo>
                <a:lnTo>
                  <a:pt x="700" y="1663"/>
                </a:lnTo>
                <a:lnTo>
                  <a:pt x="703" y="1663"/>
                </a:lnTo>
                <a:lnTo>
                  <a:pt x="703" y="1662"/>
                </a:lnTo>
                <a:lnTo>
                  <a:pt x="700" y="1661"/>
                </a:lnTo>
                <a:lnTo>
                  <a:pt x="700" y="1659"/>
                </a:lnTo>
                <a:lnTo>
                  <a:pt x="699" y="1661"/>
                </a:lnTo>
                <a:lnTo>
                  <a:pt x="697" y="1662"/>
                </a:lnTo>
                <a:lnTo>
                  <a:pt x="696" y="1662"/>
                </a:lnTo>
                <a:lnTo>
                  <a:pt x="695" y="1662"/>
                </a:lnTo>
                <a:lnTo>
                  <a:pt x="695" y="1659"/>
                </a:lnTo>
                <a:lnTo>
                  <a:pt x="694" y="1659"/>
                </a:lnTo>
                <a:lnTo>
                  <a:pt x="694" y="1658"/>
                </a:lnTo>
                <a:lnTo>
                  <a:pt x="696" y="1657"/>
                </a:lnTo>
                <a:lnTo>
                  <a:pt x="695" y="1656"/>
                </a:lnTo>
                <a:lnTo>
                  <a:pt x="695" y="1655"/>
                </a:lnTo>
                <a:lnTo>
                  <a:pt x="696" y="1654"/>
                </a:lnTo>
                <a:lnTo>
                  <a:pt x="695" y="1654"/>
                </a:lnTo>
                <a:lnTo>
                  <a:pt x="695" y="1653"/>
                </a:lnTo>
                <a:lnTo>
                  <a:pt x="693" y="1650"/>
                </a:lnTo>
                <a:lnTo>
                  <a:pt x="689" y="1650"/>
                </a:lnTo>
                <a:lnTo>
                  <a:pt x="688" y="1649"/>
                </a:lnTo>
                <a:lnTo>
                  <a:pt x="688" y="1648"/>
                </a:lnTo>
                <a:lnTo>
                  <a:pt x="685" y="1648"/>
                </a:lnTo>
                <a:lnTo>
                  <a:pt x="685" y="1650"/>
                </a:lnTo>
                <a:lnTo>
                  <a:pt x="684" y="1650"/>
                </a:lnTo>
                <a:lnTo>
                  <a:pt x="684" y="1649"/>
                </a:lnTo>
                <a:lnTo>
                  <a:pt x="684" y="1648"/>
                </a:lnTo>
                <a:lnTo>
                  <a:pt x="684" y="1646"/>
                </a:lnTo>
                <a:lnTo>
                  <a:pt x="682" y="1645"/>
                </a:lnTo>
                <a:lnTo>
                  <a:pt x="681" y="1645"/>
                </a:lnTo>
                <a:lnTo>
                  <a:pt x="680" y="1647"/>
                </a:lnTo>
                <a:lnTo>
                  <a:pt x="678" y="1647"/>
                </a:lnTo>
                <a:lnTo>
                  <a:pt x="677" y="1649"/>
                </a:lnTo>
                <a:lnTo>
                  <a:pt x="677" y="1650"/>
                </a:lnTo>
                <a:lnTo>
                  <a:pt x="678" y="1652"/>
                </a:lnTo>
                <a:lnTo>
                  <a:pt x="679" y="1653"/>
                </a:lnTo>
                <a:lnTo>
                  <a:pt x="680" y="1654"/>
                </a:lnTo>
                <a:lnTo>
                  <a:pt x="680" y="1655"/>
                </a:lnTo>
                <a:lnTo>
                  <a:pt x="680" y="1656"/>
                </a:lnTo>
                <a:lnTo>
                  <a:pt x="681" y="1656"/>
                </a:lnTo>
                <a:lnTo>
                  <a:pt x="680" y="1657"/>
                </a:lnTo>
                <a:lnTo>
                  <a:pt x="680" y="1658"/>
                </a:lnTo>
                <a:lnTo>
                  <a:pt x="680" y="1657"/>
                </a:lnTo>
                <a:lnTo>
                  <a:pt x="679" y="1656"/>
                </a:lnTo>
                <a:lnTo>
                  <a:pt x="678" y="1654"/>
                </a:lnTo>
                <a:lnTo>
                  <a:pt x="678" y="1653"/>
                </a:lnTo>
                <a:lnTo>
                  <a:pt x="677" y="1652"/>
                </a:lnTo>
                <a:lnTo>
                  <a:pt x="674" y="1652"/>
                </a:lnTo>
                <a:lnTo>
                  <a:pt x="674" y="1650"/>
                </a:lnTo>
                <a:lnTo>
                  <a:pt x="676" y="1649"/>
                </a:lnTo>
                <a:lnTo>
                  <a:pt x="677" y="1647"/>
                </a:lnTo>
                <a:lnTo>
                  <a:pt x="678" y="1645"/>
                </a:lnTo>
                <a:lnTo>
                  <a:pt x="680" y="1645"/>
                </a:lnTo>
                <a:lnTo>
                  <a:pt x="680" y="1644"/>
                </a:lnTo>
                <a:lnTo>
                  <a:pt x="680" y="1642"/>
                </a:lnTo>
                <a:lnTo>
                  <a:pt x="681" y="1641"/>
                </a:lnTo>
                <a:lnTo>
                  <a:pt x="681" y="1640"/>
                </a:lnTo>
                <a:lnTo>
                  <a:pt x="681" y="1639"/>
                </a:lnTo>
                <a:lnTo>
                  <a:pt x="680" y="1639"/>
                </a:lnTo>
                <a:lnTo>
                  <a:pt x="680" y="1638"/>
                </a:lnTo>
                <a:lnTo>
                  <a:pt x="679" y="1636"/>
                </a:lnTo>
                <a:lnTo>
                  <a:pt x="679" y="1634"/>
                </a:lnTo>
                <a:lnTo>
                  <a:pt x="678" y="1636"/>
                </a:lnTo>
                <a:lnTo>
                  <a:pt x="677" y="1636"/>
                </a:lnTo>
                <a:lnTo>
                  <a:pt x="677" y="1637"/>
                </a:lnTo>
                <a:lnTo>
                  <a:pt x="678" y="1637"/>
                </a:lnTo>
                <a:lnTo>
                  <a:pt x="678" y="1639"/>
                </a:lnTo>
                <a:lnTo>
                  <a:pt x="677" y="1639"/>
                </a:lnTo>
                <a:lnTo>
                  <a:pt x="677" y="1638"/>
                </a:lnTo>
                <a:lnTo>
                  <a:pt x="676" y="1636"/>
                </a:lnTo>
                <a:lnTo>
                  <a:pt x="676" y="1634"/>
                </a:lnTo>
                <a:lnTo>
                  <a:pt x="674" y="1634"/>
                </a:lnTo>
                <a:lnTo>
                  <a:pt x="673" y="1636"/>
                </a:lnTo>
                <a:lnTo>
                  <a:pt x="673" y="1637"/>
                </a:lnTo>
                <a:lnTo>
                  <a:pt x="672" y="1637"/>
                </a:lnTo>
                <a:lnTo>
                  <a:pt x="672" y="1638"/>
                </a:lnTo>
                <a:lnTo>
                  <a:pt x="672" y="1640"/>
                </a:lnTo>
                <a:lnTo>
                  <a:pt x="673" y="1641"/>
                </a:lnTo>
                <a:lnTo>
                  <a:pt x="676" y="1641"/>
                </a:lnTo>
                <a:lnTo>
                  <a:pt x="676" y="1642"/>
                </a:lnTo>
                <a:lnTo>
                  <a:pt x="674" y="1642"/>
                </a:lnTo>
                <a:lnTo>
                  <a:pt x="673" y="1642"/>
                </a:lnTo>
                <a:lnTo>
                  <a:pt x="672" y="1644"/>
                </a:lnTo>
                <a:lnTo>
                  <a:pt x="670" y="1644"/>
                </a:lnTo>
                <a:lnTo>
                  <a:pt x="670" y="1642"/>
                </a:lnTo>
                <a:lnTo>
                  <a:pt x="671" y="1640"/>
                </a:lnTo>
                <a:lnTo>
                  <a:pt x="671" y="1638"/>
                </a:lnTo>
                <a:lnTo>
                  <a:pt x="670" y="1638"/>
                </a:lnTo>
                <a:lnTo>
                  <a:pt x="670" y="1637"/>
                </a:lnTo>
                <a:lnTo>
                  <a:pt x="671" y="1637"/>
                </a:lnTo>
                <a:lnTo>
                  <a:pt x="671" y="1636"/>
                </a:lnTo>
                <a:lnTo>
                  <a:pt x="671" y="1634"/>
                </a:lnTo>
                <a:lnTo>
                  <a:pt x="669" y="1634"/>
                </a:lnTo>
                <a:lnTo>
                  <a:pt x="668" y="1633"/>
                </a:lnTo>
                <a:lnTo>
                  <a:pt x="668" y="1631"/>
                </a:lnTo>
                <a:lnTo>
                  <a:pt x="668" y="1630"/>
                </a:lnTo>
                <a:close/>
                <a:moveTo>
                  <a:pt x="562" y="1698"/>
                </a:moveTo>
                <a:lnTo>
                  <a:pt x="562" y="1697"/>
                </a:lnTo>
                <a:lnTo>
                  <a:pt x="561" y="1696"/>
                </a:lnTo>
                <a:lnTo>
                  <a:pt x="558" y="1695"/>
                </a:lnTo>
                <a:lnTo>
                  <a:pt x="557" y="1694"/>
                </a:lnTo>
                <a:lnTo>
                  <a:pt x="555" y="1695"/>
                </a:lnTo>
                <a:lnTo>
                  <a:pt x="553" y="1695"/>
                </a:lnTo>
                <a:lnTo>
                  <a:pt x="551" y="1697"/>
                </a:lnTo>
                <a:lnTo>
                  <a:pt x="551" y="1696"/>
                </a:lnTo>
                <a:lnTo>
                  <a:pt x="552" y="1695"/>
                </a:lnTo>
                <a:lnTo>
                  <a:pt x="552" y="1694"/>
                </a:lnTo>
                <a:lnTo>
                  <a:pt x="552" y="1692"/>
                </a:lnTo>
                <a:lnTo>
                  <a:pt x="551" y="1691"/>
                </a:lnTo>
                <a:lnTo>
                  <a:pt x="551" y="1690"/>
                </a:lnTo>
                <a:lnTo>
                  <a:pt x="549" y="1690"/>
                </a:lnTo>
                <a:lnTo>
                  <a:pt x="549" y="1691"/>
                </a:lnTo>
                <a:lnTo>
                  <a:pt x="547" y="1692"/>
                </a:lnTo>
                <a:lnTo>
                  <a:pt x="546" y="1694"/>
                </a:lnTo>
                <a:lnTo>
                  <a:pt x="543" y="1694"/>
                </a:lnTo>
                <a:lnTo>
                  <a:pt x="541" y="1695"/>
                </a:lnTo>
                <a:lnTo>
                  <a:pt x="540" y="1697"/>
                </a:lnTo>
                <a:lnTo>
                  <a:pt x="539" y="1697"/>
                </a:lnTo>
                <a:lnTo>
                  <a:pt x="539" y="1696"/>
                </a:lnTo>
                <a:lnTo>
                  <a:pt x="538" y="1694"/>
                </a:lnTo>
                <a:lnTo>
                  <a:pt x="536" y="1691"/>
                </a:lnTo>
                <a:lnTo>
                  <a:pt x="536" y="1689"/>
                </a:lnTo>
                <a:lnTo>
                  <a:pt x="538" y="1688"/>
                </a:lnTo>
                <a:lnTo>
                  <a:pt x="539" y="1687"/>
                </a:lnTo>
                <a:lnTo>
                  <a:pt x="540" y="1684"/>
                </a:lnTo>
                <a:lnTo>
                  <a:pt x="540" y="1683"/>
                </a:lnTo>
                <a:lnTo>
                  <a:pt x="539" y="1682"/>
                </a:lnTo>
                <a:lnTo>
                  <a:pt x="538" y="1682"/>
                </a:lnTo>
                <a:lnTo>
                  <a:pt x="536" y="1681"/>
                </a:lnTo>
                <a:lnTo>
                  <a:pt x="536" y="1682"/>
                </a:lnTo>
                <a:lnTo>
                  <a:pt x="535" y="1683"/>
                </a:lnTo>
                <a:lnTo>
                  <a:pt x="534" y="1683"/>
                </a:lnTo>
                <a:lnTo>
                  <a:pt x="534" y="1684"/>
                </a:lnTo>
                <a:lnTo>
                  <a:pt x="534" y="1686"/>
                </a:lnTo>
                <a:lnTo>
                  <a:pt x="533" y="1686"/>
                </a:lnTo>
                <a:lnTo>
                  <a:pt x="532" y="1684"/>
                </a:lnTo>
                <a:lnTo>
                  <a:pt x="533" y="1683"/>
                </a:lnTo>
                <a:lnTo>
                  <a:pt x="535" y="1682"/>
                </a:lnTo>
                <a:lnTo>
                  <a:pt x="535" y="1681"/>
                </a:lnTo>
                <a:lnTo>
                  <a:pt x="535" y="1678"/>
                </a:lnTo>
                <a:lnTo>
                  <a:pt x="534" y="1678"/>
                </a:lnTo>
                <a:lnTo>
                  <a:pt x="533" y="1678"/>
                </a:lnTo>
                <a:lnTo>
                  <a:pt x="533" y="1679"/>
                </a:lnTo>
                <a:lnTo>
                  <a:pt x="532" y="1680"/>
                </a:lnTo>
                <a:lnTo>
                  <a:pt x="531" y="1679"/>
                </a:lnTo>
                <a:lnTo>
                  <a:pt x="530" y="1678"/>
                </a:lnTo>
                <a:lnTo>
                  <a:pt x="529" y="1678"/>
                </a:lnTo>
                <a:lnTo>
                  <a:pt x="529" y="1680"/>
                </a:lnTo>
                <a:lnTo>
                  <a:pt x="527" y="1680"/>
                </a:lnTo>
                <a:lnTo>
                  <a:pt x="526" y="1681"/>
                </a:lnTo>
                <a:lnTo>
                  <a:pt x="526" y="1682"/>
                </a:lnTo>
                <a:lnTo>
                  <a:pt x="527" y="1683"/>
                </a:lnTo>
                <a:lnTo>
                  <a:pt x="527" y="1684"/>
                </a:lnTo>
                <a:lnTo>
                  <a:pt x="526" y="1686"/>
                </a:lnTo>
                <a:lnTo>
                  <a:pt x="526" y="1687"/>
                </a:lnTo>
                <a:lnTo>
                  <a:pt x="525" y="1688"/>
                </a:lnTo>
                <a:lnTo>
                  <a:pt x="527" y="1690"/>
                </a:lnTo>
                <a:lnTo>
                  <a:pt x="529" y="1690"/>
                </a:lnTo>
                <a:lnTo>
                  <a:pt x="530" y="1692"/>
                </a:lnTo>
                <a:lnTo>
                  <a:pt x="531" y="1692"/>
                </a:lnTo>
                <a:lnTo>
                  <a:pt x="532" y="1694"/>
                </a:lnTo>
                <a:lnTo>
                  <a:pt x="534" y="1694"/>
                </a:lnTo>
                <a:lnTo>
                  <a:pt x="535" y="1694"/>
                </a:lnTo>
                <a:lnTo>
                  <a:pt x="536" y="1694"/>
                </a:lnTo>
                <a:lnTo>
                  <a:pt x="536" y="1695"/>
                </a:lnTo>
                <a:lnTo>
                  <a:pt x="536" y="1696"/>
                </a:lnTo>
                <a:lnTo>
                  <a:pt x="535" y="1696"/>
                </a:lnTo>
                <a:lnTo>
                  <a:pt x="533" y="1696"/>
                </a:lnTo>
                <a:lnTo>
                  <a:pt x="531" y="1698"/>
                </a:lnTo>
                <a:lnTo>
                  <a:pt x="531" y="1700"/>
                </a:lnTo>
                <a:lnTo>
                  <a:pt x="532" y="1701"/>
                </a:lnTo>
                <a:lnTo>
                  <a:pt x="532" y="1703"/>
                </a:lnTo>
                <a:lnTo>
                  <a:pt x="533" y="1703"/>
                </a:lnTo>
                <a:lnTo>
                  <a:pt x="534" y="1704"/>
                </a:lnTo>
                <a:lnTo>
                  <a:pt x="536" y="1703"/>
                </a:lnTo>
                <a:lnTo>
                  <a:pt x="538" y="1703"/>
                </a:lnTo>
                <a:lnTo>
                  <a:pt x="540" y="1703"/>
                </a:lnTo>
                <a:lnTo>
                  <a:pt x="541" y="1701"/>
                </a:lnTo>
                <a:lnTo>
                  <a:pt x="541" y="1700"/>
                </a:lnTo>
                <a:lnTo>
                  <a:pt x="542" y="1700"/>
                </a:lnTo>
                <a:lnTo>
                  <a:pt x="542" y="1701"/>
                </a:lnTo>
                <a:lnTo>
                  <a:pt x="547" y="1701"/>
                </a:lnTo>
                <a:lnTo>
                  <a:pt x="548" y="1703"/>
                </a:lnTo>
                <a:lnTo>
                  <a:pt x="548" y="1704"/>
                </a:lnTo>
                <a:lnTo>
                  <a:pt x="547" y="1704"/>
                </a:lnTo>
                <a:lnTo>
                  <a:pt x="544" y="1704"/>
                </a:lnTo>
                <a:lnTo>
                  <a:pt x="543" y="1705"/>
                </a:lnTo>
                <a:lnTo>
                  <a:pt x="543" y="1706"/>
                </a:lnTo>
                <a:lnTo>
                  <a:pt x="543" y="1707"/>
                </a:lnTo>
                <a:lnTo>
                  <a:pt x="544" y="1709"/>
                </a:lnTo>
                <a:lnTo>
                  <a:pt x="546" y="1711"/>
                </a:lnTo>
                <a:lnTo>
                  <a:pt x="547" y="1711"/>
                </a:lnTo>
                <a:lnTo>
                  <a:pt x="549" y="1711"/>
                </a:lnTo>
                <a:lnTo>
                  <a:pt x="549" y="1709"/>
                </a:lnTo>
                <a:lnTo>
                  <a:pt x="549" y="1708"/>
                </a:lnTo>
                <a:lnTo>
                  <a:pt x="548" y="1707"/>
                </a:lnTo>
                <a:lnTo>
                  <a:pt x="549" y="1706"/>
                </a:lnTo>
                <a:lnTo>
                  <a:pt x="550" y="1707"/>
                </a:lnTo>
                <a:lnTo>
                  <a:pt x="550" y="1708"/>
                </a:lnTo>
                <a:lnTo>
                  <a:pt x="551" y="1709"/>
                </a:lnTo>
                <a:lnTo>
                  <a:pt x="552" y="1711"/>
                </a:lnTo>
                <a:lnTo>
                  <a:pt x="553" y="1711"/>
                </a:lnTo>
                <a:lnTo>
                  <a:pt x="556" y="1712"/>
                </a:lnTo>
                <a:lnTo>
                  <a:pt x="558" y="1712"/>
                </a:lnTo>
                <a:lnTo>
                  <a:pt x="559" y="1711"/>
                </a:lnTo>
                <a:lnTo>
                  <a:pt x="560" y="1711"/>
                </a:lnTo>
                <a:lnTo>
                  <a:pt x="561" y="1712"/>
                </a:lnTo>
                <a:lnTo>
                  <a:pt x="565" y="1713"/>
                </a:lnTo>
                <a:lnTo>
                  <a:pt x="566" y="1713"/>
                </a:lnTo>
                <a:lnTo>
                  <a:pt x="567" y="1712"/>
                </a:lnTo>
                <a:lnTo>
                  <a:pt x="568" y="1712"/>
                </a:lnTo>
                <a:lnTo>
                  <a:pt x="568" y="1709"/>
                </a:lnTo>
                <a:lnTo>
                  <a:pt x="569" y="1708"/>
                </a:lnTo>
                <a:lnTo>
                  <a:pt x="569" y="1707"/>
                </a:lnTo>
                <a:lnTo>
                  <a:pt x="569" y="1706"/>
                </a:lnTo>
                <a:lnTo>
                  <a:pt x="569" y="1705"/>
                </a:lnTo>
                <a:lnTo>
                  <a:pt x="568" y="1704"/>
                </a:lnTo>
                <a:lnTo>
                  <a:pt x="567" y="1704"/>
                </a:lnTo>
                <a:lnTo>
                  <a:pt x="567" y="1703"/>
                </a:lnTo>
                <a:lnTo>
                  <a:pt x="566" y="1703"/>
                </a:lnTo>
                <a:lnTo>
                  <a:pt x="565" y="1703"/>
                </a:lnTo>
                <a:lnTo>
                  <a:pt x="564" y="1703"/>
                </a:lnTo>
                <a:lnTo>
                  <a:pt x="562" y="1701"/>
                </a:lnTo>
                <a:lnTo>
                  <a:pt x="562" y="1698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7CC270A-8FA2-EFAD-5C47-EEEF0F6C5B2C}"/>
              </a:ext>
            </a:extLst>
          </p:cNvPr>
          <p:cNvGrpSpPr/>
          <p:nvPr/>
        </p:nvGrpSpPr>
        <p:grpSpPr>
          <a:xfrm>
            <a:off x="2666245" y="1161853"/>
            <a:ext cx="936151" cy="1178260"/>
            <a:chOff x="4917244" y="1161853"/>
            <a:chExt cx="936151" cy="1178260"/>
          </a:xfrm>
        </p:grpSpPr>
        <p:sp>
          <p:nvSpPr>
            <p:cNvPr id="5721" name="Freeform 6994">
              <a:extLst>
                <a:ext uri="{FF2B5EF4-FFF2-40B4-BE49-F238E27FC236}">
                  <a16:creationId xmlns:a16="http://schemas.microsoft.com/office/drawing/2014/main" id="{B374B699-5857-9B54-3CDC-A147BAEDA6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17244" y="1363610"/>
              <a:ext cx="482200" cy="542727"/>
            </a:xfrm>
            <a:custGeom>
              <a:avLst/>
              <a:gdLst>
                <a:gd name="T0" fmla="*/ 163 w 239"/>
                <a:gd name="T1" fmla="*/ 74 h 269"/>
                <a:gd name="T2" fmla="*/ 171 w 239"/>
                <a:gd name="T3" fmla="*/ 98 h 269"/>
                <a:gd name="T4" fmla="*/ 191 w 239"/>
                <a:gd name="T5" fmla="*/ 102 h 269"/>
                <a:gd name="T6" fmla="*/ 220 w 239"/>
                <a:gd name="T7" fmla="*/ 101 h 269"/>
                <a:gd name="T8" fmla="*/ 225 w 239"/>
                <a:gd name="T9" fmla="*/ 126 h 269"/>
                <a:gd name="T10" fmla="*/ 225 w 239"/>
                <a:gd name="T11" fmla="*/ 166 h 269"/>
                <a:gd name="T12" fmla="*/ 229 w 239"/>
                <a:gd name="T13" fmla="*/ 179 h 269"/>
                <a:gd name="T14" fmla="*/ 230 w 239"/>
                <a:gd name="T15" fmla="*/ 192 h 269"/>
                <a:gd name="T16" fmla="*/ 231 w 239"/>
                <a:gd name="T17" fmla="*/ 215 h 269"/>
                <a:gd name="T18" fmla="*/ 239 w 239"/>
                <a:gd name="T19" fmla="*/ 230 h 269"/>
                <a:gd name="T20" fmla="*/ 236 w 239"/>
                <a:gd name="T21" fmla="*/ 238 h 269"/>
                <a:gd name="T22" fmla="*/ 232 w 239"/>
                <a:gd name="T23" fmla="*/ 245 h 269"/>
                <a:gd name="T24" fmla="*/ 231 w 239"/>
                <a:gd name="T25" fmla="*/ 260 h 269"/>
                <a:gd name="T26" fmla="*/ 229 w 239"/>
                <a:gd name="T27" fmla="*/ 269 h 269"/>
                <a:gd name="T28" fmla="*/ 222 w 239"/>
                <a:gd name="T29" fmla="*/ 263 h 269"/>
                <a:gd name="T30" fmla="*/ 214 w 239"/>
                <a:gd name="T31" fmla="*/ 258 h 269"/>
                <a:gd name="T32" fmla="*/ 199 w 239"/>
                <a:gd name="T33" fmla="*/ 245 h 269"/>
                <a:gd name="T34" fmla="*/ 188 w 239"/>
                <a:gd name="T35" fmla="*/ 235 h 269"/>
                <a:gd name="T36" fmla="*/ 182 w 239"/>
                <a:gd name="T37" fmla="*/ 230 h 269"/>
                <a:gd name="T38" fmla="*/ 172 w 239"/>
                <a:gd name="T39" fmla="*/ 222 h 269"/>
                <a:gd name="T40" fmla="*/ 167 w 239"/>
                <a:gd name="T41" fmla="*/ 217 h 269"/>
                <a:gd name="T42" fmla="*/ 159 w 239"/>
                <a:gd name="T43" fmla="*/ 211 h 269"/>
                <a:gd name="T44" fmla="*/ 151 w 239"/>
                <a:gd name="T45" fmla="*/ 205 h 269"/>
                <a:gd name="T46" fmla="*/ 145 w 239"/>
                <a:gd name="T47" fmla="*/ 201 h 269"/>
                <a:gd name="T48" fmla="*/ 135 w 239"/>
                <a:gd name="T49" fmla="*/ 192 h 269"/>
                <a:gd name="T50" fmla="*/ 124 w 239"/>
                <a:gd name="T51" fmla="*/ 183 h 269"/>
                <a:gd name="T52" fmla="*/ 117 w 239"/>
                <a:gd name="T53" fmla="*/ 176 h 269"/>
                <a:gd name="T54" fmla="*/ 108 w 239"/>
                <a:gd name="T55" fmla="*/ 169 h 269"/>
                <a:gd name="T56" fmla="*/ 101 w 239"/>
                <a:gd name="T57" fmla="*/ 161 h 269"/>
                <a:gd name="T58" fmla="*/ 101 w 239"/>
                <a:gd name="T59" fmla="*/ 129 h 269"/>
                <a:gd name="T60" fmla="*/ 87 w 239"/>
                <a:gd name="T61" fmla="*/ 128 h 269"/>
                <a:gd name="T62" fmla="*/ 69 w 239"/>
                <a:gd name="T63" fmla="*/ 128 h 269"/>
                <a:gd name="T64" fmla="*/ 68 w 239"/>
                <a:gd name="T65" fmla="*/ 112 h 269"/>
                <a:gd name="T66" fmla="*/ 67 w 239"/>
                <a:gd name="T67" fmla="*/ 96 h 269"/>
                <a:gd name="T68" fmla="*/ 43 w 239"/>
                <a:gd name="T69" fmla="*/ 96 h 269"/>
                <a:gd name="T70" fmla="*/ 35 w 239"/>
                <a:gd name="T71" fmla="*/ 88 h 269"/>
                <a:gd name="T72" fmla="*/ 35 w 239"/>
                <a:gd name="T73" fmla="*/ 78 h 269"/>
                <a:gd name="T74" fmla="*/ 33 w 239"/>
                <a:gd name="T75" fmla="*/ 65 h 269"/>
                <a:gd name="T76" fmla="*/ 3 w 239"/>
                <a:gd name="T77" fmla="*/ 65 h 269"/>
                <a:gd name="T78" fmla="*/ 1 w 239"/>
                <a:gd name="T79" fmla="*/ 46 h 269"/>
                <a:gd name="T80" fmla="*/ 0 w 239"/>
                <a:gd name="T81" fmla="*/ 6 h 269"/>
                <a:gd name="T82" fmla="*/ 46 w 239"/>
                <a:gd name="T83" fmla="*/ 0 h 269"/>
                <a:gd name="T84" fmla="*/ 49 w 239"/>
                <a:gd name="T85" fmla="*/ 27 h 269"/>
                <a:gd name="T86" fmla="*/ 50 w 239"/>
                <a:gd name="T87" fmla="*/ 43 h 269"/>
                <a:gd name="T88" fmla="*/ 51 w 239"/>
                <a:gd name="T89" fmla="*/ 52 h 269"/>
                <a:gd name="T90" fmla="*/ 52 w 239"/>
                <a:gd name="T91" fmla="*/ 60 h 269"/>
                <a:gd name="T92" fmla="*/ 64 w 239"/>
                <a:gd name="T93" fmla="*/ 63 h 269"/>
                <a:gd name="T94" fmla="*/ 83 w 239"/>
                <a:gd name="T95" fmla="*/ 65 h 269"/>
                <a:gd name="T96" fmla="*/ 103 w 239"/>
                <a:gd name="T97" fmla="*/ 65 h 269"/>
                <a:gd name="T98" fmla="*/ 131 w 239"/>
                <a:gd name="T99" fmla="*/ 63 h 269"/>
                <a:gd name="T100" fmla="*/ 141 w 239"/>
                <a:gd name="T101" fmla="*/ 63 h 269"/>
                <a:gd name="T102" fmla="*/ 156 w 239"/>
                <a:gd name="T103" fmla="*/ 63 h 269"/>
                <a:gd name="T104" fmla="*/ 155 w 239"/>
                <a:gd name="T105" fmla="*/ 112 h 269"/>
                <a:gd name="T106" fmla="*/ 142 w 239"/>
                <a:gd name="T107" fmla="*/ 119 h 269"/>
                <a:gd name="T108" fmla="*/ 163 w 239"/>
                <a:gd name="T109" fmla="*/ 120 h 269"/>
                <a:gd name="T110" fmla="*/ 163 w 239"/>
                <a:gd name="T111" fmla="*/ 112 h 269"/>
                <a:gd name="T112" fmla="*/ 157 w 239"/>
                <a:gd name="T113" fmla="*/ 105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9" h="269">
                  <a:moveTo>
                    <a:pt x="162" y="63"/>
                  </a:moveTo>
                  <a:lnTo>
                    <a:pt x="162" y="65"/>
                  </a:lnTo>
                  <a:lnTo>
                    <a:pt x="162" y="67"/>
                  </a:lnTo>
                  <a:lnTo>
                    <a:pt x="162" y="68"/>
                  </a:lnTo>
                  <a:lnTo>
                    <a:pt x="162" y="69"/>
                  </a:lnTo>
                  <a:lnTo>
                    <a:pt x="162" y="71"/>
                  </a:lnTo>
                  <a:lnTo>
                    <a:pt x="162" y="74"/>
                  </a:lnTo>
                  <a:lnTo>
                    <a:pt x="163" y="74"/>
                  </a:lnTo>
                  <a:lnTo>
                    <a:pt x="167" y="70"/>
                  </a:lnTo>
                  <a:lnTo>
                    <a:pt x="168" y="70"/>
                  </a:lnTo>
                  <a:lnTo>
                    <a:pt x="169" y="70"/>
                  </a:lnTo>
                  <a:lnTo>
                    <a:pt x="170" y="70"/>
                  </a:lnTo>
                  <a:lnTo>
                    <a:pt x="171" y="82"/>
                  </a:lnTo>
                  <a:lnTo>
                    <a:pt x="171" y="84"/>
                  </a:lnTo>
                  <a:lnTo>
                    <a:pt x="171" y="95"/>
                  </a:lnTo>
                  <a:lnTo>
                    <a:pt x="171" y="98"/>
                  </a:lnTo>
                  <a:lnTo>
                    <a:pt x="171" y="103"/>
                  </a:lnTo>
                  <a:lnTo>
                    <a:pt x="174" y="102"/>
                  </a:lnTo>
                  <a:lnTo>
                    <a:pt x="176" y="102"/>
                  </a:lnTo>
                  <a:lnTo>
                    <a:pt x="177" y="102"/>
                  </a:lnTo>
                  <a:lnTo>
                    <a:pt x="179" y="102"/>
                  </a:lnTo>
                  <a:lnTo>
                    <a:pt x="184" y="102"/>
                  </a:lnTo>
                  <a:lnTo>
                    <a:pt x="188" y="102"/>
                  </a:lnTo>
                  <a:lnTo>
                    <a:pt x="191" y="102"/>
                  </a:lnTo>
                  <a:lnTo>
                    <a:pt x="196" y="102"/>
                  </a:lnTo>
                  <a:lnTo>
                    <a:pt x="197" y="102"/>
                  </a:lnTo>
                  <a:lnTo>
                    <a:pt x="199" y="102"/>
                  </a:lnTo>
                  <a:lnTo>
                    <a:pt x="203" y="102"/>
                  </a:lnTo>
                  <a:lnTo>
                    <a:pt x="207" y="102"/>
                  </a:lnTo>
                  <a:lnTo>
                    <a:pt x="211" y="102"/>
                  </a:lnTo>
                  <a:lnTo>
                    <a:pt x="217" y="101"/>
                  </a:lnTo>
                  <a:lnTo>
                    <a:pt x="220" y="101"/>
                  </a:lnTo>
                  <a:lnTo>
                    <a:pt x="221" y="101"/>
                  </a:lnTo>
                  <a:lnTo>
                    <a:pt x="224" y="101"/>
                  </a:lnTo>
                  <a:lnTo>
                    <a:pt x="226" y="101"/>
                  </a:lnTo>
                  <a:lnTo>
                    <a:pt x="226" y="104"/>
                  </a:lnTo>
                  <a:lnTo>
                    <a:pt x="226" y="118"/>
                  </a:lnTo>
                  <a:lnTo>
                    <a:pt x="226" y="121"/>
                  </a:lnTo>
                  <a:lnTo>
                    <a:pt x="228" y="126"/>
                  </a:lnTo>
                  <a:lnTo>
                    <a:pt x="225" y="126"/>
                  </a:lnTo>
                  <a:lnTo>
                    <a:pt x="225" y="127"/>
                  </a:lnTo>
                  <a:lnTo>
                    <a:pt x="225" y="133"/>
                  </a:lnTo>
                  <a:lnTo>
                    <a:pt x="225" y="134"/>
                  </a:lnTo>
                  <a:lnTo>
                    <a:pt x="225" y="137"/>
                  </a:lnTo>
                  <a:lnTo>
                    <a:pt x="225" y="142"/>
                  </a:lnTo>
                  <a:lnTo>
                    <a:pt x="225" y="150"/>
                  </a:lnTo>
                  <a:lnTo>
                    <a:pt x="225" y="162"/>
                  </a:lnTo>
                  <a:lnTo>
                    <a:pt x="225" y="166"/>
                  </a:lnTo>
                  <a:lnTo>
                    <a:pt x="225" y="170"/>
                  </a:lnTo>
                  <a:lnTo>
                    <a:pt x="225" y="171"/>
                  </a:lnTo>
                  <a:lnTo>
                    <a:pt x="225" y="175"/>
                  </a:lnTo>
                  <a:lnTo>
                    <a:pt x="225" y="176"/>
                  </a:lnTo>
                  <a:lnTo>
                    <a:pt x="226" y="176"/>
                  </a:lnTo>
                  <a:lnTo>
                    <a:pt x="229" y="176"/>
                  </a:lnTo>
                  <a:lnTo>
                    <a:pt x="229" y="178"/>
                  </a:lnTo>
                  <a:lnTo>
                    <a:pt x="229" y="179"/>
                  </a:lnTo>
                  <a:lnTo>
                    <a:pt x="229" y="182"/>
                  </a:lnTo>
                  <a:lnTo>
                    <a:pt x="229" y="184"/>
                  </a:lnTo>
                  <a:lnTo>
                    <a:pt x="229" y="186"/>
                  </a:lnTo>
                  <a:lnTo>
                    <a:pt x="230" y="187"/>
                  </a:lnTo>
                  <a:lnTo>
                    <a:pt x="230" y="188"/>
                  </a:lnTo>
                  <a:lnTo>
                    <a:pt x="230" y="190"/>
                  </a:lnTo>
                  <a:lnTo>
                    <a:pt x="230" y="191"/>
                  </a:lnTo>
                  <a:lnTo>
                    <a:pt x="230" y="192"/>
                  </a:lnTo>
                  <a:lnTo>
                    <a:pt x="230" y="194"/>
                  </a:lnTo>
                  <a:lnTo>
                    <a:pt x="230" y="196"/>
                  </a:lnTo>
                  <a:lnTo>
                    <a:pt x="230" y="199"/>
                  </a:lnTo>
                  <a:lnTo>
                    <a:pt x="230" y="201"/>
                  </a:lnTo>
                  <a:lnTo>
                    <a:pt x="230" y="204"/>
                  </a:lnTo>
                  <a:lnTo>
                    <a:pt x="230" y="207"/>
                  </a:lnTo>
                  <a:lnTo>
                    <a:pt x="231" y="213"/>
                  </a:lnTo>
                  <a:lnTo>
                    <a:pt x="231" y="215"/>
                  </a:lnTo>
                  <a:lnTo>
                    <a:pt x="231" y="217"/>
                  </a:lnTo>
                  <a:lnTo>
                    <a:pt x="231" y="219"/>
                  </a:lnTo>
                  <a:lnTo>
                    <a:pt x="231" y="220"/>
                  </a:lnTo>
                  <a:lnTo>
                    <a:pt x="239" y="220"/>
                  </a:lnTo>
                  <a:lnTo>
                    <a:pt x="239" y="221"/>
                  </a:lnTo>
                  <a:lnTo>
                    <a:pt x="239" y="222"/>
                  </a:lnTo>
                  <a:lnTo>
                    <a:pt x="239" y="229"/>
                  </a:lnTo>
                  <a:lnTo>
                    <a:pt x="239" y="230"/>
                  </a:lnTo>
                  <a:lnTo>
                    <a:pt x="238" y="230"/>
                  </a:lnTo>
                  <a:lnTo>
                    <a:pt x="236" y="230"/>
                  </a:lnTo>
                  <a:lnTo>
                    <a:pt x="234" y="230"/>
                  </a:lnTo>
                  <a:lnTo>
                    <a:pt x="233" y="230"/>
                  </a:lnTo>
                  <a:lnTo>
                    <a:pt x="233" y="235"/>
                  </a:lnTo>
                  <a:lnTo>
                    <a:pt x="236" y="235"/>
                  </a:lnTo>
                  <a:lnTo>
                    <a:pt x="236" y="237"/>
                  </a:lnTo>
                  <a:lnTo>
                    <a:pt x="236" y="238"/>
                  </a:lnTo>
                  <a:lnTo>
                    <a:pt x="233" y="238"/>
                  </a:lnTo>
                  <a:lnTo>
                    <a:pt x="233" y="239"/>
                  </a:lnTo>
                  <a:lnTo>
                    <a:pt x="233" y="241"/>
                  </a:lnTo>
                  <a:lnTo>
                    <a:pt x="233" y="242"/>
                  </a:lnTo>
                  <a:lnTo>
                    <a:pt x="233" y="243"/>
                  </a:lnTo>
                  <a:lnTo>
                    <a:pt x="232" y="243"/>
                  </a:lnTo>
                  <a:lnTo>
                    <a:pt x="232" y="244"/>
                  </a:lnTo>
                  <a:lnTo>
                    <a:pt x="232" y="245"/>
                  </a:lnTo>
                  <a:lnTo>
                    <a:pt x="232" y="247"/>
                  </a:lnTo>
                  <a:lnTo>
                    <a:pt x="232" y="250"/>
                  </a:lnTo>
                  <a:lnTo>
                    <a:pt x="232" y="251"/>
                  </a:lnTo>
                  <a:lnTo>
                    <a:pt x="232" y="253"/>
                  </a:lnTo>
                  <a:lnTo>
                    <a:pt x="232" y="254"/>
                  </a:lnTo>
                  <a:lnTo>
                    <a:pt x="232" y="255"/>
                  </a:lnTo>
                  <a:lnTo>
                    <a:pt x="232" y="259"/>
                  </a:lnTo>
                  <a:lnTo>
                    <a:pt x="231" y="260"/>
                  </a:lnTo>
                  <a:lnTo>
                    <a:pt x="230" y="260"/>
                  </a:lnTo>
                  <a:lnTo>
                    <a:pt x="229" y="260"/>
                  </a:lnTo>
                  <a:lnTo>
                    <a:pt x="229" y="261"/>
                  </a:lnTo>
                  <a:lnTo>
                    <a:pt x="229" y="262"/>
                  </a:lnTo>
                  <a:lnTo>
                    <a:pt x="229" y="263"/>
                  </a:lnTo>
                  <a:lnTo>
                    <a:pt x="229" y="266"/>
                  </a:lnTo>
                  <a:lnTo>
                    <a:pt x="229" y="267"/>
                  </a:lnTo>
                  <a:lnTo>
                    <a:pt x="229" y="269"/>
                  </a:lnTo>
                  <a:lnTo>
                    <a:pt x="228" y="269"/>
                  </a:lnTo>
                  <a:lnTo>
                    <a:pt x="226" y="268"/>
                  </a:lnTo>
                  <a:lnTo>
                    <a:pt x="225" y="267"/>
                  </a:lnTo>
                  <a:lnTo>
                    <a:pt x="224" y="267"/>
                  </a:lnTo>
                  <a:lnTo>
                    <a:pt x="224" y="266"/>
                  </a:lnTo>
                  <a:lnTo>
                    <a:pt x="223" y="264"/>
                  </a:lnTo>
                  <a:lnTo>
                    <a:pt x="222" y="264"/>
                  </a:lnTo>
                  <a:lnTo>
                    <a:pt x="222" y="263"/>
                  </a:lnTo>
                  <a:lnTo>
                    <a:pt x="221" y="263"/>
                  </a:lnTo>
                  <a:lnTo>
                    <a:pt x="220" y="262"/>
                  </a:lnTo>
                  <a:lnTo>
                    <a:pt x="219" y="261"/>
                  </a:lnTo>
                  <a:lnTo>
                    <a:pt x="217" y="260"/>
                  </a:lnTo>
                  <a:lnTo>
                    <a:pt x="216" y="260"/>
                  </a:lnTo>
                  <a:lnTo>
                    <a:pt x="216" y="259"/>
                  </a:lnTo>
                  <a:lnTo>
                    <a:pt x="215" y="259"/>
                  </a:lnTo>
                  <a:lnTo>
                    <a:pt x="214" y="258"/>
                  </a:lnTo>
                  <a:lnTo>
                    <a:pt x="212" y="255"/>
                  </a:lnTo>
                  <a:lnTo>
                    <a:pt x="211" y="254"/>
                  </a:lnTo>
                  <a:lnTo>
                    <a:pt x="210" y="254"/>
                  </a:lnTo>
                  <a:lnTo>
                    <a:pt x="206" y="251"/>
                  </a:lnTo>
                  <a:lnTo>
                    <a:pt x="204" y="249"/>
                  </a:lnTo>
                  <a:lnTo>
                    <a:pt x="203" y="247"/>
                  </a:lnTo>
                  <a:lnTo>
                    <a:pt x="200" y="245"/>
                  </a:lnTo>
                  <a:lnTo>
                    <a:pt x="199" y="245"/>
                  </a:lnTo>
                  <a:lnTo>
                    <a:pt x="197" y="243"/>
                  </a:lnTo>
                  <a:lnTo>
                    <a:pt x="195" y="242"/>
                  </a:lnTo>
                  <a:lnTo>
                    <a:pt x="194" y="241"/>
                  </a:lnTo>
                  <a:lnTo>
                    <a:pt x="193" y="239"/>
                  </a:lnTo>
                  <a:lnTo>
                    <a:pt x="190" y="237"/>
                  </a:lnTo>
                  <a:lnTo>
                    <a:pt x="189" y="237"/>
                  </a:lnTo>
                  <a:lnTo>
                    <a:pt x="189" y="236"/>
                  </a:lnTo>
                  <a:lnTo>
                    <a:pt x="188" y="235"/>
                  </a:lnTo>
                  <a:lnTo>
                    <a:pt x="187" y="235"/>
                  </a:lnTo>
                  <a:lnTo>
                    <a:pt x="186" y="234"/>
                  </a:lnTo>
                  <a:lnTo>
                    <a:pt x="185" y="234"/>
                  </a:lnTo>
                  <a:lnTo>
                    <a:pt x="185" y="233"/>
                  </a:lnTo>
                  <a:lnTo>
                    <a:pt x="184" y="233"/>
                  </a:lnTo>
                  <a:lnTo>
                    <a:pt x="184" y="232"/>
                  </a:lnTo>
                  <a:lnTo>
                    <a:pt x="182" y="232"/>
                  </a:lnTo>
                  <a:lnTo>
                    <a:pt x="182" y="230"/>
                  </a:lnTo>
                  <a:lnTo>
                    <a:pt x="181" y="230"/>
                  </a:lnTo>
                  <a:lnTo>
                    <a:pt x="180" y="229"/>
                  </a:lnTo>
                  <a:lnTo>
                    <a:pt x="179" y="228"/>
                  </a:lnTo>
                  <a:lnTo>
                    <a:pt x="178" y="227"/>
                  </a:lnTo>
                  <a:lnTo>
                    <a:pt x="177" y="226"/>
                  </a:lnTo>
                  <a:lnTo>
                    <a:pt x="174" y="225"/>
                  </a:lnTo>
                  <a:lnTo>
                    <a:pt x="174" y="224"/>
                  </a:lnTo>
                  <a:lnTo>
                    <a:pt x="172" y="222"/>
                  </a:lnTo>
                  <a:lnTo>
                    <a:pt x="172" y="221"/>
                  </a:lnTo>
                  <a:lnTo>
                    <a:pt x="171" y="221"/>
                  </a:lnTo>
                  <a:lnTo>
                    <a:pt x="170" y="220"/>
                  </a:lnTo>
                  <a:lnTo>
                    <a:pt x="169" y="220"/>
                  </a:lnTo>
                  <a:lnTo>
                    <a:pt x="169" y="219"/>
                  </a:lnTo>
                  <a:lnTo>
                    <a:pt x="168" y="219"/>
                  </a:lnTo>
                  <a:lnTo>
                    <a:pt x="167" y="218"/>
                  </a:lnTo>
                  <a:lnTo>
                    <a:pt x="167" y="217"/>
                  </a:lnTo>
                  <a:lnTo>
                    <a:pt x="165" y="217"/>
                  </a:lnTo>
                  <a:lnTo>
                    <a:pt x="164" y="216"/>
                  </a:lnTo>
                  <a:lnTo>
                    <a:pt x="163" y="216"/>
                  </a:lnTo>
                  <a:lnTo>
                    <a:pt x="163" y="215"/>
                  </a:lnTo>
                  <a:lnTo>
                    <a:pt x="162" y="215"/>
                  </a:lnTo>
                  <a:lnTo>
                    <a:pt x="161" y="213"/>
                  </a:lnTo>
                  <a:lnTo>
                    <a:pt x="160" y="212"/>
                  </a:lnTo>
                  <a:lnTo>
                    <a:pt x="159" y="211"/>
                  </a:lnTo>
                  <a:lnTo>
                    <a:pt x="157" y="211"/>
                  </a:lnTo>
                  <a:lnTo>
                    <a:pt x="157" y="210"/>
                  </a:lnTo>
                  <a:lnTo>
                    <a:pt x="156" y="210"/>
                  </a:lnTo>
                  <a:lnTo>
                    <a:pt x="155" y="209"/>
                  </a:lnTo>
                  <a:lnTo>
                    <a:pt x="154" y="208"/>
                  </a:lnTo>
                  <a:lnTo>
                    <a:pt x="153" y="207"/>
                  </a:lnTo>
                  <a:lnTo>
                    <a:pt x="152" y="205"/>
                  </a:lnTo>
                  <a:lnTo>
                    <a:pt x="151" y="205"/>
                  </a:lnTo>
                  <a:lnTo>
                    <a:pt x="151" y="204"/>
                  </a:lnTo>
                  <a:lnTo>
                    <a:pt x="150" y="204"/>
                  </a:lnTo>
                  <a:lnTo>
                    <a:pt x="150" y="203"/>
                  </a:lnTo>
                  <a:lnTo>
                    <a:pt x="148" y="203"/>
                  </a:lnTo>
                  <a:lnTo>
                    <a:pt x="148" y="202"/>
                  </a:lnTo>
                  <a:lnTo>
                    <a:pt x="147" y="202"/>
                  </a:lnTo>
                  <a:lnTo>
                    <a:pt x="146" y="201"/>
                  </a:lnTo>
                  <a:lnTo>
                    <a:pt x="145" y="201"/>
                  </a:lnTo>
                  <a:lnTo>
                    <a:pt x="145" y="200"/>
                  </a:lnTo>
                  <a:lnTo>
                    <a:pt x="144" y="200"/>
                  </a:lnTo>
                  <a:lnTo>
                    <a:pt x="139" y="195"/>
                  </a:lnTo>
                  <a:lnTo>
                    <a:pt x="138" y="194"/>
                  </a:lnTo>
                  <a:lnTo>
                    <a:pt x="137" y="194"/>
                  </a:lnTo>
                  <a:lnTo>
                    <a:pt x="137" y="193"/>
                  </a:lnTo>
                  <a:lnTo>
                    <a:pt x="136" y="193"/>
                  </a:lnTo>
                  <a:lnTo>
                    <a:pt x="135" y="192"/>
                  </a:lnTo>
                  <a:lnTo>
                    <a:pt x="134" y="191"/>
                  </a:lnTo>
                  <a:lnTo>
                    <a:pt x="133" y="191"/>
                  </a:lnTo>
                  <a:lnTo>
                    <a:pt x="130" y="188"/>
                  </a:lnTo>
                  <a:lnTo>
                    <a:pt x="128" y="186"/>
                  </a:lnTo>
                  <a:lnTo>
                    <a:pt x="127" y="185"/>
                  </a:lnTo>
                  <a:lnTo>
                    <a:pt x="126" y="184"/>
                  </a:lnTo>
                  <a:lnTo>
                    <a:pt x="125" y="184"/>
                  </a:lnTo>
                  <a:lnTo>
                    <a:pt x="124" y="183"/>
                  </a:lnTo>
                  <a:lnTo>
                    <a:pt x="122" y="182"/>
                  </a:lnTo>
                  <a:lnTo>
                    <a:pt x="120" y="180"/>
                  </a:lnTo>
                  <a:lnTo>
                    <a:pt x="120" y="179"/>
                  </a:lnTo>
                  <a:lnTo>
                    <a:pt x="119" y="178"/>
                  </a:lnTo>
                  <a:lnTo>
                    <a:pt x="118" y="178"/>
                  </a:lnTo>
                  <a:lnTo>
                    <a:pt x="118" y="177"/>
                  </a:lnTo>
                  <a:lnTo>
                    <a:pt x="117" y="177"/>
                  </a:lnTo>
                  <a:lnTo>
                    <a:pt x="117" y="176"/>
                  </a:lnTo>
                  <a:lnTo>
                    <a:pt x="116" y="176"/>
                  </a:lnTo>
                  <a:lnTo>
                    <a:pt x="115" y="175"/>
                  </a:lnTo>
                  <a:lnTo>
                    <a:pt x="113" y="174"/>
                  </a:lnTo>
                  <a:lnTo>
                    <a:pt x="112" y="172"/>
                  </a:lnTo>
                  <a:lnTo>
                    <a:pt x="110" y="171"/>
                  </a:lnTo>
                  <a:lnTo>
                    <a:pt x="110" y="170"/>
                  </a:lnTo>
                  <a:lnTo>
                    <a:pt x="109" y="170"/>
                  </a:lnTo>
                  <a:lnTo>
                    <a:pt x="108" y="169"/>
                  </a:lnTo>
                  <a:lnTo>
                    <a:pt x="107" y="169"/>
                  </a:lnTo>
                  <a:lnTo>
                    <a:pt x="107" y="168"/>
                  </a:lnTo>
                  <a:lnTo>
                    <a:pt x="105" y="167"/>
                  </a:lnTo>
                  <a:lnTo>
                    <a:pt x="103" y="166"/>
                  </a:lnTo>
                  <a:lnTo>
                    <a:pt x="102" y="165"/>
                  </a:lnTo>
                  <a:lnTo>
                    <a:pt x="101" y="163"/>
                  </a:lnTo>
                  <a:lnTo>
                    <a:pt x="101" y="162"/>
                  </a:lnTo>
                  <a:lnTo>
                    <a:pt x="101" y="161"/>
                  </a:lnTo>
                  <a:lnTo>
                    <a:pt x="101" y="159"/>
                  </a:lnTo>
                  <a:lnTo>
                    <a:pt x="101" y="157"/>
                  </a:lnTo>
                  <a:lnTo>
                    <a:pt x="101" y="155"/>
                  </a:lnTo>
                  <a:lnTo>
                    <a:pt x="101" y="154"/>
                  </a:lnTo>
                  <a:lnTo>
                    <a:pt x="101" y="143"/>
                  </a:lnTo>
                  <a:lnTo>
                    <a:pt x="101" y="135"/>
                  </a:lnTo>
                  <a:lnTo>
                    <a:pt x="101" y="133"/>
                  </a:lnTo>
                  <a:lnTo>
                    <a:pt x="101" y="129"/>
                  </a:lnTo>
                  <a:lnTo>
                    <a:pt x="101" y="128"/>
                  </a:lnTo>
                  <a:lnTo>
                    <a:pt x="100" y="128"/>
                  </a:lnTo>
                  <a:lnTo>
                    <a:pt x="98" y="128"/>
                  </a:lnTo>
                  <a:lnTo>
                    <a:pt x="95" y="128"/>
                  </a:lnTo>
                  <a:lnTo>
                    <a:pt x="93" y="128"/>
                  </a:lnTo>
                  <a:lnTo>
                    <a:pt x="92" y="128"/>
                  </a:lnTo>
                  <a:lnTo>
                    <a:pt x="91" y="128"/>
                  </a:lnTo>
                  <a:lnTo>
                    <a:pt x="87" y="128"/>
                  </a:lnTo>
                  <a:lnTo>
                    <a:pt x="85" y="128"/>
                  </a:lnTo>
                  <a:lnTo>
                    <a:pt x="82" y="128"/>
                  </a:lnTo>
                  <a:lnTo>
                    <a:pt x="81" y="128"/>
                  </a:lnTo>
                  <a:lnTo>
                    <a:pt x="78" y="128"/>
                  </a:lnTo>
                  <a:lnTo>
                    <a:pt x="76" y="128"/>
                  </a:lnTo>
                  <a:lnTo>
                    <a:pt x="75" y="128"/>
                  </a:lnTo>
                  <a:lnTo>
                    <a:pt x="73" y="128"/>
                  </a:lnTo>
                  <a:lnTo>
                    <a:pt x="69" y="128"/>
                  </a:lnTo>
                  <a:lnTo>
                    <a:pt x="69" y="127"/>
                  </a:lnTo>
                  <a:lnTo>
                    <a:pt x="68" y="125"/>
                  </a:lnTo>
                  <a:lnTo>
                    <a:pt x="68" y="124"/>
                  </a:lnTo>
                  <a:lnTo>
                    <a:pt x="68" y="123"/>
                  </a:lnTo>
                  <a:lnTo>
                    <a:pt x="68" y="121"/>
                  </a:lnTo>
                  <a:lnTo>
                    <a:pt x="68" y="120"/>
                  </a:lnTo>
                  <a:lnTo>
                    <a:pt x="68" y="116"/>
                  </a:lnTo>
                  <a:lnTo>
                    <a:pt x="68" y="112"/>
                  </a:lnTo>
                  <a:lnTo>
                    <a:pt x="68" y="111"/>
                  </a:lnTo>
                  <a:lnTo>
                    <a:pt x="68" y="110"/>
                  </a:lnTo>
                  <a:lnTo>
                    <a:pt x="68" y="109"/>
                  </a:lnTo>
                  <a:lnTo>
                    <a:pt x="68" y="108"/>
                  </a:lnTo>
                  <a:lnTo>
                    <a:pt x="68" y="107"/>
                  </a:lnTo>
                  <a:lnTo>
                    <a:pt x="68" y="102"/>
                  </a:lnTo>
                  <a:lnTo>
                    <a:pt x="68" y="96"/>
                  </a:lnTo>
                  <a:lnTo>
                    <a:pt x="67" y="96"/>
                  </a:lnTo>
                  <a:lnTo>
                    <a:pt x="66" y="96"/>
                  </a:lnTo>
                  <a:lnTo>
                    <a:pt x="59" y="96"/>
                  </a:lnTo>
                  <a:lnTo>
                    <a:pt x="57" y="96"/>
                  </a:lnTo>
                  <a:lnTo>
                    <a:pt x="56" y="96"/>
                  </a:lnTo>
                  <a:lnTo>
                    <a:pt x="51" y="96"/>
                  </a:lnTo>
                  <a:lnTo>
                    <a:pt x="47" y="96"/>
                  </a:lnTo>
                  <a:lnTo>
                    <a:pt x="46" y="96"/>
                  </a:lnTo>
                  <a:lnTo>
                    <a:pt x="43" y="96"/>
                  </a:lnTo>
                  <a:lnTo>
                    <a:pt x="40" y="96"/>
                  </a:lnTo>
                  <a:lnTo>
                    <a:pt x="35" y="96"/>
                  </a:lnTo>
                  <a:lnTo>
                    <a:pt x="35" y="94"/>
                  </a:lnTo>
                  <a:lnTo>
                    <a:pt x="35" y="93"/>
                  </a:lnTo>
                  <a:lnTo>
                    <a:pt x="35" y="92"/>
                  </a:lnTo>
                  <a:lnTo>
                    <a:pt x="35" y="91"/>
                  </a:lnTo>
                  <a:lnTo>
                    <a:pt x="35" y="90"/>
                  </a:lnTo>
                  <a:lnTo>
                    <a:pt x="35" y="88"/>
                  </a:lnTo>
                  <a:lnTo>
                    <a:pt x="35" y="87"/>
                  </a:lnTo>
                  <a:lnTo>
                    <a:pt x="35" y="86"/>
                  </a:lnTo>
                  <a:lnTo>
                    <a:pt x="35" y="85"/>
                  </a:lnTo>
                  <a:lnTo>
                    <a:pt x="35" y="84"/>
                  </a:lnTo>
                  <a:lnTo>
                    <a:pt x="35" y="83"/>
                  </a:lnTo>
                  <a:lnTo>
                    <a:pt x="35" y="82"/>
                  </a:lnTo>
                  <a:lnTo>
                    <a:pt x="35" y="80"/>
                  </a:lnTo>
                  <a:lnTo>
                    <a:pt x="35" y="78"/>
                  </a:lnTo>
                  <a:lnTo>
                    <a:pt x="35" y="77"/>
                  </a:lnTo>
                  <a:lnTo>
                    <a:pt x="34" y="73"/>
                  </a:lnTo>
                  <a:lnTo>
                    <a:pt x="34" y="71"/>
                  </a:lnTo>
                  <a:lnTo>
                    <a:pt x="34" y="70"/>
                  </a:lnTo>
                  <a:lnTo>
                    <a:pt x="34" y="69"/>
                  </a:lnTo>
                  <a:lnTo>
                    <a:pt x="34" y="66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24" y="65"/>
                  </a:lnTo>
                  <a:lnTo>
                    <a:pt x="20" y="65"/>
                  </a:lnTo>
                  <a:lnTo>
                    <a:pt x="18" y="65"/>
                  </a:lnTo>
                  <a:lnTo>
                    <a:pt x="15" y="65"/>
                  </a:lnTo>
                  <a:lnTo>
                    <a:pt x="14" y="65"/>
                  </a:lnTo>
                  <a:lnTo>
                    <a:pt x="9" y="65"/>
                  </a:lnTo>
                  <a:lnTo>
                    <a:pt x="4" y="65"/>
                  </a:lnTo>
                  <a:lnTo>
                    <a:pt x="3" y="65"/>
                  </a:lnTo>
                  <a:lnTo>
                    <a:pt x="3" y="60"/>
                  </a:lnTo>
                  <a:lnTo>
                    <a:pt x="3" y="57"/>
                  </a:lnTo>
                  <a:lnTo>
                    <a:pt x="3" y="56"/>
                  </a:lnTo>
                  <a:lnTo>
                    <a:pt x="3" y="54"/>
                  </a:lnTo>
                  <a:lnTo>
                    <a:pt x="1" y="53"/>
                  </a:lnTo>
                  <a:lnTo>
                    <a:pt x="1" y="52"/>
                  </a:lnTo>
                  <a:lnTo>
                    <a:pt x="1" y="49"/>
                  </a:lnTo>
                  <a:lnTo>
                    <a:pt x="1" y="46"/>
                  </a:lnTo>
                  <a:lnTo>
                    <a:pt x="1" y="32"/>
                  </a:lnTo>
                  <a:lnTo>
                    <a:pt x="1" y="28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32" y="0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8" y="1"/>
                  </a:lnTo>
                  <a:lnTo>
                    <a:pt x="48" y="10"/>
                  </a:lnTo>
                  <a:lnTo>
                    <a:pt x="48" y="12"/>
                  </a:lnTo>
                  <a:lnTo>
                    <a:pt x="48" y="16"/>
                  </a:lnTo>
                  <a:lnTo>
                    <a:pt x="49" y="25"/>
                  </a:lnTo>
                  <a:lnTo>
                    <a:pt x="49" y="27"/>
                  </a:lnTo>
                  <a:lnTo>
                    <a:pt x="49" y="32"/>
                  </a:lnTo>
                  <a:lnTo>
                    <a:pt x="49" y="33"/>
                  </a:lnTo>
                  <a:lnTo>
                    <a:pt x="49" y="35"/>
                  </a:lnTo>
                  <a:lnTo>
                    <a:pt x="49" y="36"/>
                  </a:lnTo>
                  <a:lnTo>
                    <a:pt x="49" y="37"/>
                  </a:lnTo>
                  <a:lnTo>
                    <a:pt x="49" y="40"/>
                  </a:lnTo>
                  <a:lnTo>
                    <a:pt x="49" y="41"/>
                  </a:lnTo>
                  <a:lnTo>
                    <a:pt x="50" y="43"/>
                  </a:lnTo>
                  <a:lnTo>
                    <a:pt x="50" y="44"/>
                  </a:lnTo>
                  <a:lnTo>
                    <a:pt x="50" y="45"/>
                  </a:lnTo>
                  <a:lnTo>
                    <a:pt x="50" y="46"/>
                  </a:lnTo>
                  <a:lnTo>
                    <a:pt x="50" y="48"/>
                  </a:lnTo>
                  <a:lnTo>
                    <a:pt x="51" y="48"/>
                  </a:lnTo>
                  <a:lnTo>
                    <a:pt x="51" y="49"/>
                  </a:lnTo>
                  <a:lnTo>
                    <a:pt x="51" y="51"/>
                  </a:lnTo>
                  <a:lnTo>
                    <a:pt x="51" y="52"/>
                  </a:lnTo>
                  <a:lnTo>
                    <a:pt x="51" y="53"/>
                  </a:lnTo>
                  <a:lnTo>
                    <a:pt x="51" y="54"/>
                  </a:lnTo>
                  <a:lnTo>
                    <a:pt x="50" y="56"/>
                  </a:lnTo>
                  <a:lnTo>
                    <a:pt x="50" y="57"/>
                  </a:lnTo>
                  <a:lnTo>
                    <a:pt x="51" y="58"/>
                  </a:lnTo>
                  <a:lnTo>
                    <a:pt x="51" y="59"/>
                  </a:lnTo>
                  <a:lnTo>
                    <a:pt x="52" y="59"/>
                  </a:lnTo>
                  <a:lnTo>
                    <a:pt x="52" y="60"/>
                  </a:lnTo>
                  <a:lnTo>
                    <a:pt x="53" y="61"/>
                  </a:lnTo>
                  <a:lnTo>
                    <a:pt x="55" y="61"/>
                  </a:lnTo>
                  <a:lnTo>
                    <a:pt x="56" y="61"/>
                  </a:lnTo>
                  <a:lnTo>
                    <a:pt x="57" y="61"/>
                  </a:lnTo>
                  <a:lnTo>
                    <a:pt x="58" y="61"/>
                  </a:lnTo>
                  <a:lnTo>
                    <a:pt x="59" y="62"/>
                  </a:lnTo>
                  <a:lnTo>
                    <a:pt x="61" y="62"/>
                  </a:lnTo>
                  <a:lnTo>
                    <a:pt x="64" y="63"/>
                  </a:lnTo>
                  <a:lnTo>
                    <a:pt x="65" y="63"/>
                  </a:lnTo>
                  <a:lnTo>
                    <a:pt x="66" y="63"/>
                  </a:lnTo>
                  <a:lnTo>
                    <a:pt x="67" y="63"/>
                  </a:lnTo>
                  <a:lnTo>
                    <a:pt x="69" y="63"/>
                  </a:lnTo>
                  <a:lnTo>
                    <a:pt x="76" y="65"/>
                  </a:lnTo>
                  <a:lnTo>
                    <a:pt x="78" y="65"/>
                  </a:lnTo>
                  <a:lnTo>
                    <a:pt x="79" y="65"/>
                  </a:lnTo>
                  <a:lnTo>
                    <a:pt x="83" y="65"/>
                  </a:lnTo>
                  <a:lnTo>
                    <a:pt x="88" y="65"/>
                  </a:lnTo>
                  <a:lnTo>
                    <a:pt x="91" y="65"/>
                  </a:lnTo>
                  <a:lnTo>
                    <a:pt x="92" y="65"/>
                  </a:lnTo>
                  <a:lnTo>
                    <a:pt x="94" y="65"/>
                  </a:lnTo>
                  <a:lnTo>
                    <a:pt x="98" y="65"/>
                  </a:lnTo>
                  <a:lnTo>
                    <a:pt x="99" y="65"/>
                  </a:lnTo>
                  <a:lnTo>
                    <a:pt x="100" y="65"/>
                  </a:lnTo>
                  <a:lnTo>
                    <a:pt x="103" y="65"/>
                  </a:lnTo>
                  <a:lnTo>
                    <a:pt x="110" y="63"/>
                  </a:lnTo>
                  <a:lnTo>
                    <a:pt x="111" y="63"/>
                  </a:lnTo>
                  <a:lnTo>
                    <a:pt x="113" y="63"/>
                  </a:lnTo>
                  <a:lnTo>
                    <a:pt x="120" y="63"/>
                  </a:lnTo>
                  <a:lnTo>
                    <a:pt x="122" y="63"/>
                  </a:lnTo>
                  <a:lnTo>
                    <a:pt x="127" y="63"/>
                  </a:lnTo>
                  <a:lnTo>
                    <a:pt x="130" y="63"/>
                  </a:lnTo>
                  <a:lnTo>
                    <a:pt x="131" y="63"/>
                  </a:lnTo>
                  <a:lnTo>
                    <a:pt x="131" y="65"/>
                  </a:lnTo>
                  <a:lnTo>
                    <a:pt x="133" y="65"/>
                  </a:lnTo>
                  <a:lnTo>
                    <a:pt x="133" y="63"/>
                  </a:lnTo>
                  <a:lnTo>
                    <a:pt x="134" y="63"/>
                  </a:lnTo>
                  <a:lnTo>
                    <a:pt x="135" y="63"/>
                  </a:lnTo>
                  <a:lnTo>
                    <a:pt x="135" y="65"/>
                  </a:lnTo>
                  <a:lnTo>
                    <a:pt x="136" y="63"/>
                  </a:lnTo>
                  <a:lnTo>
                    <a:pt x="141" y="63"/>
                  </a:lnTo>
                  <a:lnTo>
                    <a:pt x="142" y="63"/>
                  </a:lnTo>
                  <a:lnTo>
                    <a:pt x="143" y="63"/>
                  </a:lnTo>
                  <a:lnTo>
                    <a:pt x="146" y="63"/>
                  </a:lnTo>
                  <a:lnTo>
                    <a:pt x="147" y="63"/>
                  </a:lnTo>
                  <a:lnTo>
                    <a:pt x="150" y="63"/>
                  </a:lnTo>
                  <a:lnTo>
                    <a:pt x="153" y="63"/>
                  </a:lnTo>
                  <a:lnTo>
                    <a:pt x="155" y="63"/>
                  </a:lnTo>
                  <a:lnTo>
                    <a:pt x="156" y="63"/>
                  </a:lnTo>
                  <a:lnTo>
                    <a:pt x="157" y="63"/>
                  </a:lnTo>
                  <a:lnTo>
                    <a:pt x="159" y="63"/>
                  </a:lnTo>
                  <a:lnTo>
                    <a:pt x="160" y="63"/>
                  </a:lnTo>
                  <a:lnTo>
                    <a:pt x="161" y="63"/>
                  </a:lnTo>
                  <a:lnTo>
                    <a:pt x="162" y="63"/>
                  </a:lnTo>
                  <a:close/>
                  <a:moveTo>
                    <a:pt x="157" y="110"/>
                  </a:moveTo>
                  <a:lnTo>
                    <a:pt x="157" y="112"/>
                  </a:lnTo>
                  <a:lnTo>
                    <a:pt x="155" y="112"/>
                  </a:lnTo>
                  <a:lnTo>
                    <a:pt x="154" y="112"/>
                  </a:lnTo>
                  <a:lnTo>
                    <a:pt x="147" y="112"/>
                  </a:lnTo>
                  <a:lnTo>
                    <a:pt x="146" y="112"/>
                  </a:lnTo>
                  <a:lnTo>
                    <a:pt x="142" y="112"/>
                  </a:lnTo>
                  <a:lnTo>
                    <a:pt x="142" y="113"/>
                  </a:lnTo>
                  <a:lnTo>
                    <a:pt x="142" y="116"/>
                  </a:lnTo>
                  <a:lnTo>
                    <a:pt x="142" y="117"/>
                  </a:lnTo>
                  <a:lnTo>
                    <a:pt x="142" y="119"/>
                  </a:lnTo>
                  <a:lnTo>
                    <a:pt x="142" y="120"/>
                  </a:lnTo>
                  <a:lnTo>
                    <a:pt x="144" y="120"/>
                  </a:lnTo>
                  <a:lnTo>
                    <a:pt x="145" y="120"/>
                  </a:lnTo>
                  <a:lnTo>
                    <a:pt x="146" y="120"/>
                  </a:lnTo>
                  <a:lnTo>
                    <a:pt x="148" y="120"/>
                  </a:lnTo>
                  <a:lnTo>
                    <a:pt x="154" y="120"/>
                  </a:lnTo>
                  <a:lnTo>
                    <a:pt x="156" y="120"/>
                  </a:lnTo>
                  <a:lnTo>
                    <a:pt x="163" y="120"/>
                  </a:lnTo>
                  <a:lnTo>
                    <a:pt x="164" y="120"/>
                  </a:lnTo>
                  <a:lnTo>
                    <a:pt x="164" y="119"/>
                  </a:lnTo>
                  <a:lnTo>
                    <a:pt x="164" y="118"/>
                  </a:lnTo>
                  <a:lnTo>
                    <a:pt x="164" y="117"/>
                  </a:lnTo>
                  <a:lnTo>
                    <a:pt x="164" y="116"/>
                  </a:lnTo>
                  <a:lnTo>
                    <a:pt x="163" y="116"/>
                  </a:lnTo>
                  <a:lnTo>
                    <a:pt x="163" y="113"/>
                  </a:lnTo>
                  <a:lnTo>
                    <a:pt x="163" y="112"/>
                  </a:lnTo>
                  <a:lnTo>
                    <a:pt x="163" y="111"/>
                  </a:lnTo>
                  <a:lnTo>
                    <a:pt x="163" y="110"/>
                  </a:lnTo>
                  <a:lnTo>
                    <a:pt x="163" y="109"/>
                  </a:lnTo>
                  <a:lnTo>
                    <a:pt x="163" y="107"/>
                  </a:lnTo>
                  <a:lnTo>
                    <a:pt x="163" y="105"/>
                  </a:lnTo>
                  <a:lnTo>
                    <a:pt x="163" y="104"/>
                  </a:lnTo>
                  <a:lnTo>
                    <a:pt x="157" y="104"/>
                  </a:lnTo>
                  <a:lnTo>
                    <a:pt x="157" y="105"/>
                  </a:lnTo>
                  <a:lnTo>
                    <a:pt x="156" y="105"/>
                  </a:lnTo>
                  <a:lnTo>
                    <a:pt x="157" y="110"/>
                  </a:ln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845" name="Freeform 7118">
              <a:extLst>
                <a:ext uri="{FF2B5EF4-FFF2-40B4-BE49-F238E27FC236}">
                  <a16:creationId xmlns:a16="http://schemas.microsoft.com/office/drawing/2014/main" id="{912483A4-3E38-E021-CAF9-C348876A5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0055" y="1161853"/>
              <a:ext cx="411584" cy="274389"/>
            </a:xfrm>
            <a:custGeom>
              <a:avLst/>
              <a:gdLst>
                <a:gd name="T0" fmla="*/ 182 w 204"/>
                <a:gd name="T1" fmla="*/ 43 h 136"/>
                <a:gd name="T2" fmla="*/ 182 w 204"/>
                <a:gd name="T3" fmla="*/ 57 h 136"/>
                <a:gd name="T4" fmla="*/ 184 w 204"/>
                <a:gd name="T5" fmla="*/ 67 h 136"/>
                <a:gd name="T6" fmla="*/ 194 w 204"/>
                <a:gd name="T7" fmla="*/ 67 h 136"/>
                <a:gd name="T8" fmla="*/ 198 w 204"/>
                <a:gd name="T9" fmla="*/ 69 h 136"/>
                <a:gd name="T10" fmla="*/ 204 w 204"/>
                <a:gd name="T11" fmla="*/ 69 h 136"/>
                <a:gd name="T12" fmla="*/ 189 w 204"/>
                <a:gd name="T13" fmla="*/ 79 h 136"/>
                <a:gd name="T14" fmla="*/ 178 w 204"/>
                <a:gd name="T15" fmla="*/ 88 h 136"/>
                <a:gd name="T16" fmla="*/ 178 w 204"/>
                <a:gd name="T17" fmla="*/ 87 h 136"/>
                <a:gd name="T18" fmla="*/ 174 w 204"/>
                <a:gd name="T19" fmla="*/ 92 h 136"/>
                <a:gd name="T20" fmla="*/ 167 w 204"/>
                <a:gd name="T21" fmla="*/ 96 h 136"/>
                <a:gd name="T22" fmla="*/ 166 w 204"/>
                <a:gd name="T23" fmla="*/ 100 h 136"/>
                <a:gd name="T24" fmla="*/ 160 w 204"/>
                <a:gd name="T25" fmla="*/ 104 h 136"/>
                <a:gd name="T26" fmla="*/ 138 w 204"/>
                <a:gd name="T27" fmla="*/ 125 h 136"/>
                <a:gd name="T28" fmla="*/ 129 w 204"/>
                <a:gd name="T29" fmla="*/ 134 h 136"/>
                <a:gd name="T30" fmla="*/ 117 w 204"/>
                <a:gd name="T31" fmla="*/ 135 h 136"/>
                <a:gd name="T32" fmla="*/ 100 w 204"/>
                <a:gd name="T33" fmla="*/ 135 h 136"/>
                <a:gd name="T34" fmla="*/ 83 w 204"/>
                <a:gd name="T35" fmla="*/ 136 h 136"/>
                <a:gd name="T36" fmla="*/ 69 w 204"/>
                <a:gd name="T37" fmla="*/ 134 h 136"/>
                <a:gd name="T38" fmla="*/ 68 w 204"/>
                <a:gd name="T39" fmla="*/ 128 h 136"/>
                <a:gd name="T40" fmla="*/ 59 w 204"/>
                <a:gd name="T41" fmla="*/ 128 h 136"/>
                <a:gd name="T42" fmla="*/ 50 w 204"/>
                <a:gd name="T43" fmla="*/ 129 h 136"/>
                <a:gd name="T44" fmla="*/ 44 w 204"/>
                <a:gd name="T45" fmla="*/ 129 h 136"/>
                <a:gd name="T46" fmla="*/ 33 w 204"/>
                <a:gd name="T47" fmla="*/ 129 h 136"/>
                <a:gd name="T48" fmla="*/ 27 w 204"/>
                <a:gd name="T49" fmla="*/ 131 h 136"/>
                <a:gd name="T50" fmla="*/ 24 w 204"/>
                <a:gd name="T51" fmla="*/ 131 h 136"/>
                <a:gd name="T52" fmla="*/ 21 w 204"/>
                <a:gd name="T53" fmla="*/ 131 h 136"/>
                <a:gd name="T54" fmla="*/ 17 w 204"/>
                <a:gd name="T55" fmla="*/ 131 h 136"/>
                <a:gd name="T56" fmla="*/ 10 w 204"/>
                <a:gd name="T57" fmla="*/ 132 h 136"/>
                <a:gd name="T58" fmla="*/ 7 w 204"/>
                <a:gd name="T59" fmla="*/ 132 h 136"/>
                <a:gd name="T60" fmla="*/ 5 w 204"/>
                <a:gd name="T61" fmla="*/ 132 h 136"/>
                <a:gd name="T62" fmla="*/ 3 w 204"/>
                <a:gd name="T63" fmla="*/ 132 h 136"/>
                <a:gd name="T64" fmla="*/ 2 w 204"/>
                <a:gd name="T65" fmla="*/ 132 h 136"/>
                <a:gd name="T66" fmla="*/ 0 w 204"/>
                <a:gd name="T67" fmla="*/ 118 h 136"/>
                <a:gd name="T68" fmla="*/ 24 w 204"/>
                <a:gd name="T69" fmla="*/ 106 h 136"/>
                <a:gd name="T70" fmla="*/ 33 w 204"/>
                <a:gd name="T71" fmla="*/ 99 h 136"/>
                <a:gd name="T72" fmla="*/ 31 w 204"/>
                <a:gd name="T73" fmla="*/ 81 h 136"/>
                <a:gd name="T74" fmla="*/ 30 w 204"/>
                <a:gd name="T75" fmla="*/ 70 h 136"/>
                <a:gd name="T76" fmla="*/ 30 w 204"/>
                <a:gd name="T77" fmla="*/ 65 h 136"/>
                <a:gd name="T78" fmla="*/ 30 w 204"/>
                <a:gd name="T79" fmla="*/ 56 h 136"/>
                <a:gd name="T80" fmla="*/ 29 w 204"/>
                <a:gd name="T81" fmla="*/ 46 h 136"/>
                <a:gd name="T82" fmla="*/ 29 w 204"/>
                <a:gd name="T83" fmla="*/ 26 h 136"/>
                <a:gd name="T84" fmla="*/ 29 w 204"/>
                <a:gd name="T85" fmla="*/ 10 h 136"/>
                <a:gd name="T86" fmla="*/ 29 w 204"/>
                <a:gd name="T87" fmla="*/ 4 h 136"/>
                <a:gd name="T88" fmla="*/ 61 w 204"/>
                <a:gd name="T89" fmla="*/ 3 h 136"/>
                <a:gd name="T90" fmla="*/ 83 w 204"/>
                <a:gd name="T91" fmla="*/ 2 h 136"/>
                <a:gd name="T92" fmla="*/ 91 w 204"/>
                <a:gd name="T93" fmla="*/ 2 h 136"/>
                <a:gd name="T94" fmla="*/ 98 w 204"/>
                <a:gd name="T95" fmla="*/ 2 h 136"/>
                <a:gd name="T96" fmla="*/ 124 w 204"/>
                <a:gd name="T97" fmla="*/ 1 h 136"/>
                <a:gd name="T98" fmla="*/ 128 w 204"/>
                <a:gd name="T99" fmla="*/ 1 h 136"/>
                <a:gd name="T100" fmla="*/ 139 w 204"/>
                <a:gd name="T101" fmla="*/ 1 h 136"/>
                <a:gd name="T102" fmla="*/ 158 w 204"/>
                <a:gd name="T103" fmla="*/ 1 h 136"/>
                <a:gd name="T104" fmla="*/ 173 w 204"/>
                <a:gd name="T105" fmla="*/ 0 h 136"/>
                <a:gd name="T106" fmla="*/ 181 w 204"/>
                <a:gd name="T107" fmla="*/ 0 h 136"/>
                <a:gd name="T108" fmla="*/ 189 w 204"/>
                <a:gd name="T109" fmla="*/ 1 h 136"/>
                <a:gd name="T110" fmla="*/ 187 w 204"/>
                <a:gd name="T111" fmla="*/ 6 h 136"/>
                <a:gd name="T112" fmla="*/ 189 w 204"/>
                <a:gd name="T113" fmla="*/ 21 h 136"/>
                <a:gd name="T114" fmla="*/ 187 w 204"/>
                <a:gd name="T115" fmla="*/ 27 h 136"/>
                <a:gd name="T116" fmla="*/ 187 w 204"/>
                <a:gd name="T117" fmla="*/ 3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4" h="136">
                  <a:moveTo>
                    <a:pt x="184" y="34"/>
                  </a:moveTo>
                  <a:lnTo>
                    <a:pt x="183" y="34"/>
                  </a:lnTo>
                  <a:lnTo>
                    <a:pt x="181" y="34"/>
                  </a:lnTo>
                  <a:lnTo>
                    <a:pt x="182" y="37"/>
                  </a:lnTo>
                  <a:lnTo>
                    <a:pt x="182" y="40"/>
                  </a:lnTo>
                  <a:lnTo>
                    <a:pt x="182" y="41"/>
                  </a:lnTo>
                  <a:lnTo>
                    <a:pt x="182" y="42"/>
                  </a:lnTo>
                  <a:lnTo>
                    <a:pt x="182" y="43"/>
                  </a:lnTo>
                  <a:lnTo>
                    <a:pt x="182" y="44"/>
                  </a:lnTo>
                  <a:lnTo>
                    <a:pt x="182" y="45"/>
                  </a:lnTo>
                  <a:lnTo>
                    <a:pt x="182" y="48"/>
                  </a:lnTo>
                  <a:lnTo>
                    <a:pt x="182" y="51"/>
                  </a:lnTo>
                  <a:lnTo>
                    <a:pt x="182" y="52"/>
                  </a:lnTo>
                  <a:lnTo>
                    <a:pt x="182" y="54"/>
                  </a:lnTo>
                  <a:lnTo>
                    <a:pt x="182" y="56"/>
                  </a:lnTo>
                  <a:lnTo>
                    <a:pt x="182" y="57"/>
                  </a:lnTo>
                  <a:lnTo>
                    <a:pt x="182" y="59"/>
                  </a:lnTo>
                  <a:lnTo>
                    <a:pt x="182" y="60"/>
                  </a:lnTo>
                  <a:lnTo>
                    <a:pt x="182" y="62"/>
                  </a:lnTo>
                  <a:lnTo>
                    <a:pt x="182" y="64"/>
                  </a:lnTo>
                  <a:lnTo>
                    <a:pt x="182" y="64"/>
                  </a:lnTo>
                  <a:lnTo>
                    <a:pt x="182" y="65"/>
                  </a:lnTo>
                  <a:lnTo>
                    <a:pt x="182" y="67"/>
                  </a:lnTo>
                  <a:lnTo>
                    <a:pt x="184" y="67"/>
                  </a:lnTo>
                  <a:lnTo>
                    <a:pt x="186" y="67"/>
                  </a:lnTo>
                  <a:lnTo>
                    <a:pt x="189" y="67"/>
                  </a:lnTo>
                  <a:lnTo>
                    <a:pt x="189" y="67"/>
                  </a:lnTo>
                  <a:lnTo>
                    <a:pt x="189" y="67"/>
                  </a:lnTo>
                  <a:lnTo>
                    <a:pt x="191" y="67"/>
                  </a:lnTo>
                  <a:lnTo>
                    <a:pt x="191" y="67"/>
                  </a:lnTo>
                  <a:lnTo>
                    <a:pt x="192" y="66"/>
                  </a:lnTo>
                  <a:lnTo>
                    <a:pt x="194" y="67"/>
                  </a:lnTo>
                  <a:lnTo>
                    <a:pt x="194" y="67"/>
                  </a:lnTo>
                  <a:lnTo>
                    <a:pt x="195" y="67"/>
                  </a:lnTo>
                  <a:lnTo>
                    <a:pt x="197" y="68"/>
                  </a:lnTo>
                  <a:lnTo>
                    <a:pt x="198" y="69"/>
                  </a:lnTo>
                  <a:lnTo>
                    <a:pt x="198" y="69"/>
                  </a:lnTo>
                  <a:lnTo>
                    <a:pt x="198" y="69"/>
                  </a:lnTo>
                  <a:lnTo>
                    <a:pt x="198" y="69"/>
                  </a:lnTo>
                  <a:lnTo>
                    <a:pt x="198" y="69"/>
                  </a:lnTo>
                  <a:lnTo>
                    <a:pt x="198" y="69"/>
                  </a:lnTo>
                  <a:lnTo>
                    <a:pt x="199" y="69"/>
                  </a:lnTo>
                  <a:lnTo>
                    <a:pt x="200" y="70"/>
                  </a:lnTo>
                  <a:lnTo>
                    <a:pt x="201" y="70"/>
                  </a:lnTo>
                  <a:lnTo>
                    <a:pt x="201" y="70"/>
                  </a:lnTo>
                  <a:lnTo>
                    <a:pt x="203" y="69"/>
                  </a:lnTo>
                  <a:lnTo>
                    <a:pt x="203" y="69"/>
                  </a:lnTo>
                  <a:lnTo>
                    <a:pt x="204" y="69"/>
                  </a:lnTo>
                  <a:lnTo>
                    <a:pt x="201" y="73"/>
                  </a:lnTo>
                  <a:lnTo>
                    <a:pt x="200" y="74"/>
                  </a:lnTo>
                  <a:lnTo>
                    <a:pt x="199" y="75"/>
                  </a:lnTo>
                  <a:lnTo>
                    <a:pt x="198" y="75"/>
                  </a:lnTo>
                  <a:lnTo>
                    <a:pt x="197" y="76"/>
                  </a:lnTo>
                  <a:lnTo>
                    <a:pt x="191" y="78"/>
                  </a:lnTo>
                  <a:lnTo>
                    <a:pt x="190" y="78"/>
                  </a:lnTo>
                  <a:lnTo>
                    <a:pt x="189" y="79"/>
                  </a:lnTo>
                  <a:lnTo>
                    <a:pt x="187" y="79"/>
                  </a:lnTo>
                  <a:lnTo>
                    <a:pt x="187" y="81"/>
                  </a:lnTo>
                  <a:lnTo>
                    <a:pt x="186" y="82"/>
                  </a:lnTo>
                  <a:lnTo>
                    <a:pt x="185" y="82"/>
                  </a:lnTo>
                  <a:lnTo>
                    <a:pt x="184" y="84"/>
                  </a:lnTo>
                  <a:lnTo>
                    <a:pt x="178" y="88"/>
                  </a:lnTo>
                  <a:lnTo>
                    <a:pt x="178" y="88"/>
                  </a:lnTo>
                  <a:lnTo>
                    <a:pt x="178" y="88"/>
                  </a:lnTo>
                  <a:lnTo>
                    <a:pt x="178" y="87"/>
                  </a:lnTo>
                  <a:lnTo>
                    <a:pt x="178" y="87"/>
                  </a:lnTo>
                  <a:lnTo>
                    <a:pt x="178" y="87"/>
                  </a:lnTo>
                  <a:lnTo>
                    <a:pt x="178" y="86"/>
                  </a:lnTo>
                  <a:lnTo>
                    <a:pt x="178" y="87"/>
                  </a:lnTo>
                  <a:lnTo>
                    <a:pt x="178" y="87"/>
                  </a:lnTo>
                  <a:lnTo>
                    <a:pt x="178" y="87"/>
                  </a:lnTo>
                  <a:lnTo>
                    <a:pt x="178" y="87"/>
                  </a:lnTo>
                  <a:lnTo>
                    <a:pt x="178" y="87"/>
                  </a:lnTo>
                  <a:lnTo>
                    <a:pt x="178" y="87"/>
                  </a:lnTo>
                  <a:lnTo>
                    <a:pt x="175" y="91"/>
                  </a:lnTo>
                  <a:lnTo>
                    <a:pt x="175" y="91"/>
                  </a:lnTo>
                  <a:lnTo>
                    <a:pt x="175" y="91"/>
                  </a:lnTo>
                  <a:lnTo>
                    <a:pt x="174" y="91"/>
                  </a:lnTo>
                  <a:lnTo>
                    <a:pt x="174" y="91"/>
                  </a:lnTo>
                  <a:lnTo>
                    <a:pt x="174" y="92"/>
                  </a:lnTo>
                  <a:lnTo>
                    <a:pt x="173" y="92"/>
                  </a:lnTo>
                  <a:lnTo>
                    <a:pt x="172" y="92"/>
                  </a:lnTo>
                  <a:lnTo>
                    <a:pt x="172" y="92"/>
                  </a:lnTo>
                  <a:lnTo>
                    <a:pt x="167" y="92"/>
                  </a:lnTo>
                  <a:lnTo>
                    <a:pt x="167" y="92"/>
                  </a:lnTo>
                  <a:lnTo>
                    <a:pt x="167" y="94"/>
                  </a:lnTo>
                  <a:lnTo>
                    <a:pt x="167" y="96"/>
                  </a:lnTo>
                  <a:lnTo>
                    <a:pt x="167" y="96"/>
                  </a:lnTo>
                  <a:lnTo>
                    <a:pt x="167" y="98"/>
                  </a:lnTo>
                  <a:lnTo>
                    <a:pt x="167" y="98"/>
                  </a:lnTo>
                  <a:lnTo>
                    <a:pt x="167" y="98"/>
                  </a:lnTo>
                  <a:lnTo>
                    <a:pt x="167" y="99"/>
                  </a:lnTo>
                  <a:lnTo>
                    <a:pt x="167" y="99"/>
                  </a:lnTo>
                  <a:lnTo>
                    <a:pt x="166" y="99"/>
                  </a:lnTo>
                  <a:lnTo>
                    <a:pt x="166" y="99"/>
                  </a:lnTo>
                  <a:lnTo>
                    <a:pt x="166" y="100"/>
                  </a:lnTo>
                  <a:lnTo>
                    <a:pt x="165" y="100"/>
                  </a:lnTo>
                  <a:lnTo>
                    <a:pt x="164" y="101"/>
                  </a:lnTo>
                  <a:lnTo>
                    <a:pt x="163" y="102"/>
                  </a:lnTo>
                  <a:lnTo>
                    <a:pt x="163" y="103"/>
                  </a:lnTo>
                  <a:lnTo>
                    <a:pt x="161" y="103"/>
                  </a:lnTo>
                  <a:lnTo>
                    <a:pt x="160" y="104"/>
                  </a:lnTo>
                  <a:lnTo>
                    <a:pt x="160" y="104"/>
                  </a:lnTo>
                  <a:lnTo>
                    <a:pt x="160" y="104"/>
                  </a:lnTo>
                  <a:lnTo>
                    <a:pt x="159" y="106"/>
                  </a:lnTo>
                  <a:lnTo>
                    <a:pt x="157" y="108"/>
                  </a:lnTo>
                  <a:lnTo>
                    <a:pt x="145" y="119"/>
                  </a:lnTo>
                  <a:lnTo>
                    <a:pt x="143" y="120"/>
                  </a:lnTo>
                  <a:lnTo>
                    <a:pt x="142" y="121"/>
                  </a:lnTo>
                  <a:lnTo>
                    <a:pt x="139" y="125"/>
                  </a:lnTo>
                  <a:lnTo>
                    <a:pt x="138" y="125"/>
                  </a:lnTo>
                  <a:lnTo>
                    <a:pt x="138" y="125"/>
                  </a:lnTo>
                  <a:lnTo>
                    <a:pt x="138" y="126"/>
                  </a:lnTo>
                  <a:lnTo>
                    <a:pt x="138" y="126"/>
                  </a:lnTo>
                  <a:lnTo>
                    <a:pt x="137" y="126"/>
                  </a:lnTo>
                  <a:lnTo>
                    <a:pt x="131" y="132"/>
                  </a:lnTo>
                  <a:lnTo>
                    <a:pt x="129" y="134"/>
                  </a:lnTo>
                  <a:lnTo>
                    <a:pt x="129" y="134"/>
                  </a:lnTo>
                  <a:lnTo>
                    <a:pt x="129" y="134"/>
                  </a:lnTo>
                  <a:lnTo>
                    <a:pt x="129" y="134"/>
                  </a:lnTo>
                  <a:lnTo>
                    <a:pt x="128" y="134"/>
                  </a:lnTo>
                  <a:lnTo>
                    <a:pt x="126" y="134"/>
                  </a:lnTo>
                  <a:lnTo>
                    <a:pt x="125" y="134"/>
                  </a:lnTo>
                  <a:lnTo>
                    <a:pt x="123" y="134"/>
                  </a:lnTo>
                  <a:lnTo>
                    <a:pt x="122" y="134"/>
                  </a:lnTo>
                  <a:lnTo>
                    <a:pt x="121" y="134"/>
                  </a:lnTo>
                  <a:lnTo>
                    <a:pt x="120" y="134"/>
                  </a:lnTo>
                  <a:lnTo>
                    <a:pt x="117" y="135"/>
                  </a:lnTo>
                  <a:lnTo>
                    <a:pt x="116" y="135"/>
                  </a:lnTo>
                  <a:lnTo>
                    <a:pt x="116" y="135"/>
                  </a:lnTo>
                  <a:lnTo>
                    <a:pt x="114" y="135"/>
                  </a:lnTo>
                  <a:lnTo>
                    <a:pt x="113" y="135"/>
                  </a:lnTo>
                  <a:lnTo>
                    <a:pt x="108" y="135"/>
                  </a:lnTo>
                  <a:lnTo>
                    <a:pt x="105" y="135"/>
                  </a:lnTo>
                  <a:lnTo>
                    <a:pt x="104" y="135"/>
                  </a:lnTo>
                  <a:lnTo>
                    <a:pt x="100" y="135"/>
                  </a:lnTo>
                  <a:lnTo>
                    <a:pt x="100" y="135"/>
                  </a:lnTo>
                  <a:lnTo>
                    <a:pt x="97" y="135"/>
                  </a:lnTo>
                  <a:lnTo>
                    <a:pt x="97" y="135"/>
                  </a:lnTo>
                  <a:lnTo>
                    <a:pt x="94" y="135"/>
                  </a:lnTo>
                  <a:lnTo>
                    <a:pt x="92" y="135"/>
                  </a:lnTo>
                  <a:lnTo>
                    <a:pt x="89" y="135"/>
                  </a:lnTo>
                  <a:lnTo>
                    <a:pt x="86" y="136"/>
                  </a:lnTo>
                  <a:lnTo>
                    <a:pt x="83" y="136"/>
                  </a:lnTo>
                  <a:lnTo>
                    <a:pt x="81" y="136"/>
                  </a:lnTo>
                  <a:lnTo>
                    <a:pt x="77" y="136"/>
                  </a:lnTo>
                  <a:lnTo>
                    <a:pt x="76" y="136"/>
                  </a:lnTo>
                  <a:lnTo>
                    <a:pt x="72" y="136"/>
                  </a:lnTo>
                  <a:lnTo>
                    <a:pt x="70" y="136"/>
                  </a:lnTo>
                  <a:lnTo>
                    <a:pt x="70" y="136"/>
                  </a:lnTo>
                  <a:lnTo>
                    <a:pt x="69" y="136"/>
                  </a:lnTo>
                  <a:lnTo>
                    <a:pt x="69" y="134"/>
                  </a:lnTo>
                  <a:lnTo>
                    <a:pt x="69" y="133"/>
                  </a:lnTo>
                  <a:lnTo>
                    <a:pt x="69" y="133"/>
                  </a:lnTo>
                  <a:lnTo>
                    <a:pt x="69" y="132"/>
                  </a:lnTo>
                  <a:lnTo>
                    <a:pt x="69" y="132"/>
                  </a:lnTo>
                  <a:lnTo>
                    <a:pt x="69" y="128"/>
                  </a:lnTo>
                  <a:lnTo>
                    <a:pt x="69" y="128"/>
                  </a:lnTo>
                  <a:lnTo>
                    <a:pt x="69" y="128"/>
                  </a:lnTo>
                  <a:lnTo>
                    <a:pt x="68" y="128"/>
                  </a:lnTo>
                  <a:lnTo>
                    <a:pt x="66" y="128"/>
                  </a:lnTo>
                  <a:lnTo>
                    <a:pt x="65" y="128"/>
                  </a:lnTo>
                  <a:lnTo>
                    <a:pt x="65" y="128"/>
                  </a:lnTo>
                  <a:lnTo>
                    <a:pt x="64" y="128"/>
                  </a:lnTo>
                  <a:lnTo>
                    <a:pt x="63" y="128"/>
                  </a:lnTo>
                  <a:lnTo>
                    <a:pt x="61" y="128"/>
                  </a:lnTo>
                  <a:lnTo>
                    <a:pt x="60" y="128"/>
                  </a:lnTo>
                  <a:lnTo>
                    <a:pt x="59" y="128"/>
                  </a:lnTo>
                  <a:lnTo>
                    <a:pt x="59" y="128"/>
                  </a:lnTo>
                  <a:lnTo>
                    <a:pt x="57" y="128"/>
                  </a:lnTo>
                  <a:lnTo>
                    <a:pt x="56" y="128"/>
                  </a:lnTo>
                  <a:lnTo>
                    <a:pt x="54" y="128"/>
                  </a:lnTo>
                  <a:lnTo>
                    <a:pt x="52" y="129"/>
                  </a:lnTo>
                  <a:lnTo>
                    <a:pt x="52" y="129"/>
                  </a:lnTo>
                  <a:lnTo>
                    <a:pt x="50" y="129"/>
                  </a:lnTo>
                  <a:lnTo>
                    <a:pt x="50" y="129"/>
                  </a:lnTo>
                  <a:lnTo>
                    <a:pt x="50" y="129"/>
                  </a:lnTo>
                  <a:lnTo>
                    <a:pt x="48" y="129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5" y="129"/>
                  </a:lnTo>
                  <a:lnTo>
                    <a:pt x="44" y="129"/>
                  </a:lnTo>
                  <a:lnTo>
                    <a:pt x="44" y="129"/>
                  </a:lnTo>
                  <a:lnTo>
                    <a:pt x="43" y="129"/>
                  </a:lnTo>
                  <a:lnTo>
                    <a:pt x="37" y="129"/>
                  </a:lnTo>
                  <a:lnTo>
                    <a:pt x="34" y="129"/>
                  </a:lnTo>
                  <a:lnTo>
                    <a:pt x="34" y="129"/>
                  </a:lnTo>
                  <a:lnTo>
                    <a:pt x="33" y="129"/>
                  </a:lnTo>
                  <a:lnTo>
                    <a:pt x="33" y="129"/>
                  </a:lnTo>
                  <a:lnTo>
                    <a:pt x="33" y="129"/>
                  </a:lnTo>
                  <a:lnTo>
                    <a:pt x="33" y="129"/>
                  </a:lnTo>
                  <a:lnTo>
                    <a:pt x="30" y="129"/>
                  </a:lnTo>
                  <a:lnTo>
                    <a:pt x="29" y="129"/>
                  </a:lnTo>
                  <a:lnTo>
                    <a:pt x="28" y="131"/>
                  </a:lnTo>
                  <a:lnTo>
                    <a:pt x="27" y="131"/>
                  </a:lnTo>
                  <a:lnTo>
                    <a:pt x="27" y="131"/>
                  </a:lnTo>
                  <a:lnTo>
                    <a:pt x="27" y="131"/>
                  </a:lnTo>
                  <a:lnTo>
                    <a:pt x="27" y="131"/>
                  </a:lnTo>
                  <a:lnTo>
                    <a:pt x="26" y="131"/>
                  </a:lnTo>
                  <a:lnTo>
                    <a:pt x="26" y="131"/>
                  </a:lnTo>
                  <a:lnTo>
                    <a:pt x="26" y="131"/>
                  </a:lnTo>
                  <a:lnTo>
                    <a:pt x="25" y="131"/>
                  </a:lnTo>
                  <a:lnTo>
                    <a:pt x="25" y="131"/>
                  </a:lnTo>
                  <a:lnTo>
                    <a:pt x="25" y="131"/>
                  </a:lnTo>
                  <a:lnTo>
                    <a:pt x="24" y="131"/>
                  </a:lnTo>
                  <a:lnTo>
                    <a:pt x="24" y="131"/>
                  </a:lnTo>
                  <a:lnTo>
                    <a:pt x="24" y="131"/>
                  </a:lnTo>
                  <a:lnTo>
                    <a:pt x="24" y="131"/>
                  </a:lnTo>
                  <a:lnTo>
                    <a:pt x="22" y="131"/>
                  </a:lnTo>
                  <a:lnTo>
                    <a:pt x="22" y="131"/>
                  </a:lnTo>
                  <a:lnTo>
                    <a:pt x="22" y="131"/>
                  </a:lnTo>
                  <a:lnTo>
                    <a:pt x="22" y="131"/>
                  </a:lnTo>
                  <a:lnTo>
                    <a:pt x="22" y="131"/>
                  </a:lnTo>
                  <a:lnTo>
                    <a:pt x="21" y="131"/>
                  </a:lnTo>
                  <a:lnTo>
                    <a:pt x="21" y="131"/>
                  </a:lnTo>
                  <a:lnTo>
                    <a:pt x="19" y="131"/>
                  </a:lnTo>
                  <a:lnTo>
                    <a:pt x="19" y="131"/>
                  </a:lnTo>
                  <a:lnTo>
                    <a:pt x="18" y="131"/>
                  </a:lnTo>
                  <a:lnTo>
                    <a:pt x="17" y="131"/>
                  </a:lnTo>
                  <a:lnTo>
                    <a:pt x="17" y="131"/>
                  </a:lnTo>
                  <a:lnTo>
                    <a:pt x="17" y="131"/>
                  </a:lnTo>
                  <a:lnTo>
                    <a:pt x="17" y="131"/>
                  </a:lnTo>
                  <a:lnTo>
                    <a:pt x="16" y="131"/>
                  </a:lnTo>
                  <a:lnTo>
                    <a:pt x="14" y="131"/>
                  </a:lnTo>
                  <a:lnTo>
                    <a:pt x="12" y="131"/>
                  </a:lnTo>
                  <a:lnTo>
                    <a:pt x="11" y="131"/>
                  </a:lnTo>
                  <a:lnTo>
                    <a:pt x="11" y="131"/>
                  </a:lnTo>
                  <a:lnTo>
                    <a:pt x="11" y="132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9" y="132"/>
                  </a:lnTo>
                  <a:lnTo>
                    <a:pt x="9" y="132"/>
                  </a:lnTo>
                  <a:lnTo>
                    <a:pt x="8" y="132"/>
                  </a:lnTo>
                  <a:lnTo>
                    <a:pt x="8" y="132"/>
                  </a:lnTo>
                  <a:lnTo>
                    <a:pt x="7" y="132"/>
                  </a:lnTo>
                  <a:lnTo>
                    <a:pt x="7" y="132"/>
                  </a:lnTo>
                  <a:lnTo>
                    <a:pt x="7" y="132"/>
                  </a:lnTo>
                  <a:lnTo>
                    <a:pt x="7" y="132"/>
                  </a:lnTo>
                  <a:lnTo>
                    <a:pt x="7" y="132"/>
                  </a:lnTo>
                  <a:lnTo>
                    <a:pt x="7" y="132"/>
                  </a:lnTo>
                  <a:lnTo>
                    <a:pt x="7" y="132"/>
                  </a:lnTo>
                  <a:lnTo>
                    <a:pt x="5" y="132"/>
                  </a:lnTo>
                  <a:lnTo>
                    <a:pt x="5" y="132"/>
                  </a:lnTo>
                  <a:lnTo>
                    <a:pt x="5" y="132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3" y="132"/>
                  </a:lnTo>
                  <a:lnTo>
                    <a:pt x="2" y="132"/>
                  </a:lnTo>
                  <a:lnTo>
                    <a:pt x="2" y="132"/>
                  </a:lnTo>
                  <a:lnTo>
                    <a:pt x="2" y="132"/>
                  </a:lnTo>
                  <a:lnTo>
                    <a:pt x="2" y="132"/>
                  </a:lnTo>
                  <a:lnTo>
                    <a:pt x="2" y="132"/>
                  </a:lnTo>
                  <a:lnTo>
                    <a:pt x="1" y="132"/>
                  </a:lnTo>
                  <a:lnTo>
                    <a:pt x="1" y="132"/>
                  </a:lnTo>
                  <a:lnTo>
                    <a:pt x="1" y="132"/>
                  </a:lnTo>
                  <a:lnTo>
                    <a:pt x="1" y="124"/>
                  </a:lnTo>
                  <a:lnTo>
                    <a:pt x="0" y="123"/>
                  </a:lnTo>
                  <a:lnTo>
                    <a:pt x="0" y="121"/>
                  </a:lnTo>
                  <a:lnTo>
                    <a:pt x="0" y="118"/>
                  </a:lnTo>
                  <a:lnTo>
                    <a:pt x="0" y="118"/>
                  </a:lnTo>
                  <a:lnTo>
                    <a:pt x="0" y="115"/>
                  </a:lnTo>
                  <a:lnTo>
                    <a:pt x="0" y="113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0" y="106"/>
                  </a:lnTo>
                  <a:lnTo>
                    <a:pt x="8" y="106"/>
                  </a:lnTo>
                  <a:lnTo>
                    <a:pt x="17" y="106"/>
                  </a:lnTo>
                  <a:lnTo>
                    <a:pt x="24" y="106"/>
                  </a:lnTo>
                  <a:lnTo>
                    <a:pt x="26" y="106"/>
                  </a:lnTo>
                  <a:lnTo>
                    <a:pt x="28" y="106"/>
                  </a:lnTo>
                  <a:lnTo>
                    <a:pt x="33" y="106"/>
                  </a:lnTo>
                  <a:lnTo>
                    <a:pt x="33" y="106"/>
                  </a:lnTo>
                  <a:lnTo>
                    <a:pt x="33" y="104"/>
                  </a:lnTo>
                  <a:lnTo>
                    <a:pt x="33" y="102"/>
                  </a:lnTo>
                  <a:lnTo>
                    <a:pt x="33" y="101"/>
                  </a:lnTo>
                  <a:lnTo>
                    <a:pt x="33" y="99"/>
                  </a:lnTo>
                  <a:lnTo>
                    <a:pt x="31" y="93"/>
                  </a:lnTo>
                  <a:lnTo>
                    <a:pt x="31" y="85"/>
                  </a:lnTo>
                  <a:lnTo>
                    <a:pt x="31" y="84"/>
                  </a:lnTo>
                  <a:lnTo>
                    <a:pt x="31" y="84"/>
                  </a:lnTo>
                  <a:lnTo>
                    <a:pt x="31" y="84"/>
                  </a:lnTo>
                  <a:lnTo>
                    <a:pt x="31" y="84"/>
                  </a:lnTo>
                  <a:lnTo>
                    <a:pt x="31" y="83"/>
                  </a:lnTo>
                  <a:lnTo>
                    <a:pt x="31" y="81"/>
                  </a:lnTo>
                  <a:lnTo>
                    <a:pt x="31" y="79"/>
                  </a:lnTo>
                  <a:lnTo>
                    <a:pt x="31" y="77"/>
                  </a:lnTo>
                  <a:lnTo>
                    <a:pt x="31" y="77"/>
                  </a:lnTo>
                  <a:lnTo>
                    <a:pt x="31" y="76"/>
                  </a:lnTo>
                  <a:lnTo>
                    <a:pt x="31" y="75"/>
                  </a:lnTo>
                  <a:lnTo>
                    <a:pt x="30" y="74"/>
                  </a:lnTo>
                  <a:lnTo>
                    <a:pt x="30" y="71"/>
                  </a:lnTo>
                  <a:lnTo>
                    <a:pt x="30" y="70"/>
                  </a:lnTo>
                  <a:lnTo>
                    <a:pt x="30" y="70"/>
                  </a:lnTo>
                  <a:lnTo>
                    <a:pt x="30" y="70"/>
                  </a:lnTo>
                  <a:lnTo>
                    <a:pt x="30" y="69"/>
                  </a:lnTo>
                  <a:lnTo>
                    <a:pt x="30" y="68"/>
                  </a:lnTo>
                  <a:lnTo>
                    <a:pt x="30" y="68"/>
                  </a:lnTo>
                  <a:lnTo>
                    <a:pt x="30" y="67"/>
                  </a:lnTo>
                  <a:lnTo>
                    <a:pt x="30" y="66"/>
                  </a:lnTo>
                  <a:lnTo>
                    <a:pt x="30" y="65"/>
                  </a:lnTo>
                  <a:lnTo>
                    <a:pt x="30" y="64"/>
                  </a:lnTo>
                  <a:lnTo>
                    <a:pt x="30" y="64"/>
                  </a:lnTo>
                  <a:lnTo>
                    <a:pt x="30" y="62"/>
                  </a:lnTo>
                  <a:lnTo>
                    <a:pt x="30" y="60"/>
                  </a:lnTo>
                  <a:lnTo>
                    <a:pt x="30" y="59"/>
                  </a:lnTo>
                  <a:lnTo>
                    <a:pt x="30" y="58"/>
                  </a:lnTo>
                  <a:lnTo>
                    <a:pt x="30" y="58"/>
                  </a:lnTo>
                  <a:lnTo>
                    <a:pt x="30" y="56"/>
                  </a:lnTo>
                  <a:lnTo>
                    <a:pt x="30" y="54"/>
                  </a:lnTo>
                  <a:lnTo>
                    <a:pt x="30" y="53"/>
                  </a:lnTo>
                  <a:lnTo>
                    <a:pt x="30" y="51"/>
                  </a:lnTo>
                  <a:lnTo>
                    <a:pt x="29" y="50"/>
                  </a:lnTo>
                  <a:lnTo>
                    <a:pt x="29" y="49"/>
                  </a:lnTo>
                  <a:lnTo>
                    <a:pt x="29" y="48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9" y="45"/>
                  </a:lnTo>
                  <a:lnTo>
                    <a:pt x="29" y="42"/>
                  </a:lnTo>
                  <a:lnTo>
                    <a:pt x="29" y="42"/>
                  </a:lnTo>
                  <a:lnTo>
                    <a:pt x="29" y="41"/>
                  </a:lnTo>
                  <a:lnTo>
                    <a:pt x="29" y="36"/>
                  </a:lnTo>
                  <a:lnTo>
                    <a:pt x="29" y="34"/>
                  </a:lnTo>
                  <a:lnTo>
                    <a:pt x="29" y="32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9" y="25"/>
                  </a:lnTo>
                  <a:lnTo>
                    <a:pt x="29" y="24"/>
                  </a:lnTo>
                  <a:lnTo>
                    <a:pt x="29" y="20"/>
                  </a:lnTo>
                  <a:lnTo>
                    <a:pt x="29" y="19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9" y="10"/>
                  </a:lnTo>
                  <a:lnTo>
                    <a:pt x="29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35" y="4"/>
                  </a:lnTo>
                  <a:lnTo>
                    <a:pt x="53" y="3"/>
                  </a:lnTo>
                  <a:lnTo>
                    <a:pt x="60" y="3"/>
                  </a:lnTo>
                  <a:lnTo>
                    <a:pt x="60" y="3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2" y="3"/>
                  </a:lnTo>
                  <a:lnTo>
                    <a:pt x="64" y="3"/>
                  </a:lnTo>
                  <a:lnTo>
                    <a:pt x="64" y="3"/>
                  </a:lnTo>
                  <a:lnTo>
                    <a:pt x="65" y="3"/>
                  </a:lnTo>
                  <a:lnTo>
                    <a:pt x="70" y="3"/>
                  </a:lnTo>
                  <a:lnTo>
                    <a:pt x="83" y="2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2" y="2"/>
                  </a:lnTo>
                  <a:lnTo>
                    <a:pt x="92" y="2"/>
                  </a:lnTo>
                  <a:lnTo>
                    <a:pt x="92" y="2"/>
                  </a:lnTo>
                  <a:lnTo>
                    <a:pt x="98" y="2"/>
                  </a:lnTo>
                  <a:lnTo>
                    <a:pt x="109" y="2"/>
                  </a:lnTo>
                  <a:lnTo>
                    <a:pt x="115" y="2"/>
                  </a:lnTo>
                  <a:lnTo>
                    <a:pt x="116" y="2"/>
                  </a:lnTo>
                  <a:lnTo>
                    <a:pt x="119" y="2"/>
                  </a:lnTo>
                  <a:lnTo>
                    <a:pt x="121" y="2"/>
                  </a:lnTo>
                  <a:lnTo>
                    <a:pt x="122" y="1"/>
                  </a:lnTo>
                  <a:lnTo>
                    <a:pt x="123" y="1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6" y="1"/>
                  </a:lnTo>
                  <a:lnTo>
                    <a:pt x="128" y="1"/>
                  </a:lnTo>
                  <a:lnTo>
                    <a:pt x="129" y="1"/>
                  </a:lnTo>
                  <a:lnTo>
                    <a:pt x="131" y="1"/>
                  </a:lnTo>
                  <a:lnTo>
                    <a:pt x="133" y="1"/>
                  </a:lnTo>
                  <a:lnTo>
                    <a:pt x="134" y="1"/>
                  </a:lnTo>
                  <a:lnTo>
                    <a:pt x="135" y="1"/>
                  </a:lnTo>
                  <a:lnTo>
                    <a:pt x="135" y="1"/>
                  </a:lnTo>
                  <a:lnTo>
                    <a:pt x="137" y="1"/>
                  </a:lnTo>
                  <a:lnTo>
                    <a:pt x="139" y="1"/>
                  </a:lnTo>
                  <a:lnTo>
                    <a:pt x="139" y="1"/>
                  </a:lnTo>
                  <a:lnTo>
                    <a:pt x="146" y="1"/>
                  </a:lnTo>
                  <a:lnTo>
                    <a:pt x="150" y="1"/>
                  </a:lnTo>
                  <a:lnTo>
                    <a:pt x="155" y="1"/>
                  </a:lnTo>
                  <a:lnTo>
                    <a:pt x="156" y="1"/>
                  </a:lnTo>
                  <a:lnTo>
                    <a:pt x="157" y="1"/>
                  </a:lnTo>
                  <a:lnTo>
                    <a:pt x="157" y="1"/>
                  </a:lnTo>
                  <a:lnTo>
                    <a:pt x="158" y="1"/>
                  </a:lnTo>
                  <a:lnTo>
                    <a:pt x="159" y="1"/>
                  </a:lnTo>
                  <a:lnTo>
                    <a:pt x="159" y="1"/>
                  </a:lnTo>
                  <a:lnTo>
                    <a:pt x="160" y="1"/>
                  </a:lnTo>
                  <a:lnTo>
                    <a:pt x="164" y="1"/>
                  </a:lnTo>
                  <a:lnTo>
                    <a:pt x="164" y="1"/>
                  </a:lnTo>
                  <a:lnTo>
                    <a:pt x="169" y="1"/>
                  </a:lnTo>
                  <a:lnTo>
                    <a:pt x="172" y="1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75" y="0"/>
                  </a:lnTo>
                  <a:lnTo>
                    <a:pt x="176" y="0"/>
                  </a:lnTo>
                  <a:lnTo>
                    <a:pt x="178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1" y="0"/>
                  </a:lnTo>
                  <a:lnTo>
                    <a:pt x="181" y="0"/>
                  </a:lnTo>
                  <a:lnTo>
                    <a:pt x="183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89" y="1"/>
                  </a:lnTo>
                  <a:lnTo>
                    <a:pt x="189" y="1"/>
                  </a:lnTo>
                  <a:lnTo>
                    <a:pt x="189" y="1"/>
                  </a:lnTo>
                  <a:lnTo>
                    <a:pt x="189" y="1"/>
                  </a:lnTo>
                  <a:lnTo>
                    <a:pt x="187" y="2"/>
                  </a:lnTo>
                  <a:lnTo>
                    <a:pt x="187" y="3"/>
                  </a:lnTo>
                  <a:lnTo>
                    <a:pt x="187" y="3"/>
                  </a:lnTo>
                  <a:lnTo>
                    <a:pt x="187" y="4"/>
                  </a:lnTo>
                  <a:lnTo>
                    <a:pt x="187" y="6"/>
                  </a:lnTo>
                  <a:lnTo>
                    <a:pt x="187" y="8"/>
                  </a:lnTo>
                  <a:lnTo>
                    <a:pt x="187" y="9"/>
                  </a:lnTo>
                  <a:lnTo>
                    <a:pt x="187" y="10"/>
                  </a:lnTo>
                  <a:lnTo>
                    <a:pt x="187" y="12"/>
                  </a:lnTo>
                  <a:lnTo>
                    <a:pt x="187" y="16"/>
                  </a:lnTo>
                  <a:lnTo>
                    <a:pt x="187" y="18"/>
                  </a:lnTo>
                  <a:lnTo>
                    <a:pt x="189" y="19"/>
                  </a:lnTo>
                  <a:lnTo>
                    <a:pt x="189" y="21"/>
                  </a:lnTo>
                  <a:lnTo>
                    <a:pt x="187" y="21"/>
                  </a:lnTo>
                  <a:lnTo>
                    <a:pt x="187" y="23"/>
                  </a:lnTo>
                  <a:lnTo>
                    <a:pt x="187" y="24"/>
                  </a:lnTo>
                  <a:lnTo>
                    <a:pt x="187" y="25"/>
                  </a:lnTo>
                  <a:lnTo>
                    <a:pt x="187" y="26"/>
                  </a:lnTo>
                  <a:lnTo>
                    <a:pt x="187" y="26"/>
                  </a:lnTo>
                  <a:lnTo>
                    <a:pt x="187" y="26"/>
                  </a:lnTo>
                  <a:lnTo>
                    <a:pt x="187" y="27"/>
                  </a:lnTo>
                  <a:lnTo>
                    <a:pt x="187" y="28"/>
                  </a:lnTo>
                  <a:lnTo>
                    <a:pt x="187" y="28"/>
                  </a:lnTo>
                  <a:lnTo>
                    <a:pt x="187" y="29"/>
                  </a:lnTo>
                  <a:lnTo>
                    <a:pt x="187" y="29"/>
                  </a:lnTo>
                  <a:lnTo>
                    <a:pt x="189" y="32"/>
                  </a:lnTo>
                  <a:lnTo>
                    <a:pt x="189" y="32"/>
                  </a:lnTo>
                  <a:lnTo>
                    <a:pt x="189" y="34"/>
                  </a:lnTo>
                  <a:lnTo>
                    <a:pt x="187" y="34"/>
                  </a:lnTo>
                  <a:lnTo>
                    <a:pt x="185" y="34"/>
                  </a:lnTo>
                  <a:lnTo>
                    <a:pt x="185" y="34"/>
                  </a:lnTo>
                  <a:lnTo>
                    <a:pt x="184" y="34"/>
                  </a:lnTo>
                  <a:close/>
                </a:path>
              </a:pathLst>
            </a:custGeom>
            <a:solidFill>
              <a:schemeClr val="accent3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798" name="Freeform 7071">
              <a:extLst>
                <a:ext uri="{FF2B5EF4-FFF2-40B4-BE49-F238E27FC236}">
                  <a16:creationId xmlns:a16="http://schemas.microsoft.com/office/drawing/2014/main" id="{2C6FC030-B2C6-A0FA-DF86-E1E737BE13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37158" y="1686421"/>
              <a:ext cx="716237" cy="653692"/>
            </a:xfrm>
            <a:custGeom>
              <a:avLst/>
              <a:gdLst>
                <a:gd name="T0" fmla="*/ 243 w 355"/>
                <a:gd name="T1" fmla="*/ 243 h 324"/>
                <a:gd name="T2" fmla="*/ 255 w 355"/>
                <a:gd name="T3" fmla="*/ 243 h 324"/>
                <a:gd name="T4" fmla="*/ 284 w 355"/>
                <a:gd name="T5" fmla="*/ 245 h 324"/>
                <a:gd name="T6" fmla="*/ 289 w 355"/>
                <a:gd name="T7" fmla="*/ 244 h 324"/>
                <a:gd name="T8" fmla="*/ 344 w 355"/>
                <a:gd name="T9" fmla="*/ 237 h 324"/>
                <a:gd name="T10" fmla="*/ 347 w 355"/>
                <a:gd name="T11" fmla="*/ 232 h 324"/>
                <a:gd name="T12" fmla="*/ 341 w 355"/>
                <a:gd name="T13" fmla="*/ 254 h 324"/>
                <a:gd name="T14" fmla="*/ 320 w 355"/>
                <a:gd name="T15" fmla="*/ 269 h 324"/>
                <a:gd name="T16" fmla="*/ 311 w 355"/>
                <a:gd name="T17" fmla="*/ 254 h 324"/>
                <a:gd name="T18" fmla="*/ 296 w 355"/>
                <a:gd name="T19" fmla="*/ 236 h 324"/>
                <a:gd name="T20" fmla="*/ 317 w 355"/>
                <a:gd name="T21" fmla="*/ 248 h 324"/>
                <a:gd name="T22" fmla="*/ 317 w 355"/>
                <a:gd name="T23" fmla="*/ 240 h 324"/>
                <a:gd name="T24" fmla="*/ 323 w 355"/>
                <a:gd name="T25" fmla="*/ 229 h 324"/>
                <a:gd name="T26" fmla="*/ 352 w 355"/>
                <a:gd name="T27" fmla="*/ 219 h 324"/>
                <a:gd name="T28" fmla="*/ 269 w 355"/>
                <a:gd name="T29" fmla="*/ 191 h 324"/>
                <a:gd name="T30" fmla="*/ 323 w 355"/>
                <a:gd name="T31" fmla="*/ 185 h 324"/>
                <a:gd name="T32" fmla="*/ 335 w 355"/>
                <a:gd name="T33" fmla="*/ 198 h 324"/>
                <a:gd name="T34" fmla="*/ 288 w 355"/>
                <a:gd name="T35" fmla="*/ 184 h 324"/>
                <a:gd name="T36" fmla="*/ 283 w 355"/>
                <a:gd name="T37" fmla="*/ 151 h 324"/>
                <a:gd name="T38" fmla="*/ 291 w 355"/>
                <a:gd name="T39" fmla="*/ 165 h 324"/>
                <a:gd name="T40" fmla="*/ 285 w 355"/>
                <a:gd name="T41" fmla="*/ 145 h 324"/>
                <a:gd name="T42" fmla="*/ 293 w 355"/>
                <a:gd name="T43" fmla="*/ 145 h 324"/>
                <a:gd name="T44" fmla="*/ 302 w 355"/>
                <a:gd name="T45" fmla="*/ 100 h 324"/>
                <a:gd name="T46" fmla="*/ 269 w 355"/>
                <a:gd name="T47" fmla="*/ 84 h 324"/>
                <a:gd name="T48" fmla="*/ 279 w 355"/>
                <a:gd name="T49" fmla="*/ 20 h 324"/>
                <a:gd name="T50" fmla="*/ 302 w 355"/>
                <a:gd name="T51" fmla="*/ 18 h 324"/>
                <a:gd name="T52" fmla="*/ 284 w 355"/>
                <a:gd name="T53" fmla="*/ 1 h 324"/>
                <a:gd name="T54" fmla="*/ 289 w 355"/>
                <a:gd name="T55" fmla="*/ 16 h 324"/>
                <a:gd name="T56" fmla="*/ 284 w 355"/>
                <a:gd name="T57" fmla="*/ 33 h 324"/>
                <a:gd name="T58" fmla="*/ 276 w 355"/>
                <a:gd name="T59" fmla="*/ 58 h 324"/>
                <a:gd name="T60" fmla="*/ 265 w 355"/>
                <a:gd name="T61" fmla="*/ 95 h 324"/>
                <a:gd name="T62" fmla="*/ 265 w 355"/>
                <a:gd name="T63" fmla="*/ 116 h 324"/>
                <a:gd name="T64" fmla="*/ 265 w 355"/>
                <a:gd name="T65" fmla="*/ 156 h 324"/>
                <a:gd name="T66" fmla="*/ 266 w 355"/>
                <a:gd name="T67" fmla="*/ 171 h 324"/>
                <a:gd name="T68" fmla="*/ 259 w 355"/>
                <a:gd name="T69" fmla="*/ 191 h 324"/>
                <a:gd name="T70" fmla="*/ 252 w 355"/>
                <a:gd name="T71" fmla="*/ 219 h 324"/>
                <a:gd name="T72" fmla="*/ 232 w 355"/>
                <a:gd name="T73" fmla="*/ 236 h 324"/>
                <a:gd name="T74" fmla="*/ 214 w 355"/>
                <a:gd name="T75" fmla="*/ 250 h 324"/>
                <a:gd name="T76" fmla="*/ 194 w 355"/>
                <a:gd name="T77" fmla="*/ 261 h 324"/>
                <a:gd name="T78" fmla="*/ 177 w 355"/>
                <a:gd name="T79" fmla="*/ 268 h 324"/>
                <a:gd name="T80" fmla="*/ 168 w 355"/>
                <a:gd name="T81" fmla="*/ 284 h 324"/>
                <a:gd name="T82" fmla="*/ 151 w 355"/>
                <a:gd name="T83" fmla="*/ 293 h 324"/>
                <a:gd name="T84" fmla="*/ 142 w 355"/>
                <a:gd name="T85" fmla="*/ 304 h 324"/>
                <a:gd name="T86" fmla="*/ 138 w 355"/>
                <a:gd name="T87" fmla="*/ 312 h 324"/>
                <a:gd name="T88" fmla="*/ 114 w 355"/>
                <a:gd name="T89" fmla="*/ 319 h 324"/>
                <a:gd name="T90" fmla="*/ 124 w 355"/>
                <a:gd name="T91" fmla="*/ 276 h 324"/>
                <a:gd name="T92" fmla="*/ 128 w 355"/>
                <a:gd name="T93" fmla="*/ 234 h 324"/>
                <a:gd name="T94" fmla="*/ 128 w 355"/>
                <a:gd name="T95" fmla="*/ 186 h 324"/>
                <a:gd name="T96" fmla="*/ 86 w 355"/>
                <a:gd name="T97" fmla="*/ 202 h 324"/>
                <a:gd name="T98" fmla="*/ 35 w 355"/>
                <a:gd name="T99" fmla="*/ 204 h 324"/>
                <a:gd name="T100" fmla="*/ 8 w 355"/>
                <a:gd name="T101" fmla="*/ 191 h 324"/>
                <a:gd name="T102" fmla="*/ 37 w 355"/>
                <a:gd name="T103" fmla="*/ 176 h 324"/>
                <a:gd name="T104" fmla="*/ 69 w 355"/>
                <a:gd name="T105" fmla="*/ 167 h 324"/>
                <a:gd name="T106" fmla="*/ 96 w 355"/>
                <a:gd name="T107" fmla="*/ 149 h 324"/>
                <a:gd name="T108" fmla="*/ 150 w 355"/>
                <a:gd name="T109" fmla="*/ 135 h 324"/>
                <a:gd name="T110" fmla="*/ 131 w 355"/>
                <a:gd name="T111" fmla="*/ 104 h 324"/>
                <a:gd name="T112" fmla="*/ 166 w 355"/>
                <a:gd name="T113" fmla="*/ 98 h 324"/>
                <a:gd name="T114" fmla="*/ 179 w 355"/>
                <a:gd name="T115" fmla="*/ 62 h 324"/>
                <a:gd name="T116" fmla="*/ 201 w 355"/>
                <a:gd name="T117" fmla="*/ 35 h 324"/>
                <a:gd name="T118" fmla="*/ 232 w 355"/>
                <a:gd name="T119" fmla="*/ 17 h 324"/>
                <a:gd name="T120" fmla="*/ 258 w 355"/>
                <a:gd name="T121" fmla="*/ 7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5" h="324">
                  <a:moveTo>
                    <a:pt x="197" y="269"/>
                  </a:moveTo>
                  <a:lnTo>
                    <a:pt x="196" y="268"/>
                  </a:lnTo>
                  <a:lnTo>
                    <a:pt x="194" y="267"/>
                  </a:lnTo>
                  <a:lnTo>
                    <a:pt x="194" y="266"/>
                  </a:lnTo>
                  <a:lnTo>
                    <a:pt x="196" y="266"/>
                  </a:lnTo>
                  <a:lnTo>
                    <a:pt x="199" y="262"/>
                  </a:lnTo>
                  <a:lnTo>
                    <a:pt x="199" y="261"/>
                  </a:lnTo>
                  <a:lnTo>
                    <a:pt x="200" y="261"/>
                  </a:lnTo>
                  <a:lnTo>
                    <a:pt x="201" y="261"/>
                  </a:lnTo>
                  <a:lnTo>
                    <a:pt x="201" y="262"/>
                  </a:lnTo>
                  <a:lnTo>
                    <a:pt x="202" y="262"/>
                  </a:lnTo>
                  <a:lnTo>
                    <a:pt x="202" y="263"/>
                  </a:lnTo>
                  <a:lnTo>
                    <a:pt x="202" y="265"/>
                  </a:lnTo>
                  <a:lnTo>
                    <a:pt x="201" y="265"/>
                  </a:lnTo>
                  <a:lnTo>
                    <a:pt x="199" y="268"/>
                  </a:lnTo>
                  <a:lnTo>
                    <a:pt x="198" y="268"/>
                  </a:lnTo>
                  <a:lnTo>
                    <a:pt x="198" y="269"/>
                  </a:lnTo>
                  <a:lnTo>
                    <a:pt x="197" y="269"/>
                  </a:lnTo>
                  <a:close/>
                  <a:moveTo>
                    <a:pt x="255" y="243"/>
                  </a:moveTo>
                  <a:lnTo>
                    <a:pt x="254" y="243"/>
                  </a:lnTo>
                  <a:lnTo>
                    <a:pt x="253" y="243"/>
                  </a:lnTo>
                  <a:lnTo>
                    <a:pt x="252" y="243"/>
                  </a:lnTo>
                  <a:lnTo>
                    <a:pt x="251" y="243"/>
                  </a:lnTo>
                  <a:lnTo>
                    <a:pt x="250" y="243"/>
                  </a:lnTo>
                  <a:lnTo>
                    <a:pt x="249" y="243"/>
                  </a:lnTo>
                  <a:lnTo>
                    <a:pt x="248" y="243"/>
                  </a:lnTo>
                  <a:lnTo>
                    <a:pt x="246" y="243"/>
                  </a:lnTo>
                  <a:lnTo>
                    <a:pt x="245" y="243"/>
                  </a:lnTo>
                  <a:lnTo>
                    <a:pt x="244" y="243"/>
                  </a:lnTo>
                  <a:lnTo>
                    <a:pt x="243" y="243"/>
                  </a:lnTo>
                  <a:lnTo>
                    <a:pt x="241" y="243"/>
                  </a:lnTo>
                  <a:lnTo>
                    <a:pt x="240" y="243"/>
                  </a:lnTo>
                  <a:lnTo>
                    <a:pt x="238" y="243"/>
                  </a:lnTo>
                  <a:lnTo>
                    <a:pt x="237" y="243"/>
                  </a:lnTo>
                  <a:lnTo>
                    <a:pt x="237" y="242"/>
                  </a:lnTo>
                  <a:lnTo>
                    <a:pt x="236" y="242"/>
                  </a:lnTo>
                  <a:lnTo>
                    <a:pt x="235" y="242"/>
                  </a:lnTo>
                  <a:lnTo>
                    <a:pt x="235" y="241"/>
                  </a:lnTo>
                  <a:lnTo>
                    <a:pt x="234" y="241"/>
                  </a:lnTo>
                  <a:lnTo>
                    <a:pt x="234" y="240"/>
                  </a:lnTo>
                  <a:lnTo>
                    <a:pt x="235" y="238"/>
                  </a:lnTo>
                  <a:lnTo>
                    <a:pt x="235" y="240"/>
                  </a:lnTo>
                  <a:lnTo>
                    <a:pt x="236" y="240"/>
                  </a:lnTo>
                  <a:lnTo>
                    <a:pt x="237" y="240"/>
                  </a:lnTo>
                  <a:lnTo>
                    <a:pt x="238" y="241"/>
                  </a:lnTo>
                  <a:lnTo>
                    <a:pt x="240" y="241"/>
                  </a:lnTo>
                  <a:lnTo>
                    <a:pt x="241" y="241"/>
                  </a:lnTo>
                  <a:lnTo>
                    <a:pt x="243" y="241"/>
                  </a:lnTo>
                  <a:lnTo>
                    <a:pt x="245" y="241"/>
                  </a:lnTo>
                  <a:lnTo>
                    <a:pt x="246" y="241"/>
                  </a:lnTo>
                  <a:lnTo>
                    <a:pt x="248" y="241"/>
                  </a:lnTo>
                  <a:lnTo>
                    <a:pt x="249" y="241"/>
                  </a:lnTo>
                  <a:lnTo>
                    <a:pt x="251" y="241"/>
                  </a:lnTo>
                  <a:lnTo>
                    <a:pt x="252" y="241"/>
                  </a:lnTo>
                  <a:lnTo>
                    <a:pt x="253" y="241"/>
                  </a:lnTo>
                  <a:lnTo>
                    <a:pt x="254" y="241"/>
                  </a:lnTo>
                  <a:lnTo>
                    <a:pt x="255" y="241"/>
                  </a:lnTo>
                  <a:lnTo>
                    <a:pt x="257" y="241"/>
                  </a:lnTo>
                  <a:lnTo>
                    <a:pt x="257" y="242"/>
                  </a:lnTo>
                  <a:lnTo>
                    <a:pt x="255" y="243"/>
                  </a:lnTo>
                  <a:close/>
                  <a:moveTo>
                    <a:pt x="289" y="244"/>
                  </a:moveTo>
                  <a:lnTo>
                    <a:pt x="291" y="245"/>
                  </a:lnTo>
                  <a:lnTo>
                    <a:pt x="292" y="245"/>
                  </a:lnTo>
                  <a:lnTo>
                    <a:pt x="293" y="246"/>
                  </a:lnTo>
                  <a:lnTo>
                    <a:pt x="294" y="248"/>
                  </a:lnTo>
                  <a:lnTo>
                    <a:pt x="295" y="248"/>
                  </a:lnTo>
                  <a:lnTo>
                    <a:pt x="295" y="249"/>
                  </a:lnTo>
                  <a:lnTo>
                    <a:pt x="296" y="250"/>
                  </a:lnTo>
                  <a:lnTo>
                    <a:pt x="297" y="251"/>
                  </a:lnTo>
                  <a:lnTo>
                    <a:pt x="298" y="251"/>
                  </a:lnTo>
                  <a:lnTo>
                    <a:pt x="298" y="252"/>
                  </a:lnTo>
                  <a:lnTo>
                    <a:pt x="300" y="252"/>
                  </a:lnTo>
                  <a:lnTo>
                    <a:pt x="300" y="253"/>
                  </a:lnTo>
                  <a:lnTo>
                    <a:pt x="301" y="253"/>
                  </a:lnTo>
                  <a:lnTo>
                    <a:pt x="301" y="254"/>
                  </a:lnTo>
                  <a:lnTo>
                    <a:pt x="302" y="254"/>
                  </a:lnTo>
                  <a:lnTo>
                    <a:pt x="302" y="256"/>
                  </a:lnTo>
                  <a:lnTo>
                    <a:pt x="301" y="254"/>
                  </a:lnTo>
                  <a:lnTo>
                    <a:pt x="298" y="257"/>
                  </a:lnTo>
                  <a:lnTo>
                    <a:pt x="300" y="257"/>
                  </a:lnTo>
                  <a:lnTo>
                    <a:pt x="305" y="262"/>
                  </a:lnTo>
                  <a:lnTo>
                    <a:pt x="303" y="262"/>
                  </a:lnTo>
                  <a:lnTo>
                    <a:pt x="298" y="258"/>
                  </a:lnTo>
                  <a:lnTo>
                    <a:pt x="293" y="252"/>
                  </a:lnTo>
                  <a:lnTo>
                    <a:pt x="289" y="249"/>
                  </a:lnTo>
                  <a:lnTo>
                    <a:pt x="287" y="246"/>
                  </a:lnTo>
                  <a:lnTo>
                    <a:pt x="287" y="248"/>
                  </a:lnTo>
                  <a:lnTo>
                    <a:pt x="286" y="246"/>
                  </a:lnTo>
                  <a:lnTo>
                    <a:pt x="285" y="245"/>
                  </a:lnTo>
                  <a:lnTo>
                    <a:pt x="284" y="245"/>
                  </a:lnTo>
                  <a:lnTo>
                    <a:pt x="283" y="244"/>
                  </a:lnTo>
                  <a:lnTo>
                    <a:pt x="281" y="244"/>
                  </a:lnTo>
                  <a:lnTo>
                    <a:pt x="281" y="243"/>
                  </a:lnTo>
                  <a:lnTo>
                    <a:pt x="280" y="243"/>
                  </a:lnTo>
                  <a:lnTo>
                    <a:pt x="279" y="243"/>
                  </a:lnTo>
                  <a:lnTo>
                    <a:pt x="279" y="242"/>
                  </a:lnTo>
                  <a:lnTo>
                    <a:pt x="278" y="242"/>
                  </a:lnTo>
                  <a:lnTo>
                    <a:pt x="277" y="242"/>
                  </a:lnTo>
                  <a:lnTo>
                    <a:pt x="277" y="241"/>
                  </a:lnTo>
                  <a:lnTo>
                    <a:pt x="278" y="241"/>
                  </a:lnTo>
                  <a:lnTo>
                    <a:pt x="279" y="240"/>
                  </a:lnTo>
                  <a:lnTo>
                    <a:pt x="280" y="241"/>
                  </a:lnTo>
                  <a:lnTo>
                    <a:pt x="281" y="241"/>
                  </a:lnTo>
                  <a:lnTo>
                    <a:pt x="283" y="241"/>
                  </a:lnTo>
                  <a:lnTo>
                    <a:pt x="284" y="242"/>
                  </a:lnTo>
                  <a:lnTo>
                    <a:pt x="285" y="242"/>
                  </a:lnTo>
                  <a:lnTo>
                    <a:pt x="285" y="243"/>
                  </a:lnTo>
                  <a:lnTo>
                    <a:pt x="286" y="243"/>
                  </a:lnTo>
                  <a:lnTo>
                    <a:pt x="287" y="243"/>
                  </a:lnTo>
                  <a:lnTo>
                    <a:pt x="287" y="242"/>
                  </a:lnTo>
                  <a:lnTo>
                    <a:pt x="286" y="241"/>
                  </a:lnTo>
                  <a:lnTo>
                    <a:pt x="285" y="240"/>
                  </a:lnTo>
                  <a:lnTo>
                    <a:pt x="284" y="238"/>
                  </a:lnTo>
                  <a:lnTo>
                    <a:pt x="283" y="238"/>
                  </a:lnTo>
                  <a:lnTo>
                    <a:pt x="283" y="237"/>
                  </a:lnTo>
                  <a:lnTo>
                    <a:pt x="284" y="237"/>
                  </a:lnTo>
                  <a:lnTo>
                    <a:pt x="286" y="240"/>
                  </a:lnTo>
                  <a:lnTo>
                    <a:pt x="288" y="242"/>
                  </a:lnTo>
                  <a:lnTo>
                    <a:pt x="288" y="243"/>
                  </a:lnTo>
                  <a:lnTo>
                    <a:pt x="289" y="244"/>
                  </a:lnTo>
                  <a:close/>
                  <a:moveTo>
                    <a:pt x="337" y="216"/>
                  </a:moveTo>
                  <a:lnTo>
                    <a:pt x="337" y="217"/>
                  </a:lnTo>
                  <a:lnTo>
                    <a:pt x="338" y="217"/>
                  </a:lnTo>
                  <a:lnTo>
                    <a:pt x="338" y="218"/>
                  </a:lnTo>
                  <a:lnTo>
                    <a:pt x="338" y="219"/>
                  </a:lnTo>
                  <a:lnTo>
                    <a:pt x="339" y="219"/>
                  </a:lnTo>
                  <a:lnTo>
                    <a:pt x="339" y="220"/>
                  </a:lnTo>
                  <a:lnTo>
                    <a:pt x="340" y="220"/>
                  </a:lnTo>
                  <a:lnTo>
                    <a:pt x="341" y="220"/>
                  </a:lnTo>
                  <a:lnTo>
                    <a:pt x="341" y="221"/>
                  </a:lnTo>
                  <a:lnTo>
                    <a:pt x="341" y="223"/>
                  </a:lnTo>
                  <a:lnTo>
                    <a:pt x="341" y="224"/>
                  </a:lnTo>
                  <a:lnTo>
                    <a:pt x="341" y="225"/>
                  </a:lnTo>
                  <a:lnTo>
                    <a:pt x="341" y="226"/>
                  </a:lnTo>
                  <a:lnTo>
                    <a:pt x="341" y="227"/>
                  </a:lnTo>
                  <a:lnTo>
                    <a:pt x="341" y="228"/>
                  </a:lnTo>
                  <a:lnTo>
                    <a:pt x="341" y="229"/>
                  </a:lnTo>
                  <a:lnTo>
                    <a:pt x="343" y="231"/>
                  </a:lnTo>
                  <a:lnTo>
                    <a:pt x="343" y="232"/>
                  </a:lnTo>
                  <a:lnTo>
                    <a:pt x="344" y="232"/>
                  </a:lnTo>
                  <a:lnTo>
                    <a:pt x="344" y="233"/>
                  </a:lnTo>
                  <a:lnTo>
                    <a:pt x="345" y="233"/>
                  </a:lnTo>
                  <a:lnTo>
                    <a:pt x="345" y="232"/>
                  </a:lnTo>
                  <a:lnTo>
                    <a:pt x="345" y="233"/>
                  </a:lnTo>
                  <a:lnTo>
                    <a:pt x="346" y="233"/>
                  </a:lnTo>
                  <a:lnTo>
                    <a:pt x="346" y="234"/>
                  </a:lnTo>
                  <a:lnTo>
                    <a:pt x="346" y="235"/>
                  </a:lnTo>
                  <a:lnTo>
                    <a:pt x="345" y="235"/>
                  </a:lnTo>
                  <a:lnTo>
                    <a:pt x="345" y="236"/>
                  </a:lnTo>
                  <a:lnTo>
                    <a:pt x="344" y="237"/>
                  </a:lnTo>
                  <a:lnTo>
                    <a:pt x="344" y="238"/>
                  </a:lnTo>
                  <a:lnTo>
                    <a:pt x="343" y="238"/>
                  </a:lnTo>
                  <a:lnTo>
                    <a:pt x="343" y="240"/>
                  </a:lnTo>
                  <a:lnTo>
                    <a:pt x="341" y="241"/>
                  </a:lnTo>
                  <a:lnTo>
                    <a:pt x="341" y="242"/>
                  </a:lnTo>
                  <a:lnTo>
                    <a:pt x="343" y="242"/>
                  </a:lnTo>
                  <a:lnTo>
                    <a:pt x="344" y="242"/>
                  </a:lnTo>
                  <a:lnTo>
                    <a:pt x="344" y="241"/>
                  </a:lnTo>
                  <a:lnTo>
                    <a:pt x="345" y="241"/>
                  </a:lnTo>
                  <a:lnTo>
                    <a:pt x="346" y="241"/>
                  </a:lnTo>
                  <a:lnTo>
                    <a:pt x="347" y="241"/>
                  </a:lnTo>
                  <a:lnTo>
                    <a:pt x="347" y="240"/>
                  </a:lnTo>
                  <a:lnTo>
                    <a:pt x="348" y="240"/>
                  </a:lnTo>
                  <a:lnTo>
                    <a:pt x="348" y="238"/>
                  </a:lnTo>
                  <a:lnTo>
                    <a:pt x="347" y="240"/>
                  </a:lnTo>
                  <a:lnTo>
                    <a:pt x="347" y="238"/>
                  </a:lnTo>
                  <a:lnTo>
                    <a:pt x="348" y="238"/>
                  </a:lnTo>
                  <a:lnTo>
                    <a:pt x="348" y="237"/>
                  </a:lnTo>
                  <a:lnTo>
                    <a:pt x="347" y="238"/>
                  </a:lnTo>
                  <a:lnTo>
                    <a:pt x="346" y="238"/>
                  </a:lnTo>
                  <a:lnTo>
                    <a:pt x="345" y="238"/>
                  </a:lnTo>
                  <a:lnTo>
                    <a:pt x="345" y="237"/>
                  </a:lnTo>
                  <a:lnTo>
                    <a:pt x="345" y="236"/>
                  </a:lnTo>
                  <a:lnTo>
                    <a:pt x="346" y="236"/>
                  </a:lnTo>
                  <a:lnTo>
                    <a:pt x="346" y="235"/>
                  </a:lnTo>
                  <a:lnTo>
                    <a:pt x="347" y="235"/>
                  </a:lnTo>
                  <a:lnTo>
                    <a:pt x="347" y="234"/>
                  </a:lnTo>
                  <a:lnTo>
                    <a:pt x="348" y="233"/>
                  </a:lnTo>
                  <a:lnTo>
                    <a:pt x="347" y="233"/>
                  </a:lnTo>
                  <a:lnTo>
                    <a:pt x="347" y="232"/>
                  </a:lnTo>
                  <a:lnTo>
                    <a:pt x="348" y="232"/>
                  </a:lnTo>
                  <a:lnTo>
                    <a:pt x="348" y="233"/>
                  </a:lnTo>
                  <a:lnTo>
                    <a:pt x="348" y="234"/>
                  </a:lnTo>
                  <a:lnTo>
                    <a:pt x="349" y="234"/>
                  </a:lnTo>
                  <a:lnTo>
                    <a:pt x="349" y="235"/>
                  </a:lnTo>
                  <a:lnTo>
                    <a:pt x="349" y="236"/>
                  </a:lnTo>
                  <a:lnTo>
                    <a:pt x="349" y="237"/>
                  </a:lnTo>
                  <a:lnTo>
                    <a:pt x="349" y="240"/>
                  </a:lnTo>
                  <a:lnTo>
                    <a:pt x="349" y="241"/>
                  </a:lnTo>
                  <a:lnTo>
                    <a:pt x="349" y="242"/>
                  </a:lnTo>
                  <a:lnTo>
                    <a:pt x="349" y="243"/>
                  </a:lnTo>
                  <a:lnTo>
                    <a:pt x="348" y="243"/>
                  </a:lnTo>
                  <a:lnTo>
                    <a:pt x="348" y="244"/>
                  </a:lnTo>
                  <a:lnTo>
                    <a:pt x="348" y="245"/>
                  </a:lnTo>
                  <a:lnTo>
                    <a:pt x="347" y="245"/>
                  </a:lnTo>
                  <a:lnTo>
                    <a:pt x="347" y="246"/>
                  </a:lnTo>
                  <a:lnTo>
                    <a:pt x="347" y="248"/>
                  </a:lnTo>
                  <a:lnTo>
                    <a:pt x="346" y="248"/>
                  </a:lnTo>
                  <a:lnTo>
                    <a:pt x="346" y="249"/>
                  </a:lnTo>
                  <a:lnTo>
                    <a:pt x="346" y="250"/>
                  </a:lnTo>
                  <a:lnTo>
                    <a:pt x="345" y="250"/>
                  </a:lnTo>
                  <a:lnTo>
                    <a:pt x="345" y="251"/>
                  </a:lnTo>
                  <a:lnTo>
                    <a:pt x="344" y="252"/>
                  </a:lnTo>
                  <a:lnTo>
                    <a:pt x="344" y="253"/>
                  </a:lnTo>
                  <a:lnTo>
                    <a:pt x="343" y="253"/>
                  </a:lnTo>
                  <a:lnTo>
                    <a:pt x="343" y="254"/>
                  </a:lnTo>
                  <a:lnTo>
                    <a:pt x="341" y="254"/>
                  </a:lnTo>
                  <a:lnTo>
                    <a:pt x="343" y="254"/>
                  </a:lnTo>
                  <a:lnTo>
                    <a:pt x="343" y="256"/>
                  </a:lnTo>
                  <a:lnTo>
                    <a:pt x="341" y="254"/>
                  </a:lnTo>
                  <a:lnTo>
                    <a:pt x="341" y="256"/>
                  </a:lnTo>
                  <a:lnTo>
                    <a:pt x="340" y="256"/>
                  </a:lnTo>
                  <a:lnTo>
                    <a:pt x="340" y="257"/>
                  </a:lnTo>
                  <a:lnTo>
                    <a:pt x="339" y="257"/>
                  </a:lnTo>
                  <a:lnTo>
                    <a:pt x="339" y="258"/>
                  </a:lnTo>
                  <a:lnTo>
                    <a:pt x="338" y="258"/>
                  </a:lnTo>
                  <a:lnTo>
                    <a:pt x="338" y="259"/>
                  </a:lnTo>
                  <a:lnTo>
                    <a:pt x="338" y="258"/>
                  </a:lnTo>
                  <a:lnTo>
                    <a:pt x="337" y="258"/>
                  </a:lnTo>
                  <a:lnTo>
                    <a:pt x="337" y="259"/>
                  </a:lnTo>
                  <a:lnTo>
                    <a:pt x="336" y="259"/>
                  </a:lnTo>
                  <a:lnTo>
                    <a:pt x="336" y="260"/>
                  </a:lnTo>
                  <a:lnTo>
                    <a:pt x="335" y="259"/>
                  </a:lnTo>
                  <a:lnTo>
                    <a:pt x="334" y="259"/>
                  </a:lnTo>
                  <a:lnTo>
                    <a:pt x="332" y="260"/>
                  </a:lnTo>
                  <a:lnTo>
                    <a:pt x="331" y="260"/>
                  </a:lnTo>
                  <a:lnTo>
                    <a:pt x="331" y="261"/>
                  </a:lnTo>
                  <a:lnTo>
                    <a:pt x="330" y="261"/>
                  </a:lnTo>
                  <a:lnTo>
                    <a:pt x="329" y="262"/>
                  </a:lnTo>
                  <a:lnTo>
                    <a:pt x="328" y="263"/>
                  </a:lnTo>
                  <a:lnTo>
                    <a:pt x="327" y="263"/>
                  </a:lnTo>
                  <a:lnTo>
                    <a:pt x="327" y="265"/>
                  </a:lnTo>
                  <a:lnTo>
                    <a:pt x="326" y="265"/>
                  </a:lnTo>
                  <a:lnTo>
                    <a:pt x="324" y="265"/>
                  </a:lnTo>
                  <a:lnTo>
                    <a:pt x="324" y="266"/>
                  </a:lnTo>
                  <a:lnTo>
                    <a:pt x="323" y="266"/>
                  </a:lnTo>
                  <a:lnTo>
                    <a:pt x="323" y="267"/>
                  </a:lnTo>
                  <a:lnTo>
                    <a:pt x="322" y="267"/>
                  </a:lnTo>
                  <a:lnTo>
                    <a:pt x="321" y="268"/>
                  </a:lnTo>
                  <a:lnTo>
                    <a:pt x="320" y="269"/>
                  </a:lnTo>
                  <a:lnTo>
                    <a:pt x="319" y="269"/>
                  </a:lnTo>
                  <a:lnTo>
                    <a:pt x="318" y="269"/>
                  </a:lnTo>
                  <a:lnTo>
                    <a:pt x="318" y="270"/>
                  </a:lnTo>
                  <a:lnTo>
                    <a:pt x="317" y="269"/>
                  </a:lnTo>
                  <a:lnTo>
                    <a:pt x="317" y="268"/>
                  </a:lnTo>
                  <a:lnTo>
                    <a:pt x="315" y="268"/>
                  </a:lnTo>
                  <a:lnTo>
                    <a:pt x="315" y="267"/>
                  </a:lnTo>
                  <a:lnTo>
                    <a:pt x="317" y="267"/>
                  </a:lnTo>
                  <a:lnTo>
                    <a:pt x="317" y="266"/>
                  </a:lnTo>
                  <a:lnTo>
                    <a:pt x="317" y="265"/>
                  </a:lnTo>
                  <a:lnTo>
                    <a:pt x="318" y="265"/>
                  </a:lnTo>
                  <a:lnTo>
                    <a:pt x="318" y="263"/>
                  </a:lnTo>
                  <a:lnTo>
                    <a:pt x="319" y="262"/>
                  </a:lnTo>
                  <a:lnTo>
                    <a:pt x="319" y="261"/>
                  </a:lnTo>
                  <a:lnTo>
                    <a:pt x="319" y="260"/>
                  </a:lnTo>
                  <a:lnTo>
                    <a:pt x="319" y="259"/>
                  </a:lnTo>
                  <a:lnTo>
                    <a:pt x="319" y="258"/>
                  </a:lnTo>
                  <a:lnTo>
                    <a:pt x="319" y="257"/>
                  </a:lnTo>
                  <a:lnTo>
                    <a:pt x="319" y="256"/>
                  </a:lnTo>
                  <a:lnTo>
                    <a:pt x="307" y="261"/>
                  </a:lnTo>
                  <a:lnTo>
                    <a:pt x="304" y="257"/>
                  </a:lnTo>
                  <a:lnTo>
                    <a:pt x="304" y="258"/>
                  </a:lnTo>
                  <a:lnTo>
                    <a:pt x="305" y="258"/>
                  </a:lnTo>
                  <a:lnTo>
                    <a:pt x="306" y="258"/>
                  </a:lnTo>
                  <a:lnTo>
                    <a:pt x="307" y="258"/>
                  </a:lnTo>
                  <a:lnTo>
                    <a:pt x="309" y="258"/>
                  </a:lnTo>
                  <a:lnTo>
                    <a:pt x="310" y="258"/>
                  </a:lnTo>
                  <a:lnTo>
                    <a:pt x="310" y="257"/>
                  </a:lnTo>
                  <a:lnTo>
                    <a:pt x="311" y="256"/>
                  </a:lnTo>
                  <a:lnTo>
                    <a:pt x="311" y="254"/>
                  </a:lnTo>
                  <a:lnTo>
                    <a:pt x="311" y="253"/>
                  </a:lnTo>
                  <a:lnTo>
                    <a:pt x="311" y="252"/>
                  </a:lnTo>
                  <a:lnTo>
                    <a:pt x="311" y="251"/>
                  </a:lnTo>
                  <a:lnTo>
                    <a:pt x="310" y="251"/>
                  </a:lnTo>
                  <a:lnTo>
                    <a:pt x="309" y="250"/>
                  </a:lnTo>
                  <a:lnTo>
                    <a:pt x="309" y="249"/>
                  </a:lnTo>
                  <a:lnTo>
                    <a:pt x="307" y="249"/>
                  </a:lnTo>
                  <a:lnTo>
                    <a:pt x="307" y="248"/>
                  </a:lnTo>
                  <a:lnTo>
                    <a:pt x="306" y="248"/>
                  </a:lnTo>
                  <a:lnTo>
                    <a:pt x="306" y="246"/>
                  </a:lnTo>
                  <a:lnTo>
                    <a:pt x="305" y="245"/>
                  </a:lnTo>
                  <a:lnTo>
                    <a:pt x="302" y="243"/>
                  </a:lnTo>
                  <a:lnTo>
                    <a:pt x="302" y="242"/>
                  </a:lnTo>
                  <a:lnTo>
                    <a:pt x="301" y="242"/>
                  </a:lnTo>
                  <a:lnTo>
                    <a:pt x="297" y="238"/>
                  </a:lnTo>
                  <a:lnTo>
                    <a:pt x="296" y="236"/>
                  </a:lnTo>
                  <a:lnTo>
                    <a:pt x="294" y="234"/>
                  </a:lnTo>
                  <a:lnTo>
                    <a:pt x="292" y="233"/>
                  </a:lnTo>
                  <a:lnTo>
                    <a:pt x="292" y="232"/>
                  </a:lnTo>
                  <a:lnTo>
                    <a:pt x="291" y="232"/>
                  </a:lnTo>
                  <a:lnTo>
                    <a:pt x="291" y="231"/>
                  </a:lnTo>
                  <a:lnTo>
                    <a:pt x="289" y="231"/>
                  </a:lnTo>
                  <a:lnTo>
                    <a:pt x="291" y="231"/>
                  </a:lnTo>
                  <a:lnTo>
                    <a:pt x="292" y="232"/>
                  </a:lnTo>
                  <a:lnTo>
                    <a:pt x="293" y="233"/>
                  </a:lnTo>
                  <a:lnTo>
                    <a:pt x="294" y="234"/>
                  </a:lnTo>
                  <a:lnTo>
                    <a:pt x="295" y="234"/>
                  </a:lnTo>
                  <a:lnTo>
                    <a:pt x="295" y="235"/>
                  </a:lnTo>
                  <a:lnTo>
                    <a:pt x="296" y="235"/>
                  </a:lnTo>
                  <a:lnTo>
                    <a:pt x="296" y="236"/>
                  </a:lnTo>
                  <a:lnTo>
                    <a:pt x="297" y="236"/>
                  </a:lnTo>
                  <a:lnTo>
                    <a:pt x="298" y="236"/>
                  </a:lnTo>
                  <a:lnTo>
                    <a:pt x="300" y="236"/>
                  </a:lnTo>
                  <a:lnTo>
                    <a:pt x="300" y="237"/>
                  </a:lnTo>
                  <a:lnTo>
                    <a:pt x="301" y="237"/>
                  </a:lnTo>
                  <a:lnTo>
                    <a:pt x="301" y="238"/>
                  </a:lnTo>
                  <a:lnTo>
                    <a:pt x="301" y="240"/>
                  </a:lnTo>
                  <a:lnTo>
                    <a:pt x="302" y="240"/>
                  </a:lnTo>
                  <a:lnTo>
                    <a:pt x="303" y="240"/>
                  </a:lnTo>
                  <a:lnTo>
                    <a:pt x="304" y="240"/>
                  </a:lnTo>
                  <a:lnTo>
                    <a:pt x="305" y="240"/>
                  </a:lnTo>
                  <a:lnTo>
                    <a:pt x="306" y="240"/>
                  </a:lnTo>
                  <a:lnTo>
                    <a:pt x="307" y="240"/>
                  </a:lnTo>
                  <a:lnTo>
                    <a:pt x="307" y="241"/>
                  </a:lnTo>
                  <a:lnTo>
                    <a:pt x="309" y="241"/>
                  </a:lnTo>
                  <a:lnTo>
                    <a:pt x="310" y="241"/>
                  </a:lnTo>
                  <a:lnTo>
                    <a:pt x="310" y="242"/>
                  </a:lnTo>
                  <a:lnTo>
                    <a:pt x="311" y="242"/>
                  </a:lnTo>
                  <a:lnTo>
                    <a:pt x="311" y="243"/>
                  </a:lnTo>
                  <a:lnTo>
                    <a:pt x="312" y="243"/>
                  </a:lnTo>
                  <a:lnTo>
                    <a:pt x="313" y="243"/>
                  </a:lnTo>
                  <a:lnTo>
                    <a:pt x="313" y="244"/>
                  </a:lnTo>
                  <a:lnTo>
                    <a:pt x="314" y="244"/>
                  </a:lnTo>
                  <a:lnTo>
                    <a:pt x="314" y="243"/>
                  </a:lnTo>
                  <a:lnTo>
                    <a:pt x="315" y="243"/>
                  </a:lnTo>
                  <a:lnTo>
                    <a:pt x="315" y="244"/>
                  </a:lnTo>
                  <a:lnTo>
                    <a:pt x="315" y="245"/>
                  </a:lnTo>
                  <a:lnTo>
                    <a:pt x="315" y="246"/>
                  </a:lnTo>
                  <a:lnTo>
                    <a:pt x="315" y="248"/>
                  </a:lnTo>
                  <a:lnTo>
                    <a:pt x="317" y="248"/>
                  </a:lnTo>
                  <a:lnTo>
                    <a:pt x="317" y="249"/>
                  </a:lnTo>
                  <a:lnTo>
                    <a:pt x="317" y="250"/>
                  </a:lnTo>
                  <a:lnTo>
                    <a:pt x="317" y="251"/>
                  </a:lnTo>
                  <a:lnTo>
                    <a:pt x="317" y="250"/>
                  </a:lnTo>
                  <a:lnTo>
                    <a:pt x="317" y="251"/>
                  </a:lnTo>
                  <a:lnTo>
                    <a:pt x="317" y="250"/>
                  </a:lnTo>
                  <a:lnTo>
                    <a:pt x="317" y="251"/>
                  </a:lnTo>
                  <a:lnTo>
                    <a:pt x="318" y="251"/>
                  </a:lnTo>
                  <a:lnTo>
                    <a:pt x="318" y="252"/>
                  </a:lnTo>
                  <a:lnTo>
                    <a:pt x="319" y="252"/>
                  </a:lnTo>
                  <a:lnTo>
                    <a:pt x="319" y="253"/>
                  </a:lnTo>
                  <a:lnTo>
                    <a:pt x="320" y="253"/>
                  </a:lnTo>
                  <a:lnTo>
                    <a:pt x="319" y="252"/>
                  </a:lnTo>
                  <a:lnTo>
                    <a:pt x="319" y="251"/>
                  </a:lnTo>
                  <a:lnTo>
                    <a:pt x="318" y="251"/>
                  </a:lnTo>
                  <a:lnTo>
                    <a:pt x="318" y="250"/>
                  </a:lnTo>
                  <a:lnTo>
                    <a:pt x="317" y="250"/>
                  </a:lnTo>
                  <a:lnTo>
                    <a:pt x="317" y="249"/>
                  </a:lnTo>
                  <a:lnTo>
                    <a:pt x="317" y="248"/>
                  </a:lnTo>
                  <a:lnTo>
                    <a:pt x="317" y="246"/>
                  </a:lnTo>
                  <a:lnTo>
                    <a:pt x="317" y="245"/>
                  </a:lnTo>
                  <a:lnTo>
                    <a:pt x="315" y="245"/>
                  </a:lnTo>
                  <a:lnTo>
                    <a:pt x="315" y="244"/>
                  </a:lnTo>
                  <a:lnTo>
                    <a:pt x="317" y="244"/>
                  </a:lnTo>
                  <a:lnTo>
                    <a:pt x="317" y="243"/>
                  </a:lnTo>
                  <a:lnTo>
                    <a:pt x="317" y="242"/>
                  </a:lnTo>
                  <a:lnTo>
                    <a:pt x="317" y="241"/>
                  </a:lnTo>
                  <a:lnTo>
                    <a:pt x="315" y="241"/>
                  </a:lnTo>
                  <a:lnTo>
                    <a:pt x="317" y="241"/>
                  </a:lnTo>
                  <a:lnTo>
                    <a:pt x="317" y="240"/>
                  </a:lnTo>
                  <a:lnTo>
                    <a:pt x="318" y="238"/>
                  </a:lnTo>
                  <a:lnTo>
                    <a:pt x="319" y="237"/>
                  </a:lnTo>
                  <a:lnTo>
                    <a:pt x="318" y="237"/>
                  </a:lnTo>
                  <a:lnTo>
                    <a:pt x="319" y="237"/>
                  </a:lnTo>
                  <a:lnTo>
                    <a:pt x="319" y="236"/>
                  </a:lnTo>
                  <a:lnTo>
                    <a:pt x="319" y="237"/>
                  </a:lnTo>
                  <a:lnTo>
                    <a:pt x="320" y="237"/>
                  </a:lnTo>
                  <a:lnTo>
                    <a:pt x="320" y="236"/>
                  </a:lnTo>
                  <a:lnTo>
                    <a:pt x="321" y="237"/>
                  </a:lnTo>
                  <a:lnTo>
                    <a:pt x="322" y="237"/>
                  </a:lnTo>
                  <a:lnTo>
                    <a:pt x="322" y="238"/>
                  </a:lnTo>
                  <a:lnTo>
                    <a:pt x="323" y="238"/>
                  </a:lnTo>
                  <a:lnTo>
                    <a:pt x="324" y="238"/>
                  </a:lnTo>
                  <a:lnTo>
                    <a:pt x="324" y="240"/>
                  </a:lnTo>
                  <a:lnTo>
                    <a:pt x="326" y="240"/>
                  </a:lnTo>
                  <a:lnTo>
                    <a:pt x="326" y="238"/>
                  </a:lnTo>
                  <a:lnTo>
                    <a:pt x="324" y="238"/>
                  </a:lnTo>
                  <a:lnTo>
                    <a:pt x="324" y="237"/>
                  </a:lnTo>
                  <a:lnTo>
                    <a:pt x="323" y="237"/>
                  </a:lnTo>
                  <a:lnTo>
                    <a:pt x="323" y="236"/>
                  </a:lnTo>
                  <a:lnTo>
                    <a:pt x="322" y="236"/>
                  </a:lnTo>
                  <a:lnTo>
                    <a:pt x="322" y="235"/>
                  </a:lnTo>
                  <a:lnTo>
                    <a:pt x="321" y="235"/>
                  </a:lnTo>
                  <a:lnTo>
                    <a:pt x="322" y="235"/>
                  </a:lnTo>
                  <a:lnTo>
                    <a:pt x="323" y="235"/>
                  </a:lnTo>
                  <a:lnTo>
                    <a:pt x="323" y="234"/>
                  </a:lnTo>
                  <a:lnTo>
                    <a:pt x="323" y="233"/>
                  </a:lnTo>
                  <a:lnTo>
                    <a:pt x="323" y="232"/>
                  </a:lnTo>
                  <a:lnTo>
                    <a:pt x="323" y="231"/>
                  </a:lnTo>
                  <a:lnTo>
                    <a:pt x="323" y="229"/>
                  </a:lnTo>
                  <a:lnTo>
                    <a:pt x="323" y="228"/>
                  </a:lnTo>
                  <a:lnTo>
                    <a:pt x="323" y="227"/>
                  </a:lnTo>
                  <a:lnTo>
                    <a:pt x="324" y="227"/>
                  </a:lnTo>
                  <a:lnTo>
                    <a:pt x="326" y="227"/>
                  </a:lnTo>
                  <a:lnTo>
                    <a:pt x="327" y="227"/>
                  </a:lnTo>
                  <a:lnTo>
                    <a:pt x="328" y="227"/>
                  </a:lnTo>
                  <a:lnTo>
                    <a:pt x="328" y="226"/>
                  </a:lnTo>
                  <a:lnTo>
                    <a:pt x="329" y="225"/>
                  </a:lnTo>
                  <a:lnTo>
                    <a:pt x="330" y="224"/>
                  </a:lnTo>
                  <a:lnTo>
                    <a:pt x="330" y="223"/>
                  </a:lnTo>
                  <a:lnTo>
                    <a:pt x="331" y="223"/>
                  </a:lnTo>
                  <a:lnTo>
                    <a:pt x="331" y="221"/>
                  </a:lnTo>
                  <a:lnTo>
                    <a:pt x="332" y="221"/>
                  </a:lnTo>
                  <a:lnTo>
                    <a:pt x="332" y="220"/>
                  </a:lnTo>
                  <a:lnTo>
                    <a:pt x="332" y="219"/>
                  </a:lnTo>
                  <a:lnTo>
                    <a:pt x="334" y="219"/>
                  </a:lnTo>
                  <a:lnTo>
                    <a:pt x="334" y="218"/>
                  </a:lnTo>
                  <a:lnTo>
                    <a:pt x="334" y="217"/>
                  </a:lnTo>
                  <a:lnTo>
                    <a:pt x="335" y="217"/>
                  </a:lnTo>
                  <a:lnTo>
                    <a:pt x="335" y="216"/>
                  </a:lnTo>
                  <a:lnTo>
                    <a:pt x="336" y="216"/>
                  </a:lnTo>
                  <a:lnTo>
                    <a:pt x="337" y="216"/>
                  </a:lnTo>
                  <a:close/>
                  <a:moveTo>
                    <a:pt x="349" y="218"/>
                  </a:moveTo>
                  <a:lnTo>
                    <a:pt x="350" y="218"/>
                  </a:lnTo>
                  <a:lnTo>
                    <a:pt x="350" y="219"/>
                  </a:lnTo>
                  <a:lnTo>
                    <a:pt x="353" y="221"/>
                  </a:lnTo>
                  <a:lnTo>
                    <a:pt x="354" y="221"/>
                  </a:lnTo>
                  <a:lnTo>
                    <a:pt x="354" y="220"/>
                  </a:lnTo>
                  <a:lnTo>
                    <a:pt x="353" y="220"/>
                  </a:lnTo>
                  <a:lnTo>
                    <a:pt x="352" y="219"/>
                  </a:lnTo>
                  <a:lnTo>
                    <a:pt x="353" y="220"/>
                  </a:lnTo>
                  <a:lnTo>
                    <a:pt x="354" y="220"/>
                  </a:lnTo>
                  <a:lnTo>
                    <a:pt x="354" y="219"/>
                  </a:lnTo>
                  <a:lnTo>
                    <a:pt x="354" y="220"/>
                  </a:lnTo>
                  <a:lnTo>
                    <a:pt x="355" y="220"/>
                  </a:lnTo>
                  <a:lnTo>
                    <a:pt x="355" y="221"/>
                  </a:lnTo>
                  <a:lnTo>
                    <a:pt x="353" y="221"/>
                  </a:lnTo>
                  <a:lnTo>
                    <a:pt x="350" y="219"/>
                  </a:lnTo>
                  <a:lnTo>
                    <a:pt x="350" y="218"/>
                  </a:lnTo>
                  <a:lnTo>
                    <a:pt x="349" y="218"/>
                  </a:lnTo>
                  <a:close/>
                  <a:moveTo>
                    <a:pt x="266" y="202"/>
                  </a:moveTo>
                  <a:lnTo>
                    <a:pt x="265" y="202"/>
                  </a:lnTo>
                  <a:lnTo>
                    <a:pt x="265" y="201"/>
                  </a:lnTo>
                  <a:lnTo>
                    <a:pt x="263" y="199"/>
                  </a:lnTo>
                  <a:lnTo>
                    <a:pt x="263" y="198"/>
                  </a:lnTo>
                  <a:lnTo>
                    <a:pt x="262" y="198"/>
                  </a:lnTo>
                  <a:lnTo>
                    <a:pt x="262" y="196"/>
                  </a:lnTo>
                  <a:lnTo>
                    <a:pt x="262" y="195"/>
                  </a:lnTo>
                  <a:lnTo>
                    <a:pt x="261" y="194"/>
                  </a:lnTo>
                  <a:lnTo>
                    <a:pt x="261" y="193"/>
                  </a:lnTo>
                  <a:lnTo>
                    <a:pt x="260" y="191"/>
                  </a:lnTo>
                  <a:lnTo>
                    <a:pt x="261" y="190"/>
                  </a:lnTo>
                  <a:lnTo>
                    <a:pt x="262" y="190"/>
                  </a:lnTo>
                  <a:lnTo>
                    <a:pt x="263" y="190"/>
                  </a:lnTo>
                  <a:lnTo>
                    <a:pt x="265" y="190"/>
                  </a:lnTo>
                  <a:lnTo>
                    <a:pt x="266" y="190"/>
                  </a:lnTo>
                  <a:lnTo>
                    <a:pt x="267" y="190"/>
                  </a:lnTo>
                  <a:lnTo>
                    <a:pt x="268" y="190"/>
                  </a:lnTo>
                  <a:lnTo>
                    <a:pt x="269" y="190"/>
                  </a:lnTo>
                  <a:lnTo>
                    <a:pt x="269" y="191"/>
                  </a:lnTo>
                  <a:lnTo>
                    <a:pt x="269" y="192"/>
                  </a:lnTo>
                  <a:lnTo>
                    <a:pt x="269" y="193"/>
                  </a:lnTo>
                  <a:lnTo>
                    <a:pt x="269" y="194"/>
                  </a:lnTo>
                  <a:lnTo>
                    <a:pt x="268" y="196"/>
                  </a:lnTo>
                  <a:lnTo>
                    <a:pt x="268" y="198"/>
                  </a:lnTo>
                  <a:lnTo>
                    <a:pt x="268" y="199"/>
                  </a:lnTo>
                  <a:lnTo>
                    <a:pt x="267" y="200"/>
                  </a:lnTo>
                  <a:lnTo>
                    <a:pt x="267" y="202"/>
                  </a:lnTo>
                  <a:lnTo>
                    <a:pt x="266" y="202"/>
                  </a:lnTo>
                  <a:close/>
                  <a:moveTo>
                    <a:pt x="284" y="168"/>
                  </a:moveTo>
                  <a:lnTo>
                    <a:pt x="291" y="171"/>
                  </a:lnTo>
                  <a:lnTo>
                    <a:pt x="296" y="174"/>
                  </a:lnTo>
                  <a:lnTo>
                    <a:pt x="296" y="175"/>
                  </a:lnTo>
                  <a:lnTo>
                    <a:pt x="300" y="176"/>
                  </a:lnTo>
                  <a:lnTo>
                    <a:pt x="302" y="177"/>
                  </a:lnTo>
                  <a:lnTo>
                    <a:pt x="305" y="178"/>
                  </a:lnTo>
                  <a:lnTo>
                    <a:pt x="309" y="181"/>
                  </a:lnTo>
                  <a:lnTo>
                    <a:pt x="310" y="181"/>
                  </a:lnTo>
                  <a:lnTo>
                    <a:pt x="311" y="182"/>
                  </a:lnTo>
                  <a:lnTo>
                    <a:pt x="312" y="182"/>
                  </a:lnTo>
                  <a:lnTo>
                    <a:pt x="314" y="183"/>
                  </a:lnTo>
                  <a:lnTo>
                    <a:pt x="314" y="182"/>
                  </a:lnTo>
                  <a:lnTo>
                    <a:pt x="315" y="183"/>
                  </a:lnTo>
                  <a:lnTo>
                    <a:pt x="317" y="182"/>
                  </a:lnTo>
                  <a:lnTo>
                    <a:pt x="320" y="184"/>
                  </a:lnTo>
                  <a:lnTo>
                    <a:pt x="321" y="184"/>
                  </a:lnTo>
                  <a:lnTo>
                    <a:pt x="322" y="184"/>
                  </a:lnTo>
                  <a:lnTo>
                    <a:pt x="321" y="184"/>
                  </a:lnTo>
                  <a:lnTo>
                    <a:pt x="322" y="184"/>
                  </a:lnTo>
                  <a:lnTo>
                    <a:pt x="323" y="185"/>
                  </a:lnTo>
                  <a:lnTo>
                    <a:pt x="324" y="185"/>
                  </a:lnTo>
                  <a:lnTo>
                    <a:pt x="327" y="186"/>
                  </a:lnTo>
                  <a:lnTo>
                    <a:pt x="328" y="187"/>
                  </a:lnTo>
                  <a:lnTo>
                    <a:pt x="329" y="187"/>
                  </a:lnTo>
                  <a:lnTo>
                    <a:pt x="330" y="187"/>
                  </a:lnTo>
                  <a:lnTo>
                    <a:pt x="330" y="189"/>
                  </a:lnTo>
                  <a:lnTo>
                    <a:pt x="331" y="189"/>
                  </a:lnTo>
                  <a:lnTo>
                    <a:pt x="332" y="190"/>
                  </a:lnTo>
                  <a:lnTo>
                    <a:pt x="334" y="190"/>
                  </a:lnTo>
                  <a:lnTo>
                    <a:pt x="335" y="191"/>
                  </a:lnTo>
                  <a:lnTo>
                    <a:pt x="336" y="191"/>
                  </a:lnTo>
                  <a:lnTo>
                    <a:pt x="337" y="191"/>
                  </a:lnTo>
                  <a:lnTo>
                    <a:pt x="337" y="192"/>
                  </a:lnTo>
                  <a:lnTo>
                    <a:pt x="338" y="192"/>
                  </a:lnTo>
                  <a:lnTo>
                    <a:pt x="339" y="192"/>
                  </a:lnTo>
                  <a:lnTo>
                    <a:pt x="339" y="193"/>
                  </a:lnTo>
                  <a:lnTo>
                    <a:pt x="340" y="193"/>
                  </a:lnTo>
                  <a:lnTo>
                    <a:pt x="340" y="194"/>
                  </a:lnTo>
                  <a:lnTo>
                    <a:pt x="341" y="194"/>
                  </a:lnTo>
                  <a:lnTo>
                    <a:pt x="343" y="194"/>
                  </a:lnTo>
                  <a:lnTo>
                    <a:pt x="343" y="195"/>
                  </a:lnTo>
                  <a:lnTo>
                    <a:pt x="344" y="195"/>
                  </a:lnTo>
                  <a:lnTo>
                    <a:pt x="345" y="195"/>
                  </a:lnTo>
                  <a:lnTo>
                    <a:pt x="345" y="196"/>
                  </a:lnTo>
                  <a:lnTo>
                    <a:pt x="344" y="196"/>
                  </a:lnTo>
                  <a:lnTo>
                    <a:pt x="343" y="198"/>
                  </a:lnTo>
                  <a:lnTo>
                    <a:pt x="340" y="198"/>
                  </a:lnTo>
                  <a:lnTo>
                    <a:pt x="338" y="198"/>
                  </a:lnTo>
                  <a:lnTo>
                    <a:pt x="337" y="198"/>
                  </a:lnTo>
                  <a:lnTo>
                    <a:pt x="335" y="198"/>
                  </a:lnTo>
                  <a:lnTo>
                    <a:pt x="329" y="198"/>
                  </a:lnTo>
                  <a:lnTo>
                    <a:pt x="328" y="198"/>
                  </a:lnTo>
                  <a:lnTo>
                    <a:pt x="324" y="198"/>
                  </a:lnTo>
                  <a:lnTo>
                    <a:pt x="322" y="196"/>
                  </a:lnTo>
                  <a:lnTo>
                    <a:pt x="320" y="196"/>
                  </a:lnTo>
                  <a:lnTo>
                    <a:pt x="318" y="196"/>
                  </a:lnTo>
                  <a:lnTo>
                    <a:pt x="315" y="196"/>
                  </a:lnTo>
                  <a:lnTo>
                    <a:pt x="314" y="196"/>
                  </a:lnTo>
                  <a:lnTo>
                    <a:pt x="313" y="196"/>
                  </a:lnTo>
                  <a:lnTo>
                    <a:pt x="312" y="196"/>
                  </a:lnTo>
                  <a:lnTo>
                    <a:pt x="312" y="195"/>
                  </a:lnTo>
                  <a:lnTo>
                    <a:pt x="311" y="195"/>
                  </a:lnTo>
                  <a:lnTo>
                    <a:pt x="310" y="195"/>
                  </a:lnTo>
                  <a:lnTo>
                    <a:pt x="306" y="194"/>
                  </a:lnTo>
                  <a:lnTo>
                    <a:pt x="306" y="193"/>
                  </a:lnTo>
                  <a:lnTo>
                    <a:pt x="304" y="192"/>
                  </a:lnTo>
                  <a:lnTo>
                    <a:pt x="303" y="192"/>
                  </a:lnTo>
                  <a:lnTo>
                    <a:pt x="303" y="191"/>
                  </a:lnTo>
                  <a:lnTo>
                    <a:pt x="302" y="190"/>
                  </a:lnTo>
                  <a:lnTo>
                    <a:pt x="301" y="190"/>
                  </a:lnTo>
                  <a:lnTo>
                    <a:pt x="300" y="190"/>
                  </a:lnTo>
                  <a:lnTo>
                    <a:pt x="300" y="189"/>
                  </a:lnTo>
                  <a:lnTo>
                    <a:pt x="298" y="189"/>
                  </a:lnTo>
                  <a:lnTo>
                    <a:pt x="297" y="189"/>
                  </a:lnTo>
                  <a:lnTo>
                    <a:pt x="296" y="187"/>
                  </a:lnTo>
                  <a:lnTo>
                    <a:pt x="293" y="186"/>
                  </a:lnTo>
                  <a:lnTo>
                    <a:pt x="292" y="186"/>
                  </a:lnTo>
                  <a:lnTo>
                    <a:pt x="293" y="186"/>
                  </a:lnTo>
                  <a:lnTo>
                    <a:pt x="289" y="184"/>
                  </a:lnTo>
                  <a:lnTo>
                    <a:pt x="288" y="184"/>
                  </a:lnTo>
                  <a:lnTo>
                    <a:pt x="288" y="183"/>
                  </a:lnTo>
                  <a:lnTo>
                    <a:pt x="287" y="183"/>
                  </a:lnTo>
                  <a:lnTo>
                    <a:pt x="286" y="183"/>
                  </a:lnTo>
                  <a:lnTo>
                    <a:pt x="285" y="183"/>
                  </a:lnTo>
                  <a:lnTo>
                    <a:pt x="277" y="178"/>
                  </a:lnTo>
                  <a:lnTo>
                    <a:pt x="277" y="177"/>
                  </a:lnTo>
                  <a:lnTo>
                    <a:pt x="276" y="177"/>
                  </a:lnTo>
                  <a:lnTo>
                    <a:pt x="276" y="176"/>
                  </a:lnTo>
                  <a:lnTo>
                    <a:pt x="275" y="176"/>
                  </a:lnTo>
                  <a:lnTo>
                    <a:pt x="275" y="175"/>
                  </a:lnTo>
                  <a:lnTo>
                    <a:pt x="275" y="176"/>
                  </a:lnTo>
                  <a:lnTo>
                    <a:pt x="274" y="174"/>
                  </a:lnTo>
                  <a:lnTo>
                    <a:pt x="272" y="173"/>
                  </a:lnTo>
                  <a:lnTo>
                    <a:pt x="271" y="171"/>
                  </a:lnTo>
                  <a:lnTo>
                    <a:pt x="271" y="170"/>
                  </a:lnTo>
                  <a:lnTo>
                    <a:pt x="272" y="169"/>
                  </a:lnTo>
                  <a:lnTo>
                    <a:pt x="272" y="168"/>
                  </a:lnTo>
                  <a:lnTo>
                    <a:pt x="274" y="168"/>
                  </a:lnTo>
                  <a:lnTo>
                    <a:pt x="274" y="167"/>
                  </a:lnTo>
                  <a:lnTo>
                    <a:pt x="275" y="166"/>
                  </a:lnTo>
                  <a:lnTo>
                    <a:pt x="275" y="165"/>
                  </a:lnTo>
                  <a:lnTo>
                    <a:pt x="278" y="166"/>
                  </a:lnTo>
                  <a:lnTo>
                    <a:pt x="279" y="166"/>
                  </a:lnTo>
                  <a:lnTo>
                    <a:pt x="280" y="167"/>
                  </a:lnTo>
                  <a:lnTo>
                    <a:pt x="283" y="168"/>
                  </a:lnTo>
                  <a:lnTo>
                    <a:pt x="284" y="168"/>
                  </a:lnTo>
                  <a:close/>
                  <a:moveTo>
                    <a:pt x="280" y="150"/>
                  </a:moveTo>
                  <a:lnTo>
                    <a:pt x="281" y="150"/>
                  </a:lnTo>
                  <a:lnTo>
                    <a:pt x="281" y="151"/>
                  </a:lnTo>
                  <a:lnTo>
                    <a:pt x="283" y="151"/>
                  </a:lnTo>
                  <a:lnTo>
                    <a:pt x="284" y="151"/>
                  </a:lnTo>
                  <a:lnTo>
                    <a:pt x="285" y="151"/>
                  </a:lnTo>
                  <a:lnTo>
                    <a:pt x="286" y="151"/>
                  </a:lnTo>
                  <a:lnTo>
                    <a:pt x="287" y="151"/>
                  </a:lnTo>
                  <a:lnTo>
                    <a:pt x="288" y="151"/>
                  </a:lnTo>
                  <a:lnTo>
                    <a:pt x="289" y="152"/>
                  </a:lnTo>
                  <a:lnTo>
                    <a:pt x="289" y="153"/>
                  </a:lnTo>
                  <a:lnTo>
                    <a:pt x="289" y="154"/>
                  </a:lnTo>
                  <a:lnTo>
                    <a:pt x="289" y="156"/>
                  </a:lnTo>
                  <a:lnTo>
                    <a:pt x="289" y="157"/>
                  </a:lnTo>
                  <a:lnTo>
                    <a:pt x="289" y="158"/>
                  </a:lnTo>
                  <a:lnTo>
                    <a:pt x="291" y="159"/>
                  </a:lnTo>
                  <a:lnTo>
                    <a:pt x="291" y="160"/>
                  </a:lnTo>
                  <a:lnTo>
                    <a:pt x="291" y="161"/>
                  </a:lnTo>
                  <a:lnTo>
                    <a:pt x="291" y="162"/>
                  </a:lnTo>
                  <a:lnTo>
                    <a:pt x="292" y="162"/>
                  </a:lnTo>
                  <a:lnTo>
                    <a:pt x="292" y="164"/>
                  </a:lnTo>
                  <a:lnTo>
                    <a:pt x="292" y="165"/>
                  </a:lnTo>
                  <a:lnTo>
                    <a:pt x="293" y="165"/>
                  </a:lnTo>
                  <a:lnTo>
                    <a:pt x="295" y="166"/>
                  </a:lnTo>
                  <a:lnTo>
                    <a:pt x="296" y="166"/>
                  </a:lnTo>
                  <a:lnTo>
                    <a:pt x="296" y="167"/>
                  </a:lnTo>
                  <a:lnTo>
                    <a:pt x="297" y="167"/>
                  </a:lnTo>
                  <a:lnTo>
                    <a:pt x="297" y="168"/>
                  </a:lnTo>
                  <a:lnTo>
                    <a:pt x="296" y="168"/>
                  </a:lnTo>
                  <a:lnTo>
                    <a:pt x="295" y="167"/>
                  </a:lnTo>
                  <a:lnTo>
                    <a:pt x="294" y="167"/>
                  </a:lnTo>
                  <a:lnTo>
                    <a:pt x="294" y="166"/>
                  </a:lnTo>
                  <a:lnTo>
                    <a:pt x="293" y="166"/>
                  </a:lnTo>
                  <a:lnTo>
                    <a:pt x="291" y="165"/>
                  </a:lnTo>
                  <a:lnTo>
                    <a:pt x="288" y="164"/>
                  </a:lnTo>
                  <a:lnTo>
                    <a:pt x="287" y="164"/>
                  </a:lnTo>
                  <a:lnTo>
                    <a:pt x="286" y="162"/>
                  </a:lnTo>
                  <a:lnTo>
                    <a:pt x="285" y="162"/>
                  </a:lnTo>
                  <a:lnTo>
                    <a:pt x="284" y="161"/>
                  </a:lnTo>
                  <a:lnTo>
                    <a:pt x="283" y="161"/>
                  </a:lnTo>
                  <a:lnTo>
                    <a:pt x="281" y="160"/>
                  </a:lnTo>
                  <a:lnTo>
                    <a:pt x="280" y="160"/>
                  </a:lnTo>
                  <a:lnTo>
                    <a:pt x="279" y="160"/>
                  </a:lnTo>
                  <a:lnTo>
                    <a:pt x="279" y="159"/>
                  </a:lnTo>
                  <a:lnTo>
                    <a:pt x="279" y="158"/>
                  </a:lnTo>
                  <a:lnTo>
                    <a:pt x="278" y="158"/>
                  </a:lnTo>
                  <a:lnTo>
                    <a:pt x="278" y="157"/>
                  </a:lnTo>
                  <a:lnTo>
                    <a:pt x="277" y="152"/>
                  </a:lnTo>
                  <a:lnTo>
                    <a:pt x="277" y="151"/>
                  </a:lnTo>
                  <a:lnTo>
                    <a:pt x="276" y="151"/>
                  </a:lnTo>
                  <a:lnTo>
                    <a:pt x="276" y="150"/>
                  </a:lnTo>
                  <a:lnTo>
                    <a:pt x="277" y="150"/>
                  </a:lnTo>
                  <a:lnTo>
                    <a:pt x="278" y="150"/>
                  </a:lnTo>
                  <a:lnTo>
                    <a:pt x="279" y="150"/>
                  </a:lnTo>
                  <a:lnTo>
                    <a:pt x="280" y="150"/>
                  </a:lnTo>
                  <a:lnTo>
                    <a:pt x="280" y="149"/>
                  </a:lnTo>
                  <a:lnTo>
                    <a:pt x="280" y="150"/>
                  </a:lnTo>
                  <a:close/>
                  <a:moveTo>
                    <a:pt x="291" y="147"/>
                  </a:moveTo>
                  <a:lnTo>
                    <a:pt x="289" y="147"/>
                  </a:lnTo>
                  <a:lnTo>
                    <a:pt x="288" y="147"/>
                  </a:lnTo>
                  <a:lnTo>
                    <a:pt x="287" y="147"/>
                  </a:lnTo>
                  <a:lnTo>
                    <a:pt x="286" y="147"/>
                  </a:lnTo>
                  <a:lnTo>
                    <a:pt x="285" y="147"/>
                  </a:lnTo>
                  <a:lnTo>
                    <a:pt x="285" y="145"/>
                  </a:lnTo>
                  <a:lnTo>
                    <a:pt x="284" y="145"/>
                  </a:lnTo>
                  <a:lnTo>
                    <a:pt x="283" y="145"/>
                  </a:lnTo>
                  <a:lnTo>
                    <a:pt x="281" y="145"/>
                  </a:lnTo>
                  <a:lnTo>
                    <a:pt x="280" y="145"/>
                  </a:lnTo>
                  <a:lnTo>
                    <a:pt x="279" y="145"/>
                  </a:lnTo>
                  <a:lnTo>
                    <a:pt x="277" y="145"/>
                  </a:lnTo>
                  <a:lnTo>
                    <a:pt x="276" y="145"/>
                  </a:lnTo>
                  <a:lnTo>
                    <a:pt x="276" y="144"/>
                  </a:lnTo>
                  <a:lnTo>
                    <a:pt x="276" y="143"/>
                  </a:lnTo>
                  <a:lnTo>
                    <a:pt x="277" y="143"/>
                  </a:lnTo>
                  <a:lnTo>
                    <a:pt x="278" y="143"/>
                  </a:lnTo>
                  <a:lnTo>
                    <a:pt x="278" y="142"/>
                  </a:lnTo>
                  <a:lnTo>
                    <a:pt x="279" y="142"/>
                  </a:lnTo>
                  <a:lnTo>
                    <a:pt x="281" y="142"/>
                  </a:lnTo>
                  <a:lnTo>
                    <a:pt x="284" y="142"/>
                  </a:lnTo>
                  <a:lnTo>
                    <a:pt x="285" y="142"/>
                  </a:lnTo>
                  <a:lnTo>
                    <a:pt x="286" y="142"/>
                  </a:lnTo>
                  <a:lnTo>
                    <a:pt x="287" y="142"/>
                  </a:lnTo>
                  <a:lnTo>
                    <a:pt x="288" y="142"/>
                  </a:lnTo>
                  <a:lnTo>
                    <a:pt x="289" y="142"/>
                  </a:lnTo>
                  <a:lnTo>
                    <a:pt x="291" y="142"/>
                  </a:lnTo>
                  <a:lnTo>
                    <a:pt x="292" y="142"/>
                  </a:lnTo>
                  <a:lnTo>
                    <a:pt x="292" y="143"/>
                  </a:lnTo>
                  <a:lnTo>
                    <a:pt x="292" y="144"/>
                  </a:lnTo>
                  <a:lnTo>
                    <a:pt x="292" y="145"/>
                  </a:lnTo>
                  <a:lnTo>
                    <a:pt x="292" y="147"/>
                  </a:lnTo>
                  <a:lnTo>
                    <a:pt x="291" y="147"/>
                  </a:lnTo>
                  <a:close/>
                  <a:moveTo>
                    <a:pt x="295" y="147"/>
                  </a:moveTo>
                  <a:lnTo>
                    <a:pt x="294" y="145"/>
                  </a:lnTo>
                  <a:lnTo>
                    <a:pt x="293" y="145"/>
                  </a:lnTo>
                  <a:lnTo>
                    <a:pt x="293" y="144"/>
                  </a:lnTo>
                  <a:lnTo>
                    <a:pt x="293" y="143"/>
                  </a:lnTo>
                  <a:lnTo>
                    <a:pt x="293" y="142"/>
                  </a:lnTo>
                  <a:lnTo>
                    <a:pt x="294" y="142"/>
                  </a:lnTo>
                  <a:lnTo>
                    <a:pt x="295" y="142"/>
                  </a:lnTo>
                  <a:lnTo>
                    <a:pt x="297" y="142"/>
                  </a:lnTo>
                  <a:lnTo>
                    <a:pt x="300" y="142"/>
                  </a:lnTo>
                  <a:lnTo>
                    <a:pt x="301" y="141"/>
                  </a:lnTo>
                  <a:lnTo>
                    <a:pt x="302" y="142"/>
                  </a:lnTo>
                  <a:lnTo>
                    <a:pt x="303" y="142"/>
                  </a:lnTo>
                  <a:lnTo>
                    <a:pt x="303" y="143"/>
                  </a:lnTo>
                  <a:lnTo>
                    <a:pt x="303" y="144"/>
                  </a:lnTo>
                  <a:lnTo>
                    <a:pt x="303" y="145"/>
                  </a:lnTo>
                  <a:lnTo>
                    <a:pt x="302" y="145"/>
                  </a:lnTo>
                  <a:lnTo>
                    <a:pt x="301" y="145"/>
                  </a:lnTo>
                  <a:lnTo>
                    <a:pt x="300" y="145"/>
                  </a:lnTo>
                  <a:lnTo>
                    <a:pt x="297" y="145"/>
                  </a:lnTo>
                  <a:lnTo>
                    <a:pt x="295" y="147"/>
                  </a:lnTo>
                  <a:close/>
                  <a:moveTo>
                    <a:pt x="314" y="98"/>
                  </a:moveTo>
                  <a:lnTo>
                    <a:pt x="314" y="99"/>
                  </a:lnTo>
                  <a:lnTo>
                    <a:pt x="314" y="100"/>
                  </a:lnTo>
                  <a:lnTo>
                    <a:pt x="313" y="100"/>
                  </a:lnTo>
                  <a:lnTo>
                    <a:pt x="312" y="100"/>
                  </a:lnTo>
                  <a:lnTo>
                    <a:pt x="311" y="100"/>
                  </a:lnTo>
                  <a:lnTo>
                    <a:pt x="310" y="100"/>
                  </a:lnTo>
                  <a:lnTo>
                    <a:pt x="309" y="100"/>
                  </a:lnTo>
                  <a:lnTo>
                    <a:pt x="307" y="100"/>
                  </a:lnTo>
                  <a:lnTo>
                    <a:pt x="306" y="100"/>
                  </a:lnTo>
                  <a:lnTo>
                    <a:pt x="305" y="100"/>
                  </a:lnTo>
                  <a:lnTo>
                    <a:pt x="302" y="100"/>
                  </a:lnTo>
                  <a:lnTo>
                    <a:pt x="301" y="100"/>
                  </a:lnTo>
                  <a:lnTo>
                    <a:pt x="296" y="100"/>
                  </a:lnTo>
                  <a:lnTo>
                    <a:pt x="293" y="100"/>
                  </a:lnTo>
                  <a:lnTo>
                    <a:pt x="292" y="100"/>
                  </a:lnTo>
                  <a:lnTo>
                    <a:pt x="291" y="100"/>
                  </a:lnTo>
                  <a:lnTo>
                    <a:pt x="289" y="100"/>
                  </a:lnTo>
                  <a:lnTo>
                    <a:pt x="288" y="100"/>
                  </a:lnTo>
                  <a:lnTo>
                    <a:pt x="288" y="99"/>
                  </a:lnTo>
                  <a:lnTo>
                    <a:pt x="288" y="98"/>
                  </a:lnTo>
                  <a:lnTo>
                    <a:pt x="289" y="98"/>
                  </a:lnTo>
                  <a:lnTo>
                    <a:pt x="292" y="98"/>
                  </a:lnTo>
                  <a:lnTo>
                    <a:pt x="293" y="98"/>
                  </a:lnTo>
                  <a:lnTo>
                    <a:pt x="295" y="98"/>
                  </a:lnTo>
                  <a:lnTo>
                    <a:pt x="296" y="98"/>
                  </a:lnTo>
                  <a:lnTo>
                    <a:pt x="298" y="98"/>
                  </a:lnTo>
                  <a:lnTo>
                    <a:pt x="300" y="98"/>
                  </a:lnTo>
                  <a:lnTo>
                    <a:pt x="301" y="98"/>
                  </a:lnTo>
                  <a:lnTo>
                    <a:pt x="302" y="98"/>
                  </a:lnTo>
                  <a:lnTo>
                    <a:pt x="303" y="98"/>
                  </a:lnTo>
                  <a:lnTo>
                    <a:pt x="304" y="98"/>
                  </a:lnTo>
                  <a:lnTo>
                    <a:pt x="305" y="98"/>
                  </a:lnTo>
                  <a:lnTo>
                    <a:pt x="306" y="98"/>
                  </a:lnTo>
                  <a:lnTo>
                    <a:pt x="309" y="98"/>
                  </a:lnTo>
                  <a:lnTo>
                    <a:pt x="310" y="99"/>
                  </a:lnTo>
                  <a:lnTo>
                    <a:pt x="311" y="98"/>
                  </a:lnTo>
                  <a:lnTo>
                    <a:pt x="311" y="99"/>
                  </a:lnTo>
                  <a:lnTo>
                    <a:pt x="313" y="99"/>
                  </a:lnTo>
                  <a:lnTo>
                    <a:pt x="314" y="98"/>
                  </a:lnTo>
                  <a:close/>
                  <a:moveTo>
                    <a:pt x="270" y="85"/>
                  </a:moveTo>
                  <a:lnTo>
                    <a:pt x="269" y="84"/>
                  </a:lnTo>
                  <a:lnTo>
                    <a:pt x="268" y="82"/>
                  </a:lnTo>
                  <a:lnTo>
                    <a:pt x="268" y="81"/>
                  </a:lnTo>
                  <a:lnTo>
                    <a:pt x="267" y="81"/>
                  </a:lnTo>
                  <a:lnTo>
                    <a:pt x="267" y="79"/>
                  </a:lnTo>
                  <a:lnTo>
                    <a:pt x="268" y="78"/>
                  </a:lnTo>
                  <a:lnTo>
                    <a:pt x="268" y="77"/>
                  </a:lnTo>
                  <a:lnTo>
                    <a:pt x="268" y="76"/>
                  </a:lnTo>
                  <a:lnTo>
                    <a:pt x="277" y="75"/>
                  </a:lnTo>
                  <a:lnTo>
                    <a:pt x="278" y="75"/>
                  </a:lnTo>
                  <a:lnTo>
                    <a:pt x="278" y="76"/>
                  </a:lnTo>
                  <a:lnTo>
                    <a:pt x="277" y="77"/>
                  </a:lnTo>
                  <a:lnTo>
                    <a:pt x="275" y="82"/>
                  </a:lnTo>
                  <a:lnTo>
                    <a:pt x="270" y="85"/>
                  </a:lnTo>
                  <a:close/>
                  <a:moveTo>
                    <a:pt x="286" y="30"/>
                  </a:moveTo>
                  <a:lnTo>
                    <a:pt x="285" y="30"/>
                  </a:lnTo>
                  <a:lnTo>
                    <a:pt x="284" y="28"/>
                  </a:lnTo>
                  <a:lnTo>
                    <a:pt x="285" y="28"/>
                  </a:lnTo>
                  <a:lnTo>
                    <a:pt x="285" y="27"/>
                  </a:lnTo>
                  <a:lnTo>
                    <a:pt x="285" y="26"/>
                  </a:lnTo>
                  <a:lnTo>
                    <a:pt x="285" y="25"/>
                  </a:lnTo>
                  <a:lnTo>
                    <a:pt x="284" y="25"/>
                  </a:lnTo>
                  <a:lnTo>
                    <a:pt x="283" y="25"/>
                  </a:lnTo>
                  <a:lnTo>
                    <a:pt x="281" y="24"/>
                  </a:lnTo>
                  <a:lnTo>
                    <a:pt x="280" y="23"/>
                  </a:lnTo>
                  <a:lnTo>
                    <a:pt x="279" y="23"/>
                  </a:lnTo>
                  <a:lnTo>
                    <a:pt x="278" y="23"/>
                  </a:lnTo>
                  <a:lnTo>
                    <a:pt x="277" y="22"/>
                  </a:lnTo>
                  <a:lnTo>
                    <a:pt x="277" y="20"/>
                  </a:lnTo>
                  <a:lnTo>
                    <a:pt x="278" y="20"/>
                  </a:lnTo>
                  <a:lnTo>
                    <a:pt x="279" y="20"/>
                  </a:lnTo>
                  <a:lnTo>
                    <a:pt x="283" y="22"/>
                  </a:lnTo>
                  <a:lnTo>
                    <a:pt x="284" y="23"/>
                  </a:lnTo>
                  <a:lnTo>
                    <a:pt x="285" y="23"/>
                  </a:lnTo>
                  <a:lnTo>
                    <a:pt x="286" y="24"/>
                  </a:lnTo>
                  <a:lnTo>
                    <a:pt x="287" y="24"/>
                  </a:lnTo>
                  <a:lnTo>
                    <a:pt x="288" y="24"/>
                  </a:lnTo>
                  <a:lnTo>
                    <a:pt x="288" y="25"/>
                  </a:lnTo>
                  <a:lnTo>
                    <a:pt x="288" y="26"/>
                  </a:lnTo>
                  <a:lnTo>
                    <a:pt x="287" y="27"/>
                  </a:lnTo>
                  <a:lnTo>
                    <a:pt x="287" y="30"/>
                  </a:lnTo>
                  <a:lnTo>
                    <a:pt x="286" y="30"/>
                  </a:lnTo>
                  <a:close/>
                  <a:moveTo>
                    <a:pt x="302" y="12"/>
                  </a:moveTo>
                  <a:lnTo>
                    <a:pt x="303" y="14"/>
                  </a:lnTo>
                  <a:lnTo>
                    <a:pt x="304" y="14"/>
                  </a:lnTo>
                  <a:lnTo>
                    <a:pt x="305" y="14"/>
                  </a:lnTo>
                  <a:lnTo>
                    <a:pt x="303" y="14"/>
                  </a:lnTo>
                  <a:lnTo>
                    <a:pt x="302" y="14"/>
                  </a:lnTo>
                  <a:lnTo>
                    <a:pt x="302" y="15"/>
                  </a:lnTo>
                  <a:lnTo>
                    <a:pt x="303" y="15"/>
                  </a:lnTo>
                  <a:lnTo>
                    <a:pt x="309" y="15"/>
                  </a:lnTo>
                  <a:lnTo>
                    <a:pt x="310" y="15"/>
                  </a:lnTo>
                  <a:lnTo>
                    <a:pt x="311" y="15"/>
                  </a:lnTo>
                  <a:lnTo>
                    <a:pt x="311" y="16"/>
                  </a:lnTo>
                  <a:lnTo>
                    <a:pt x="310" y="16"/>
                  </a:lnTo>
                  <a:lnTo>
                    <a:pt x="306" y="16"/>
                  </a:lnTo>
                  <a:lnTo>
                    <a:pt x="305" y="16"/>
                  </a:lnTo>
                  <a:lnTo>
                    <a:pt x="303" y="16"/>
                  </a:lnTo>
                  <a:lnTo>
                    <a:pt x="303" y="17"/>
                  </a:lnTo>
                  <a:lnTo>
                    <a:pt x="303" y="18"/>
                  </a:lnTo>
                  <a:lnTo>
                    <a:pt x="302" y="18"/>
                  </a:lnTo>
                  <a:lnTo>
                    <a:pt x="302" y="19"/>
                  </a:lnTo>
                  <a:lnTo>
                    <a:pt x="301" y="19"/>
                  </a:lnTo>
                  <a:lnTo>
                    <a:pt x="300" y="19"/>
                  </a:lnTo>
                  <a:lnTo>
                    <a:pt x="298" y="19"/>
                  </a:lnTo>
                  <a:lnTo>
                    <a:pt x="297" y="19"/>
                  </a:lnTo>
                  <a:lnTo>
                    <a:pt x="297" y="18"/>
                  </a:lnTo>
                  <a:lnTo>
                    <a:pt x="296" y="18"/>
                  </a:lnTo>
                  <a:lnTo>
                    <a:pt x="297" y="18"/>
                  </a:lnTo>
                  <a:lnTo>
                    <a:pt x="298" y="18"/>
                  </a:lnTo>
                  <a:lnTo>
                    <a:pt x="298" y="17"/>
                  </a:lnTo>
                  <a:lnTo>
                    <a:pt x="298" y="16"/>
                  </a:lnTo>
                  <a:lnTo>
                    <a:pt x="297" y="16"/>
                  </a:lnTo>
                  <a:lnTo>
                    <a:pt x="297" y="17"/>
                  </a:lnTo>
                  <a:lnTo>
                    <a:pt x="296" y="17"/>
                  </a:lnTo>
                  <a:lnTo>
                    <a:pt x="295" y="17"/>
                  </a:lnTo>
                  <a:lnTo>
                    <a:pt x="295" y="16"/>
                  </a:lnTo>
                  <a:lnTo>
                    <a:pt x="296" y="16"/>
                  </a:lnTo>
                  <a:lnTo>
                    <a:pt x="297" y="16"/>
                  </a:lnTo>
                  <a:lnTo>
                    <a:pt x="298" y="15"/>
                  </a:lnTo>
                  <a:lnTo>
                    <a:pt x="300" y="15"/>
                  </a:lnTo>
                  <a:lnTo>
                    <a:pt x="301" y="15"/>
                  </a:lnTo>
                  <a:lnTo>
                    <a:pt x="301" y="14"/>
                  </a:lnTo>
                  <a:lnTo>
                    <a:pt x="301" y="15"/>
                  </a:lnTo>
                  <a:lnTo>
                    <a:pt x="300" y="15"/>
                  </a:lnTo>
                  <a:lnTo>
                    <a:pt x="300" y="14"/>
                  </a:lnTo>
                  <a:lnTo>
                    <a:pt x="300" y="12"/>
                  </a:lnTo>
                  <a:lnTo>
                    <a:pt x="301" y="12"/>
                  </a:lnTo>
                  <a:lnTo>
                    <a:pt x="302" y="12"/>
                  </a:lnTo>
                  <a:close/>
                  <a:moveTo>
                    <a:pt x="285" y="1"/>
                  </a:moveTo>
                  <a:lnTo>
                    <a:pt x="284" y="1"/>
                  </a:lnTo>
                  <a:lnTo>
                    <a:pt x="285" y="1"/>
                  </a:lnTo>
                  <a:lnTo>
                    <a:pt x="289" y="1"/>
                  </a:lnTo>
                  <a:lnTo>
                    <a:pt x="292" y="1"/>
                  </a:lnTo>
                  <a:lnTo>
                    <a:pt x="292" y="2"/>
                  </a:lnTo>
                  <a:lnTo>
                    <a:pt x="292" y="3"/>
                  </a:lnTo>
                  <a:lnTo>
                    <a:pt x="292" y="5"/>
                  </a:lnTo>
                  <a:lnTo>
                    <a:pt x="291" y="5"/>
                  </a:lnTo>
                  <a:lnTo>
                    <a:pt x="289" y="5"/>
                  </a:lnTo>
                  <a:lnTo>
                    <a:pt x="288" y="5"/>
                  </a:lnTo>
                  <a:lnTo>
                    <a:pt x="288" y="6"/>
                  </a:lnTo>
                  <a:lnTo>
                    <a:pt x="287" y="6"/>
                  </a:lnTo>
                  <a:lnTo>
                    <a:pt x="285" y="6"/>
                  </a:lnTo>
                  <a:lnTo>
                    <a:pt x="284" y="6"/>
                  </a:lnTo>
                  <a:lnTo>
                    <a:pt x="283" y="6"/>
                  </a:lnTo>
                  <a:lnTo>
                    <a:pt x="281" y="7"/>
                  </a:lnTo>
                  <a:lnTo>
                    <a:pt x="283" y="7"/>
                  </a:lnTo>
                  <a:lnTo>
                    <a:pt x="285" y="7"/>
                  </a:lnTo>
                  <a:lnTo>
                    <a:pt x="287" y="7"/>
                  </a:lnTo>
                  <a:lnTo>
                    <a:pt x="288" y="7"/>
                  </a:lnTo>
                  <a:lnTo>
                    <a:pt x="289" y="7"/>
                  </a:lnTo>
                  <a:lnTo>
                    <a:pt x="292" y="7"/>
                  </a:lnTo>
                  <a:lnTo>
                    <a:pt x="291" y="8"/>
                  </a:lnTo>
                  <a:lnTo>
                    <a:pt x="287" y="9"/>
                  </a:lnTo>
                  <a:lnTo>
                    <a:pt x="291" y="9"/>
                  </a:lnTo>
                  <a:lnTo>
                    <a:pt x="291" y="10"/>
                  </a:lnTo>
                  <a:lnTo>
                    <a:pt x="287" y="10"/>
                  </a:lnTo>
                  <a:lnTo>
                    <a:pt x="287" y="11"/>
                  </a:lnTo>
                  <a:lnTo>
                    <a:pt x="289" y="11"/>
                  </a:lnTo>
                  <a:lnTo>
                    <a:pt x="291" y="11"/>
                  </a:lnTo>
                  <a:lnTo>
                    <a:pt x="289" y="16"/>
                  </a:lnTo>
                  <a:lnTo>
                    <a:pt x="289" y="17"/>
                  </a:lnTo>
                  <a:lnTo>
                    <a:pt x="289" y="18"/>
                  </a:lnTo>
                  <a:lnTo>
                    <a:pt x="289" y="19"/>
                  </a:lnTo>
                  <a:lnTo>
                    <a:pt x="289" y="20"/>
                  </a:lnTo>
                  <a:lnTo>
                    <a:pt x="289" y="22"/>
                  </a:lnTo>
                  <a:lnTo>
                    <a:pt x="288" y="22"/>
                  </a:lnTo>
                  <a:lnTo>
                    <a:pt x="288" y="23"/>
                  </a:lnTo>
                  <a:lnTo>
                    <a:pt x="287" y="22"/>
                  </a:lnTo>
                  <a:lnTo>
                    <a:pt x="287" y="23"/>
                  </a:lnTo>
                  <a:lnTo>
                    <a:pt x="288" y="24"/>
                  </a:lnTo>
                  <a:lnTo>
                    <a:pt x="287" y="24"/>
                  </a:lnTo>
                  <a:lnTo>
                    <a:pt x="286" y="23"/>
                  </a:lnTo>
                  <a:lnTo>
                    <a:pt x="279" y="19"/>
                  </a:lnTo>
                  <a:lnTo>
                    <a:pt x="278" y="19"/>
                  </a:lnTo>
                  <a:lnTo>
                    <a:pt x="277" y="19"/>
                  </a:lnTo>
                  <a:lnTo>
                    <a:pt x="276" y="19"/>
                  </a:lnTo>
                  <a:lnTo>
                    <a:pt x="276" y="20"/>
                  </a:lnTo>
                  <a:lnTo>
                    <a:pt x="277" y="22"/>
                  </a:lnTo>
                  <a:lnTo>
                    <a:pt x="277" y="23"/>
                  </a:lnTo>
                  <a:lnTo>
                    <a:pt x="278" y="23"/>
                  </a:lnTo>
                  <a:lnTo>
                    <a:pt x="279" y="24"/>
                  </a:lnTo>
                  <a:lnTo>
                    <a:pt x="283" y="25"/>
                  </a:lnTo>
                  <a:lnTo>
                    <a:pt x="284" y="26"/>
                  </a:lnTo>
                  <a:lnTo>
                    <a:pt x="284" y="27"/>
                  </a:lnTo>
                  <a:lnTo>
                    <a:pt x="284" y="28"/>
                  </a:lnTo>
                  <a:lnTo>
                    <a:pt x="284" y="30"/>
                  </a:lnTo>
                  <a:lnTo>
                    <a:pt x="285" y="31"/>
                  </a:lnTo>
                  <a:lnTo>
                    <a:pt x="286" y="31"/>
                  </a:lnTo>
                  <a:lnTo>
                    <a:pt x="285" y="32"/>
                  </a:lnTo>
                  <a:lnTo>
                    <a:pt x="284" y="33"/>
                  </a:lnTo>
                  <a:lnTo>
                    <a:pt x="283" y="34"/>
                  </a:lnTo>
                  <a:lnTo>
                    <a:pt x="280" y="35"/>
                  </a:lnTo>
                  <a:lnTo>
                    <a:pt x="278" y="37"/>
                  </a:lnTo>
                  <a:lnTo>
                    <a:pt x="277" y="39"/>
                  </a:lnTo>
                  <a:lnTo>
                    <a:pt x="276" y="39"/>
                  </a:lnTo>
                  <a:lnTo>
                    <a:pt x="275" y="39"/>
                  </a:lnTo>
                  <a:lnTo>
                    <a:pt x="275" y="40"/>
                  </a:lnTo>
                  <a:lnTo>
                    <a:pt x="276" y="40"/>
                  </a:lnTo>
                  <a:lnTo>
                    <a:pt x="276" y="41"/>
                  </a:lnTo>
                  <a:lnTo>
                    <a:pt x="275" y="41"/>
                  </a:lnTo>
                  <a:lnTo>
                    <a:pt x="276" y="41"/>
                  </a:lnTo>
                  <a:lnTo>
                    <a:pt x="276" y="42"/>
                  </a:lnTo>
                  <a:lnTo>
                    <a:pt x="275" y="43"/>
                  </a:lnTo>
                  <a:lnTo>
                    <a:pt x="275" y="44"/>
                  </a:lnTo>
                  <a:lnTo>
                    <a:pt x="275" y="45"/>
                  </a:lnTo>
                  <a:lnTo>
                    <a:pt x="274" y="44"/>
                  </a:lnTo>
                  <a:lnTo>
                    <a:pt x="274" y="45"/>
                  </a:lnTo>
                  <a:lnTo>
                    <a:pt x="275" y="45"/>
                  </a:lnTo>
                  <a:lnTo>
                    <a:pt x="274" y="45"/>
                  </a:lnTo>
                  <a:lnTo>
                    <a:pt x="274" y="47"/>
                  </a:lnTo>
                  <a:lnTo>
                    <a:pt x="274" y="48"/>
                  </a:lnTo>
                  <a:lnTo>
                    <a:pt x="274" y="49"/>
                  </a:lnTo>
                  <a:lnTo>
                    <a:pt x="274" y="50"/>
                  </a:lnTo>
                  <a:lnTo>
                    <a:pt x="274" y="51"/>
                  </a:lnTo>
                  <a:lnTo>
                    <a:pt x="274" y="52"/>
                  </a:lnTo>
                  <a:lnTo>
                    <a:pt x="275" y="53"/>
                  </a:lnTo>
                  <a:lnTo>
                    <a:pt x="275" y="55"/>
                  </a:lnTo>
                  <a:lnTo>
                    <a:pt x="276" y="56"/>
                  </a:lnTo>
                  <a:lnTo>
                    <a:pt x="276" y="57"/>
                  </a:lnTo>
                  <a:lnTo>
                    <a:pt x="276" y="58"/>
                  </a:lnTo>
                  <a:lnTo>
                    <a:pt x="275" y="59"/>
                  </a:lnTo>
                  <a:lnTo>
                    <a:pt x="276" y="59"/>
                  </a:lnTo>
                  <a:lnTo>
                    <a:pt x="276" y="60"/>
                  </a:lnTo>
                  <a:lnTo>
                    <a:pt x="276" y="61"/>
                  </a:lnTo>
                  <a:lnTo>
                    <a:pt x="276" y="62"/>
                  </a:lnTo>
                  <a:lnTo>
                    <a:pt x="276" y="64"/>
                  </a:lnTo>
                  <a:lnTo>
                    <a:pt x="277" y="64"/>
                  </a:lnTo>
                  <a:lnTo>
                    <a:pt x="277" y="65"/>
                  </a:lnTo>
                  <a:lnTo>
                    <a:pt x="277" y="66"/>
                  </a:lnTo>
                  <a:lnTo>
                    <a:pt x="277" y="67"/>
                  </a:lnTo>
                  <a:lnTo>
                    <a:pt x="278" y="67"/>
                  </a:lnTo>
                  <a:lnTo>
                    <a:pt x="278" y="69"/>
                  </a:lnTo>
                  <a:lnTo>
                    <a:pt x="278" y="70"/>
                  </a:lnTo>
                  <a:lnTo>
                    <a:pt x="278" y="72"/>
                  </a:lnTo>
                  <a:lnTo>
                    <a:pt x="279" y="73"/>
                  </a:lnTo>
                  <a:lnTo>
                    <a:pt x="279" y="74"/>
                  </a:lnTo>
                  <a:lnTo>
                    <a:pt x="278" y="75"/>
                  </a:lnTo>
                  <a:lnTo>
                    <a:pt x="277" y="75"/>
                  </a:lnTo>
                  <a:lnTo>
                    <a:pt x="268" y="75"/>
                  </a:lnTo>
                  <a:lnTo>
                    <a:pt x="267" y="76"/>
                  </a:lnTo>
                  <a:lnTo>
                    <a:pt x="266" y="76"/>
                  </a:lnTo>
                  <a:lnTo>
                    <a:pt x="266" y="77"/>
                  </a:lnTo>
                  <a:lnTo>
                    <a:pt x="266" y="78"/>
                  </a:lnTo>
                  <a:lnTo>
                    <a:pt x="266" y="79"/>
                  </a:lnTo>
                  <a:lnTo>
                    <a:pt x="267" y="81"/>
                  </a:lnTo>
                  <a:lnTo>
                    <a:pt x="268" y="82"/>
                  </a:lnTo>
                  <a:lnTo>
                    <a:pt x="269" y="86"/>
                  </a:lnTo>
                  <a:lnTo>
                    <a:pt x="265" y="91"/>
                  </a:lnTo>
                  <a:lnTo>
                    <a:pt x="265" y="93"/>
                  </a:lnTo>
                  <a:lnTo>
                    <a:pt x="265" y="95"/>
                  </a:lnTo>
                  <a:lnTo>
                    <a:pt x="265" y="97"/>
                  </a:lnTo>
                  <a:lnTo>
                    <a:pt x="265" y="98"/>
                  </a:lnTo>
                  <a:lnTo>
                    <a:pt x="265" y="99"/>
                  </a:lnTo>
                  <a:lnTo>
                    <a:pt x="265" y="98"/>
                  </a:lnTo>
                  <a:lnTo>
                    <a:pt x="265" y="97"/>
                  </a:lnTo>
                  <a:lnTo>
                    <a:pt x="265" y="95"/>
                  </a:lnTo>
                  <a:lnTo>
                    <a:pt x="268" y="97"/>
                  </a:lnTo>
                  <a:lnTo>
                    <a:pt x="269" y="98"/>
                  </a:lnTo>
                  <a:lnTo>
                    <a:pt x="270" y="98"/>
                  </a:lnTo>
                  <a:lnTo>
                    <a:pt x="271" y="98"/>
                  </a:lnTo>
                  <a:lnTo>
                    <a:pt x="276" y="98"/>
                  </a:lnTo>
                  <a:lnTo>
                    <a:pt x="276" y="99"/>
                  </a:lnTo>
                  <a:lnTo>
                    <a:pt x="276" y="100"/>
                  </a:lnTo>
                  <a:lnTo>
                    <a:pt x="271" y="100"/>
                  </a:lnTo>
                  <a:lnTo>
                    <a:pt x="268" y="99"/>
                  </a:lnTo>
                  <a:lnTo>
                    <a:pt x="267" y="99"/>
                  </a:lnTo>
                  <a:lnTo>
                    <a:pt x="267" y="100"/>
                  </a:lnTo>
                  <a:lnTo>
                    <a:pt x="265" y="103"/>
                  </a:lnTo>
                  <a:lnTo>
                    <a:pt x="265" y="106"/>
                  </a:lnTo>
                  <a:lnTo>
                    <a:pt x="265" y="108"/>
                  </a:lnTo>
                  <a:lnTo>
                    <a:pt x="265" y="109"/>
                  </a:lnTo>
                  <a:lnTo>
                    <a:pt x="265" y="110"/>
                  </a:lnTo>
                  <a:lnTo>
                    <a:pt x="265" y="112"/>
                  </a:lnTo>
                  <a:lnTo>
                    <a:pt x="265" y="114"/>
                  </a:lnTo>
                  <a:lnTo>
                    <a:pt x="263" y="114"/>
                  </a:lnTo>
                  <a:lnTo>
                    <a:pt x="262" y="114"/>
                  </a:lnTo>
                  <a:lnTo>
                    <a:pt x="261" y="114"/>
                  </a:lnTo>
                  <a:lnTo>
                    <a:pt x="261" y="116"/>
                  </a:lnTo>
                  <a:lnTo>
                    <a:pt x="262" y="116"/>
                  </a:lnTo>
                  <a:lnTo>
                    <a:pt x="265" y="116"/>
                  </a:lnTo>
                  <a:lnTo>
                    <a:pt x="265" y="117"/>
                  </a:lnTo>
                  <a:lnTo>
                    <a:pt x="265" y="119"/>
                  </a:lnTo>
                  <a:lnTo>
                    <a:pt x="265" y="120"/>
                  </a:lnTo>
                  <a:lnTo>
                    <a:pt x="265" y="122"/>
                  </a:lnTo>
                  <a:lnTo>
                    <a:pt x="265" y="124"/>
                  </a:lnTo>
                  <a:lnTo>
                    <a:pt x="265" y="125"/>
                  </a:lnTo>
                  <a:lnTo>
                    <a:pt x="265" y="126"/>
                  </a:lnTo>
                  <a:lnTo>
                    <a:pt x="265" y="128"/>
                  </a:lnTo>
                  <a:lnTo>
                    <a:pt x="261" y="128"/>
                  </a:lnTo>
                  <a:lnTo>
                    <a:pt x="261" y="129"/>
                  </a:lnTo>
                  <a:lnTo>
                    <a:pt x="261" y="132"/>
                  </a:lnTo>
                  <a:lnTo>
                    <a:pt x="262" y="132"/>
                  </a:lnTo>
                  <a:lnTo>
                    <a:pt x="263" y="132"/>
                  </a:lnTo>
                  <a:lnTo>
                    <a:pt x="263" y="133"/>
                  </a:lnTo>
                  <a:lnTo>
                    <a:pt x="265" y="133"/>
                  </a:lnTo>
                  <a:lnTo>
                    <a:pt x="265" y="134"/>
                  </a:lnTo>
                  <a:lnTo>
                    <a:pt x="265" y="135"/>
                  </a:lnTo>
                  <a:lnTo>
                    <a:pt x="265" y="136"/>
                  </a:lnTo>
                  <a:lnTo>
                    <a:pt x="265" y="137"/>
                  </a:lnTo>
                  <a:lnTo>
                    <a:pt x="265" y="139"/>
                  </a:lnTo>
                  <a:lnTo>
                    <a:pt x="265" y="140"/>
                  </a:lnTo>
                  <a:lnTo>
                    <a:pt x="265" y="141"/>
                  </a:lnTo>
                  <a:lnTo>
                    <a:pt x="265" y="143"/>
                  </a:lnTo>
                  <a:lnTo>
                    <a:pt x="265" y="145"/>
                  </a:lnTo>
                  <a:lnTo>
                    <a:pt x="265" y="151"/>
                  </a:lnTo>
                  <a:lnTo>
                    <a:pt x="265" y="152"/>
                  </a:lnTo>
                  <a:lnTo>
                    <a:pt x="265" y="154"/>
                  </a:lnTo>
                  <a:lnTo>
                    <a:pt x="263" y="154"/>
                  </a:lnTo>
                  <a:lnTo>
                    <a:pt x="263" y="156"/>
                  </a:lnTo>
                  <a:lnTo>
                    <a:pt x="265" y="156"/>
                  </a:lnTo>
                  <a:lnTo>
                    <a:pt x="265" y="157"/>
                  </a:lnTo>
                  <a:lnTo>
                    <a:pt x="265" y="158"/>
                  </a:lnTo>
                  <a:lnTo>
                    <a:pt x="265" y="157"/>
                  </a:lnTo>
                  <a:lnTo>
                    <a:pt x="265" y="158"/>
                  </a:lnTo>
                  <a:lnTo>
                    <a:pt x="263" y="158"/>
                  </a:lnTo>
                  <a:lnTo>
                    <a:pt x="265" y="158"/>
                  </a:lnTo>
                  <a:lnTo>
                    <a:pt x="265" y="159"/>
                  </a:lnTo>
                  <a:lnTo>
                    <a:pt x="265" y="160"/>
                  </a:lnTo>
                  <a:lnTo>
                    <a:pt x="263" y="160"/>
                  </a:lnTo>
                  <a:lnTo>
                    <a:pt x="261" y="160"/>
                  </a:lnTo>
                  <a:lnTo>
                    <a:pt x="260" y="160"/>
                  </a:lnTo>
                  <a:lnTo>
                    <a:pt x="258" y="160"/>
                  </a:lnTo>
                  <a:lnTo>
                    <a:pt x="258" y="161"/>
                  </a:lnTo>
                  <a:lnTo>
                    <a:pt x="259" y="161"/>
                  </a:lnTo>
                  <a:lnTo>
                    <a:pt x="259" y="162"/>
                  </a:lnTo>
                  <a:lnTo>
                    <a:pt x="260" y="162"/>
                  </a:lnTo>
                  <a:lnTo>
                    <a:pt x="262" y="162"/>
                  </a:lnTo>
                  <a:lnTo>
                    <a:pt x="263" y="162"/>
                  </a:lnTo>
                  <a:lnTo>
                    <a:pt x="265" y="162"/>
                  </a:lnTo>
                  <a:lnTo>
                    <a:pt x="265" y="165"/>
                  </a:lnTo>
                  <a:lnTo>
                    <a:pt x="265" y="166"/>
                  </a:lnTo>
                  <a:lnTo>
                    <a:pt x="265" y="167"/>
                  </a:lnTo>
                  <a:lnTo>
                    <a:pt x="263" y="167"/>
                  </a:lnTo>
                  <a:lnTo>
                    <a:pt x="262" y="168"/>
                  </a:lnTo>
                  <a:lnTo>
                    <a:pt x="262" y="170"/>
                  </a:lnTo>
                  <a:lnTo>
                    <a:pt x="262" y="171"/>
                  </a:lnTo>
                  <a:lnTo>
                    <a:pt x="263" y="171"/>
                  </a:lnTo>
                  <a:lnTo>
                    <a:pt x="265" y="173"/>
                  </a:lnTo>
                  <a:lnTo>
                    <a:pt x="266" y="173"/>
                  </a:lnTo>
                  <a:lnTo>
                    <a:pt x="266" y="171"/>
                  </a:lnTo>
                  <a:lnTo>
                    <a:pt x="267" y="171"/>
                  </a:lnTo>
                  <a:lnTo>
                    <a:pt x="268" y="169"/>
                  </a:lnTo>
                  <a:lnTo>
                    <a:pt x="269" y="169"/>
                  </a:lnTo>
                  <a:lnTo>
                    <a:pt x="267" y="173"/>
                  </a:lnTo>
                  <a:lnTo>
                    <a:pt x="267" y="174"/>
                  </a:lnTo>
                  <a:lnTo>
                    <a:pt x="266" y="175"/>
                  </a:lnTo>
                  <a:lnTo>
                    <a:pt x="266" y="177"/>
                  </a:lnTo>
                  <a:lnTo>
                    <a:pt x="265" y="177"/>
                  </a:lnTo>
                  <a:lnTo>
                    <a:pt x="265" y="178"/>
                  </a:lnTo>
                  <a:lnTo>
                    <a:pt x="265" y="179"/>
                  </a:lnTo>
                  <a:lnTo>
                    <a:pt x="265" y="181"/>
                  </a:lnTo>
                  <a:lnTo>
                    <a:pt x="265" y="182"/>
                  </a:lnTo>
                  <a:lnTo>
                    <a:pt x="266" y="182"/>
                  </a:lnTo>
                  <a:lnTo>
                    <a:pt x="265" y="182"/>
                  </a:lnTo>
                  <a:lnTo>
                    <a:pt x="266" y="183"/>
                  </a:lnTo>
                  <a:lnTo>
                    <a:pt x="266" y="185"/>
                  </a:lnTo>
                  <a:lnTo>
                    <a:pt x="265" y="185"/>
                  </a:lnTo>
                  <a:lnTo>
                    <a:pt x="262" y="186"/>
                  </a:lnTo>
                  <a:lnTo>
                    <a:pt x="261" y="187"/>
                  </a:lnTo>
                  <a:lnTo>
                    <a:pt x="260" y="187"/>
                  </a:lnTo>
                  <a:lnTo>
                    <a:pt x="259" y="187"/>
                  </a:lnTo>
                  <a:lnTo>
                    <a:pt x="259" y="189"/>
                  </a:lnTo>
                  <a:lnTo>
                    <a:pt x="258" y="189"/>
                  </a:lnTo>
                  <a:lnTo>
                    <a:pt x="257" y="189"/>
                  </a:lnTo>
                  <a:lnTo>
                    <a:pt x="255" y="189"/>
                  </a:lnTo>
                  <a:lnTo>
                    <a:pt x="255" y="190"/>
                  </a:lnTo>
                  <a:lnTo>
                    <a:pt x="257" y="190"/>
                  </a:lnTo>
                  <a:lnTo>
                    <a:pt x="258" y="190"/>
                  </a:lnTo>
                  <a:lnTo>
                    <a:pt x="259" y="190"/>
                  </a:lnTo>
                  <a:lnTo>
                    <a:pt x="259" y="191"/>
                  </a:lnTo>
                  <a:lnTo>
                    <a:pt x="259" y="192"/>
                  </a:lnTo>
                  <a:lnTo>
                    <a:pt x="259" y="193"/>
                  </a:lnTo>
                  <a:lnTo>
                    <a:pt x="259" y="194"/>
                  </a:lnTo>
                  <a:lnTo>
                    <a:pt x="259" y="195"/>
                  </a:lnTo>
                  <a:lnTo>
                    <a:pt x="259" y="198"/>
                  </a:lnTo>
                  <a:lnTo>
                    <a:pt x="259" y="199"/>
                  </a:lnTo>
                  <a:lnTo>
                    <a:pt x="259" y="200"/>
                  </a:lnTo>
                  <a:lnTo>
                    <a:pt x="259" y="202"/>
                  </a:lnTo>
                  <a:lnTo>
                    <a:pt x="258" y="202"/>
                  </a:lnTo>
                  <a:lnTo>
                    <a:pt x="258" y="203"/>
                  </a:lnTo>
                  <a:lnTo>
                    <a:pt x="258" y="204"/>
                  </a:lnTo>
                  <a:lnTo>
                    <a:pt x="258" y="206"/>
                  </a:lnTo>
                  <a:lnTo>
                    <a:pt x="258" y="208"/>
                  </a:lnTo>
                  <a:lnTo>
                    <a:pt x="258" y="209"/>
                  </a:lnTo>
                  <a:lnTo>
                    <a:pt x="257" y="209"/>
                  </a:lnTo>
                  <a:lnTo>
                    <a:pt x="258" y="209"/>
                  </a:lnTo>
                  <a:lnTo>
                    <a:pt x="258" y="211"/>
                  </a:lnTo>
                  <a:lnTo>
                    <a:pt x="257" y="211"/>
                  </a:lnTo>
                  <a:lnTo>
                    <a:pt x="257" y="212"/>
                  </a:lnTo>
                  <a:lnTo>
                    <a:pt x="258" y="212"/>
                  </a:lnTo>
                  <a:lnTo>
                    <a:pt x="258" y="214"/>
                  </a:lnTo>
                  <a:lnTo>
                    <a:pt x="258" y="215"/>
                  </a:lnTo>
                  <a:lnTo>
                    <a:pt x="257" y="216"/>
                  </a:lnTo>
                  <a:lnTo>
                    <a:pt x="257" y="217"/>
                  </a:lnTo>
                  <a:lnTo>
                    <a:pt x="255" y="217"/>
                  </a:lnTo>
                  <a:lnTo>
                    <a:pt x="255" y="218"/>
                  </a:lnTo>
                  <a:lnTo>
                    <a:pt x="254" y="218"/>
                  </a:lnTo>
                  <a:lnTo>
                    <a:pt x="253" y="218"/>
                  </a:lnTo>
                  <a:lnTo>
                    <a:pt x="253" y="219"/>
                  </a:lnTo>
                  <a:lnTo>
                    <a:pt x="252" y="219"/>
                  </a:lnTo>
                  <a:lnTo>
                    <a:pt x="251" y="219"/>
                  </a:lnTo>
                  <a:lnTo>
                    <a:pt x="250" y="220"/>
                  </a:lnTo>
                  <a:lnTo>
                    <a:pt x="249" y="220"/>
                  </a:lnTo>
                  <a:lnTo>
                    <a:pt x="249" y="221"/>
                  </a:lnTo>
                  <a:lnTo>
                    <a:pt x="248" y="221"/>
                  </a:lnTo>
                  <a:lnTo>
                    <a:pt x="249" y="221"/>
                  </a:lnTo>
                  <a:lnTo>
                    <a:pt x="248" y="221"/>
                  </a:lnTo>
                  <a:lnTo>
                    <a:pt x="246" y="221"/>
                  </a:lnTo>
                  <a:lnTo>
                    <a:pt x="246" y="223"/>
                  </a:lnTo>
                  <a:lnTo>
                    <a:pt x="245" y="223"/>
                  </a:lnTo>
                  <a:lnTo>
                    <a:pt x="245" y="224"/>
                  </a:lnTo>
                  <a:lnTo>
                    <a:pt x="246" y="224"/>
                  </a:lnTo>
                  <a:lnTo>
                    <a:pt x="244" y="225"/>
                  </a:lnTo>
                  <a:lnTo>
                    <a:pt x="243" y="226"/>
                  </a:lnTo>
                  <a:lnTo>
                    <a:pt x="241" y="227"/>
                  </a:lnTo>
                  <a:lnTo>
                    <a:pt x="241" y="228"/>
                  </a:lnTo>
                  <a:lnTo>
                    <a:pt x="240" y="228"/>
                  </a:lnTo>
                  <a:lnTo>
                    <a:pt x="240" y="227"/>
                  </a:lnTo>
                  <a:lnTo>
                    <a:pt x="238" y="228"/>
                  </a:lnTo>
                  <a:lnTo>
                    <a:pt x="240" y="229"/>
                  </a:lnTo>
                  <a:lnTo>
                    <a:pt x="238" y="231"/>
                  </a:lnTo>
                  <a:lnTo>
                    <a:pt x="238" y="229"/>
                  </a:lnTo>
                  <a:lnTo>
                    <a:pt x="237" y="229"/>
                  </a:lnTo>
                  <a:lnTo>
                    <a:pt x="237" y="231"/>
                  </a:lnTo>
                  <a:lnTo>
                    <a:pt x="236" y="232"/>
                  </a:lnTo>
                  <a:lnTo>
                    <a:pt x="236" y="233"/>
                  </a:lnTo>
                  <a:lnTo>
                    <a:pt x="235" y="234"/>
                  </a:lnTo>
                  <a:lnTo>
                    <a:pt x="234" y="235"/>
                  </a:lnTo>
                  <a:lnTo>
                    <a:pt x="233" y="236"/>
                  </a:lnTo>
                  <a:lnTo>
                    <a:pt x="232" y="236"/>
                  </a:lnTo>
                  <a:lnTo>
                    <a:pt x="232" y="237"/>
                  </a:lnTo>
                  <a:lnTo>
                    <a:pt x="231" y="237"/>
                  </a:lnTo>
                  <a:lnTo>
                    <a:pt x="228" y="238"/>
                  </a:lnTo>
                  <a:lnTo>
                    <a:pt x="226" y="238"/>
                  </a:lnTo>
                  <a:lnTo>
                    <a:pt x="224" y="240"/>
                  </a:lnTo>
                  <a:lnTo>
                    <a:pt x="223" y="241"/>
                  </a:lnTo>
                  <a:lnTo>
                    <a:pt x="223" y="240"/>
                  </a:lnTo>
                  <a:lnTo>
                    <a:pt x="223" y="241"/>
                  </a:lnTo>
                  <a:lnTo>
                    <a:pt x="222" y="241"/>
                  </a:lnTo>
                  <a:lnTo>
                    <a:pt x="222" y="242"/>
                  </a:lnTo>
                  <a:lnTo>
                    <a:pt x="220" y="242"/>
                  </a:lnTo>
                  <a:lnTo>
                    <a:pt x="219" y="242"/>
                  </a:lnTo>
                  <a:lnTo>
                    <a:pt x="218" y="243"/>
                  </a:lnTo>
                  <a:lnTo>
                    <a:pt x="218" y="244"/>
                  </a:lnTo>
                  <a:lnTo>
                    <a:pt x="217" y="244"/>
                  </a:lnTo>
                  <a:lnTo>
                    <a:pt x="217" y="245"/>
                  </a:lnTo>
                  <a:lnTo>
                    <a:pt x="216" y="245"/>
                  </a:lnTo>
                  <a:lnTo>
                    <a:pt x="216" y="244"/>
                  </a:lnTo>
                  <a:lnTo>
                    <a:pt x="216" y="243"/>
                  </a:lnTo>
                  <a:lnTo>
                    <a:pt x="217" y="243"/>
                  </a:lnTo>
                  <a:lnTo>
                    <a:pt x="216" y="243"/>
                  </a:lnTo>
                  <a:lnTo>
                    <a:pt x="216" y="244"/>
                  </a:lnTo>
                  <a:lnTo>
                    <a:pt x="216" y="245"/>
                  </a:lnTo>
                  <a:lnTo>
                    <a:pt x="215" y="246"/>
                  </a:lnTo>
                  <a:lnTo>
                    <a:pt x="215" y="248"/>
                  </a:lnTo>
                  <a:lnTo>
                    <a:pt x="215" y="249"/>
                  </a:lnTo>
                  <a:lnTo>
                    <a:pt x="215" y="250"/>
                  </a:lnTo>
                  <a:lnTo>
                    <a:pt x="215" y="251"/>
                  </a:lnTo>
                  <a:lnTo>
                    <a:pt x="214" y="251"/>
                  </a:lnTo>
                  <a:lnTo>
                    <a:pt x="214" y="250"/>
                  </a:lnTo>
                  <a:lnTo>
                    <a:pt x="214" y="251"/>
                  </a:lnTo>
                  <a:lnTo>
                    <a:pt x="215" y="252"/>
                  </a:lnTo>
                  <a:lnTo>
                    <a:pt x="215" y="253"/>
                  </a:lnTo>
                  <a:lnTo>
                    <a:pt x="212" y="254"/>
                  </a:lnTo>
                  <a:lnTo>
                    <a:pt x="211" y="256"/>
                  </a:lnTo>
                  <a:lnTo>
                    <a:pt x="207" y="259"/>
                  </a:lnTo>
                  <a:lnTo>
                    <a:pt x="203" y="258"/>
                  </a:lnTo>
                  <a:lnTo>
                    <a:pt x="203" y="257"/>
                  </a:lnTo>
                  <a:lnTo>
                    <a:pt x="202" y="257"/>
                  </a:lnTo>
                  <a:lnTo>
                    <a:pt x="201" y="257"/>
                  </a:lnTo>
                  <a:lnTo>
                    <a:pt x="200" y="257"/>
                  </a:lnTo>
                  <a:lnTo>
                    <a:pt x="199" y="257"/>
                  </a:lnTo>
                  <a:lnTo>
                    <a:pt x="198" y="257"/>
                  </a:lnTo>
                  <a:lnTo>
                    <a:pt x="197" y="258"/>
                  </a:lnTo>
                  <a:lnTo>
                    <a:pt x="196" y="259"/>
                  </a:lnTo>
                  <a:lnTo>
                    <a:pt x="194" y="257"/>
                  </a:lnTo>
                  <a:lnTo>
                    <a:pt x="193" y="257"/>
                  </a:lnTo>
                  <a:lnTo>
                    <a:pt x="192" y="257"/>
                  </a:lnTo>
                  <a:lnTo>
                    <a:pt x="191" y="258"/>
                  </a:lnTo>
                  <a:lnTo>
                    <a:pt x="190" y="258"/>
                  </a:lnTo>
                  <a:lnTo>
                    <a:pt x="191" y="259"/>
                  </a:lnTo>
                  <a:lnTo>
                    <a:pt x="191" y="258"/>
                  </a:lnTo>
                  <a:lnTo>
                    <a:pt x="192" y="258"/>
                  </a:lnTo>
                  <a:lnTo>
                    <a:pt x="193" y="258"/>
                  </a:lnTo>
                  <a:lnTo>
                    <a:pt x="193" y="257"/>
                  </a:lnTo>
                  <a:lnTo>
                    <a:pt x="196" y="259"/>
                  </a:lnTo>
                  <a:lnTo>
                    <a:pt x="194" y="260"/>
                  </a:lnTo>
                  <a:lnTo>
                    <a:pt x="196" y="260"/>
                  </a:lnTo>
                  <a:lnTo>
                    <a:pt x="194" y="260"/>
                  </a:lnTo>
                  <a:lnTo>
                    <a:pt x="194" y="261"/>
                  </a:lnTo>
                  <a:lnTo>
                    <a:pt x="193" y="261"/>
                  </a:lnTo>
                  <a:lnTo>
                    <a:pt x="193" y="262"/>
                  </a:lnTo>
                  <a:lnTo>
                    <a:pt x="192" y="262"/>
                  </a:lnTo>
                  <a:lnTo>
                    <a:pt x="191" y="263"/>
                  </a:lnTo>
                  <a:lnTo>
                    <a:pt x="190" y="263"/>
                  </a:lnTo>
                  <a:lnTo>
                    <a:pt x="190" y="265"/>
                  </a:lnTo>
                  <a:lnTo>
                    <a:pt x="189" y="265"/>
                  </a:lnTo>
                  <a:lnTo>
                    <a:pt x="188" y="265"/>
                  </a:lnTo>
                  <a:lnTo>
                    <a:pt x="188" y="266"/>
                  </a:lnTo>
                  <a:lnTo>
                    <a:pt x="186" y="266"/>
                  </a:lnTo>
                  <a:lnTo>
                    <a:pt x="185" y="267"/>
                  </a:lnTo>
                  <a:lnTo>
                    <a:pt x="184" y="267"/>
                  </a:lnTo>
                  <a:lnTo>
                    <a:pt x="184" y="268"/>
                  </a:lnTo>
                  <a:lnTo>
                    <a:pt x="183" y="268"/>
                  </a:lnTo>
                  <a:lnTo>
                    <a:pt x="182" y="266"/>
                  </a:lnTo>
                  <a:lnTo>
                    <a:pt x="181" y="265"/>
                  </a:lnTo>
                  <a:lnTo>
                    <a:pt x="181" y="263"/>
                  </a:lnTo>
                  <a:lnTo>
                    <a:pt x="181" y="262"/>
                  </a:lnTo>
                  <a:lnTo>
                    <a:pt x="181" y="263"/>
                  </a:lnTo>
                  <a:lnTo>
                    <a:pt x="181" y="265"/>
                  </a:lnTo>
                  <a:lnTo>
                    <a:pt x="182" y="266"/>
                  </a:lnTo>
                  <a:lnTo>
                    <a:pt x="183" y="268"/>
                  </a:lnTo>
                  <a:lnTo>
                    <a:pt x="182" y="268"/>
                  </a:lnTo>
                  <a:lnTo>
                    <a:pt x="182" y="269"/>
                  </a:lnTo>
                  <a:lnTo>
                    <a:pt x="181" y="269"/>
                  </a:lnTo>
                  <a:lnTo>
                    <a:pt x="180" y="269"/>
                  </a:lnTo>
                  <a:lnTo>
                    <a:pt x="180" y="270"/>
                  </a:lnTo>
                  <a:lnTo>
                    <a:pt x="179" y="270"/>
                  </a:lnTo>
                  <a:lnTo>
                    <a:pt x="179" y="269"/>
                  </a:lnTo>
                  <a:lnTo>
                    <a:pt x="177" y="268"/>
                  </a:lnTo>
                  <a:lnTo>
                    <a:pt x="176" y="268"/>
                  </a:lnTo>
                  <a:lnTo>
                    <a:pt x="176" y="269"/>
                  </a:lnTo>
                  <a:lnTo>
                    <a:pt x="176" y="270"/>
                  </a:lnTo>
                  <a:lnTo>
                    <a:pt x="176" y="271"/>
                  </a:lnTo>
                  <a:lnTo>
                    <a:pt x="176" y="273"/>
                  </a:lnTo>
                  <a:lnTo>
                    <a:pt x="175" y="271"/>
                  </a:lnTo>
                  <a:lnTo>
                    <a:pt x="175" y="273"/>
                  </a:lnTo>
                  <a:lnTo>
                    <a:pt x="174" y="273"/>
                  </a:lnTo>
                  <a:lnTo>
                    <a:pt x="173" y="273"/>
                  </a:lnTo>
                  <a:lnTo>
                    <a:pt x="174" y="274"/>
                  </a:lnTo>
                  <a:lnTo>
                    <a:pt x="173" y="274"/>
                  </a:lnTo>
                  <a:lnTo>
                    <a:pt x="172" y="274"/>
                  </a:lnTo>
                  <a:lnTo>
                    <a:pt x="171" y="273"/>
                  </a:lnTo>
                  <a:lnTo>
                    <a:pt x="171" y="274"/>
                  </a:lnTo>
                  <a:lnTo>
                    <a:pt x="171" y="273"/>
                  </a:lnTo>
                  <a:lnTo>
                    <a:pt x="171" y="274"/>
                  </a:lnTo>
                  <a:lnTo>
                    <a:pt x="170" y="274"/>
                  </a:lnTo>
                  <a:lnTo>
                    <a:pt x="170" y="275"/>
                  </a:lnTo>
                  <a:lnTo>
                    <a:pt x="171" y="275"/>
                  </a:lnTo>
                  <a:lnTo>
                    <a:pt x="170" y="275"/>
                  </a:lnTo>
                  <a:lnTo>
                    <a:pt x="170" y="276"/>
                  </a:lnTo>
                  <a:lnTo>
                    <a:pt x="170" y="277"/>
                  </a:lnTo>
                  <a:lnTo>
                    <a:pt x="170" y="278"/>
                  </a:lnTo>
                  <a:lnTo>
                    <a:pt x="171" y="279"/>
                  </a:lnTo>
                  <a:lnTo>
                    <a:pt x="170" y="281"/>
                  </a:lnTo>
                  <a:lnTo>
                    <a:pt x="168" y="281"/>
                  </a:lnTo>
                  <a:lnTo>
                    <a:pt x="170" y="282"/>
                  </a:lnTo>
                  <a:lnTo>
                    <a:pt x="170" y="283"/>
                  </a:lnTo>
                  <a:lnTo>
                    <a:pt x="170" y="284"/>
                  </a:lnTo>
                  <a:lnTo>
                    <a:pt x="168" y="284"/>
                  </a:lnTo>
                  <a:lnTo>
                    <a:pt x="167" y="283"/>
                  </a:lnTo>
                  <a:lnTo>
                    <a:pt x="164" y="286"/>
                  </a:lnTo>
                  <a:lnTo>
                    <a:pt x="162" y="284"/>
                  </a:lnTo>
                  <a:lnTo>
                    <a:pt x="162" y="283"/>
                  </a:lnTo>
                  <a:lnTo>
                    <a:pt x="160" y="283"/>
                  </a:lnTo>
                  <a:lnTo>
                    <a:pt x="162" y="283"/>
                  </a:lnTo>
                  <a:lnTo>
                    <a:pt x="160" y="283"/>
                  </a:lnTo>
                  <a:lnTo>
                    <a:pt x="160" y="284"/>
                  </a:lnTo>
                  <a:lnTo>
                    <a:pt x="160" y="283"/>
                  </a:lnTo>
                  <a:lnTo>
                    <a:pt x="159" y="284"/>
                  </a:lnTo>
                  <a:lnTo>
                    <a:pt x="158" y="285"/>
                  </a:lnTo>
                  <a:lnTo>
                    <a:pt x="158" y="286"/>
                  </a:lnTo>
                  <a:lnTo>
                    <a:pt x="157" y="287"/>
                  </a:lnTo>
                  <a:lnTo>
                    <a:pt x="157" y="288"/>
                  </a:lnTo>
                  <a:lnTo>
                    <a:pt x="156" y="288"/>
                  </a:lnTo>
                  <a:lnTo>
                    <a:pt x="156" y="290"/>
                  </a:lnTo>
                  <a:lnTo>
                    <a:pt x="155" y="290"/>
                  </a:lnTo>
                  <a:lnTo>
                    <a:pt x="155" y="291"/>
                  </a:lnTo>
                  <a:lnTo>
                    <a:pt x="154" y="291"/>
                  </a:lnTo>
                  <a:lnTo>
                    <a:pt x="153" y="291"/>
                  </a:lnTo>
                  <a:lnTo>
                    <a:pt x="153" y="292"/>
                  </a:lnTo>
                  <a:lnTo>
                    <a:pt x="151" y="291"/>
                  </a:lnTo>
                  <a:lnTo>
                    <a:pt x="153" y="292"/>
                  </a:lnTo>
                  <a:lnTo>
                    <a:pt x="154" y="292"/>
                  </a:lnTo>
                  <a:lnTo>
                    <a:pt x="154" y="293"/>
                  </a:lnTo>
                  <a:lnTo>
                    <a:pt x="153" y="294"/>
                  </a:lnTo>
                  <a:lnTo>
                    <a:pt x="151" y="293"/>
                  </a:lnTo>
                  <a:lnTo>
                    <a:pt x="150" y="292"/>
                  </a:lnTo>
                  <a:lnTo>
                    <a:pt x="150" y="293"/>
                  </a:lnTo>
                  <a:lnTo>
                    <a:pt x="151" y="293"/>
                  </a:lnTo>
                  <a:lnTo>
                    <a:pt x="151" y="294"/>
                  </a:lnTo>
                  <a:lnTo>
                    <a:pt x="151" y="295"/>
                  </a:lnTo>
                  <a:lnTo>
                    <a:pt x="151" y="296"/>
                  </a:lnTo>
                  <a:lnTo>
                    <a:pt x="150" y="296"/>
                  </a:lnTo>
                  <a:lnTo>
                    <a:pt x="150" y="295"/>
                  </a:lnTo>
                  <a:lnTo>
                    <a:pt x="149" y="295"/>
                  </a:lnTo>
                  <a:lnTo>
                    <a:pt x="149" y="296"/>
                  </a:lnTo>
                  <a:lnTo>
                    <a:pt x="150" y="298"/>
                  </a:lnTo>
                  <a:lnTo>
                    <a:pt x="149" y="299"/>
                  </a:lnTo>
                  <a:lnTo>
                    <a:pt x="149" y="298"/>
                  </a:lnTo>
                  <a:lnTo>
                    <a:pt x="149" y="299"/>
                  </a:lnTo>
                  <a:lnTo>
                    <a:pt x="148" y="300"/>
                  </a:lnTo>
                  <a:lnTo>
                    <a:pt x="148" y="299"/>
                  </a:lnTo>
                  <a:lnTo>
                    <a:pt x="148" y="300"/>
                  </a:lnTo>
                  <a:lnTo>
                    <a:pt x="147" y="300"/>
                  </a:lnTo>
                  <a:lnTo>
                    <a:pt x="148" y="300"/>
                  </a:lnTo>
                  <a:lnTo>
                    <a:pt x="148" y="301"/>
                  </a:lnTo>
                  <a:lnTo>
                    <a:pt x="147" y="301"/>
                  </a:lnTo>
                  <a:lnTo>
                    <a:pt x="147" y="302"/>
                  </a:lnTo>
                  <a:lnTo>
                    <a:pt x="146" y="302"/>
                  </a:lnTo>
                  <a:lnTo>
                    <a:pt x="147" y="302"/>
                  </a:lnTo>
                  <a:lnTo>
                    <a:pt x="147" y="303"/>
                  </a:lnTo>
                  <a:lnTo>
                    <a:pt x="147" y="304"/>
                  </a:lnTo>
                  <a:lnTo>
                    <a:pt x="146" y="304"/>
                  </a:lnTo>
                  <a:lnTo>
                    <a:pt x="146" y="306"/>
                  </a:lnTo>
                  <a:lnTo>
                    <a:pt x="145" y="307"/>
                  </a:lnTo>
                  <a:lnTo>
                    <a:pt x="143" y="307"/>
                  </a:lnTo>
                  <a:lnTo>
                    <a:pt x="143" y="306"/>
                  </a:lnTo>
                  <a:lnTo>
                    <a:pt x="142" y="306"/>
                  </a:lnTo>
                  <a:lnTo>
                    <a:pt x="142" y="304"/>
                  </a:lnTo>
                  <a:lnTo>
                    <a:pt x="141" y="306"/>
                  </a:lnTo>
                  <a:lnTo>
                    <a:pt x="142" y="306"/>
                  </a:lnTo>
                  <a:lnTo>
                    <a:pt x="145" y="307"/>
                  </a:lnTo>
                  <a:lnTo>
                    <a:pt x="143" y="308"/>
                  </a:lnTo>
                  <a:lnTo>
                    <a:pt x="143" y="309"/>
                  </a:lnTo>
                  <a:lnTo>
                    <a:pt x="142" y="309"/>
                  </a:lnTo>
                  <a:lnTo>
                    <a:pt x="142" y="308"/>
                  </a:lnTo>
                  <a:lnTo>
                    <a:pt x="140" y="307"/>
                  </a:lnTo>
                  <a:lnTo>
                    <a:pt x="141" y="308"/>
                  </a:lnTo>
                  <a:lnTo>
                    <a:pt x="142" y="308"/>
                  </a:lnTo>
                  <a:lnTo>
                    <a:pt x="142" y="309"/>
                  </a:lnTo>
                  <a:lnTo>
                    <a:pt x="142" y="310"/>
                  </a:lnTo>
                  <a:lnTo>
                    <a:pt x="142" y="309"/>
                  </a:lnTo>
                  <a:lnTo>
                    <a:pt x="141" y="309"/>
                  </a:lnTo>
                  <a:lnTo>
                    <a:pt x="141" y="310"/>
                  </a:lnTo>
                  <a:lnTo>
                    <a:pt x="140" y="311"/>
                  </a:lnTo>
                  <a:lnTo>
                    <a:pt x="139" y="311"/>
                  </a:lnTo>
                  <a:lnTo>
                    <a:pt x="138" y="310"/>
                  </a:lnTo>
                  <a:lnTo>
                    <a:pt x="138" y="311"/>
                  </a:lnTo>
                  <a:lnTo>
                    <a:pt x="139" y="311"/>
                  </a:lnTo>
                  <a:lnTo>
                    <a:pt x="140" y="311"/>
                  </a:lnTo>
                  <a:lnTo>
                    <a:pt x="140" y="312"/>
                  </a:lnTo>
                  <a:lnTo>
                    <a:pt x="139" y="312"/>
                  </a:lnTo>
                  <a:lnTo>
                    <a:pt x="138" y="311"/>
                  </a:lnTo>
                  <a:lnTo>
                    <a:pt x="137" y="311"/>
                  </a:lnTo>
                  <a:lnTo>
                    <a:pt x="138" y="311"/>
                  </a:lnTo>
                  <a:lnTo>
                    <a:pt x="138" y="312"/>
                  </a:lnTo>
                  <a:lnTo>
                    <a:pt x="139" y="312"/>
                  </a:lnTo>
                  <a:lnTo>
                    <a:pt x="139" y="313"/>
                  </a:lnTo>
                  <a:lnTo>
                    <a:pt x="138" y="312"/>
                  </a:lnTo>
                  <a:lnTo>
                    <a:pt x="138" y="313"/>
                  </a:lnTo>
                  <a:lnTo>
                    <a:pt x="139" y="313"/>
                  </a:lnTo>
                  <a:lnTo>
                    <a:pt x="138" y="315"/>
                  </a:lnTo>
                  <a:lnTo>
                    <a:pt x="138" y="316"/>
                  </a:lnTo>
                  <a:lnTo>
                    <a:pt x="138" y="317"/>
                  </a:lnTo>
                  <a:lnTo>
                    <a:pt x="139" y="318"/>
                  </a:lnTo>
                  <a:lnTo>
                    <a:pt x="133" y="318"/>
                  </a:lnTo>
                  <a:lnTo>
                    <a:pt x="132" y="318"/>
                  </a:lnTo>
                  <a:lnTo>
                    <a:pt x="132" y="319"/>
                  </a:lnTo>
                  <a:lnTo>
                    <a:pt x="132" y="318"/>
                  </a:lnTo>
                  <a:lnTo>
                    <a:pt x="133" y="318"/>
                  </a:lnTo>
                  <a:lnTo>
                    <a:pt x="134" y="318"/>
                  </a:lnTo>
                  <a:lnTo>
                    <a:pt x="137" y="318"/>
                  </a:lnTo>
                  <a:lnTo>
                    <a:pt x="139" y="318"/>
                  </a:lnTo>
                  <a:lnTo>
                    <a:pt x="139" y="319"/>
                  </a:lnTo>
                  <a:lnTo>
                    <a:pt x="139" y="320"/>
                  </a:lnTo>
                  <a:lnTo>
                    <a:pt x="140" y="321"/>
                  </a:lnTo>
                  <a:lnTo>
                    <a:pt x="141" y="323"/>
                  </a:lnTo>
                  <a:lnTo>
                    <a:pt x="139" y="323"/>
                  </a:lnTo>
                  <a:lnTo>
                    <a:pt x="131" y="323"/>
                  </a:lnTo>
                  <a:lnTo>
                    <a:pt x="130" y="324"/>
                  </a:lnTo>
                  <a:lnTo>
                    <a:pt x="129" y="324"/>
                  </a:lnTo>
                  <a:lnTo>
                    <a:pt x="124" y="324"/>
                  </a:lnTo>
                  <a:lnTo>
                    <a:pt x="123" y="324"/>
                  </a:lnTo>
                  <a:lnTo>
                    <a:pt x="122" y="324"/>
                  </a:lnTo>
                  <a:lnTo>
                    <a:pt x="117" y="324"/>
                  </a:lnTo>
                  <a:lnTo>
                    <a:pt x="114" y="324"/>
                  </a:lnTo>
                  <a:lnTo>
                    <a:pt x="114" y="323"/>
                  </a:lnTo>
                  <a:lnTo>
                    <a:pt x="114" y="320"/>
                  </a:lnTo>
                  <a:lnTo>
                    <a:pt x="114" y="319"/>
                  </a:lnTo>
                  <a:lnTo>
                    <a:pt x="114" y="317"/>
                  </a:lnTo>
                  <a:lnTo>
                    <a:pt x="114" y="316"/>
                  </a:lnTo>
                  <a:lnTo>
                    <a:pt x="114" y="315"/>
                  </a:lnTo>
                  <a:lnTo>
                    <a:pt x="114" y="312"/>
                  </a:lnTo>
                  <a:lnTo>
                    <a:pt x="114" y="311"/>
                  </a:lnTo>
                  <a:lnTo>
                    <a:pt x="114" y="310"/>
                  </a:lnTo>
                  <a:lnTo>
                    <a:pt x="114" y="309"/>
                  </a:lnTo>
                  <a:lnTo>
                    <a:pt x="114" y="307"/>
                  </a:lnTo>
                  <a:lnTo>
                    <a:pt x="114" y="306"/>
                  </a:lnTo>
                  <a:lnTo>
                    <a:pt x="114" y="303"/>
                  </a:lnTo>
                  <a:lnTo>
                    <a:pt x="114" y="301"/>
                  </a:lnTo>
                  <a:lnTo>
                    <a:pt x="114" y="300"/>
                  </a:lnTo>
                  <a:lnTo>
                    <a:pt x="114" y="298"/>
                  </a:lnTo>
                  <a:lnTo>
                    <a:pt x="114" y="296"/>
                  </a:lnTo>
                  <a:lnTo>
                    <a:pt x="113" y="295"/>
                  </a:lnTo>
                  <a:lnTo>
                    <a:pt x="113" y="294"/>
                  </a:lnTo>
                  <a:lnTo>
                    <a:pt x="113" y="293"/>
                  </a:lnTo>
                  <a:lnTo>
                    <a:pt x="113" y="292"/>
                  </a:lnTo>
                  <a:lnTo>
                    <a:pt x="113" y="290"/>
                  </a:lnTo>
                  <a:lnTo>
                    <a:pt x="113" y="288"/>
                  </a:lnTo>
                  <a:lnTo>
                    <a:pt x="117" y="288"/>
                  </a:lnTo>
                  <a:lnTo>
                    <a:pt x="120" y="288"/>
                  </a:lnTo>
                  <a:lnTo>
                    <a:pt x="119" y="283"/>
                  </a:lnTo>
                  <a:lnTo>
                    <a:pt x="121" y="283"/>
                  </a:lnTo>
                  <a:lnTo>
                    <a:pt x="125" y="283"/>
                  </a:lnTo>
                  <a:lnTo>
                    <a:pt x="125" y="282"/>
                  </a:lnTo>
                  <a:lnTo>
                    <a:pt x="125" y="281"/>
                  </a:lnTo>
                  <a:lnTo>
                    <a:pt x="125" y="278"/>
                  </a:lnTo>
                  <a:lnTo>
                    <a:pt x="124" y="277"/>
                  </a:lnTo>
                  <a:lnTo>
                    <a:pt x="124" y="276"/>
                  </a:lnTo>
                  <a:lnTo>
                    <a:pt x="124" y="275"/>
                  </a:lnTo>
                  <a:lnTo>
                    <a:pt x="124" y="274"/>
                  </a:lnTo>
                  <a:lnTo>
                    <a:pt x="124" y="273"/>
                  </a:lnTo>
                  <a:lnTo>
                    <a:pt x="122" y="273"/>
                  </a:lnTo>
                  <a:lnTo>
                    <a:pt x="121" y="273"/>
                  </a:lnTo>
                  <a:lnTo>
                    <a:pt x="121" y="270"/>
                  </a:lnTo>
                  <a:lnTo>
                    <a:pt x="120" y="267"/>
                  </a:lnTo>
                  <a:lnTo>
                    <a:pt x="120" y="262"/>
                  </a:lnTo>
                  <a:lnTo>
                    <a:pt x="120" y="258"/>
                  </a:lnTo>
                  <a:lnTo>
                    <a:pt x="122" y="258"/>
                  </a:lnTo>
                  <a:lnTo>
                    <a:pt x="124" y="258"/>
                  </a:lnTo>
                  <a:lnTo>
                    <a:pt x="124" y="256"/>
                  </a:lnTo>
                  <a:lnTo>
                    <a:pt x="124" y="254"/>
                  </a:lnTo>
                  <a:lnTo>
                    <a:pt x="124" y="252"/>
                  </a:lnTo>
                  <a:lnTo>
                    <a:pt x="124" y="251"/>
                  </a:lnTo>
                  <a:lnTo>
                    <a:pt x="124" y="250"/>
                  </a:lnTo>
                  <a:lnTo>
                    <a:pt x="127" y="250"/>
                  </a:lnTo>
                  <a:lnTo>
                    <a:pt x="128" y="250"/>
                  </a:lnTo>
                  <a:lnTo>
                    <a:pt x="128" y="249"/>
                  </a:lnTo>
                  <a:lnTo>
                    <a:pt x="128" y="246"/>
                  </a:lnTo>
                  <a:lnTo>
                    <a:pt x="128" y="245"/>
                  </a:lnTo>
                  <a:lnTo>
                    <a:pt x="128" y="244"/>
                  </a:lnTo>
                  <a:lnTo>
                    <a:pt x="128" y="243"/>
                  </a:lnTo>
                  <a:lnTo>
                    <a:pt x="128" y="242"/>
                  </a:lnTo>
                  <a:lnTo>
                    <a:pt x="128" y="241"/>
                  </a:lnTo>
                  <a:lnTo>
                    <a:pt x="128" y="240"/>
                  </a:lnTo>
                  <a:lnTo>
                    <a:pt x="128" y="238"/>
                  </a:lnTo>
                  <a:lnTo>
                    <a:pt x="128" y="237"/>
                  </a:lnTo>
                  <a:lnTo>
                    <a:pt x="128" y="235"/>
                  </a:lnTo>
                  <a:lnTo>
                    <a:pt x="128" y="234"/>
                  </a:lnTo>
                  <a:lnTo>
                    <a:pt x="128" y="229"/>
                  </a:lnTo>
                  <a:lnTo>
                    <a:pt x="127" y="227"/>
                  </a:lnTo>
                  <a:lnTo>
                    <a:pt x="127" y="226"/>
                  </a:lnTo>
                  <a:lnTo>
                    <a:pt x="127" y="224"/>
                  </a:lnTo>
                  <a:lnTo>
                    <a:pt x="127" y="221"/>
                  </a:lnTo>
                  <a:lnTo>
                    <a:pt x="127" y="220"/>
                  </a:lnTo>
                  <a:lnTo>
                    <a:pt x="127" y="218"/>
                  </a:lnTo>
                  <a:lnTo>
                    <a:pt x="127" y="217"/>
                  </a:lnTo>
                  <a:lnTo>
                    <a:pt x="127" y="216"/>
                  </a:lnTo>
                  <a:lnTo>
                    <a:pt x="127" y="215"/>
                  </a:lnTo>
                  <a:lnTo>
                    <a:pt x="127" y="214"/>
                  </a:lnTo>
                  <a:lnTo>
                    <a:pt x="127" y="212"/>
                  </a:lnTo>
                  <a:lnTo>
                    <a:pt x="127" y="211"/>
                  </a:lnTo>
                  <a:lnTo>
                    <a:pt x="127" y="210"/>
                  </a:lnTo>
                  <a:lnTo>
                    <a:pt x="127" y="209"/>
                  </a:lnTo>
                  <a:lnTo>
                    <a:pt x="127" y="208"/>
                  </a:lnTo>
                  <a:lnTo>
                    <a:pt x="127" y="207"/>
                  </a:lnTo>
                  <a:lnTo>
                    <a:pt x="127" y="204"/>
                  </a:lnTo>
                  <a:lnTo>
                    <a:pt x="127" y="201"/>
                  </a:lnTo>
                  <a:lnTo>
                    <a:pt x="127" y="199"/>
                  </a:lnTo>
                  <a:lnTo>
                    <a:pt x="125" y="198"/>
                  </a:lnTo>
                  <a:lnTo>
                    <a:pt x="125" y="195"/>
                  </a:lnTo>
                  <a:lnTo>
                    <a:pt x="125" y="194"/>
                  </a:lnTo>
                  <a:lnTo>
                    <a:pt x="125" y="193"/>
                  </a:lnTo>
                  <a:lnTo>
                    <a:pt x="125" y="192"/>
                  </a:lnTo>
                  <a:lnTo>
                    <a:pt x="125" y="191"/>
                  </a:lnTo>
                  <a:lnTo>
                    <a:pt x="125" y="190"/>
                  </a:lnTo>
                  <a:lnTo>
                    <a:pt x="125" y="189"/>
                  </a:lnTo>
                  <a:lnTo>
                    <a:pt x="128" y="189"/>
                  </a:lnTo>
                  <a:lnTo>
                    <a:pt x="128" y="186"/>
                  </a:lnTo>
                  <a:lnTo>
                    <a:pt x="128" y="185"/>
                  </a:lnTo>
                  <a:lnTo>
                    <a:pt x="127" y="185"/>
                  </a:lnTo>
                  <a:lnTo>
                    <a:pt x="127" y="186"/>
                  </a:lnTo>
                  <a:lnTo>
                    <a:pt x="125" y="186"/>
                  </a:lnTo>
                  <a:lnTo>
                    <a:pt x="125" y="187"/>
                  </a:lnTo>
                  <a:lnTo>
                    <a:pt x="120" y="187"/>
                  </a:lnTo>
                  <a:lnTo>
                    <a:pt x="120" y="189"/>
                  </a:lnTo>
                  <a:lnTo>
                    <a:pt x="120" y="191"/>
                  </a:lnTo>
                  <a:lnTo>
                    <a:pt x="120" y="193"/>
                  </a:lnTo>
                  <a:lnTo>
                    <a:pt x="117" y="193"/>
                  </a:lnTo>
                  <a:lnTo>
                    <a:pt x="117" y="194"/>
                  </a:lnTo>
                  <a:lnTo>
                    <a:pt x="117" y="201"/>
                  </a:lnTo>
                  <a:lnTo>
                    <a:pt x="115" y="201"/>
                  </a:lnTo>
                  <a:lnTo>
                    <a:pt x="114" y="201"/>
                  </a:lnTo>
                  <a:lnTo>
                    <a:pt x="113" y="201"/>
                  </a:lnTo>
                  <a:lnTo>
                    <a:pt x="110" y="201"/>
                  </a:lnTo>
                  <a:lnTo>
                    <a:pt x="106" y="201"/>
                  </a:lnTo>
                  <a:lnTo>
                    <a:pt x="103" y="201"/>
                  </a:lnTo>
                  <a:lnTo>
                    <a:pt x="102" y="201"/>
                  </a:lnTo>
                  <a:lnTo>
                    <a:pt x="98" y="202"/>
                  </a:lnTo>
                  <a:lnTo>
                    <a:pt x="97" y="202"/>
                  </a:lnTo>
                  <a:lnTo>
                    <a:pt x="96" y="202"/>
                  </a:lnTo>
                  <a:lnTo>
                    <a:pt x="95" y="202"/>
                  </a:lnTo>
                  <a:lnTo>
                    <a:pt x="94" y="202"/>
                  </a:lnTo>
                  <a:lnTo>
                    <a:pt x="91" y="202"/>
                  </a:lnTo>
                  <a:lnTo>
                    <a:pt x="90" y="202"/>
                  </a:lnTo>
                  <a:lnTo>
                    <a:pt x="89" y="202"/>
                  </a:lnTo>
                  <a:lnTo>
                    <a:pt x="88" y="202"/>
                  </a:lnTo>
                  <a:lnTo>
                    <a:pt x="87" y="202"/>
                  </a:lnTo>
                  <a:lnTo>
                    <a:pt x="86" y="202"/>
                  </a:lnTo>
                  <a:lnTo>
                    <a:pt x="84" y="202"/>
                  </a:lnTo>
                  <a:lnTo>
                    <a:pt x="82" y="202"/>
                  </a:lnTo>
                  <a:lnTo>
                    <a:pt x="81" y="202"/>
                  </a:lnTo>
                  <a:lnTo>
                    <a:pt x="80" y="202"/>
                  </a:lnTo>
                  <a:lnTo>
                    <a:pt x="78" y="202"/>
                  </a:lnTo>
                  <a:lnTo>
                    <a:pt x="76" y="202"/>
                  </a:lnTo>
                  <a:lnTo>
                    <a:pt x="75" y="202"/>
                  </a:lnTo>
                  <a:lnTo>
                    <a:pt x="73" y="202"/>
                  </a:lnTo>
                  <a:lnTo>
                    <a:pt x="72" y="202"/>
                  </a:lnTo>
                  <a:lnTo>
                    <a:pt x="71" y="203"/>
                  </a:lnTo>
                  <a:lnTo>
                    <a:pt x="69" y="203"/>
                  </a:lnTo>
                  <a:lnTo>
                    <a:pt x="65" y="203"/>
                  </a:lnTo>
                  <a:lnTo>
                    <a:pt x="63" y="203"/>
                  </a:lnTo>
                  <a:lnTo>
                    <a:pt x="61" y="203"/>
                  </a:lnTo>
                  <a:lnTo>
                    <a:pt x="58" y="203"/>
                  </a:lnTo>
                  <a:lnTo>
                    <a:pt x="56" y="203"/>
                  </a:lnTo>
                  <a:lnTo>
                    <a:pt x="54" y="203"/>
                  </a:lnTo>
                  <a:lnTo>
                    <a:pt x="53" y="203"/>
                  </a:lnTo>
                  <a:lnTo>
                    <a:pt x="52" y="203"/>
                  </a:lnTo>
                  <a:lnTo>
                    <a:pt x="51" y="203"/>
                  </a:lnTo>
                  <a:lnTo>
                    <a:pt x="50" y="203"/>
                  </a:lnTo>
                  <a:lnTo>
                    <a:pt x="48" y="203"/>
                  </a:lnTo>
                  <a:lnTo>
                    <a:pt x="47" y="203"/>
                  </a:lnTo>
                  <a:lnTo>
                    <a:pt x="45" y="203"/>
                  </a:lnTo>
                  <a:lnTo>
                    <a:pt x="43" y="203"/>
                  </a:lnTo>
                  <a:lnTo>
                    <a:pt x="42" y="203"/>
                  </a:lnTo>
                  <a:lnTo>
                    <a:pt x="41" y="203"/>
                  </a:lnTo>
                  <a:lnTo>
                    <a:pt x="38" y="204"/>
                  </a:lnTo>
                  <a:lnTo>
                    <a:pt x="37" y="204"/>
                  </a:lnTo>
                  <a:lnTo>
                    <a:pt x="35" y="204"/>
                  </a:lnTo>
                  <a:lnTo>
                    <a:pt x="34" y="204"/>
                  </a:lnTo>
                  <a:lnTo>
                    <a:pt x="32" y="204"/>
                  </a:lnTo>
                  <a:lnTo>
                    <a:pt x="29" y="204"/>
                  </a:lnTo>
                  <a:lnTo>
                    <a:pt x="26" y="204"/>
                  </a:lnTo>
                  <a:lnTo>
                    <a:pt x="24" y="204"/>
                  </a:lnTo>
                  <a:lnTo>
                    <a:pt x="22" y="204"/>
                  </a:lnTo>
                  <a:lnTo>
                    <a:pt x="21" y="204"/>
                  </a:lnTo>
                  <a:lnTo>
                    <a:pt x="20" y="204"/>
                  </a:lnTo>
                  <a:lnTo>
                    <a:pt x="18" y="204"/>
                  </a:lnTo>
                  <a:lnTo>
                    <a:pt x="17" y="204"/>
                  </a:lnTo>
                  <a:lnTo>
                    <a:pt x="16" y="204"/>
                  </a:lnTo>
                  <a:lnTo>
                    <a:pt x="13" y="204"/>
                  </a:lnTo>
                  <a:lnTo>
                    <a:pt x="10" y="204"/>
                  </a:lnTo>
                  <a:lnTo>
                    <a:pt x="8" y="204"/>
                  </a:lnTo>
                  <a:lnTo>
                    <a:pt x="6" y="206"/>
                  </a:lnTo>
                  <a:lnTo>
                    <a:pt x="4" y="206"/>
                  </a:lnTo>
                  <a:lnTo>
                    <a:pt x="2" y="206"/>
                  </a:lnTo>
                  <a:lnTo>
                    <a:pt x="1" y="206"/>
                  </a:lnTo>
                  <a:lnTo>
                    <a:pt x="1" y="204"/>
                  </a:lnTo>
                  <a:lnTo>
                    <a:pt x="0" y="204"/>
                  </a:lnTo>
                  <a:lnTo>
                    <a:pt x="1" y="204"/>
                  </a:lnTo>
                  <a:lnTo>
                    <a:pt x="1" y="203"/>
                  </a:lnTo>
                  <a:lnTo>
                    <a:pt x="1" y="202"/>
                  </a:lnTo>
                  <a:lnTo>
                    <a:pt x="2" y="200"/>
                  </a:lnTo>
                  <a:lnTo>
                    <a:pt x="2" y="199"/>
                  </a:lnTo>
                  <a:lnTo>
                    <a:pt x="3" y="198"/>
                  </a:lnTo>
                  <a:lnTo>
                    <a:pt x="3" y="196"/>
                  </a:lnTo>
                  <a:lnTo>
                    <a:pt x="6" y="193"/>
                  </a:lnTo>
                  <a:lnTo>
                    <a:pt x="7" y="192"/>
                  </a:lnTo>
                  <a:lnTo>
                    <a:pt x="8" y="191"/>
                  </a:lnTo>
                  <a:lnTo>
                    <a:pt x="9" y="190"/>
                  </a:lnTo>
                  <a:lnTo>
                    <a:pt x="10" y="190"/>
                  </a:lnTo>
                  <a:lnTo>
                    <a:pt x="11" y="189"/>
                  </a:lnTo>
                  <a:lnTo>
                    <a:pt x="12" y="187"/>
                  </a:lnTo>
                  <a:lnTo>
                    <a:pt x="13" y="187"/>
                  </a:lnTo>
                  <a:lnTo>
                    <a:pt x="15" y="187"/>
                  </a:lnTo>
                  <a:lnTo>
                    <a:pt x="16" y="187"/>
                  </a:lnTo>
                  <a:lnTo>
                    <a:pt x="16" y="186"/>
                  </a:lnTo>
                  <a:lnTo>
                    <a:pt x="17" y="186"/>
                  </a:lnTo>
                  <a:lnTo>
                    <a:pt x="18" y="186"/>
                  </a:lnTo>
                  <a:lnTo>
                    <a:pt x="18" y="185"/>
                  </a:lnTo>
                  <a:lnTo>
                    <a:pt x="18" y="184"/>
                  </a:lnTo>
                  <a:lnTo>
                    <a:pt x="18" y="181"/>
                  </a:lnTo>
                  <a:lnTo>
                    <a:pt x="18" y="179"/>
                  </a:lnTo>
                  <a:lnTo>
                    <a:pt x="18" y="178"/>
                  </a:lnTo>
                  <a:lnTo>
                    <a:pt x="19" y="178"/>
                  </a:lnTo>
                  <a:lnTo>
                    <a:pt x="20" y="174"/>
                  </a:lnTo>
                  <a:lnTo>
                    <a:pt x="20" y="173"/>
                  </a:lnTo>
                  <a:lnTo>
                    <a:pt x="20" y="174"/>
                  </a:lnTo>
                  <a:lnTo>
                    <a:pt x="20" y="184"/>
                  </a:lnTo>
                  <a:lnTo>
                    <a:pt x="21" y="184"/>
                  </a:lnTo>
                  <a:lnTo>
                    <a:pt x="22" y="183"/>
                  </a:lnTo>
                  <a:lnTo>
                    <a:pt x="25" y="182"/>
                  </a:lnTo>
                  <a:lnTo>
                    <a:pt x="28" y="181"/>
                  </a:lnTo>
                  <a:lnTo>
                    <a:pt x="32" y="178"/>
                  </a:lnTo>
                  <a:lnTo>
                    <a:pt x="34" y="178"/>
                  </a:lnTo>
                  <a:lnTo>
                    <a:pt x="34" y="177"/>
                  </a:lnTo>
                  <a:lnTo>
                    <a:pt x="35" y="177"/>
                  </a:lnTo>
                  <a:lnTo>
                    <a:pt x="36" y="176"/>
                  </a:lnTo>
                  <a:lnTo>
                    <a:pt x="37" y="176"/>
                  </a:lnTo>
                  <a:lnTo>
                    <a:pt x="38" y="175"/>
                  </a:lnTo>
                  <a:lnTo>
                    <a:pt x="39" y="175"/>
                  </a:lnTo>
                  <a:lnTo>
                    <a:pt x="41" y="174"/>
                  </a:lnTo>
                  <a:lnTo>
                    <a:pt x="42" y="174"/>
                  </a:lnTo>
                  <a:lnTo>
                    <a:pt x="43" y="173"/>
                  </a:lnTo>
                  <a:lnTo>
                    <a:pt x="44" y="173"/>
                  </a:lnTo>
                  <a:lnTo>
                    <a:pt x="44" y="171"/>
                  </a:lnTo>
                  <a:lnTo>
                    <a:pt x="45" y="171"/>
                  </a:lnTo>
                  <a:lnTo>
                    <a:pt x="46" y="171"/>
                  </a:lnTo>
                  <a:lnTo>
                    <a:pt x="46" y="170"/>
                  </a:lnTo>
                  <a:lnTo>
                    <a:pt x="47" y="170"/>
                  </a:lnTo>
                  <a:lnTo>
                    <a:pt x="48" y="169"/>
                  </a:lnTo>
                  <a:lnTo>
                    <a:pt x="50" y="169"/>
                  </a:lnTo>
                  <a:lnTo>
                    <a:pt x="51" y="168"/>
                  </a:lnTo>
                  <a:lnTo>
                    <a:pt x="52" y="168"/>
                  </a:lnTo>
                  <a:lnTo>
                    <a:pt x="52" y="167"/>
                  </a:lnTo>
                  <a:lnTo>
                    <a:pt x="53" y="167"/>
                  </a:lnTo>
                  <a:lnTo>
                    <a:pt x="54" y="167"/>
                  </a:lnTo>
                  <a:lnTo>
                    <a:pt x="54" y="166"/>
                  </a:lnTo>
                  <a:lnTo>
                    <a:pt x="55" y="166"/>
                  </a:lnTo>
                  <a:lnTo>
                    <a:pt x="56" y="166"/>
                  </a:lnTo>
                  <a:lnTo>
                    <a:pt x="58" y="166"/>
                  </a:lnTo>
                  <a:lnTo>
                    <a:pt x="58" y="165"/>
                  </a:lnTo>
                  <a:lnTo>
                    <a:pt x="59" y="165"/>
                  </a:lnTo>
                  <a:lnTo>
                    <a:pt x="60" y="165"/>
                  </a:lnTo>
                  <a:lnTo>
                    <a:pt x="61" y="165"/>
                  </a:lnTo>
                  <a:lnTo>
                    <a:pt x="63" y="166"/>
                  </a:lnTo>
                  <a:lnTo>
                    <a:pt x="65" y="166"/>
                  </a:lnTo>
                  <a:lnTo>
                    <a:pt x="67" y="167"/>
                  </a:lnTo>
                  <a:lnTo>
                    <a:pt x="69" y="167"/>
                  </a:lnTo>
                  <a:lnTo>
                    <a:pt x="70" y="167"/>
                  </a:lnTo>
                  <a:lnTo>
                    <a:pt x="71" y="167"/>
                  </a:lnTo>
                  <a:lnTo>
                    <a:pt x="72" y="168"/>
                  </a:lnTo>
                  <a:lnTo>
                    <a:pt x="73" y="168"/>
                  </a:lnTo>
                  <a:lnTo>
                    <a:pt x="75" y="168"/>
                  </a:lnTo>
                  <a:lnTo>
                    <a:pt x="76" y="168"/>
                  </a:lnTo>
                  <a:lnTo>
                    <a:pt x="77" y="168"/>
                  </a:lnTo>
                  <a:lnTo>
                    <a:pt x="78" y="168"/>
                  </a:lnTo>
                  <a:lnTo>
                    <a:pt x="79" y="168"/>
                  </a:lnTo>
                  <a:lnTo>
                    <a:pt x="79" y="167"/>
                  </a:lnTo>
                  <a:lnTo>
                    <a:pt x="80" y="167"/>
                  </a:lnTo>
                  <a:lnTo>
                    <a:pt x="81" y="167"/>
                  </a:lnTo>
                  <a:lnTo>
                    <a:pt x="81" y="166"/>
                  </a:lnTo>
                  <a:lnTo>
                    <a:pt x="82" y="166"/>
                  </a:lnTo>
                  <a:lnTo>
                    <a:pt x="84" y="165"/>
                  </a:lnTo>
                  <a:lnTo>
                    <a:pt x="85" y="164"/>
                  </a:lnTo>
                  <a:lnTo>
                    <a:pt x="85" y="162"/>
                  </a:lnTo>
                  <a:lnTo>
                    <a:pt x="86" y="162"/>
                  </a:lnTo>
                  <a:lnTo>
                    <a:pt x="87" y="161"/>
                  </a:lnTo>
                  <a:lnTo>
                    <a:pt x="87" y="160"/>
                  </a:lnTo>
                  <a:lnTo>
                    <a:pt x="88" y="159"/>
                  </a:lnTo>
                  <a:lnTo>
                    <a:pt x="88" y="158"/>
                  </a:lnTo>
                  <a:lnTo>
                    <a:pt x="89" y="158"/>
                  </a:lnTo>
                  <a:lnTo>
                    <a:pt x="90" y="156"/>
                  </a:lnTo>
                  <a:lnTo>
                    <a:pt x="91" y="154"/>
                  </a:lnTo>
                  <a:lnTo>
                    <a:pt x="93" y="153"/>
                  </a:lnTo>
                  <a:lnTo>
                    <a:pt x="94" y="152"/>
                  </a:lnTo>
                  <a:lnTo>
                    <a:pt x="94" y="151"/>
                  </a:lnTo>
                  <a:lnTo>
                    <a:pt x="95" y="151"/>
                  </a:lnTo>
                  <a:lnTo>
                    <a:pt x="96" y="149"/>
                  </a:lnTo>
                  <a:lnTo>
                    <a:pt x="97" y="148"/>
                  </a:lnTo>
                  <a:lnTo>
                    <a:pt x="98" y="147"/>
                  </a:lnTo>
                  <a:lnTo>
                    <a:pt x="99" y="145"/>
                  </a:lnTo>
                  <a:lnTo>
                    <a:pt x="101" y="144"/>
                  </a:lnTo>
                  <a:lnTo>
                    <a:pt x="103" y="141"/>
                  </a:lnTo>
                  <a:lnTo>
                    <a:pt x="104" y="140"/>
                  </a:lnTo>
                  <a:lnTo>
                    <a:pt x="105" y="139"/>
                  </a:lnTo>
                  <a:lnTo>
                    <a:pt x="106" y="139"/>
                  </a:lnTo>
                  <a:lnTo>
                    <a:pt x="107" y="137"/>
                  </a:lnTo>
                  <a:lnTo>
                    <a:pt x="108" y="137"/>
                  </a:lnTo>
                  <a:lnTo>
                    <a:pt x="108" y="136"/>
                  </a:lnTo>
                  <a:lnTo>
                    <a:pt x="111" y="136"/>
                  </a:lnTo>
                  <a:lnTo>
                    <a:pt x="114" y="136"/>
                  </a:lnTo>
                  <a:lnTo>
                    <a:pt x="120" y="136"/>
                  </a:lnTo>
                  <a:lnTo>
                    <a:pt x="122" y="136"/>
                  </a:lnTo>
                  <a:lnTo>
                    <a:pt x="124" y="136"/>
                  </a:lnTo>
                  <a:lnTo>
                    <a:pt x="125" y="136"/>
                  </a:lnTo>
                  <a:lnTo>
                    <a:pt x="128" y="136"/>
                  </a:lnTo>
                  <a:lnTo>
                    <a:pt x="129" y="136"/>
                  </a:lnTo>
                  <a:lnTo>
                    <a:pt x="132" y="136"/>
                  </a:lnTo>
                  <a:lnTo>
                    <a:pt x="133" y="136"/>
                  </a:lnTo>
                  <a:lnTo>
                    <a:pt x="136" y="136"/>
                  </a:lnTo>
                  <a:lnTo>
                    <a:pt x="137" y="136"/>
                  </a:lnTo>
                  <a:lnTo>
                    <a:pt x="140" y="136"/>
                  </a:lnTo>
                  <a:lnTo>
                    <a:pt x="140" y="135"/>
                  </a:lnTo>
                  <a:lnTo>
                    <a:pt x="141" y="135"/>
                  </a:lnTo>
                  <a:lnTo>
                    <a:pt x="145" y="135"/>
                  </a:lnTo>
                  <a:lnTo>
                    <a:pt x="146" y="135"/>
                  </a:lnTo>
                  <a:lnTo>
                    <a:pt x="148" y="135"/>
                  </a:lnTo>
                  <a:lnTo>
                    <a:pt x="150" y="135"/>
                  </a:lnTo>
                  <a:lnTo>
                    <a:pt x="151" y="135"/>
                  </a:lnTo>
                  <a:lnTo>
                    <a:pt x="153" y="135"/>
                  </a:lnTo>
                  <a:lnTo>
                    <a:pt x="156" y="135"/>
                  </a:lnTo>
                  <a:lnTo>
                    <a:pt x="156" y="133"/>
                  </a:lnTo>
                  <a:lnTo>
                    <a:pt x="156" y="131"/>
                  </a:lnTo>
                  <a:lnTo>
                    <a:pt x="156" y="129"/>
                  </a:lnTo>
                  <a:lnTo>
                    <a:pt x="156" y="128"/>
                  </a:lnTo>
                  <a:lnTo>
                    <a:pt x="156" y="127"/>
                  </a:lnTo>
                  <a:lnTo>
                    <a:pt x="156" y="125"/>
                  </a:lnTo>
                  <a:lnTo>
                    <a:pt x="156" y="123"/>
                  </a:lnTo>
                  <a:lnTo>
                    <a:pt x="156" y="122"/>
                  </a:lnTo>
                  <a:lnTo>
                    <a:pt x="156" y="119"/>
                  </a:lnTo>
                  <a:lnTo>
                    <a:pt x="156" y="117"/>
                  </a:lnTo>
                  <a:lnTo>
                    <a:pt x="156" y="115"/>
                  </a:lnTo>
                  <a:lnTo>
                    <a:pt x="156" y="112"/>
                  </a:lnTo>
                  <a:lnTo>
                    <a:pt x="156" y="111"/>
                  </a:lnTo>
                  <a:lnTo>
                    <a:pt x="156" y="110"/>
                  </a:lnTo>
                  <a:lnTo>
                    <a:pt x="156" y="109"/>
                  </a:lnTo>
                  <a:lnTo>
                    <a:pt x="156" y="107"/>
                  </a:lnTo>
                  <a:lnTo>
                    <a:pt x="156" y="104"/>
                  </a:lnTo>
                  <a:lnTo>
                    <a:pt x="156" y="103"/>
                  </a:lnTo>
                  <a:lnTo>
                    <a:pt x="151" y="103"/>
                  </a:lnTo>
                  <a:lnTo>
                    <a:pt x="148" y="103"/>
                  </a:lnTo>
                  <a:lnTo>
                    <a:pt x="147" y="103"/>
                  </a:lnTo>
                  <a:lnTo>
                    <a:pt x="145" y="103"/>
                  </a:lnTo>
                  <a:lnTo>
                    <a:pt x="143" y="103"/>
                  </a:lnTo>
                  <a:lnTo>
                    <a:pt x="139" y="104"/>
                  </a:lnTo>
                  <a:lnTo>
                    <a:pt x="136" y="104"/>
                  </a:lnTo>
                  <a:lnTo>
                    <a:pt x="133" y="104"/>
                  </a:lnTo>
                  <a:lnTo>
                    <a:pt x="131" y="104"/>
                  </a:lnTo>
                  <a:lnTo>
                    <a:pt x="128" y="104"/>
                  </a:lnTo>
                  <a:lnTo>
                    <a:pt x="123" y="104"/>
                  </a:lnTo>
                  <a:lnTo>
                    <a:pt x="123" y="106"/>
                  </a:lnTo>
                  <a:lnTo>
                    <a:pt x="123" y="108"/>
                  </a:lnTo>
                  <a:lnTo>
                    <a:pt x="121" y="108"/>
                  </a:lnTo>
                  <a:lnTo>
                    <a:pt x="120" y="107"/>
                  </a:lnTo>
                  <a:lnTo>
                    <a:pt x="120" y="106"/>
                  </a:lnTo>
                  <a:lnTo>
                    <a:pt x="120" y="103"/>
                  </a:lnTo>
                  <a:lnTo>
                    <a:pt x="120" y="102"/>
                  </a:lnTo>
                  <a:lnTo>
                    <a:pt x="121" y="102"/>
                  </a:lnTo>
                  <a:lnTo>
                    <a:pt x="123" y="102"/>
                  </a:lnTo>
                  <a:lnTo>
                    <a:pt x="124" y="102"/>
                  </a:lnTo>
                  <a:lnTo>
                    <a:pt x="127" y="102"/>
                  </a:lnTo>
                  <a:lnTo>
                    <a:pt x="128" y="102"/>
                  </a:lnTo>
                  <a:lnTo>
                    <a:pt x="129" y="102"/>
                  </a:lnTo>
                  <a:lnTo>
                    <a:pt x="130" y="102"/>
                  </a:lnTo>
                  <a:lnTo>
                    <a:pt x="131" y="102"/>
                  </a:lnTo>
                  <a:lnTo>
                    <a:pt x="136" y="102"/>
                  </a:lnTo>
                  <a:lnTo>
                    <a:pt x="139" y="102"/>
                  </a:lnTo>
                  <a:lnTo>
                    <a:pt x="143" y="102"/>
                  </a:lnTo>
                  <a:lnTo>
                    <a:pt x="148" y="102"/>
                  </a:lnTo>
                  <a:lnTo>
                    <a:pt x="149" y="102"/>
                  </a:lnTo>
                  <a:lnTo>
                    <a:pt x="151" y="101"/>
                  </a:lnTo>
                  <a:lnTo>
                    <a:pt x="156" y="101"/>
                  </a:lnTo>
                  <a:lnTo>
                    <a:pt x="156" y="100"/>
                  </a:lnTo>
                  <a:lnTo>
                    <a:pt x="156" y="99"/>
                  </a:lnTo>
                  <a:lnTo>
                    <a:pt x="159" y="98"/>
                  </a:lnTo>
                  <a:lnTo>
                    <a:pt x="162" y="98"/>
                  </a:lnTo>
                  <a:lnTo>
                    <a:pt x="164" y="98"/>
                  </a:lnTo>
                  <a:lnTo>
                    <a:pt x="166" y="98"/>
                  </a:lnTo>
                  <a:lnTo>
                    <a:pt x="167" y="98"/>
                  </a:lnTo>
                  <a:lnTo>
                    <a:pt x="170" y="98"/>
                  </a:lnTo>
                  <a:lnTo>
                    <a:pt x="172" y="98"/>
                  </a:lnTo>
                  <a:lnTo>
                    <a:pt x="174" y="98"/>
                  </a:lnTo>
                  <a:lnTo>
                    <a:pt x="176" y="98"/>
                  </a:lnTo>
                  <a:lnTo>
                    <a:pt x="177" y="98"/>
                  </a:lnTo>
                  <a:lnTo>
                    <a:pt x="180" y="98"/>
                  </a:lnTo>
                  <a:lnTo>
                    <a:pt x="180" y="97"/>
                  </a:lnTo>
                  <a:lnTo>
                    <a:pt x="180" y="95"/>
                  </a:lnTo>
                  <a:lnTo>
                    <a:pt x="180" y="94"/>
                  </a:lnTo>
                  <a:lnTo>
                    <a:pt x="180" y="93"/>
                  </a:lnTo>
                  <a:lnTo>
                    <a:pt x="180" y="92"/>
                  </a:lnTo>
                  <a:lnTo>
                    <a:pt x="180" y="90"/>
                  </a:lnTo>
                  <a:lnTo>
                    <a:pt x="180" y="89"/>
                  </a:lnTo>
                  <a:lnTo>
                    <a:pt x="180" y="86"/>
                  </a:lnTo>
                  <a:lnTo>
                    <a:pt x="180" y="85"/>
                  </a:lnTo>
                  <a:lnTo>
                    <a:pt x="179" y="84"/>
                  </a:lnTo>
                  <a:lnTo>
                    <a:pt x="179" y="82"/>
                  </a:lnTo>
                  <a:lnTo>
                    <a:pt x="179" y="81"/>
                  </a:lnTo>
                  <a:lnTo>
                    <a:pt x="179" y="78"/>
                  </a:lnTo>
                  <a:lnTo>
                    <a:pt x="179" y="77"/>
                  </a:lnTo>
                  <a:lnTo>
                    <a:pt x="179" y="75"/>
                  </a:lnTo>
                  <a:lnTo>
                    <a:pt x="179" y="74"/>
                  </a:lnTo>
                  <a:lnTo>
                    <a:pt x="179" y="72"/>
                  </a:lnTo>
                  <a:lnTo>
                    <a:pt x="179" y="70"/>
                  </a:lnTo>
                  <a:lnTo>
                    <a:pt x="179" y="69"/>
                  </a:lnTo>
                  <a:lnTo>
                    <a:pt x="179" y="67"/>
                  </a:lnTo>
                  <a:lnTo>
                    <a:pt x="179" y="66"/>
                  </a:lnTo>
                  <a:lnTo>
                    <a:pt x="179" y="64"/>
                  </a:lnTo>
                  <a:lnTo>
                    <a:pt x="179" y="62"/>
                  </a:lnTo>
                  <a:lnTo>
                    <a:pt x="179" y="60"/>
                  </a:lnTo>
                  <a:lnTo>
                    <a:pt x="182" y="60"/>
                  </a:lnTo>
                  <a:lnTo>
                    <a:pt x="185" y="60"/>
                  </a:lnTo>
                  <a:lnTo>
                    <a:pt x="185" y="59"/>
                  </a:lnTo>
                  <a:lnTo>
                    <a:pt x="185" y="58"/>
                  </a:lnTo>
                  <a:lnTo>
                    <a:pt x="185" y="57"/>
                  </a:lnTo>
                  <a:lnTo>
                    <a:pt x="184" y="57"/>
                  </a:lnTo>
                  <a:lnTo>
                    <a:pt x="184" y="55"/>
                  </a:lnTo>
                  <a:lnTo>
                    <a:pt x="185" y="55"/>
                  </a:lnTo>
                  <a:lnTo>
                    <a:pt x="185" y="53"/>
                  </a:lnTo>
                  <a:lnTo>
                    <a:pt x="185" y="52"/>
                  </a:lnTo>
                  <a:lnTo>
                    <a:pt x="185" y="51"/>
                  </a:lnTo>
                  <a:lnTo>
                    <a:pt x="185" y="50"/>
                  </a:lnTo>
                  <a:lnTo>
                    <a:pt x="185" y="49"/>
                  </a:lnTo>
                  <a:lnTo>
                    <a:pt x="185" y="47"/>
                  </a:lnTo>
                  <a:lnTo>
                    <a:pt x="185" y="45"/>
                  </a:lnTo>
                  <a:lnTo>
                    <a:pt x="185" y="44"/>
                  </a:lnTo>
                  <a:lnTo>
                    <a:pt x="185" y="43"/>
                  </a:lnTo>
                  <a:lnTo>
                    <a:pt x="185" y="42"/>
                  </a:lnTo>
                  <a:lnTo>
                    <a:pt x="185" y="41"/>
                  </a:lnTo>
                  <a:lnTo>
                    <a:pt x="184" y="39"/>
                  </a:lnTo>
                  <a:lnTo>
                    <a:pt x="184" y="37"/>
                  </a:lnTo>
                  <a:lnTo>
                    <a:pt x="184" y="36"/>
                  </a:lnTo>
                  <a:lnTo>
                    <a:pt x="185" y="36"/>
                  </a:lnTo>
                  <a:lnTo>
                    <a:pt x="188" y="36"/>
                  </a:lnTo>
                  <a:lnTo>
                    <a:pt x="189" y="36"/>
                  </a:lnTo>
                  <a:lnTo>
                    <a:pt x="190" y="36"/>
                  </a:lnTo>
                  <a:lnTo>
                    <a:pt x="193" y="35"/>
                  </a:lnTo>
                  <a:lnTo>
                    <a:pt x="198" y="35"/>
                  </a:lnTo>
                  <a:lnTo>
                    <a:pt x="201" y="35"/>
                  </a:lnTo>
                  <a:lnTo>
                    <a:pt x="206" y="35"/>
                  </a:lnTo>
                  <a:lnTo>
                    <a:pt x="210" y="35"/>
                  </a:lnTo>
                  <a:lnTo>
                    <a:pt x="214" y="35"/>
                  </a:lnTo>
                  <a:lnTo>
                    <a:pt x="217" y="35"/>
                  </a:lnTo>
                  <a:lnTo>
                    <a:pt x="217" y="34"/>
                  </a:lnTo>
                  <a:lnTo>
                    <a:pt x="217" y="33"/>
                  </a:lnTo>
                  <a:lnTo>
                    <a:pt x="217" y="32"/>
                  </a:lnTo>
                  <a:lnTo>
                    <a:pt x="218" y="32"/>
                  </a:lnTo>
                  <a:lnTo>
                    <a:pt x="218" y="31"/>
                  </a:lnTo>
                  <a:lnTo>
                    <a:pt x="217" y="31"/>
                  </a:lnTo>
                  <a:lnTo>
                    <a:pt x="217" y="30"/>
                  </a:lnTo>
                  <a:lnTo>
                    <a:pt x="217" y="28"/>
                  </a:lnTo>
                  <a:lnTo>
                    <a:pt x="216" y="28"/>
                  </a:lnTo>
                  <a:lnTo>
                    <a:pt x="216" y="27"/>
                  </a:lnTo>
                  <a:lnTo>
                    <a:pt x="216" y="26"/>
                  </a:lnTo>
                  <a:lnTo>
                    <a:pt x="216" y="25"/>
                  </a:lnTo>
                  <a:lnTo>
                    <a:pt x="216" y="24"/>
                  </a:lnTo>
                  <a:lnTo>
                    <a:pt x="216" y="22"/>
                  </a:lnTo>
                  <a:lnTo>
                    <a:pt x="216" y="20"/>
                  </a:lnTo>
                  <a:lnTo>
                    <a:pt x="216" y="19"/>
                  </a:lnTo>
                  <a:lnTo>
                    <a:pt x="216" y="18"/>
                  </a:lnTo>
                  <a:lnTo>
                    <a:pt x="216" y="17"/>
                  </a:lnTo>
                  <a:lnTo>
                    <a:pt x="217" y="17"/>
                  </a:lnTo>
                  <a:lnTo>
                    <a:pt x="219" y="17"/>
                  </a:lnTo>
                  <a:lnTo>
                    <a:pt x="220" y="17"/>
                  </a:lnTo>
                  <a:lnTo>
                    <a:pt x="222" y="17"/>
                  </a:lnTo>
                  <a:lnTo>
                    <a:pt x="223" y="17"/>
                  </a:lnTo>
                  <a:lnTo>
                    <a:pt x="225" y="17"/>
                  </a:lnTo>
                  <a:lnTo>
                    <a:pt x="228" y="17"/>
                  </a:lnTo>
                  <a:lnTo>
                    <a:pt x="232" y="17"/>
                  </a:lnTo>
                  <a:lnTo>
                    <a:pt x="233" y="17"/>
                  </a:lnTo>
                  <a:lnTo>
                    <a:pt x="234" y="17"/>
                  </a:lnTo>
                  <a:lnTo>
                    <a:pt x="235" y="17"/>
                  </a:lnTo>
                  <a:lnTo>
                    <a:pt x="236" y="17"/>
                  </a:lnTo>
                  <a:lnTo>
                    <a:pt x="237" y="17"/>
                  </a:lnTo>
                  <a:lnTo>
                    <a:pt x="238" y="17"/>
                  </a:lnTo>
                  <a:lnTo>
                    <a:pt x="240" y="17"/>
                  </a:lnTo>
                  <a:lnTo>
                    <a:pt x="242" y="17"/>
                  </a:lnTo>
                  <a:lnTo>
                    <a:pt x="242" y="15"/>
                  </a:lnTo>
                  <a:lnTo>
                    <a:pt x="242" y="12"/>
                  </a:lnTo>
                  <a:lnTo>
                    <a:pt x="241" y="10"/>
                  </a:lnTo>
                  <a:lnTo>
                    <a:pt x="241" y="9"/>
                  </a:lnTo>
                  <a:lnTo>
                    <a:pt x="241" y="8"/>
                  </a:lnTo>
                  <a:lnTo>
                    <a:pt x="241" y="7"/>
                  </a:lnTo>
                  <a:lnTo>
                    <a:pt x="241" y="6"/>
                  </a:lnTo>
                  <a:lnTo>
                    <a:pt x="242" y="6"/>
                  </a:lnTo>
                  <a:lnTo>
                    <a:pt x="244" y="6"/>
                  </a:lnTo>
                  <a:lnTo>
                    <a:pt x="245" y="6"/>
                  </a:lnTo>
                  <a:lnTo>
                    <a:pt x="246" y="5"/>
                  </a:lnTo>
                  <a:lnTo>
                    <a:pt x="248" y="5"/>
                  </a:lnTo>
                  <a:lnTo>
                    <a:pt x="249" y="5"/>
                  </a:lnTo>
                  <a:lnTo>
                    <a:pt x="250" y="5"/>
                  </a:lnTo>
                  <a:lnTo>
                    <a:pt x="251" y="5"/>
                  </a:lnTo>
                  <a:lnTo>
                    <a:pt x="252" y="5"/>
                  </a:lnTo>
                  <a:lnTo>
                    <a:pt x="253" y="5"/>
                  </a:lnTo>
                  <a:lnTo>
                    <a:pt x="254" y="5"/>
                  </a:lnTo>
                  <a:lnTo>
                    <a:pt x="255" y="6"/>
                  </a:lnTo>
                  <a:lnTo>
                    <a:pt x="257" y="6"/>
                  </a:lnTo>
                  <a:lnTo>
                    <a:pt x="258" y="6"/>
                  </a:lnTo>
                  <a:lnTo>
                    <a:pt x="258" y="7"/>
                  </a:lnTo>
                  <a:lnTo>
                    <a:pt x="259" y="7"/>
                  </a:lnTo>
                  <a:lnTo>
                    <a:pt x="260" y="7"/>
                  </a:lnTo>
                  <a:lnTo>
                    <a:pt x="260" y="8"/>
                  </a:lnTo>
                  <a:lnTo>
                    <a:pt x="260" y="9"/>
                  </a:lnTo>
                  <a:lnTo>
                    <a:pt x="265" y="9"/>
                  </a:lnTo>
                  <a:lnTo>
                    <a:pt x="265" y="8"/>
                  </a:lnTo>
                  <a:lnTo>
                    <a:pt x="265" y="7"/>
                  </a:lnTo>
                  <a:lnTo>
                    <a:pt x="265" y="6"/>
                  </a:lnTo>
                  <a:lnTo>
                    <a:pt x="265" y="5"/>
                  </a:lnTo>
                  <a:lnTo>
                    <a:pt x="265" y="3"/>
                  </a:lnTo>
                  <a:lnTo>
                    <a:pt x="265" y="0"/>
                  </a:lnTo>
                  <a:lnTo>
                    <a:pt x="266" y="0"/>
                  </a:lnTo>
                  <a:lnTo>
                    <a:pt x="267" y="0"/>
                  </a:lnTo>
                  <a:lnTo>
                    <a:pt x="274" y="0"/>
                  </a:lnTo>
                  <a:lnTo>
                    <a:pt x="276" y="0"/>
                  </a:lnTo>
                  <a:lnTo>
                    <a:pt x="277" y="0"/>
                  </a:lnTo>
                  <a:lnTo>
                    <a:pt x="280" y="0"/>
                  </a:lnTo>
                  <a:lnTo>
                    <a:pt x="281" y="0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92" y="0"/>
                  </a:lnTo>
                  <a:lnTo>
                    <a:pt x="293" y="0"/>
                  </a:lnTo>
                  <a:lnTo>
                    <a:pt x="292" y="0"/>
                  </a:lnTo>
                  <a:lnTo>
                    <a:pt x="291" y="0"/>
                  </a:lnTo>
                  <a:lnTo>
                    <a:pt x="287" y="0"/>
                  </a:lnTo>
                  <a:lnTo>
                    <a:pt x="286" y="1"/>
                  </a:lnTo>
                  <a:lnTo>
                    <a:pt x="285" y="1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sp>
        <p:nvSpPr>
          <p:cNvPr id="4" name="Oval 25">
            <a:extLst>
              <a:ext uri="{FF2B5EF4-FFF2-40B4-BE49-F238E27FC236}">
                <a16:creationId xmlns:a16="http://schemas.microsoft.com/office/drawing/2014/main" id="{790CA841-4171-7329-C13B-0BFD9CDA3EB9}"/>
              </a:ext>
            </a:extLst>
          </p:cNvPr>
          <p:cNvSpPr>
            <a:spLocks noChangeArrowheads="1"/>
          </p:cNvSpPr>
          <p:nvPr/>
        </p:nvSpPr>
        <p:spPr bwMode="gray">
          <a:xfrm>
            <a:off x="3157987" y="124860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" name="肘形连接符 164">
            <a:extLst>
              <a:ext uri="{FF2B5EF4-FFF2-40B4-BE49-F238E27FC236}">
                <a16:creationId xmlns:a16="http://schemas.microsoft.com/office/drawing/2014/main" id="{F9AD8E2B-D294-234D-E95C-34A35606781F}"/>
              </a:ext>
            </a:extLst>
          </p:cNvPr>
          <p:cNvCxnSpPr>
            <a:cxnSpLocks/>
            <a:stCxn id="6" idx="1"/>
            <a:endCxn id="4" idx="4"/>
          </p:cNvCxnSpPr>
          <p:nvPr/>
        </p:nvCxnSpPr>
        <p:spPr>
          <a:xfrm rot="10800000">
            <a:off x="3200195" y="1333019"/>
            <a:ext cx="706160" cy="14546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" name="圆角矩形 45">
            <a:extLst>
              <a:ext uri="{FF2B5EF4-FFF2-40B4-BE49-F238E27FC236}">
                <a16:creationId xmlns:a16="http://schemas.microsoft.com/office/drawing/2014/main" id="{E88838AA-C386-98DE-B960-FF6DF7E225D2}"/>
              </a:ext>
            </a:extLst>
          </p:cNvPr>
          <p:cNvSpPr/>
          <p:nvPr/>
        </p:nvSpPr>
        <p:spPr>
          <a:xfrm>
            <a:off x="3906355" y="131450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Miami Gardens</a:t>
            </a:r>
          </a:p>
        </p:txBody>
      </p:sp>
      <p:sp>
        <p:nvSpPr>
          <p:cNvPr id="13" name="Oval 25">
            <a:extLst>
              <a:ext uri="{FF2B5EF4-FFF2-40B4-BE49-F238E27FC236}">
                <a16:creationId xmlns:a16="http://schemas.microsoft.com/office/drawing/2014/main" id="{8CE6D3E1-4541-BAE2-33A8-C7AD56C838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21869" y="200925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5" name="肘形连接符 164">
            <a:extLst>
              <a:ext uri="{FF2B5EF4-FFF2-40B4-BE49-F238E27FC236}">
                <a16:creationId xmlns:a16="http://schemas.microsoft.com/office/drawing/2014/main" id="{3A680174-FF97-AF84-95FC-EDF1EC775890}"/>
              </a:ext>
            </a:extLst>
          </p:cNvPr>
          <p:cNvCxnSpPr>
            <a:cxnSpLocks/>
            <a:stCxn id="16" idx="1"/>
            <a:endCxn id="13" idx="4"/>
          </p:cNvCxnSpPr>
          <p:nvPr/>
        </p:nvCxnSpPr>
        <p:spPr>
          <a:xfrm rot="10800000">
            <a:off x="3264077" y="2093669"/>
            <a:ext cx="430032" cy="14585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6" name="圆角矩形 45">
            <a:extLst>
              <a:ext uri="{FF2B5EF4-FFF2-40B4-BE49-F238E27FC236}">
                <a16:creationId xmlns:a16="http://schemas.microsoft.com/office/drawing/2014/main" id="{00577543-417B-5F88-7BC4-63D0CE458E4F}"/>
              </a:ext>
            </a:extLst>
          </p:cNvPr>
          <p:cNvSpPr/>
          <p:nvPr/>
        </p:nvSpPr>
        <p:spPr>
          <a:xfrm>
            <a:off x="3694109" y="207554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Miami</a:t>
            </a:r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8B94269F-2F04-35F6-25A7-5EFC35C28847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46848" y="162771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0" name="肘形连接符 164">
            <a:extLst>
              <a:ext uri="{FF2B5EF4-FFF2-40B4-BE49-F238E27FC236}">
                <a16:creationId xmlns:a16="http://schemas.microsoft.com/office/drawing/2014/main" id="{A8E9FC14-BAA4-7661-3119-3259B69CC81D}"/>
              </a:ext>
            </a:extLst>
          </p:cNvPr>
          <p:cNvCxnSpPr>
            <a:cxnSpLocks/>
            <a:stCxn id="21" idx="1"/>
            <a:endCxn id="19" idx="4"/>
          </p:cNvCxnSpPr>
          <p:nvPr/>
        </p:nvCxnSpPr>
        <p:spPr>
          <a:xfrm rot="10800000">
            <a:off x="2989056" y="1712132"/>
            <a:ext cx="233102" cy="107628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1" name="圆角矩形 45">
            <a:extLst>
              <a:ext uri="{FF2B5EF4-FFF2-40B4-BE49-F238E27FC236}">
                <a16:creationId xmlns:a16="http://schemas.microsoft.com/office/drawing/2014/main" id="{BBBFBD0D-750B-B984-362F-788CAE417A00}"/>
              </a:ext>
            </a:extLst>
          </p:cNvPr>
          <p:cNvSpPr/>
          <p:nvPr/>
        </p:nvSpPr>
        <p:spPr>
          <a:xfrm>
            <a:off x="3222158" y="262443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Hialeah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D01A98D-A167-776F-A2D1-FEDB07BF1A9D}"/>
              </a:ext>
            </a:extLst>
          </p:cNvPr>
          <p:cNvSpPr/>
          <p:nvPr/>
        </p:nvSpPr>
        <p:spPr>
          <a:xfrm>
            <a:off x="5317943" y="1936389"/>
            <a:ext cx="3133012" cy="682367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9D79BA48-99C3-E1C7-7EAD-4C01DB417956}"/>
              </a:ext>
            </a:extLst>
          </p:cNvPr>
          <p:cNvSpPr/>
          <p:nvPr/>
        </p:nvSpPr>
        <p:spPr>
          <a:xfrm>
            <a:off x="5474594" y="1782501"/>
            <a:ext cx="2193108" cy="307776"/>
          </a:xfrm>
          <a:custGeom>
            <a:avLst/>
            <a:gdLst>
              <a:gd name="csX0" fmla="*/ 0 w 4267200"/>
              <a:gd name="csY0" fmla="*/ 152523 h 915120"/>
              <a:gd name="csX1" fmla="*/ 152523 w 4267200"/>
              <a:gd name="csY1" fmla="*/ 0 h 915120"/>
              <a:gd name="csX2" fmla="*/ 4114677 w 4267200"/>
              <a:gd name="csY2" fmla="*/ 0 h 915120"/>
              <a:gd name="csX3" fmla="*/ 4267200 w 4267200"/>
              <a:gd name="csY3" fmla="*/ 152523 h 915120"/>
              <a:gd name="csX4" fmla="*/ 4267200 w 4267200"/>
              <a:gd name="csY4" fmla="*/ 762597 h 915120"/>
              <a:gd name="csX5" fmla="*/ 4114677 w 4267200"/>
              <a:gd name="csY5" fmla="*/ 915120 h 915120"/>
              <a:gd name="csX6" fmla="*/ 152523 w 4267200"/>
              <a:gd name="csY6" fmla="*/ 915120 h 915120"/>
              <a:gd name="csX7" fmla="*/ 0 w 4267200"/>
              <a:gd name="csY7" fmla="*/ 762597 h 915120"/>
              <a:gd name="csX8" fmla="*/ 0 w 4267200"/>
              <a:gd name="csY8" fmla="*/ 152523 h 9151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267200" h="915120">
                <a:moveTo>
                  <a:pt x="0" y="152523"/>
                </a:moveTo>
                <a:cubicBezTo>
                  <a:pt x="0" y="68287"/>
                  <a:pt x="68287" y="0"/>
                  <a:pt x="152523" y="0"/>
                </a:cubicBezTo>
                <a:lnTo>
                  <a:pt x="4114677" y="0"/>
                </a:lnTo>
                <a:cubicBezTo>
                  <a:pt x="4198913" y="0"/>
                  <a:pt x="4267200" y="68287"/>
                  <a:pt x="4267200" y="152523"/>
                </a:cubicBezTo>
                <a:lnTo>
                  <a:pt x="4267200" y="762597"/>
                </a:lnTo>
                <a:cubicBezTo>
                  <a:pt x="4267200" y="846833"/>
                  <a:pt x="4198913" y="915120"/>
                  <a:pt x="4114677" y="915120"/>
                </a:cubicBezTo>
                <a:lnTo>
                  <a:pt x="152523" y="915120"/>
                </a:lnTo>
                <a:cubicBezTo>
                  <a:pt x="68287" y="915120"/>
                  <a:pt x="0" y="846833"/>
                  <a:pt x="0" y="762597"/>
                </a:cubicBezTo>
                <a:lnTo>
                  <a:pt x="0" y="152523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69FEB84-F1A6-B346-9EE8-0E308EF072AB}"/>
              </a:ext>
            </a:extLst>
          </p:cNvPr>
          <p:cNvSpPr/>
          <p:nvPr/>
        </p:nvSpPr>
        <p:spPr>
          <a:xfrm>
            <a:off x="5317943" y="2884994"/>
            <a:ext cx="3133012" cy="682367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999B760-E45B-2B6B-E68F-196871A1F465}"/>
              </a:ext>
            </a:extLst>
          </p:cNvPr>
          <p:cNvSpPr/>
          <p:nvPr/>
        </p:nvSpPr>
        <p:spPr>
          <a:xfrm>
            <a:off x="5474594" y="2731106"/>
            <a:ext cx="2193108" cy="307776"/>
          </a:xfrm>
          <a:custGeom>
            <a:avLst/>
            <a:gdLst>
              <a:gd name="csX0" fmla="*/ 0 w 4267200"/>
              <a:gd name="csY0" fmla="*/ 152523 h 915120"/>
              <a:gd name="csX1" fmla="*/ 152523 w 4267200"/>
              <a:gd name="csY1" fmla="*/ 0 h 915120"/>
              <a:gd name="csX2" fmla="*/ 4114677 w 4267200"/>
              <a:gd name="csY2" fmla="*/ 0 h 915120"/>
              <a:gd name="csX3" fmla="*/ 4267200 w 4267200"/>
              <a:gd name="csY3" fmla="*/ 152523 h 915120"/>
              <a:gd name="csX4" fmla="*/ 4267200 w 4267200"/>
              <a:gd name="csY4" fmla="*/ 762597 h 915120"/>
              <a:gd name="csX5" fmla="*/ 4114677 w 4267200"/>
              <a:gd name="csY5" fmla="*/ 915120 h 915120"/>
              <a:gd name="csX6" fmla="*/ 152523 w 4267200"/>
              <a:gd name="csY6" fmla="*/ 915120 h 915120"/>
              <a:gd name="csX7" fmla="*/ 0 w 4267200"/>
              <a:gd name="csY7" fmla="*/ 762597 h 915120"/>
              <a:gd name="csX8" fmla="*/ 0 w 4267200"/>
              <a:gd name="csY8" fmla="*/ 152523 h 9151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267200" h="915120">
                <a:moveTo>
                  <a:pt x="0" y="152523"/>
                </a:moveTo>
                <a:cubicBezTo>
                  <a:pt x="0" y="68287"/>
                  <a:pt x="68287" y="0"/>
                  <a:pt x="152523" y="0"/>
                </a:cubicBezTo>
                <a:lnTo>
                  <a:pt x="4114677" y="0"/>
                </a:lnTo>
                <a:cubicBezTo>
                  <a:pt x="4198913" y="0"/>
                  <a:pt x="4267200" y="68287"/>
                  <a:pt x="4267200" y="152523"/>
                </a:cubicBezTo>
                <a:lnTo>
                  <a:pt x="4267200" y="762597"/>
                </a:lnTo>
                <a:cubicBezTo>
                  <a:pt x="4267200" y="846833"/>
                  <a:pt x="4198913" y="915120"/>
                  <a:pt x="4114677" y="915120"/>
                </a:cubicBezTo>
                <a:lnTo>
                  <a:pt x="152523" y="915120"/>
                </a:lnTo>
                <a:cubicBezTo>
                  <a:pt x="68287" y="915120"/>
                  <a:pt x="0" y="846833"/>
                  <a:pt x="0" y="762597"/>
                </a:cubicBezTo>
                <a:lnTo>
                  <a:pt x="0" y="152523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D3D8A56-DEE4-70C3-4DD7-5281A7DDEF76}"/>
              </a:ext>
            </a:extLst>
          </p:cNvPr>
          <p:cNvSpPr/>
          <p:nvPr/>
        </p:nvSpPr>
        <p:spPr>
          <a:xfrm>
            <a:off x="5317943" y="3833599"/>
            <a:ext cx="3133012" cy="682367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68E8786-CB8B-0A2A-FB35-B8CFA66337D0}"/>
              </a:ext>
            </a:extLst>
          </p:cNvPr>
          <p:cNvSpPr/>
          <p:nvPr/>
        </p:nvSpPr>
        <p:spPr>
          <a:xfrm>
            <a:off x="5474594" y="3679711"/>
            <a:ext cx="2193108" cy="307776"/>
          </a:xfrm>
          <a:custGeom>
            <a:avLst/>
            <a:gdLst>
              <a:gd name="csX0" fmla="*/ 0 w 4267200"/>
              <a:gd name="csY0" fmla="*/ 152523 h 915120"/>
              <a:gd name="csX1" fmla="*/ 152523 w 4267200"/>
              <a:gd name="csY1" fmla="*/ 0 h 915120"/>
              <a:gd name="csX2" fmla="*/ 4114677 w 4267200"/>
              <a:gd name="csY2" fmla="*/ 0 h 915120"/>
              <a:gd name="csX3" fmla="*/ 4267200 w 4267200"/>
              <a:gd name="csY3" fmla="*/ 152523 h 915120"/>
              <a:gd name="csX4" fmla="*/ 4267200 w 4267200"/>
              <a:gd name="csY4" fmla="*/ 762597 h 915120"/>
              <a:gd name="csX5" fmla="*/ 4114677 w 4267200"/>
              <a:gd name="csY5" fmla="*/ 915120 h 915120"/>
              <a:gd name="csX6" fmla="*/ 152523 w 4267200"/>
              <a:gd name="csY6" fmla="*/ 915120 h 915120"/>
              <a:gd name="csX7" fmla="*/ 0 w 4267200"/>
              <a:gd name="csY7" fmla="*/ 762597 h 915120"/>
              <a:gd name="csX8" fmla="*/ 0 w 4267200"/>
              <a:gd name="csY8" fmla="*/ 152523 h 9151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267200" h="915120">
                <a:moveTo>
                  <a:pt x="0" y="152523"/>
                </a:moveTo>
                <a:cubicBezTo>
                  <a:pt x="0" y="68287"/>
                  <a:pt x="68287" y="0"/>
                  <a:pt x="152523" y="0"/>
                </a:cubicBezTo>
                <a:lnTo>
                  <a:pt x="4114677" y="0"/>
                </a:lnTo>
                <a:cubicBezTo>
                  <a:pt x="4198913" y="0"/>
                  <a:pt x="4267200" y="68287"/>
                  <a:pt x="4267200" y="152523"/>
                </a:cubicBezTo>
                <a:lnTo>
                  <a:pt x="4267200" y="762597"/>
                </a:lnTo>
                <a:cubicBezTo>
                  <a:pt x="4267200" y="846833"/>
                  <a:pt x="4198913" y="915120"/>
                  <a:pt x="4114677" y="915120"/>
                </a:cubicBezTo>
                <a:lnTo>
                  <a:pt x="152523" y="915120"/>
                </a:lnTo>
                <a:cubicBezTo>
                  <a:pt x="68287" y="915120"/>
                  <a:pt x="0" y="846833"/>
                  <a:pt x="0" y="762597"/>
                </a:cubicBezTo>
                <a:lnTo>
                  <a:pt x="0" y="152523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>
              <a:solidFill>
                <a:schemeClr val="tx1"/>
              </a:solidFill>
            </a:endParaRPr>
          </a:p>
        </p:txBody>
      </p:sp>
      <p:sp>
        <p:nvSpPr>
          <p:cNvPr id="35" name="Rectangle 19">
            <a:extLst>
              <a:ext uri="{FF2B5EF4-FFF2-40B4-BE49-F238E27FC236}">
                <a16:creationId xmlns:a16="http://schemas.microsoft.com/office/drawing/2014/main" id="{13E4B183-B1A4-E948-F13B-E007929F60E3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56268" y="1803883"/>
            <a:ext cx="13391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buClr>
                <a:srgbClr val="FF3300"/>
              </a:buClr>
              <a:buSzPct val="115000"/>
              <a:buFont typeface="Wingdings" pitchFamily="2" charset="2"/>
              <a:buNone/>
            </a:pPr>
            <a:r>
              <a:rPr lang="en-US" altLang="zh-CN" sz="1400" dirty="0">
                <a:solidFill>
                  <a:srgbClr val="FEFEFE"/>
                </a:solidFill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36" name="Rectangle 19">
            <a:extLst>
              <a:ext uri="{FF2B5EF4-FFF2-40B4-BE49-F238E27FC236}">
                <a16:creationId xmlns:a16="http://schemas.microsoft.com/office/drawing/2014/main" id="{EBC8080C-94FF-8C93-C3AD-E4CAB8DC5E06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56268" y="2731105"/>
            <a:ext cx="13391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buClr>
                <a:srgbClr val="FF3300"/>
              </a:buClr>
              <a:buSzPct val="115000"/>
              <a:buFont typeface="Wingdings" pitchFamily="2" charset="2"/>
              <a:buNone/>
            </a:pPr>
            <a:r>
              <a:rPr lang="en-US" altLang="zh-CN" sz="1400" dirty="0">
                <a:solidFill>
                  <a:srgbClr val="FEFEFE"/>
                </a:solidFill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37" name="Rectangle 19">
            <a:extLst>
              <a:ext uri="{FF2B5EF4-FFF2-40B4-BE49-F238E27FC236}">
                <a16:creationId xmlns:a16="http://schemas.microsoft.com/office/drawing/2014/main" id="{70735843-DAFE-FE1B-7A78-C825B7617162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56268" y="3679710"/>
            <a:ext cx="13391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buClr>
                <a:srgbClr val="FF3300"/>
              </a:buClr>
              <a:buSzPct val="115000"/>
              <a:buFont typeface="Wingdings" pitchFamily="2" charset="2"/>
              <a:buNone/>
            </a:pPr>
            <a:r>
              <a:rPr lang="en-US" altLang="zh-CN" sz="1400" dirty="0">
                <a:solidFill>
                  <a:srgbClr val="FEFEFE"/>
                </a:solidFill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E1B3C8D-9E30-41C8-3190-225E24B429B6}"/>
              </a:ext>
            </a:extLst>
          </p:cNvPr>
          <p:cNvSpPr txBox="1"/>
          <p:nvPr/>
        </p:nvSpPr>
        <p:spPr>
          <a:xfrm>
            <a:off x="5453665" y="2074005"/>
            <a:ext cx="2861567" cy="544750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9D5F353-7681-F6CE-D981-077D1A14537D}"/>
              </a:ext>
            </a:extLst>
          </p:cNvPr>
          <p:cNvSpPr txBox="1"/>
          <p:nvPr/>
        </p:nvSpPr>
        <p:spPr>
          <a:xfrm>
            <a:off x="5453665" y="3017388"/>
            <a:ext cx="2861567" cy="544750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823ACAC-F0F8-FEBD-D7CE-62AB8B4FF7FB}"/>
              </a:ext>
            </a:extLst>
          </p:cNvPr>
          <p:cNvSpPr txBox="1"/>
          <p:nvPr/>
        </p:nvSpPr>
        <p:spPr>
          <a:xfrm>
            <a:off x="5453665" y="3971216"/>
            <a:ext cx="2861567" cy="544750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0160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Harris County, Texas: </a:t>
            </a:r>
            <a:br>
              <a:rPr lang="en-US" altLang="zh-CN" dirty="0"/>
            </a:br>
            <a:r>
              <a:rPr lang="en-US" altLang="zh-CN" dirty="0"/>
              <a:t>The New Frontier of the Sun Belt</a:t>
            </a:r>
          </a:p>
        </p:txBody>
      </p:sp>
      <p:sp>
        <p:nvSpPr>
          <p:cNvPr id="499" name="Freeform 61">
            <a:extLst>
              <a:ext uri="{FF2B5EF4-FFF2-40B4-BE49-F238E27FC236}">
                <a16:creationId xmlns:a16="http://schemas.microsoft.com/office/drawing/2014/main" id="{3FBAE69F-FD04-C0E8-E374-4A08F145021F}"/>
              </a:ext>
            </a:extLst>
          </p:cNvPr>
          <p:cNvSpPr>
            <a:spLocks noEditPoints="1"/>
          </p:cNvSpPr>
          <p:nvPr/>
        </p:nvSpPr>
        <p:spPr bwMode="auto">
          <a:xfrm>
            <a:off x="408035" y="1377454"/>
            <a:ext cx="4191014" cy="3103761"/>
          </a:xfrm>
          <a:custGeom>
            <a:avLst/>
            <a:gdLst>
              <a:gd name="T0" fmla="*/ 2931 w 3130"/>
              <a:gd name="T1" fmla="*/ 1671 h 2318"/>
              <a:gd name="T2" fmla="*/ 2929 w 3130"/>
              <a:gd name="T3" fmla="*/ 1664 h 2318"/>
              <a:gd name="T4" fmla="*/ 2738 w 3130"/>
              <a:gd name="T5" fmla="*/ 1583 h 2318"/>
              <a:gd name="T6" fmla="*/ 1273 w 3130"/>
              <a:gd name="T7" fmla="*/ 15 h 2318"/>
              <a:gd name="T8" fmla="*/ 1353 w 3130"/>
              <a:gd name="T9" fmla="*/ 87 h 2318"/>
              <a:gd name="T10" fmla="*/ 1393 w 3130"/>
              <a:gd name="T11" fmla="*/ 190 h 2318"/>
              <a:gd name="T12" fmla="*/ 1473 w 3130"/>
              <a:gd name="T13" fmla="*/ 226 h 2318"/>
              <a:gd name="T14" fmla="*/ 1622 w 3130"/>
              <a:gd name="T15" fmla="*/ 235 h 2318"/>
              <a:gd name="T16" fmla="*/ 1803 w 3130"/>
              <a:gd name="T17" fmla="*/ 323 h 2318"/>
              <a:gd name="T18" fmla="*/ 1976 w 3130"/>
              <a:gd name="T19" fmla="*/ 482 h 2318"/>
              <a:gd name="T20" fmla="*/ 2205 w 3130"/>
              <a:gd name="T21" fmla="*/ 354 h 2318"/>
              <a:gd name="T22" fmla="*/ 2687 w 3130"/>
              <a:gd name="T23" fmla="*/ 369 h 2318"/>
              <a:gd name="T24" fmla="*/ 2905 w 3130"/>
              <a:gd name="T25" fmla="*/ 700 h 2318"/>
              <a:gd name="T26" fmla="*/ 2876 w 3130"/>
              <a:gd name="T27" fmla="*/ 885 h 2318"/>
              <a:gd name="T28" fmla="*/ 2937 w 3130"/>
              <a:gd name="T29" fmla="*/ 1053 h 2318"/>
              <a:gd name="T30" fmla="*/ 3126 w 3130"/>
              <a:gd name="T31" fmla="*/ 1183 h 2318"/>
              <a:gd name="T32" fmla="*/ 3088 w 3130"/>
              <a:gd name="T33" fmla="*/ 1285 h 2318"/>
              <a:gd name="T34" fmla="*/ 3099 w 3130"/>
              <a:gd name="T35" fmla="*/ 1398 h 2318"/>
              <a:gd name="T36" fmla="*/ 3079 w 3130"/>
              <a:gd name="T37" fmla="*/ 1616 h 2318"/>
              <a:gd name="T38" fmla="*/ 3048 w 3130"/>
              <a:gd name="T39" fmla="*/ 1688 h 2318"/>
              <a:gd name="T40" fmla="*/ 2931 w 3130"/>
              <a:gd name="T41" fmla="*/ 1600 h 2318"/>
              <a:gd name="T42" fmla="*/ 2801 w 3130"/>
              <a:gd name="T43" fmla="*/ 1580 h 2318"/>
              <a:gd name="T44" fmla="*/ 2757 w 3130"/>
              <a:gd name="T45" fmla="*/ 1454 h 2318"/>
              <a:gd name="T46" fmla="*/ 2703 w 3130"/>
              <a:gd name="T47" fmla="*/ 1421 h 2318"/>
              <a:gd name="T48" fmla="*/ 2732 w 3130"/>
              <a:gd name="T49" fmla="*/ 1376 h 2318"/>
              <a:gd name="T50" fmla="*/ 2683 w 3130"/>
              <a:gd name="T51" fmla="*/ 1376 h 2318"/>
              <a:gd name="T52" fmla="*/ 2656 w 3130"/>
              <a:gd name="T53" fmla="*/ 1456 h 2318"/>
              <a:gd name="T54" fmla="*/ 2698 w 3130"/>
              <a:gd name="T55" fmla="*/ 1549 h 2318"/>
              <a:gd name="T56" fmla="*/ 2800 w 3130"/>
              <a:gd name="T57" fmla="*/ 1612 h 2318"/>
              <a:gd name="T58" fmla="*/ 2858 w 3130"/>
              <a:gd name="T59" fmla="*/ 1634 h 2318"/>
              <a:gd name="T60" fmla="*/ 2841 w 3130"/>
              <a:gd name="T61" fmla="*/ 1764 h 2318"/>
              <a:gd name="T62" fmla="*/ 2864 w 3130"/>
              <a:gd name="T63" fmla="*/ 1896 h 2318"/>
              <a:gd name="T64" fmla="*/ 2850 w 3130"/>
              <a:gd name="T65" fmla="*/ 1922 h 2318"/>
              <a:gd name="T66" fmla="*/ 2876 w 3130"/>
              <a:gd name="T67" fmla="*/ 2006 h 2318"/>
              <a:gd name="T68" fmla="*/ 2797 w 3130"/>
              <a:gd name="T69" fmla="*/ 2129 h 2318"/>
              <a:gd name="T70" fmla="*/ 2588 w 3130"/>
              <a:gd name="T71" fmla="*/ 2201 h 2318"/>
              <a:gd name="T72" fmla="*/ 2507 w 3130"/>
              <a:gd name="T73" fmla="*/ 2285 h 2318"/>
              <a:gd name="T74" fmla="*/ 2361 w 3130"/>
              <a:gd name="T75" fmla="*/ 2290 h 2318"/>
              <a:gd name="T76" fmla="*/ 2298 w 3130"/>
              <a:gd name="T77" fmla="*/ 2215 h 2318"/>
              <a:gd name="T78" fmla="*/ 2266 w 3130"/>
              <a:gd name="T79" fmla="*/ 2151 h 2318"/>
              <a:gd name="T80" fmla="*/ 2259 w 3130"/>
              <a:gd name="T81" fmla="*/ 2098 h 2318"/>
              <a:gd name="T82" fmla="*/ 2204 w 3130"/>
              <a:gd name="T83" fmla="*/ 2110 h 2318"/>
              <a:gd name="T84" fmla="*/ 2106 w 3130"/>
              <a:gd name="T85" fmla="*/ 2111 h 2318"/>
              <a:gd name="T86" fmla="*/ 2025 w 3130"/>
              <a:gd name="T87" fmla="*/ 1980 h 2318"/>
              <a:gd name="T88" fmla="*/ 1856 w 3130"/>
              <a:gd name="T89" fmla="*/ 1981 h 2318"/>
              <a:gd name="T90" fmla="*/ 1721 w 3130"/>
              <a:gd name="T91" fmla="*/ 2011 h 2318"/>
              <a:gd name="T92" fmla="*/ 1451 w 3130"/>
              <a:gd name="T93" fmla="*/ 1954 h 2318"/>
              <a:gd name="T94" fmla="*/ 1065 w 3130"/>
              <a:gd name="T95" fmla="*/ 1749 h 2318"/>
              <a:gd name="T96" fmla="*/ 826 w 3130"/>
              <a:gd name="T97" fmla="*/ 1594 h 2318"/>
              <a:gd name="T98" fmla="*/ 442 w 3130"/>
              <a:gd name="T99" fmla="*/ 1343 h 2318"/>
              <a:gd name="T100" fmla="*/ 117 w 3130"/>
              <a:gd name="T101" fmla="*/ 369 h 2318"/>
              <a:gd name="T102" fmla="*/ 39 w 3130"/>
              <a:gd name="T103" fmla="*/ 55 h 2318"/>
              <a:gd name="T104" fmla="*/ 129 w 3130"/>
              <a:gd name="T105" fmla="*/ 129 h 2318"/>
              <a:gd name="T106" fmla="*/ 235 w 3130"/>
              <a:gd name="T107" fmla="*/ 164 h 2318"/>
              <a:gd name="T108" fmla="*/ 341 w 3130"/>
              <a:gd name="T109" fmla="*/ 244 h 2318"/>
              <a:gd name="T110" fmla="*/ 450 w 3130"/>
              <a:gd name="T111" fmla="*/ 285 h 2318"/>
              <a:gd name="T112" fmla="*/ 573 w 3130"/>
              <a:gd name="T113" fmla="*/ 282 h 2318"/>
              <a:gd name="T114" fmla="*/ 692 w 3130"/>
              <a:gd name="T115" fmla="*/ 257 h 2318"/>
              <a:gd name="T116" fmla="*/ 815 w 3130"/>
              <a:gd name="T117" fmla="*/ 236 h 2318"/>
              <a:gd name="T118" fmla="*/ 902 w 3130"/>
              <a:gd name="T119" fmla="*/ 210 h 2318"/>
              <a:gd name="T120" fmla="*/ 988 w 3130"/>
              <a:gd name="T121" fmla="*/ 147 h 2318"/>
              <a:gd name="T122" fmla="*/ 1074 w 3130"/>
              <a:gd name="T123" fmla="*/ 128 h 2318"/>
              <a:gd name="T124" fmla="*/ 1162 w 3130"/>
              <a:gd name="T125" fmla="*/ 60 h 2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30" h="2318">
                <a:moveTo>
                  <a:pt x="3065" y="1693"/>
                </a:moveTo>
                <a:lnTo>
                  <a:pt x="3065" y="1694"/>
                </a:lnTo>
                <a:lnTo>
                  <a:pt x="3066" y="1694"/>
                </a:lnTo>
                <a:lnTo>
                  <a:pt x="3067" y="1695"/>
                </a:lnTo>
                <a:lnTo>
                  <a:pt x="3068" y="1696"/>
                </a:lnTo>
                <a:lnTo>
                  <a:pt x="3068" y="1697"/>
                </a:lnTo>
                <a:lnTo>
                  <a:pt x="3067" y="1699"/>
                </a:lnTo>
                <a:lnTo>
                  <a:pt x="3067" y="1700"/>
                </a:lnTo>
                <a:lnTo>
                  <a:pt x="3066" y="1701"/>
                </a:lnTo>
                <a:lnTo>
                  <a:pt x="3066" y="1702"/>
                </a:lnTo>
                <a:lnTo>
                  <a:pt x="3066" y="1703"/>
                </a:lnTo>
                <a:lnTo>
                  <a:pt x="3065" y="1703"/>
                </a:lnTo>
                <a:lnTo>
                  <a:pt x="3066" y="1707"/>
                </a:lnTo>
                <a:lnTo>
                  <a:pt x="3066" y="1708"/>
                </a:lnTo>
                <a:lnTo>
                  <a:pt x="3066" y="1709"/>
                </a:lnTo>
                <a:lnTo>
                  <a:pt x="3066" y="1710"/>
                </a:lnTo>
                <a:lnTo>
                  <a:pt x="3065" y="1710"/>
                </a:lnTo>
                <a:lnTo>
                  <a:pt x="3064" y="1709"/>
                </a:lnTo>
                <a:lnTo>
                  <a:pt x="3064" y="1708"/>
                </a:lnTo>
                <a:lnTo>
                  <a:pt x="3062" y="1708"/>
                </a:lnTo>
                <a:lnTo>
                  <a:pt x="3062" y="1707"/>
                </a:lnTo>
                <a:lnTo>
                  <a:pt x="3062" y="1705"/>
                </a:lnTo>
                <a:lnTo>
                  <a:pt x="3061" y="1705"/>
                </a:lnTo>
                <a:lnTo>
                  <a:pt x="3061" y="1704"/>
                </a:lnTo>
                <a:lnTo>
                  <a:pt x="3061" y="1703"/>
                </a:lnTo>
                <a:lnTo>
                  <a:pt x="3060" y="1703"/>
                </a:lnTo>
                <a:lnTo>
                  <a:pt x="3060" y="1702"/>
                </a:lnTo>
                <a:lnTo>
                  <a:pt x="3059" y="1702"/>
                </a:lnTo>
                <a:lnTo>
                  <a:pt x="3059" y="1701"/>
                </a:lnTo>
                <a:lnTo>
                  <a:pt x="3058" y="1700"/>
                </a:lnTo>
                <a:lnTo>
                  <a:pt x="3058" y="1699"/>
                </a:lnTo>
                <a:lnTo>
                  <a:pt x="3058" y="1697"/>
                </a:lnTo>
                <a:lnTo>
                  <a:pt x="3058" y="1696"/>
                </a:lnTo>
                <a:lnTo>
                  <a:pt x="3058" y="1695"/>
                </a:lnTo>
                <a:lnTo>
                  <a:pt x="3058" y="1694"/>
                </a:lnTo>
                <a:lnTo>
                  <a:pt x="3059" y="1694"/>
                </a:lnTo>
                <a:lnTo>
                  <a:pt x="3061" y="1694"/>
                </a:lnTo>
                <a:lnTo>
                  <a:pt x="3062" y="1693"/>
                </a:lnTo>
                <a:lnTo>
                  <a:pt x="3064" y="1693"/>
                </a:lnTo>
                <a:lnTo>
                  <a:pt x="3065" y="1693"/>
                </a:lnTo>
                <a:close/>
                <a:moveTo>
                  <a:pt x="2954" y="1677"/>
                </a:moveTo>
                <a:lnTo>
                  <a:pt x="2953" y="1678"/>
                </a:lnTo>
                <a:lnTo>
                  <a:pt x="2953" y="1677"/>
                </a:lnTo>
                <a:lnTo>
                  <a:pt x="2952" y="1677"/>
                </a:lnTo>
                <a:lnTo>
                  <a:pt x="2953" y="1677"/>
                </a:lnTo>
                <a:lnTo>
                  <a:pt x="2953" y="1676"/>
                </a:lnTo>
                <a:lnTo>
                  <a:pt x="2954" y="1676"/>
                </a:lnTo>
                <a:lnTo>
                  <a:pt x="2954" y="1677"/>
                </a:lnTo>
                <a:lnTo>
                  <a:pt x="2955" y="1677"/>
                </a:lnTo>
                <a:lnTo>
                  <a:pt x="2954" y="1677"/>
                </a:lnTo>
                <a:close/>
                <a:moveTo>
                  <a:pt x="3005" y="1676"/>
                </a:moveTo>
                <a:lnTo>
                  <a:pt x="3006" y="1677"/>
                </a:lnTo>
                <a:lnTo>
                  <a:pt x="3007" y="1677"/>
                </a:lnTo>
                <a:lnTo>
                  <a:pt x="3007" y="1678"/>
                </a:lnTo>
                <a:lnTo>
                  <a:pt x="3007" y="1679"/>
                </a:lnTo>
                <a:lnTo>
                  <a:pt x="3006" y="1678"/>
                </a:lnTo>
                <a:lnTo>
                  <a:pt x="3005" y="1678"/>
                </a:lnTo>
                <a:lnTo>
                  <a:pt x="3004" y="1677"/>
                </a:lnTo>
                <a:lnTo>
                  <a:pt x="3002" y="1677"/>
                </a:lnTo>
                <a:lnTo>
                  <a:pt x="3002" y="1676"/>
                </a:lnTo>
                <a:lnTo>
                  <a:pt x="3001" y="1676"/>
                </a:lnTo>
                <a:lnTo>
                  <a:pt x="3001" y="1675"/>
                </a:lnTo>
                <a:lnTo>
                  <a:pt x="3000" y="1675"/>
                </a:lnTo>
                <a:lnTo>
                  <a:pt x="3000" y="1674"/>
                </a:lnTo>
                <a:lnTo>
                  <a:pt x="2999" y="1674"/>
                </a:lnTo>
                <a:lnTo>
                  <a:pt x="2998" y="1674"/>
                </a:lnTo>
                <a:lnTo>
                  <a:pt x="2998" y="1672"/>
                </a:lnTo>
                <a:lnTo>
                  <a:pt x="2999" y="1671"/>
                </a:lnTo>
                <a:lnTo>
                  <a:pt x="3000" y="1671"/>
                </a:lnTo>
                <a:lnTo>
                  <a:pt x="3001" y="1674"/>
                </a:lnTo>
                <a:lnTo>
                  <a:pt x="3005" y="1676"/>
                </a:lnTo>
                <a:close/>
                <a:moveTo>
                  <a:pt x="2939" y="1670"/>
                </a:moveTo>
                <a:lnTo>
                  <a:pt x="2940" y="1670"/>
                </a:lnTo>
                <a:lnTo>
                  <a:pt x="2940" y="1671"/>
                </a:lnTo>
                <a:lnTo>
                  <a:pt x="2941" y="1671"/>
                </a:lnTo>
                <a:lnTo>
                  <a:pt x="2941" y="1672"/>
                </a:lnTo>
                <a:lnTo>
                  <a:pt x="2941" y="1674"/>
                </a:lnTo>
                <a:lnTo>
                  <a:pt x="2941" y="1675"/>
                </a:lnTo>
                <a:lnTo>
                  <a:pt x="2942" y="1675"/>
                </a:lnTo>
                <a:lnTo>
                  <a:pt x="2944" y="1675"/>
                </a:lnTo>
                <a:lnTo>
                  <a:pt x="2944" y="1674"/>
                </a:lnTo>
                <a:lnTo>
                  <a:pt x="2945" y="1675"/>
                </a:lnTo>
                <a:lnTo>
                  <a:pt x="2945" y="1676"/>
                </a:lnTo>
                <a:lnTo>
                  <a:pt x="2945" y="1677"/>
                </a:lnTo>
                <a:lnTo>
                  <a:pt x="2946" y="1677"/>
                </a:lnTo>
                <a:lnTo>
                  <a:pt x="2947" y="1677"/>
                </a:lnTo>
                <a:lnTo>
                  <a:pt x="2948" y="1677"/>
                </a:lnTo>
                <a:lnTo>
                  <a:pt x="2948" y="1678"/>
                </a:lnTo>
                <a:lnTo>
                  <a:pt x="2949" y="1678"/>
                </a:lnTo>
                <a:lnTo>
                  <a:pt x="2949" y="1679"/>
                </a:lnTo>
                <a:lnTo>
                  <a:pt x="2949" y="1680"/>
                </a:lnTo>
                <a:lnTo>
                  <a:pt x="2948" y="1680"/>
                </a:lnTo>
                <a:lnTo>
                  <a:pt x="2948" y="1682"/>
                </a:lnTo>
                <a:lnTo>
                  <a:pt x="2949" y="1682"/>
                </a:lnTo>
                <a:lnTo>
                  <a:pt x="2950" y="1683"/>
                </a:lnTo>
                <a:lnTo>
                  <a:pt x="2950" y="1684"/>
                </a:lnTo>
                <a:lnTo>
                  <a:pt x="2950" y="1685"/>
                </a:lnTo>
                <a:lnTo>
                  <a:pt x="2949" y="1685"/>
                </a:lnTo>
                <a:lnTo>
                  <a:pt x="2948" y="1685"/>
                </a:lnTo>
                <a:lnTo>
                  <a:pt x="2947" y="1685"/>
                </a:lnTo>
                <a:lnTo>
                  <a:pt x="2946" y="1686"/>
                </a:lnTo>
                <a:lnTo>
                  <a:pt x="2939" y="1691"/>
                </a:lnTo>
                <a:lnTo>
                  <a:pt x="2937" y="1692"/>
                </a:lnTo>
                <a:lnTo>
                  <a:pt x="2936" y="1693"/>
                </a:lnTo>
                <a:lnTo>
                  <a:pt x="2935" y="1693"/>
                </a:lnTo>
                <a:lnTo>
                  <a:pt x="2933" y="1694"/>
                </a:lnTo>
                <a:lnTo>
                  <a:pt x="2932" y="1694"/>
                </a:lnTo>
                <a:lnTo>
                  <a:pt x="2930" y="1696"/>
                </a:lnTo>
                <a:lnTo>
                  <a:pt x="2929" y="1696"/>
                </a:lnTo>
                <a:lnTo>
                  <a:pt x="2929" y="1695"/>
                </a:lnTo>
                <a:lnTo>
                  <a:pt x="2929" y="1694"/>
                </a:lnTo>
                <a:lnTo>
                  <a:pt x="2928" y="1694"/>
                </a:lnTo>
                <a:lnTo>
                  <a:pt x="2927" y="1692"/>
                </a:lnTo>
                <a:lnTo>
                  <a:pt x="2924" y="1691"/>
                </a:lnTo>
                <a:lnTo>
                  <a:pt x="2924" y="1689"/>
                </a:lnTo>
                <a:lnTo>
                  <a:pt x="2922" y="1687"/>
                </a:lnTo>
                <a:lnTo>
                  <a:pt x="2922" y="1686"/>
                </a:lnTo>
                <a:lnTo>
                  <a:pt x="2922" y="1685"/>
                </a:lnTo>
                <a:lnTo>
                  <a:pt x="2922" y="1686"/>
                </a:lnTo>
                <a:lnTo>
                  <a:pt x="2922" y="1687"/>
                </a:lnTo>
                <a:lnTo>
                  <a:pt x="2922" y="1686"/>
                </a:lnTo>
                <a:lnTo>
                  <a:pt x="2922" y="1685"/>
                </a:lnTo>
                <a:lnTo>
                  <a:pt x="2922" y="1684"/>
                </a:lnTo>
                <a:lnTo>
                  <a:pt x="2922" y="1683"/>
                </a:lnTo>
                <a:lnTo>
                  <a:pt x="2922" y="1682"/>
                </a:lnTo>
                <a:lnTo>
                  <a:pt x="2922" y="1679"/>
                </a:lnTo>
                <a:lnTo>
                  <a:pt x="2922" y="1678"/>
                </a:lnTo>
                <a:lnTo>
                  <a:pt x="2922" y="1677"/>
                </a:lnTo>
                <a:lnTo>
                  <a:pt x="2922" y="1676"/>
                </a:lnTo>
                <a:lnTo>
                  <a:pt x="2923" y="1676"/>
                </a:lnTo>
                <a:lnTo>
                  <a:pt x="2924" y="1675"/>
                </a:lnTo>
                <a:lnTo>
                  <a:pt x="2926" y="1674"/>
                </a:lnTo>
                <a:lnTo>
                  <a:pt x="2927" y="1674"/>
                </a:lnTo>
                <a:lnTo>
                  <a:pt x="2927" y="1672"/>
                </a:lnTo>
                <a:lnTo>
                  <a:pt x="2928" y="1672"/>
                </a:lnTo>
                <a:lnTo>
                  <a:pt x="2929" y="1672"/>
                </a:lnTo>
                <a:lnTo>
                  <a:pt x="2930" y="1672"/>
                </a:lnTo>
                <a:lnTo>
                  <a:pt x="2931" y="1672"/>
                </a:lnTo>
                <a:lnTo>
                  <a:pt x="2931" y="1671"/>
                </a:lnTo>
                <a:lnTo>
                  <a:pt x="2932" y="1671"/>
                </a:lnTo>
                <a:lnTo>
                  <a:pt x="2933" y="1671"/>
                </a:lnTo>
                <a:lnTo>
                  <a:pt x="2933" y="1670"/>
                </a:lnTo>
                <a:lnTo>
                  <a:pt x="2935" y="1670"/>
                </a:lnTo>
                <a:lnTo>
                  <a:pt x="2936" y="1670"/>
                </a:lnTo>
                <a:lnTo>
                  <a:pt x="2937" y="1670"/>
                </a:lnTo>
                <a:lnTo>
                  <a:pt x="2937" y="1669"/>
                </a:lnTo>
                <a:lnTo>
                  <a:pt x="2938" y="1669"/>
                </a:lnTo>
                <a:lnTo>
                  <a:pt x="2939" y="1670"/>
                </a:lnTo>
                <a:close/>
                <a:moveTo>
                  <a:pt x="2992" y="1668"/>
                </a:moveTo>
                <a:lnTo>
                  <a:pt x="2993" y="1668"/>
                </a:lnTo>
                <a:lnTo>
                  <a:pt x="2993" y="1669"/>
                </a:lnTo>
                <a:lnTo>
                  <a:pt x="2995" y="1670"/>
                </a:lnTo>
                <a:lnTo>
                  <a:pt x="2996" y="1670"/>
                </a:lnTo>
                <a:lnTo>
                  <a:pt x="2997" y="1670"/>
                </a:lnTo>
                <a:lnTo>
                  <a:pt x="2997" y="1671"/>
                </a:lnTo>
                <a:lnTo>
                  <a:pt x="2995" y="1671"/>
                </a:lnTo>
                <a:lnTo>
                  <a:pt x="2993" y="1671"/>
                </a:lnTo>
                <a:lnTo>
                  <a:pt x="2993" y="1670"/>
                </a:lnTo>
                <a:lnTo>
                  <a:pt x="2991" y="1669"/>
                </a:lnTo>
                <a:lnTo>
                  <a:pt x="2992" y="1668"/>
                </a:lnTo>
                <a:close/>
                <a:moveTo>
                  <a:pt x="2988" y="1667"/>
                </a:moveTo>
                <a:lnTo>
                  <a:pt x="2989" y="1667"/>
                </a:lnTo>
                <a:lnTo>
                  <a:pt x="2989" y="1668"/>
                </a:lnTo>
                <a:lnTo>
                  <a:pt x="2989" y="1669"/>
                </a:lnTo>
                <a:lnTo>
                  <a:pt x="2988" y="1669"/>
                </a:lnTo>
                <a:lnTo>
                  <a:pt x="2988" y="1668"/>
                </a:lnTo>
                <a:lnTo>
                  <a:pt x="2987" y="1668"/>
                </a:lnTo>
                <a:lnTo>
                  <a:pt x="2987" y="1667"/>
                </a:lnTo>
                <a:lnTo>
                  <a:pt x="2988" y="1667"/>
                </a:lnTo>
                <a:close/>
                <a:moveTo>
                  <a:pt x="2984" y="1664"/>
                </a:moveTo>
                <a:lnTo>
                  <a:pt x="2984" y="1666"/>
                </a:lnTo>
                <a:lnTo>
                  <a:pt x="2984" y="1667"/>
                </a:lnTo>
                <a:lnTo>
                  <a:pt x="2983" y="1666"/>
                </a:lnTo>
                <a:lnTo>
                  <a:pt x="2983" y="1664"/>
                </a:lnTo>
                <a:lnTo>
                  <a:pt x="2984" y="1664"/>
                </a:lnTo>
                <a:close/>
                <a:moveTo>
                  <a:pt x="2878" y="1626"/>
                </a:moveTo>
                <a:lnTo>
                  <a:pt x="2879" y="1626"/>
                </a:lnTo>
                <a:lnTo>
                  <a:pt x="2880" y="1626"/>
                </a:lnTo>
                <a:lnTo>
                  <a:pt x="2880" y="1627"/>
                </a:lnTo>
                <a:lnTo>
                  <a:pt x="2881" y="1627"/>
                </a:lnTo>
                <a:lnTo>
                  <a:pt x="2881" y="1628"/>
                </a:lnTo>
                <a:lnTo>
                  <a:pt x="2883" y="1628"/>
                </a:lnTo>
                <a:lnTo>
                  <a:pt x="2884" y="1628"/>
                </a:lnTo>
                <a:lnTo>
                  <a:pt x="2885" y="1628"/>
                </a:lnTo>
                <a:lnTo>
                  <a:pt x="2885" y="1629"/>
                </a:lnTo>
                <a:lnTo>
                  <a:pt x="2886" y="1629"/>
                </a:lnTo>
                <a:lnTo>
                  <a:pt x="2887" y="1629"/>
                </a:lnTo>
                <a:lnTo>
                  <a:pt x="2888" y="1629"/>
                </a:lnTo>
                <a:lnTo>
                  <a:pt x="2888" y="1630"/>
                </a:lnTo>
                <a:lnTo>
                  <a:pt x="2888" y="1629"/>
                </a:lnTo>
                <a:lnTo>
                  <a:pt x="2889" y="1629"/>
                </a:lnTo>
                <a:lnTo>
                  <a:pt x="2889" y="1628"/>
                </a:lnTo>
                <a:lnTo>
                  <a:pt x="2890" y="1628"/>
                </a:lnTo>
                <a:lnTo>
                  <a:pt x="2890" y="1629"/>
                </a:lnTo>
                <a:lnTo>
                  <a:pt x="2892" y="1629"/>
                </a:lnTo>
                <a:lnTo>
                  <a:pt x="2894" y="1629"/>
                </a:lnTo>
                <a:lnTo>
                  <a:pt x="2895" y="1629"/>
                </a:lnTo>
                <a:lnTo>
                  <a:pt x="2896" y="1629"/>
                </a:lnTo>
                <a:lnTo>
                  <a:pt x="2897" y="1629"/>
                </a:lnTo>
                <a:lnTo>
                  <a:pt x="2898" y="1629"/>
                </a:lnTo>
                <a:lnTo>
                  <a:pt x="2899" y="1629"/>
                </a:lnTo>
                <a:lnTo>
                  <a:pt x="2899" y="1628"/>
                </a:lnTo>
                <a:lnTo>
                  <a:pt x="2901" y="1628"/>
                </a:lnTo>
                <a:lnTo>
                  <a:pt x="2902" y="1628"/>
                </a:lnTo>
                <a:lnTo>
                  <a:pt x="2903" y="1628"/>
                </a:lnTo>
                <a:lnTo>
                  <a:pt x="2904" y="1628"/>
                </a:lnTo>
                <a:lnTo>
                  <a:pt x="2905" y="1628"/>
                </a:lnTo>
                <a:lnTo>
                  <a:pt x="2906" y="1628"/>
                </a:lnTo>
                <a:lnTo>
                  <a:pt x="2909" y="1629"/>
                </a:lnTo>
                <a:lnTo>
                  <a:pt x="2910" y="1629"/>
                </a:lnTo>
                <a:lnTo>
                  <a:pt x="2911" y="1629"/>
                </a:lnTo>
                <a:lnTo>
                  <a:pt x="2911" y="1630"/>
                </a:lnTo>
                <a:lnTo>
                  <a:pt x="2912" y="1630"/>
                </a:lnTo>
                <a:lnTo>
                  <a:pt x="2912" y="1632"/>
                </a:lnTo>
                <a:lnTo>
                  <a:pt x="2912" y="1633"/>
                </a:lnTo>
                <a:lnTo>
                  <a:pt x="2913" y="1633"/>
                </a:lnTo>
                <a:lnTo>
                  <a:pt x="2914" y="1633"/>
                </a:lnTo>
                <a:lnTo>
                  <a:pt x="2915" y="1633"/>
                </a:lnTo>
                <a:lnTo>
                  <a:pt x="2915" y="1634"/>
                </a:lnTo>
                <a:lnTo>
                  <a:pt x="2916" y="1634"/>
                </a:lnTo>
                <a:lnTo>
                  <a:pt x="2916" y="1635"/>
                </a:lnTo>
                <a:lnTo>
                  <a:pt x="2918" y="1635"/>
                </a:lnTo>
                <a:lnTo>
                  <a:pt x="2918" y="1636"/>
                </a:lnTo>
                <a:lnTo>
                  <a:pt x="2918" y="1637"/>
                </a:lnTo>
                <a:lnTo>
                  <a:pt x="2919" y="1638"/>
                </a:lnTo>
                <a:lnTo>
                  <a:pt x="2919" y="1640"/>
                </a:lnTo>
                <a:lnTo>
                  <a:pt x="2919" y="1641"/>
                </a:lnTo>
                <a:lnTo>
                  <a:pt x="2919" y="1642"/>
                </a:lnTo>
                <a:lnTo>
                  <a:pt x="2919" y="1643"/>
                </a:lnTo>
                <a:lnTo>
                  <a:pt x="2920" y="1643"/>
                </a:lnTo>
                <a:lnTo>
                  <a:pt x="2921" y="1643"/>
                </a:lnTo>
                <a:lnTo>
                  <a:pt x="2921" y="1644"/>
                </a:lnTo>
                <a:lnTo>
                  <a:pt x="2922" y="1643"/>
                </a:lnTo>
                <a:lnTo>
                  <a:pt x="2923" y="1643"/>
                </a:lnTo>
                <a:lnTo>
                  <a:pt x="2923" y="1642"/>
                </a:lnTo>
                <a:lnTo>
                  <a:pt x="2924" y="1642"/>
                </a:lnTo>
                <a:lnTo>
                  <a:pt x="2926" y="1642"/>
                </a:lnTo>
                <a:lnTo>
                  <a:pt x="2927" y="1642"/>
                </a:lnTo>
                <a:lnTo>
                  <a:pt x="2928" y="1642"/>
                </a:lnTo>
                <a:lnTo>
                  <a:pt x="2929" y="1642"/>
                </a:lnTo>
                <a:lnTo>
                  <a:pt x="2930" y="1641"/>
                </a:lnTo>
                <a:lnTo>
                  <a:pt x="2931" y="1641"/>
                </a:lnTo>
                <a:lnTo>
                  <a:pt x="2931" y="1642"/>
                </a:lnTo>
                <a:lnTo>
                  <a:pt x="2932" y="1642"/>
                </a:lnTo>
                <a:lnTo>
                  <a:pt x="2932" y="1643"/>
                </a:lnTo>
                <a:lnTo>
                  <a:pt x="2932" y="1644"/>
                </a:lnTo>
                <a:lnTo>
                  <a:pt x="2932" y="1645"/>
                </a:lnTo>
                <a:lnTo>
                  <a:pt x="2932" y="1646"/>
                </a:lnTo>
                <a:lnTo>
                  <a:pt x="2932" y="1647"/>
                </a:lnTo>
                <a:lnTo>
                  <a:pt x="2933" y="1647"/>
                </a:lnTo>
                <a:lnTo>
                  <a:pt x="2933" y="1649"/>
                </a:lnTo>
                <a:lnTo>
                  <a:pt x="2933" y="1650"/>
                </a:lnTo>
                <a:lnTo>
                  <a:pt x="2933" y="1651"/>
                </a:lnTo>
                <a:lnTo>
                  <a:pt x="2932" y="1652"/>
                </a:lnTo>
                <a:lnTo>
                  <a:pt x="2932" y="1653"/>
                </a:lnTo>
                <a:lnTo>
                  <a:pt x="2933" y="1653"/>
                </a:lnTo>
                <a:lnTo>
                  <a:pt x="2935" y="1653"/>
                </a:lnTo>
                <a:lnTo>
                  <a:pt x="2936" y="1652"/>
                </a:lnTo>
                <a:lnTo>
                  <a:pt x="2936" y="1651"/>
                </a:lnTo>
                <a:lnTo>
                  <a:pt x="2935" y="1651"/>
                </a:lnTo>
                <a:lnTo>
                  <a:pt x="2935" y="1650"/>
                </a:lnTo>
                <a:lnTo>
                  <a:pt x="2937" y="1650"/>
                </a:lnTo>
                <a:lnTo>
                  <a:pt x="2937" y="1651"/>
                </a:lnTo>
                <a:lnTo>
                  <a:pt x="2937" y="1652"/>
                </a:lnTo>
                <a:lnTo>
                  <a:pt x="2937" y="1653"/>
                </a:lnTo>
                <a:lnTo>
                  <a:pt x="2937" y="1654"/>
                </a:lnTo>
                <a:lnTo>
                  <a:pt x="2938" y="1654"/>
                </a:lnTo>
                <a:lnTo>
                  <a:pt x="2938" y="1655"/>
                </a:lnTo>
                <a:lnTo>
                  <a:pt x="2937" y="1657"/>
                </a:lnTo>
                <a:lnTo>
                  <a:pt x="2936" y="1657"/>
                </a:lnTo>
                <a:lnTo>
                  <a:pt x="2935" y="1658"/>
                </a:lnTo>
                <a:lnTo>
                  <a:pt x="2935" y="1659"/>
                </a:lnTo>
                <a:lnTo>
                  <a:pt x="2933" y="1660"/>
                </a:lnTo>
                <a:lnTo>
                  <a:pt x="2932" y="1661"/>
                </a:lnTo>
                <a:lnTo>
                  <a:pt x="2931" y="1662"/>
                </a:lnTo>
                <a:lnTo>
                  <a:pt x="2931" y="1663"/>
                </a:lnTo>
                <a:lnTo>
                  <a:pt x="2930" y="1663"/>
                </a:lnTo>
                <a:lnTo>
                  <a:pt x="2929" y="1664"/>
                </a:lnTo>
                <a:lnTo>
                  <a:pt x="2927" y="1664"/>
                </a:lnTo>
                <a:lnTo>
                  <a:pt x="2924" y="1664"/>
                </a:lnTo>
                <a:lnTo>
                  <a:pt x="2923" y="1664"/>
                </a:lnTo>
                <a:lnTo>
                  <a:pt x="2921" y="1663"/>
                </a:lnTo>
                <a:lnTo>
                  <a:pt x="2920" y="1663"/>
                </a:lnTo>
                <a:lnTo>
                  <a:pt x="2919" y="1662"/>
                </a:lnTo>
                <a:lnTo>
                  <a:pt x="2918" y="1661"/>
                </a:lnTo>
                <a:lnTo>
                  <a:pt x="2916" y="1660"/>
                </a:lnTo>
                <a:lnTo>
                  <a:pt x="2915" y="1659"/>
                </a:lnTo>
                <a:lnTo>
                  <a:pt x="2914" y="1659"/>
                </a:lnTo>
                <a:lnTo>
                  <a:pt x="2913" y="1658"/>
                </a:lnTo>
                <a:lnTo>
                  <a:pt x="2912" y="1657"/>
                </a:lnTo>
                <a:lnTo>
                  <a:pt x="2912" y="1655"/>
                </a:lnTo>
                <a:lnTo>
                  <a:pt x="2912" y="1654"/>
                </a:lnTo>
                <a:lnTo>
                  <a:pt x="2911" y="1653"/>
                </a:lnTo>
                <a:lnTo>
                  <a:pt x="2909" y="1653"/>
                </a:lnTo>
                <a:lnTo>
                  <a:pt x="2907" y="1653"/>
                </a:lnTo>
                <a:lnTo>
                  <a:pt x="2906" y="1653"/>
                </a:lnTo>
                <a:lnTo>
                  <a:pt x="2906" y="1654"/>
                </a:lnTo>
                <a:lnTo>
                  <a:pt x="2905" y="1653"/>
                </a:lnTo>
                <a:lnTo>
                  <a:pt x="2904" y="1652"/>
                </a:lnTo>
                <a:lnTo>
                  <a:pt x="2904" y="1651"/>
                </a:lnTo>
                <a:lnTo>
                  <a:pt x="2903" y="1651"/>
                </a:lnTo>
                <a:lnTo>
                  <a:pt x="2902" y="1650"/>
                </a:lnTo>
                <a:lnTo>
                  <a:pt x="2902" y="1649"/>
                </a:lnTo>
                <a:lnTo>
                  <a:pt x="2902" y="1647"/>
                </a:lnTo>
                <a:lnTo>
                  <a:pt x="2901" y="1646"/>
                </a:lnTo>
                <a:lnTo>
                  <a:pt x="2901" y="1645"/>
                </a:lnTo>
                <a:lnTo>
                  <a:pt x="2901" y="1644"/>
                </a:lnTo>
                <a:lnTo>
                  <a:pt x="2899" y="1642"/>
                </a:lnTo>
                <a:lnTo>
                  <a:pt x="2898" y="1642"/>
                </a:lnTo>
                <a:lnTo>
                  <a:pt x="2897" y="1642"/>
                </a:lnTo>
                <a:lnTo>
                  <a:pt x="2897" y="1641"/>
                </a:lnTo>
                <a:lnTo>
                  <a:pt x="2896" y="1641"/>
                </a:lnTo>
                <a:lnTo>
                  <a:pt x="2895" y="1641"/>
                </a:lnTo>
                <a:lnTo>
                  <a:pt x="2895" y="1640"/>
                </a:lnTo>
                <a:lnTo>
                  <a:pt x="2894" y="1638"/>
                </a:lnTo>
                <a:lnTo>
                  <a:pt x="2892" y="1636"/>
                </a:lnTo>
                <a:lnTo>
                  <a:pt x="2890" y="1635"/>
                </a:lnTo>
                <a:lnTo>
                  <a:pt x="2889" y="1635"/>
                </a:lnTo>
                <a:lnTo>
                  <a:pt x="2889" y="1634"/>
                </a:lnTo>
                <a:lnTo>
                  <a:pt x="2888" y="1635"/>
                </a:lnTo>
                <a:lnTo>
                  <a:pt x="2887" y="1635"/>
                </a:lnTo>
                <a:lnTo>
                  <a:pt x="2886" y="1636"/>
                </a:lnTo>
                <a:lnTo>
                  <a:pt x="2885" y="1635"/>
                </a:lnTo>
                <a:lnTo>
                  <a:pt x="2885" y="1634"/>
                </a:lnTo>
                <a:lnTo>
                  <a:pt x="2885" y="1633"/>
                </a:lnTo>
                <a:lnTo>
                  <a:pt x="2884" y="1632"/>
                </a:lnTo>
                <a:lnTo>
                  <a:pt x="2884" y="1630"/>
                </a:lnTo>
                <a:lnTo>
                  <a:pt x="2883" y="1630"/>
                </a:lnTo>
                <a:lnTo>
                  <a:pt x="2881" y="1629"/>
                </a:lnTo>
                <a:lnTo>
                  <a:pt x="2880" y="1629"/>
                </a:lnTo>
                <a:lnTo>
                  <a:pt x="2879" y="1630"/>
                </a:lnTo>
                <a:lnTo>
                  <a:pt x="2877" y="1628"/>
                </a:lnTo>
                <a:lnTo>
                  <a:pt x="2877" y="1627"/>
                </a:lnTo>
                <a:lnTo>
                  <a:pt x="2877" y="1626"/>
                </a:lnTo>
                <a:lnTo>
                  <a:pt x="2876" y="1626"/>
                </a:lnTo>
                <a:lnTo>
                  <a:pt x="2877" y="1625"/>
                </a:lnTo>
                <a:lnTo>
                  <a:pt x="2877" y="1626"/>
                </a:lnTo>
                <a:lnTo>
                  <a:pt x="2878" y="1626"/>
                </a:lnTo>
                <a:close/>
                <a:moveTo>
                  <a:pt x="2759" y="1527"/>
                </a:moveTo>
                <a:lnTo>
                  <a:pt x="2760" y="1527"/>
                </a:lnTo>
                <a:lnTo>
                  <a:pt x="2761" y="1527"/>
                </a:lnTo>
                <a:lnTo>
                  <a:pt x="2766" y="1528"/>
                </a:lnTo>
                <a:lnTo>
                  <a:pt x="2767" y="1528"/>
                </a:lnTo>
                <a:lnTo>
                  <a:pt x="2767" y="1527"/>
                </a:lnTo>
                <a:lnTo>
                  <a:pt x="2768" y="1527"/>
                </a:lnTo>
                <a:lnTo>
                  <a:pt x="2771" y="1528"/>
                </a:lnTo>
                <a:lnTo>
                  <a:pt x="2772" y="1529"/>
                </a:lnTo>
                <a:lnTo>
                  <a:pt x="2773" y="1529"/>
                </a:lnTo>
                <a:lnTo>
                  <a:pt x="2774" y="1529"/>
                </a:lnTo>
                <a:lnTo>
                  <a:pt x="2775" y="1529"/>
                </a:lnTo>
                <a:lnTo>
                  <a:pt x="2775" y="1530"/>
                </a:lnTo>
                <a:lnTo>
                  <a:pt x="2776" y="1530"/>
                </a:lnTo>
                <a:lnTo>
                  <a:pt x="2776" y="1532"/>
                </a:lnTo>
                <a:lnTo>
                  <a:pt x="2778" y="1532"/>
                </a:lnTo>
                <a:lnTo>
                  <a:pt x="2781" y="1533"/>
                </a:lnTo>
                <a:lnTo>
                  <a:pt x="2782" y="1533"/>
                </a:lnTo>
                <a:lnTo>
                  <a:pt x="2782" y="1534"/>
                </a:lnTo>
                <a:lnTo>
                  <a:pt x="2783" y="1535"/>
                </a:lnTo>
                <a:lnTo>
                  <a:pt x="2784" y="1536"/>
                </a:lnTo>
                <a:lnTo>
                  <a:pt x="2785" y="1536"/>
                </a:lnTo>
                <a:lnTo>
                  <a:pt x="2785" y="1537"/>
                </a:lnTo>
                <a:lnTo>
                  <a:pt x="2786" y="1537"/>
                </a:lnTo>
                <a:lnTo>
                  <a:pt x="2786" y="1538"/>
                </a:lnTo>
                <a:lnTo>
                  <a:pt x="2787" y="1541"/>
                </a:lnTo>
                <a:lnTo>
                  <a:pt x="2787" y="1542"/>
                </a:lnTo>
                <a:lnTo>
                  <a:pt x="2787" y="1544"/>
                </a:lnTo>
                <a:lnTo>
                  <a:pt x="2787" y="1548"/>
                </a:lnTo>
                <a:lnTo>
                  <a:pt x="2786" y="1550"/>
                </a:lnTo>
                <a:lnTo>
                  <a:pt x="2786" y="1552"/>
                </a:lnTo>
                <a:lnTo>
                  <a:pt x="2786" y="1553"/>
                </a:lnTo>
                <a:lnTo>
                  <a:pt x="2785" y="1554"/>
                </a:lnTo>
                <a:lnTo>
                  <a:pt x="2785" y="1555"/>
                </a:lnTo>
                <a:lnTo>
                  <a:pt x="2785" y="1557"/>
                </a:lnTo>
                <a:lnTo>
                  <a:pt x="2785" y="1558"/>
                </a:lnTo>
                <a:lnTo>
                  <a:pt x="2786" y="1559"/>
                </a:lnTo>
                <a:lnTo>
                  <a:pt x="2786" y="1560"/>
                </a:lnTo>
                <a:lnTo>
                  <a:pt x="2787" y="1563"/>
                </a:lnTo>
                <a:lnTo>
                  <a:pt x="2787" y="1565"/>
                </a:lnTo>
                <a:lnTo>
                  <a:pt x="2786" y="1567"/>
                </a:lnTo>
                <a:lnTo>
                  <a:pt x="2786" y="1569"/>
                </a:lnTo>
                <a:lnTo>
                  <a:pt x="2786" y="1570"/>
                </a:lnTo>
                <a:lnTo>
                  <a:pt x="2786" y="1574"/>
                </a:lnTo>
                <a:lnTo>
                  <a:pt x="2785" y="1574"/>
                </a:lnTo>
                <a:lnTo>
                  <a:pt x="2785" y="1575"/>
                </a:lnTo>
                <a:lnTo>
                  <a:pt x="2784" y="1576"/>
                </a:lnTo>
                <a:lnTo>
                  <a:pt x="2784" y="1578"/>
                </a:lnTo>
                <a:lnTo>
                  <a:pt x="2782" y="1582"/>
                </a:lnTo>
                <a:lnTo>
                  <a:pt x="2782" y="1583"/>
                </a:lnTo>
                <a:lnTo>
                  <a:pt x="2781" y="1584"/>
                </a:lnTo>
                <a:lnTo>
                  <a:pt x="2780" y="1585"/>
                </a:lnTo>
                <a:lnTo>
                  <a:pt x="2778" y="1587"/>
                </a:lnTo>
                <a:lnTo>
                  <a:pt x="2776" y="1588"/>
                </a:lnTo>
                <a:lnTo>
                  <a:pt x="2775" y="1590"/>
                </a:lnTo>
                <a:lnTo>
                  <a:pt x="2774" y="1591"/>
                </a:lnTo>
                <a:lnTo>
                  <a:pt x="2773" y="1591"/>
                </a:lnTo>
                <a:lnTo>
                  <a:pt x="2772" y="1592"/>
                </a:lnTo>
                <a:lnTo>
                  <a:pt x="2771" y="1592"/>
                </a:lnTo>
                <a:lnTo>
                  <a:pt x="2769" y="1592"/>
                </a:lnTo>
                <a:lnTo>
                  <a:pt x="2768" y="1591"/>
                </a:lnTo>
                <a:lnTo>
                  <a:pt x="2768" y="1590"/>
                </a:lnTo>
                <a:lnTo>
                  <a:pt x="2767" y="1588"/>
                </a:lnTo>
                <a:lnTo>
                  <a:pt x="2767" y="1587"/>
                </a:lnTo>
                <a:lnTo>
                  <a:pt x="2766" y="1587"/>
                </a:lnTo>
                <a:lnTo>
                  <a:pt x="2764" y="1587"/>
                </a:lnTo>
                <a:lnTo>
                  <a:pt x="2763" y="1587"/>
                </a:lnTo>
                <a:lnTo>
                  <a:pt x="2761" y="1587"/>
                </a:lnTo>
                <a:lnTo>
                  <a:pt x="2757" y="1588"/>
                </a:lnTo>
                <a:lnTo>
                  <a:pt x="2752" y="1590"/>
                </a:lnTo>
                <a:lnTo>
                  <a:pt x="2742" y="1591"/>
                </a:lnTo>
                <a:lnTo>
                  <a:pt x="2741" y="1591"/>
                </a:lnTo>
                <a:lnTo>
                  <a:pt x="2740" y="1590"/>
                </a:lnTo>
                <a:lnTo>
                  <a:pt x="2740" y="1587"/>
                </a:lnTo>
                <a:lnTo>
                  <a:pt x="2739" y="1586"/>
                </a:lnTo>
                <a:lnTo>
                  <a:pt x="2739" y="1585"/>
                </a:lnTo>
                <a:lnTo>
                  <a:pt x="2739" y="1584"/>
                </a:lnTo>
                <a:lnTo>
                  <a:pt x="2738" y="1584"/>
                </a:lnTo>
                <a:lnTo>
                  <a:pt x="2738" y="1583"/>
                </a:lnTo>
                <a:lnTo>
                  <a:pt x="2738" y="1582"/>
                </a:lnTo>
                <a:lnTo>
                  <a:pt x="2737" y="1580"/>
                </a:lnTo>
                <a:lnTo>
                  <a:pt x="2737" y="1579"/>
                </a:lnTo>
                <a:lnTo>
                  <a:pt x="2735" y="1578"/>
                </a:lnTo>
                <a:lnTo>
                  <a:pt x="2733" y="1575"/>
                </a:lnTo>
                <a:lnTo>
                  <a:pt x="2730" y="1569"/>
                </a:lnTo>
                <a:lnTo>
                  <a:pt x="2729" y="1568"/>
                </a:lnTo>
                <a:lnTo>
                  <a:pt x="2728" y="1568"/>
                </a:lnTo>
                <a:lnTo>
                  <a:pt x="2728" y="1567"/>
                </a:lnTo>
                <a:lnTo>
                  <a:pt x="2729" y="1566"/>
                </a:lnTo>
                <a:lnTo>
                  <a:pt x="2729" y="1565"/>
                </a:lnTo>
                <a:lnTo>
                  <a:pt x="2729" y="1563"/>
                </a:lnTo>
                <a:lnTo>
                  <a:pt x="2730" y="1561"/>
                </a:lnTo>
                <a:lnTo>
                  <a:pt x="2731" y="1560"/>
                </a:lnTo>
                <a:lnTo>
                  <a:pt x="2731" y="1558"/>
                </a:lnTo>
                <a:lnTo>
                  <a:pt x="2732" y="1555"/>
                </a:lnTo>
                <a:lnTo>
                  <a:pt x="2733" y="1553"/>
                </a:lnTo>
                <a:lnTo>
                  <a:pt x="2734" y="1552"/>
                </a:lnTo>
                <a:lnTo>
                  <a:pt x="2734" y="1551"/>
                </a:lnTo>
                <a:lnTo>
                  <a:pt x="2735" y="1551"/>
                </a:lnTo>
                <a:lnTo>
                  <a:pt x="2737" y="1550"/>
                </a:lnTo>
                <a:lnTo>
                  <a:pt x="2738" y="1550"/>
                </a:lnTo>
                <a:lnTo>
                  <a:pt x="2738" y="1549"/>
                </a:lnTo>
                <a:lnTo>
                  <a:pt x="2739" y="1548"/>
                </a:lnTo>
                <a:lnTo>
                  <a:pt x="2738" y="1548"/>
                </a:lnTo>
                <a:lnTo>
                  <a:pt x="2735" y="1546"/>
                </a:lnTo>
                <a:lnTo>
                  <a:pt x="2734" y="1545"/>
                </a:lnTo>
                <a:lnTo>
                  <a:pt x="2733" y="1544"/>
                </a:lnTo>
                <a:lnTo>
                  <a:pt x="2732" y="1543"/>
                </a:lnTo>
                <a:lnTo>
                  <a:pt x="2731" y="1543"/>
                </a:lnTo>
                <a:lnTo>
                  <a:pt x="2731" y="1542"/>
                </a:lnTo>
                <a:lnTo>
                  <a:pt x="2731" y="1541"/>
                </a:lnTo>
                <a:lnTo>
                  <a:pt x="2731" y="1540"/>
                </a:lnTo>
                <a:lnTo>
                  <a:pt x="2730" y="1538"/>
                </a:lnTo>
                <a:lnTo>
                  <a:pt x="2730" y="1537"/>
                </a:lnTo>
                <a:lnTo>
                  <a:pt x="2730" y="1536"/>
                </a:lnTo>
                <a:lnTo>
                  <a:pt x="2730" y="1535"/>
                </a:lnTo>
                <a:lnTo>
                  <a:pt x="2731" y="1535"/>
                </a:lnTo>
                <a:lnTo>
                  <a:pt x="2731" y="1534"/>
                </a:lnTo>
                <a:lnTo>
                  <a:pt x="2731" y="1532"/>
                </a:lnTo>
                <a:lnTo>
                  <a:pt x="2731" y="1530"/>
                </a:lnTo>
                <a:lnTo>
                  <a:pt x="2732" y="1530"/>
                </a:lnTo>
                <a:lnTo>
                  <a:pt x="2734" y="1530"/>
                </a:lnTo>
                <a:lnTo>
                  <a:pt x="2737" y="1529"/>
                </a:lnTo>
                <a:lnTo>
                  <a:pt x="2740" y="1527"/>
                </a:lnTo>
                <a:lnTo>
                  <a:pt x="2741" y="1527"/>
                </a:lnTo>
                <a:lnTo>
                  <a:pt x="2745" y="1526"/>
                </a:lnTo>
                <a:lnTo>
                  <a:pt x="2747" y="1526"/>
                </a:lnTo>
                <a:lnTo>
                  <a:pt x="2749" y="1526"/>
                </a:lnTo>
                <a:lnTo>
                  <a:pt x="2752" y="1526"/>
                </a:lnTo>
                <a:lnTo>
                  <a:pt x="2754" y="1526"/>
                </a:lnTo>
                <a:lnTo>
                  <a:pt x="2755" y="1526"/>
                </a:lnTo>
                <a:lnTo>
                  <a:pt x="2757" y="1527"/>
                </a:lnTo>
                <a:lnTo>
                  <a:pt x="2758" y="1527"/>
                </a:lnTo>
                <a:lnTo>
                  <a:pt x="2759" y="1527"/>
                </a:lnTo>
                <a:close/>
                <a:moveTo>
                  <a:pt x="2673" y="1446"/>
                </a:moveTo>
                <a:lnTo>
                  <a:pt x="2674" y="1448"/>
                </a:lnTo>
                <a:lnTo>
                  <a:pt x="2673" y="1449"/>
                </a:lnTo>
                <a:lnTo>
                  <a:pt x="2673" y="1450"/>
                </a:lnTo>
                <a:lnTo>
                  <a:pt x="2672" y="1450"/>
                </a:lnTo>
                <a:lnTo>
                  <a:pt x="2672" y="1449"/>
                </a:lnTo>
                <a:lnTo>
                  <a:pt x="2672" y="1448"/>
                </a:lnTo>
                <a:lnTo>
                  <a:pt x="2672" y="1446"/>
                </a:lnTo>
                <a:lnTo>
                  <a:pt x="2673" y="1446"/>
                </a:lnTo>
                <a:close/>
                <a:moveTo>
                  <a:pt x="1221" y="2"/>
                </a:moveTo>
                <a:lnTo>
                  <a:pt x="1222" y="1"/>
                </a:lnTo>
                <a:lnTo>
                  <a:pt x="1223" y="1"/>
                </a:lnTo>
                <a:lnTo>
                  <a:pt x="1224" y="2"/>
                </a:lnTo>
                <a:lnTo>
                  <a:pt x="1224" y="3"/>
                </a:lnTo>
                <a:lnTo>
                  <a:pt x="1224" y="4"/>
                </a:lnTo>
                <a:lnTo>
                  <a:pt x="1225" y="4"/>
                </a:lnTo>
                <a:lnTo>
                  <a:pt x="1226" y="4"/>
                </a:lnTo>
                <a:lnTo>
                  <a:pt x="1228" y="4"/>
                </a:lnTo>
                <a:lnTo>
                  <a:pt x="1228" y="3"/>
                </a:lnTo>
                <a:lnTo>
                  <a:pt x="1226" y="3"/>
                </a:lnTo>
                <a:lnTo>
                  <a:pt x="1226" y="2"/>
                </a:lnTo>
                <a:lnTo>
                  <a:pt x="1226" y="1"/>
                </a:lnTo>
                <a:lnTo>
                  <a:pt x="1228" y="2"/>
                </a:lnTo>
                <a:lnTo>
                  <a:pt x="1229" y="3"/>
                </a:lnTo>
                <a:lnTo>
                  <a:pt x="1230" y="4"/>
                </a:lnTo>
                <a:lnTo>
                  <a:pt x="1231" y="5"/>
                </a:lnTo>
                <a:lnTo>
                  <a:pt x="1231" y="4"/>
                </a:lnTo>
                <a:lnTo>
                  <a:pt x="1232" y="4"/>
                </a:lnTo>
                <a:lnTo>
                  <a:pt x="1233" y="4"/>
                </a:lnTo>
                <a:lnTo>
                  <a:pt x="1234" y="4"/>
                </a:lnTo>
                <a:lnTo>
                  <a:pt x="1234" y="3"/>
                </a:lnTo>
                <a:lnTo>
                  <a:pt x="1235" y="3"/>
                </a:lnTo>
                <a:lnTo>
                  <a:pt x="1237" y="4"/>
                </a:lnTo>
                <a:lnTo>
                  <a:pt x="1237" y="5"/>
                </a:lnTo>
                <a:lnTo>
                  <a:pt x="1238" y="5"/>
                </a:lnTo>
                <a:lnTo>
                  <a:pt x="1238" y="4"/>
                </a:lnTo>
                <a:lnTo>
                  <a:pt x="1238" y="3"/>
                </a:lnTo>
                <a:lnTo>
                  <a:pt x="1240" y="2"/>
                </a:lnTo>
                <a:lnTo>
                  <a:pt x="1241" y="1"/>
                </a:lnTo>
                <a:lnTo>
                  <a:pt x="1242" y="1"/>
                </a:lnTo>
                <a:lnTo>
                  <a:pt x="1242" y="2"/>
                </a:lnTo>
                <a:lnTo>
                  <a:pt x="1242" y="3"/>
                </a:lnTo>
                <a:lnTo>
                  <a:pt x="1243" y="3"/>
                </a:lnTo>
                <a:lnTo>
                  <a:pt x="1243" y="2"/>
                </a:lnTo>
                <a:lnTo>
                  <a:pt x="1242" y="1"/>
                </a:lnTo>
                <a:lnTo>
                  <a:pt x="1243" y="0"/>
                </a:lnTo>
                <a:lnTo>
                  <a:pt x="1243" y="1"/>
                </a:lnTo>
                <a:lnTo>
                  <a:pt x="1244" y="1"/>
                </a:lnTo>
                <a:lnTo>
                  <a:pt x="1246" y="1"/>
                </a:lnTo>
                <a:lnTo>
                  <a:pt x="1246" y="0"/>
                </a:lnTo>
                <a:lnTo>
                  <a:pt x="1247" y="1"/>
                </a:lnTo>
                <a:lnTo>
                  <a:pt x="1248" y="1"/>
                </a:lnTo>
                <a:lnTo>
                  <a:pt x="1250" y="2"/>
                </a:lnTo>
                <a:lnTo>
                  <a:pt x="1252" y="3"/>
                </a:lnTo>
                <a:lnTo>
                  <a:pt x="1254" y="4"/>
                </a:lnTo>
                <a:lnTo>
                  <a:pt x="1255" y="5"/>
                </a:lnTo>
                <a:lnTo>
                  <a:pt x="1255" y="6"/>
                </a:lnTo>
                <a:lnTo>
                  <a:pt x="1256" y="6"/>
                </a:lnTo>
                <a:lnTo>
                  <a:pt x="1257" y="5"/>
                </a:lnTo>
                <a:lnTo>
                  <a:pt x="1259" y="4"/>
                </a:lnTo>
                <a:lnTo>
                  <a:pt x="1260" y="4"/>
                </a:lnTo>
                <a:lnTo>
                  <a:pt x="1260" y="5"/>
                </a:lnTo>
                <a:lnTo>
                  <a:pt x="1261" y="6"/>
                </a:lnTo>
                <a:lnTo>
                  <a:pt x="1261" y="7"/>
                </a:lnTo>
                <a:lnTo>
                  <a:pt x="1263" y="7"/>
                </a:lnTo>
                <a:lnTo>
                  <a:pt x="1264" y="7"/>
                </a:lnTo>
                <a:lnTo>
                  <a:pt x="1265" y="7"/>
                </a:lnTo>
                <a:lnTo>
                  <a:pt x="1266" y="9"/>
                </a:lnTo>
                <a:lnTo>
                  <a:pt x="1267" y="9"/>
                </a:lnTo>
                <a:lnTo>
                  <a:pt x="1268" y="9"/>
                </a:lnTo>
                <a:lnTo>
                  <a:pt x="1267" y="9"/>
                </a:lnTo>
                <a:lnTo>
                  <a:pt x="1267" y="10"/>
                </a:lnTo>
                <a:lnTo>
                  <a:pt x="1266" y="10"/>
                </a:lnTo>
                <a:lnTo>
                  <a:pt x="1266" y="11"/>
                </a:lnTo>
                <a:lnTo>
                  <a:pt x="1267" y="11"/>
                </a:lnTo>
                <a:lnTo>
                  <a:pt x="1268" y="11"/>
                </a:lnTo>
                <a:lnTo>
                  <a:pt x="1269" y="12"/>
                </a:lnTo>
                <a:lnTo>
                  <a:pt x="1270" y="12"/>
                </a:lnTo>
                <a:lnTo>
                  <a:pt x="1269" y="13"/>
                </a:lnTo>
                <a:lnTo>
                  <a:pt x="1269" y="14"/>
                </a:lnTo>
                <a:lnTo>
                  <a:pt x="1270" y="14"/>
                </a:lnTo>
                <a:lnTo>
                  <a:pt x="1272" y="14"/>
                </a:lnTo>
                <a:lnTo>
                  <a:pt x="1272" y="15"/>
                </a:lnTo>
                <a:lnTo>
                  <a:pt x="1273" y="15"/>
                </a:lnTo>
                <a:lnTo>
                  <a:pt x="1274" y="15"/>
                </a:lnTo>
                <a:lnTo>
                  <a:pt x="1274" y="17"/>
                </a:lnTo>
                <a:lnTo>
                  <a:pt x="1275" y="18"/>
                </a:lnTo>
                <a:lnTo>
                  <a:pt x="1276" y="18"/>
                </a:lnTo>
                <a:lnTo>
                  <a:pt x="1276" y="19"/>
                </a:lnTo>
                <a:lnTo>
                  <a:pt x="1276" y="20"/>
                </a:lnTo>
                <a:lnTo>
                  <a:pt x="1277" y="21"/>
                </a:lnTo>
                <a:lnTo>
                  <a:pt x="1278" y="20"/>
                </a:lnTo>
                <a:lnTo>
                  <a:pt x="1278" y="19"/>
                </a:lnTo>
                <a:lnTo>
                  <a:pt x="1278" y="18"/>
                </a:lnTo>
                <a:lnTo>
                  <a:pt x="1280" y="18"/>
                </a:lnTo>
                <a:lnTo>
                  <a:pt x="1280" y="17"/>
                </a:lnTo>
                <a:lnTo>
                  <a:pt x="1281" y="17"/>
                </a:lnTo>
                <a:lnTo>
                  <a:pt x="1283" y="17"/>
                </a:lnTo>
                <a:lnTo>
                  <a:pt x="1284" y="17"/>
                </a:lnTo>
                <a:lnTo>
                  <a:pt x="1284" y="18"/>
                </a:lnTo>
                <a:lnTo>
                  <a:pt x="1284" y="19"/>
                </a:lnTo>
                <a:lnTo>
                  <a:pt x="1284" y="20"/>
                </a:lnTo>
                <a:lnTo>
                  <a:pt x="1285" y="20"/>
                </a:lnTo>
                <a:lnTo>
                  <a:pt x="1287" y="19"/>
                </a:lnTo>
                <a:lnTo>
                  <a:pt x="1289" y="20"/>
                </a:lnTo>
                <a:lnTo>
                  <a:pt x="1290" y="20"/>
                </a:lnTo>
                <a:lnTo>
                  <a:pt x="1290" y="21"/>
                </a:lnTo>
                <a:lnTo>
                  <a:pt x="1290" y="22"/>
                </a:lnTo>
                <a:lnTo>
                  <a:pt x="1291" y="23"/>
                </a:lnTo>
                <a:lnTo>
                  <a:pt x="1292" y="23"/>
                </a:lnTo>
                <a:lnTo>
                  <a:pt x="1292" y="24"/>
                </a:lnTo>
                <a:lnTo>
                  <a:pt x="1293" y="24"/>
                </a:lnTo>
                <a:lnTo>
                  <a:pt x="1294" y="24"/>
                </a:lnTo>
                <a:lnTo>
                  <a:pt x="1295" y="24"/>
                </a:lnTo>
                <a:lnTo>
                  <a:pt x="1297" y="24"/>
                </a:lnTo>
                <a:lnTo>
                  <a:pt x="1297" y="26"/>
                </a:lnTo>
                <a:lnTo>
                  <a:pt x="1298" y="26"/>
                </a:lnTo>
                <a:lnTo>
                  <a:pt x="1298" y="27"/>
                </a:lnTo>
                <a:lnTo>
                  <a:pt x="1298" y="28"/>
                </a:lnTo>
                <a:lnTo>
                  <a:pt x="1298" y="29"/>
                </a:lnTo>
                <a:lnTo>
                  <a:pt x="1298" y="30"/>
                </a:lnTo>
                <a:lnTo>
                  <a:pt x="1299" y="30"/>
                </a:lnTo>
                <a:lnTo>
                  <a:pt x="1300" y="31"/>
                </a:lnTo>
                <a:lnTo>
                  <a:pt x="1300" y="32"/>
                </a:lnTo>
                <a:lnTo>
                  <a:pt x="1300" y="34"/>
                </a:lnTo>
                <a:lnTo>
                  <a:pt x="1300" y="35"/>
                </a:lnTo>
                <a:lnTo>
                  <a:pt x="1299" y="36"/>
                </a:lnTo>
                <a:lnTo>
                  <a:pt x="1299" y="37"/>
                </a:lnTo>
                <a:lnTo>
                  <a:pt x="1299" y="38"/>
                </a:lnTo>
                <a:lnTo>
                  <a:pt x="1299" y="40"/>
                </a:lnTo>
                <a:lnTo>
                  <a:pt x="1299" y="42"/>
                </a:lnTo>
                <a:lnTo>
                  <a:pt x="1300" y="42"/>
                </a:lnTo>
                <a:lnTo>
                  <a:pt x="1301" y="42"/>
                </a:lnTo>
                <a:lnTo>
                  <a:pt x="1301" y="40"/>
                </a:lnTo>
                <a:lnTo>
                  <a:pt x="1302" y="40"/>
                </a:lnTo>
                <a:lnTo>
                  <a:pt x="1302" y="42"/>
                </a:lnTo>
                <a:lnTo>
                  <a:pt x="1301" y="43"/>
                </a:lnTo>
                <a:lnTo>
                  <a:pt x="1301" y="44"/>
                </a:lnTo>
                <a:lnTo>
                  <a:pt x="1301" y="45"/>
                </a:lnTo>
                <a:lnTo>
                  <a:pt x="1301" y="46"/>
                </a:lnTo>
                <a:lnTo>
                  <a:pt x="1302" y="46"/>
                </a:lnTo>
                <a:lnTo>
                  <a:pt x="1302" y="47"/>
                </a:lnTo>
                <a:lnTo>
                  <a:pt x="1304" y="48"/>
                </a:lnTo>
                <a:lnTo>
                  <a:pt x="1304" y="49"/>
                </a:lnTo>
                <a:lnTo>
                  <a:pt x="1304" y="51"/>
                </a:lnTo>
                <a:lnTo>
                  <a:pt x="1306" y="52"/>
                </a:lnTo>
                <a:lnTo>
                  <a:pt x="1304" y="52"/>
                </a:lnTo>
                <a:lnTo>
                  <a:pt x="1304" y="53"/>
                </a:lnTo>
                <a:lnTo>
                  <a:pt x="1304" y="54"/>
                </a:lnTo>
                <a:lnTo>
                  <a:pt x="1306" y="54"/>
                </a:lnTo>
                <a:lnTo>
                  <a:pt x="1307" y="53"/>
                </a:lnTo>
                <a:lnTo>
                  <a:pt x="1308" y="53"/>
                </a:lnTo>
                <a:lnTo>
                  <a:pt x="1309" y="54"/>
                </a:lnTo>
                <a:lnTo>
                  <a:pt x="1308" y="55"/>
                </a:lnTo>
                <a:lnTo>
                  <a:pt x="1309" y="56"/>
                </a:lnTo>
                <a:lnTo>
                  <a:pt x="1309" y="57"/>
                </a:lnTo>
                <a:lnTo>
                  <a:pt x="1310" y="57"/>
                </a:lnTo>
                <a:lnTo>
                  <a:pt x="1311" y="57"/>
                </a:lnTo>
                <a:lnTo>
                  <a:pt x="1312" y="59"/>
                </a:lnTo>
                <a:lnTo>
                  <a:pt x="1313" y="59"/>
                </a:lnTo>
                <a:lnTo>
                  <a:pt x="1313" y="60"/>
                </a:lnTo>
                <a:lnTo>
                  <a:pt x="1312" y="60"/>
                </a:lnTo>
                <a:lnTo>
                  <a:pt x="1312" y="61"/>
                </a:lnTo>
                <a:lnTo>
                  <a:pt x="1311" y="61"/>
                </a:lnTo>
                <a:lnTo>
                  <a:pt x="1312" y="62"/>
                </a:lnTo>
                <a:lnTo>
                  <a:pt x="1313" y="62"/>
                </a:lnTo>
                <a:lnTo>
                  <a:pt x="1315" y="63"/>
                </a:lnTo>
                <a:lnTo>
                  <a:pt x="1316" y="63"/>
                </a:lnTo>
                <a:lnTo>
                  <a:pt x="1316" y="62"/>
                </a:lnTo>
                <a:lnTo>
                  <a:pt x="1316" y="61"/>
                </a:lnTo>
                <a:lnTo>
                  <a:pt x="1317" y="61"/>
                </a:lnTo>
                <a:lnTo>
                  <a:pt x="1317" y="60"/>
                </a:lnTo>
                <a:lnTo>
                  <a:pt x="1316" y="60"/>
                </a:lnTo>
                <a:lnTo>
                  <a:pt x="1316" y="59"/>
                </a:lnTo>
                <a:lnTo>
                  <a:pt x="1317" y="59"/>
                </a:lnTo>
                <a:lnTo>
                  <a:pt x="1317" y="57"/>
                </a:lnTo>
                <a:lnTo>
                  <a:pt x="1318" y="56"/>
                </a:lnTo>
                <a:lnTo>
                  <a:pt x="1319" y="56"/>
                </a:lnTo>
                <a:lnTo>
                  <a:pt x="1320" y="57"/>
                </a:lnTo>
                <a:lnTo>
                  <a:pt x="1320" y="59"/>
                </a:lnTo>
                <a:lnTo>
                  <a:pt x="1320" y="60"/>
                </a:lnTo>
                <a:lnTo>
                  <a:pt x="1321" y="60"/>
                </a:lnTo>
                <a:lnTo>
                  <a:pt x="1321" y="61"/>
                </a:lnTo>
                <a:lnTo>
                  <a:pt x="1323" y="62"/>
                </a:lnTo>
                <a:lnTo>
                  <a:pt x="1323" y="63"/>
                </a:lnTo>
                <a:lnTo>
                  <a:pt x="1324" y="64"/>
                </a:lnTo>
                <a:lnTo>
                  <a:pt x="1325" y="64"/>
                </a:lnTo>
                <a:lnTo>
                  <a:pt x="1325" y="65"/>
                </a:lnTo>
                <a:lnTo>
                  <a:pt x="1326" y="65"/>
                </a:lnTo>
                <a:lnTo>
                  <a:pt x="1325" y="67"/>
                </a:lnTo>
                <a:lnTo>
                  <a:pt x="1326" y="67"/>
                </a:lnTo>
                <a:lnTo>
                  <a:pt x="1327" y="67"/>
                </a:lnTo>
                <a:lnTo>
                  <a:pt x="1328" y="68"/>
                </a:lnTo>
                <a:lnTo>
                  <a:pt x="1329" y="68"/>
                </a:lnTo>
                <a:lnTo>
                  <a:pt x="1330" y="69"/>
                </a:lnTo>
                <a:lnTo>
                  <a:pt x="1332" y="69"/>
                </a:lnTo>
                <a:lnTo>
                  <a:pt x="1332" y="70"/>
                </a:lnTo>
                <a:lnTo>
                  <a:pt x="1333" y="70"/>
                </a:lnTo>
                <a:lnTo>
                  <a:pt x="1333" y="71"/>
                </a:lnTo>
                <a:lnTo>
                  <a:pt x="1333" y="72"/>
                </a:lnTo>
                <a:lnTo>
                  <a:pt x="1334" y="72"/>
                </a:lnTo>
                <a:lnTo>
                  <a:pt x="1335" y="73"/>
                </a:lnTo>
                <a:lnTo>
                  <a:pt x="1337" y="74"/>
                </a:lnTo>
                <a:lnTo>
                  <a:pt x="1338" y="76"/>
                </a:lnTo>
                <a:lnTo>
                  <a:pt x="1339" y="76"/>
                </a:lnTo>
                <a:lnTo>
                  <a:pt x="1341" y="76"/>
                </a:lnTo>
                <a:lnTo>
                  <a:pt x="1342" y="76"/>
                </a:lnTo>
                <a:lnTo>
                  <a:pt x="1343" y="77"/>
                </a:lnTo>
                <a:lnTo>
                  <a:pt x="1344" y="78"/>
                </a:lnTo>
                <a:lnTo>
                  <a:pt x="1344" y="79"/>
                </a:lnTo>
                <a:lnTo>
                  <a:pt x="1344" y="80"/>
                </a:lnTo>
                <a:lnTo>
                  <a:pt x="1345" y="80"/>
                </a:lnTo>
                <a:lnTo>
                  <a:pt x="1346" y="81"/>
                </a:lnTo>
                <a:lnTo>
                  <a:pt x="1347" y="82"/>
                </a:lnTo>
                <a:lnTo>
                  <a:pt x="1349" y="82"/>
                </a:lnTo>
                <a:lnTo>
                  <a:pt x="1350" y="84"/>
                </a:lnTo>
                <a:lnTo>
                  <a:pt x="1351" y="84"/>
                </a:lnTo>
                <a:lnTo>
                  <a:pt x="1350" y="85"/>
                </a:lnTo>
                <a:lnTo>
                  <a:pt x="1350" y="86"/>
                </a:lnTo>
                <a:lnTo>
                  <a:pt x="1351" y="86"/>
                </a:lnTo>
                <a:lnTo>
                  <a:pt x="1352" y="86"/>
                </a:lnTo>
                <a:lnTo>
                  <a:pt x="1352" y="87"/>
                </a:lnTo>
                <a:lnTo>
                  <a:pt x="1353" y="87"/>
                </a:lnTo>
                <a:lnTo>
                  <a:pt x="1355" y="87"/>
                </a:lnTo>
                <a:lnTo>
                  <a:pt x="1355" y="88"/>
                </a:lnTo>
                <a:lnTo>
                  <a:pt x="1356" y="88"/>
                </a:lnTo>
                <a:lnTo>
                  <a:pt x="1358" y="88"/>
                </a:lnTo>
                <a:lnTo>
                  <a:pt x="1359" y="87"/>
                </a:lnTo>
                <a:lnTo>
                  <a:pt x="1360" y="87"/>
                </a:lnTo>
                <a:lnTo>
                  <a:pt x="1361" y="87"/>
                </a:lnTo>
                <a:lnTo>
                  <a:pt x="1360" y="87"/>
                </a:lnTo>
                <a:lnTo>
                  <a:pt x="1360" y="88"/>
                </a:lnTo>
                <a:lnTo>
                  <a:pt x="1360" y="89"/>
                </a:lnTo>
                <a:lnTo>
                  <a:pt x="1360" y="90"/>
                </a:lnTo>
                <a:lnTo>
                  <a:pt x="1361" y="89"/>
                </a:lnTo>
                <a:lnTo>
                  <a:pt x="1362" y="89"/>
                </a:lnTo>
                <a:lnTo>
                  <a:pt x="1362" y="90"/>
                </a:lnTo>
                <a:lnTo>
                  <a:pt x="1362" y="91"/>
                </a:lnTo>
                <a:lnTo>
                  <a:pt x="1363" y="91"/>
                </a:lnTo>
                <a:lnTo>
                  <a:pt x="1364" y="91"/>
                </a:lnTo>
                <a:lnTo>
                  <a:pt x="1364" y="90"/>
                </a:lnTo>
                <a:lnTo>
                  <a:pt x="1366" y="91"/>
                </a:lnTo>
                <a:lnTo>
                  <a:pt x="1367" y="91"/>
                </a:lnTo>
                <a:lnTo>
                  <a:pt x="1368" y="93"/>
                </a:lnTo>
                <a:lnTo>
                  <a:pt x="1368" y="94"/>
                </a:lnTo>
                <a:lnTo>
                  <a:pt x="1369" y="94"/>
                </a:lnTo>
                <a:lnTo>
                  <a:pt x="1369" y="95"/>
                </a:lnTo>
                <a:lnTo>
                  <a:pt x="1369" y="96"/>
                </a:lnTo>
                <a:lnTo>
                  <a:pt x="1370" y="96"/>
                </a:lnTo>
                <a:lnTo>
                  <a:pt x="1371" y="96"/>
                </a:lnTo>
                <a:lnTo>
                  <a:pt x="1371" y="97"/>
                </a:lnTo>
                <a:lnTo>
                  <a:pt x="1371" y="98"/>
                </a:lnTo>
                <a:lnTo>
                  <a:pt x="1371" y="99"/>
                </a:lnTo>
                <a:lnTo>
                  <a:pt x="1371" y="101"/>
                </a:lnTo>
                <a:lnTo>
                  <a:pt x="1371" y="102"/>
                </a:lnTo>
                <a:lnTo>
                  <a:pt x="1372" y="102"/>
                </a:lnTo>
                <a:lnTo>
                  <a:pt x="1372" y="103"/>
                </a:lnTo>
                <a:lnTo>
                  <a:pt x="1372" y="105"/>
                </a:lnTo>
                <a:lnTo>
                  <a:pt x="1372" y="106"/>
                </a:lnTo>
                <a:lnTo>
                  <a:pt x="1372" y="107"/>
                </a:lnTo>
                <a:lnTo>
                  <a:pt x="1373" y="107"/>
                </a:lnTo>
                <a:lnTo>
                  <a:pt x="1373" y="109"/>
                </a:lnTo>
                <a:lnTo>
                  <a:pt x="1375" y="109"/>
                </a:lnTo>
                <a:lnTo>
                  <a:pt x="1376" y="109"/>
                </a:lnTo>
                <a:lnTo>
                  <a:pt x="1376" y="111"/>
                </a:lnTo>
                <a:lnTo>
                  <a:pt x="1375" y="112"/>
                </a:lnTo>
                <a:lnTo>
                  <a:pt x="1375" y="113"/>
                </a:lnTo>
                <a:lnTo>
                  <a:pt x="1375" y="114"/>
                </a:lnTo>
                <a:lnTo>
                  <a:pt x="1376" y="114"/>
                </a:lnTo>
                <a:lnTo>
                  <a:pt x="1376" y="115"/>
                </a:lnTo>
                <a:lnTo>
                  <a:pt x="1377" y="115"/>
                </a:lnTo>
                <a:lnTo>
                  <a:pt x="1377" y="116"/>
                </a:lnTo>
                <a:lnTo>
                  <a:pt x="1378" y="118"/>
                </a:lnTo>
                <a:lnTo>
                  <a:pt x="1379" y="119"/>
                </a:lnTo>
                <a:lnTo>
                  <a:pt x="1379" y="120"/>
                </a:lnTo>
                <a:lnTo>
                  <a:pt x="1379" y="121"/>
                </a:lnTo>
                <a:lnTo>
                  <a:pt x="1378" y="121"/>
                </a:lnTo>
                <a:lnTo>
                  <a:pt x="1377" y="121"/>
                </a:lnTo>
                <a:lnTo>
                  <a:pt x="1377" y="122"/>
                </a:lnTo>
                <a:lnTo>
                  <a:pt x="1379" y="123"/>
                </a:lnTo>
                <a:lnTo>
                  <a:pt x="1379" y="124"/>
                </a:lnTo>
                <a:lnTo>
                  <a:pt x="1380" y="126"/>
                </a:lnTo>
                <a:lnTo>
                  <a:pt x="1381" y="127"/>
                </a:lnTo>
                <a:lnTo>
                  <a:pt x="1381" y="128"/>
                </a:lnTo>
                <a:lnTo>
                  <a:pt x="1380" y="128"/>
                </a:lnTo>
                <a:lnTo>
                  <a:pt x="1380" y="129"/>
                </a:lnTo>
                <a:lnTo>
                  <a:pt x="1380" y="130"/>
                </a:lnTo>
                <a:lnTo>
                  <a:pt x="1380" y="131"/>
                </a:lnTo>
                <a:lnTo>
                  <a:pt x="1380" y="132"/>
                </a:lnTo>
                <a:lnTo>
                  <a:pt x="1381" y="132"/>
                </a:lnTo>
                <a:lnTo>
                  <a:pt x="1382" y="134"/>
                </a:lnTo>
                <a:lnTo>
                  <a:pt x="1384" y="134"/>
                </a:lnTo>
                <a:lnTo>
                  <a:pt x="1382" y="137"/>
                </a:lnTo>
                <a:lnTo>
                  <a:pt x="1381" y="138"/>
                </a:lnTo>
                <a:lnTo>
                  <a:pt x="1381" y="139"/>
                </a:lnTo>
                <a:lnTo>
                  <a:pt x="1381" y="140"/>
                </a:lnTo>
                <a:lnTo>
                  <a:pt x="1382" y="140"/>
                </a:lnTo>
                <a:lnTo>
                  <a:pt x="1382" y="141"/>
                </a:lnTo>
                <a:lnTo>
                  <a:pt x="1381" y="141"/>
                </a:lnTo>
                <a:lnTo>
                  <a:pt x="1381" y="143"/>
                </a:lnTo>
                <a:lnTo>
                  <a:pt x="1380" y="144"/>
                </a:lnTo>
                <a:lnTo>
                  <a:pt x="1379" y="144"/>
                </a:lnTo>
                <a:lnTo>
                  <a:pt x="1379" y="145"/>
                </a:lnTo>
                <a:lnTo>
                  <a:pt x="1380" y="145"/>
                </a:lnTo>
                <a:lnTo>
                  <a:pt x="1381" y="146"/>
                </a:lnTo>
                <a:lnTo>
                  <a:pt x="1382" y="146"/>
                </a:lnTo>
                <a:lnTo>
                  <a:pt x="1384" y="147"/>
                </a:lnTo>
                <a:lnTo>
                  <a:pt x="1384" y="148"/>
                </a:lnTo>
                <a:lnTo>
                  <a:pt x="1382" y="149"/>
                </a:lnTo>
                <a:lnTo>
                  <a:pt x="1382" y="151"/>
                </a:lnTo>
                <a:lnTo>
                  <a:pt x="1382" y="152"/>
                </a:lnTo>
                <a:lnTo>
                  <a:pt x="1384" y="153"/>
                </a:lnTo>
                <a:lnTo>
                  <a:pt x="1384" y="154"/>
                </a:lnTo>
                <a:lnTo>
                  <a:pt x="1382" y="154"/>
                </a:lnTo>
                <a:lnTo>
                  <a:pt x="1382" y="153"/>
                </a:lnTo>
                <a:lnTo>
                  <a:pt x="1380" y="152"/>
                </a:lnTo>
                <a:lnTo>
                  <a:pt x="1379" y="152"/>
                </a:lnTo>
                <a:lnTo>
                  <a:pt x="1379" y="153"/>
                </a:lnTo>
                <a:lnTo>
                  <a:pt x="1378" y="153"/>
                </a:lnTo>
                <a:lnTo>
                  <a:pt x="1378" y="154"/>
                </a:lnTo>
                <a:lnTo>
                  <a:pt x="1379" y="155"/>
                </a:lnTo>
                <a:lnTo>
                  <a:pt x="1379" y="156"/>
                </a:lnTo>
                <a:lnTo>
                  <a:pt x="1379" y="157"/>
                </a:lnTo>
                <a:lnTo>
                  <a:pt x="1379" y="159"/>
                </a:lnTo>
                <a:lnTo>
                  <a:pt x="1379" y="160"/>
                </a:lnTo>
                <a:lnTo>
                  <a:pt x="1379" y="161"/>
                </a:lnTo>
                <a:lnTo>
                  <a:pt x="1379" y="162"/>
                </a:lnTo>
                <a:lnTo>
                  <a:pt x="1378" y="162"/>
                </a:lnTo>
                <a:lnTo>
                  <a:pt x="1377" y="162"/>
                </a:lnTo>
                <a:lnTo>
                  <a:pt x="1378" y="163"/>
                </a:lnTo>
                <a:lnTo>
                  <a:pt x="1378" y="164"/>
                </a:lnTo>
                <a:lnTo>
                  <a:pt x="1378" y="165"/>
                </a:lnTo>
                <a:lnTo>
                  <a:pt x="1379" y="166"/>
                </a:lnTo>
                <a:lnTo>
                  <a:pt x="1379" y="168"/>
                </a:lnTo>
                <a:lnTo>
                  <a:pt x="1379" y="169"/>
                </a:lnTo>
                <a:lnTo>
                  <a:pt x="1380" y="169"/>
                </a:lnTo>
                <a:lnTo>
                  <a:pt x="1381" y="169"/>
                </a:lnTo>
                <a:lnTo>
                  <a:pt x="1382" y="169"/>
                </a:lnTo>
                <a:lnTo>
                  <a:pt x="1382" y="170"/>
                </a:lnTo>
                <a:lnTo>
                  <a:pt x="1382" y="171"/>
                </a:lnTo>
                <a:lnTo>
                  <a:pt x="1382" y="172"/>
                </a:lnTo>
                <a:lnTo>
                  <a:pt x="1382" y="173"/>
                </a:lnTo>
                <a:lnTo>
                  <a:pt x="1382" y="174"/>
                </a:lnTo>
                <a:lnTo>
                  <a:pt x="1381" y="174"/>
                </a:lnTo>
                <a:lnTo>
                  <a:pt x="1381" y="176"/>
                </a:lnTo>
                <a:lnTo>
                  <a:pt x="1382" y="177"/>
                </a:lnTo>
                <a:lnTo>
                  <a:pt x="1384" y="177"/>
                </a:lnTo>
                <a:lnTo>
                  <a:pt x="1385" y="178"/>
                </a:lnTo>
                <a:lnTo>
                  <a:pt x="1385" y="179"/>
                </a:lnTo>
                <a:lnTo>
                  <a:pt x="1386" y="179"/>
                </a:lnTo>
                <a:lnTo>
                  <a:pt x="1386" y="180"/>
                </a:lnTo>
                <a:lnTo>
                  <a:pt x="1388" y="181"/>
                </a:lnTo>
                <a:lnTo>
                  <a:pt x="1389" y="182"/>
                </a:lnTo>
                <a:lnTo>
                  <a:pt x="1390" y="182"/>
                </a:lnTo>
                <a:lnTo>
                  <a:pt x="1392" y="183"/>
                </a:lnTo>
                <a:lnTo>
                  <a:pt x="1392" y="185"/>
                </a:lnTo>
                <a:lnTo>
                  <a:pt x="1393" y="185"/>
                </a:lnTo>
                <a:lnTo>
                  <a:pt x="1393" y="186"/>
                </a:lnTo>
                <a:lnTo>
                  <a:pt x="1393" y="187"/>
                </a:lnTo>
                <a:lnTo>
                  <a:pt x="1393" y="188"/>
                </a:lnTo>
                <a:lnTo>
                  <a:pt x="1393" y="189"/>
                </a:lnTo>
                <a:lnTo>
                  <a:pt x="1393" y="190"/>
                </a:lnTo>
                <a:lnTo>
                  <a:pt x="1394" y="190"/>
                </a:lnTo>
                <a:lnTo>
                  <a:pt x="1394" y="191"/>
                </a:lnTo>
                <a:lnTo>
                  <a:pt x="1394" y="190"/>
                </a:lnTo>
                <a:lnTo>
                  <a:pt x="1395" y="190"/>
                </a:lnTo>
                <a:lnTo>
                  <a:pt x="1395" y="191"/>
                </a:lnTo>
                <a:lnTo>
                  <a:pt x="1395" y="193"/>
                </a:lnTo>
                <a:lnTo>
                  <a:pt x="1395" y="194"/>
                </a:lnTo>
                <a:lnTo>
                  <a:pt x="1394" y="195"/>
                </a:lnTo>
                <a:lnTo>
                  <a:pt x="1393" y="196"/>
                </a:lnTo>
                <a:lnTo>
                  <a:pt x="1394" y="196"/>
                </a:lnTo>
                <a:lnTo>
                  <a:pt x="1394" y="197"/>
                </a:lnTo>
                <a:lnTo>
                  <a:pt x="1395" y="198"/>
                </a:lnTo>
                <a:lnTo>
                  <a:pt x="1395" y="199"/>
                </a:lnTo>
                <a:lnTo>
                  <a:pt x="1394" y="199"/>
                </a:lnTo>
                <a:lnTo>
                  <a:pt x="1395" y="201"/>
                </a:lnTo>
                <a:lnTo>
                  <a:pt x="1395" y="202"/>
                </a:lnTo>
                <a:lnTo>
                  <a:pt x="1395" y="203"/>
                </a:lnTo>
                <a:lnTo>
                  <a:pt x="1395" y="204"/>
                </a:lnTo>
                <a:lnTo>
                  <a:pt x="1396" y="205"/>
                </a:lnTo>
                <a:lnTo>
                  <a:pt x="1396" y="206"/>
                </a:lnTo>
                <a:lnTo>
                  <a:pt x="1397" y="206"/>
                </a:lnTo>
                <a:lnTo>
                  <a:pt x="1397" y="207"/>
                </a:lnTo>
                <a:lnTo>
                  <a:pt x="1397" y="208"/>
                </a:lnTo>
                <a:lnTo>
                  <a:pt x="1397" y="210"/>
                </a:lnTo>
                <a:lnTo>
                  <a:pt x="1398" y="210"/>
                </a:lnTo>
                <a:lnTo>
                  <a:pt x="1399" y="210"/>
                </a:lnTo>
                <a:lnTo>
                  <a:pt x="1399" y="211"/>
                </a:lnTo>
                <a:lnTo>
                  <a:pt x="1401" y="211"/>
                </a:lnTo>
                <a:lnTo>
                  <a:pt x="1401" y="212"/>
                </a:lnTo>
                <a:lnTo>
                  <a:pt x="1402" y="212"/>
                </a:lnTo>
                <a:lnTo>
                  <a:pt x="1402" y="213"/>
                </a:lnTo>
                <a:lnTo>
                  <a:pt x="1403" y="213"/>
                </a:lnTo>
                <a:lnTo>
                  <a:pt x="1403" y="214"/>
                </a:lnTo>
                <a:lnTo>
                  <a:pt x="1404" y="214"/>
                </a:lnTo>
                <a:lnTo>
                  <a:pt x="1405" y="214"/>
                </a:lnTo>
                <a:lnTo>
                  <a:pt x="1405" y="215"/>
                </a:lnTo>
                <a:lnTo>
                  <a:pt x="1405" y="216"/>
                </a:lnTo>
                <a:lnTo>
                  <a:pt x="1407" y="216"/>
                </a:lnTo>
                <a:lnTo>
                  <a:pt x="1409" y="216"/>
                </a:lnTo>
                <a:lnTo>
                  <a:pt x="1409" y="215"/>
                </a:lnTo>
                <a:lnTo>
                  <a:pt x="1410" y="215"/>
                </a:lnTo>
                <a:lnTo>
                  <a:pt x="1410" y="216"/>
                </a:lnTo>
                <a:lnTo>
                  <a:pt x="1411" y="216"/>
                </a:lnTo>
                <a:lnTo>
                  <a:pt x="1412" y="216"/>
                </a:lnTo>
                <a:lnTo>
                  <a:pt x="1413" y="216"/>
                </a:lnTo>
                <a:lnTo>
                  <a:pt x="1414" y="216"/>
                </a:lnTo>
                <a:lnTo>
                  <a:pt x="1415" y="216"/>
                </a:lnTo>
                <a:lnTo>
                  <a:pt x="1416" y="216"/>
                </a:lnTo>
                <a:lnTo>
                  <a:pt x="1418" y="216"/>
                </a:lnTo>
                <a:lnTo>
                  <a:pt x="1419" y="216"/>
                </a:lnTo>
                <a:lnTo>
                  <a:pt x="1420" y="218"/>
                </a:lnTo>
                <a:lnTo>
                  <a:pt x="1421" y="218"/>
                </a:lnTo>
                <a:lnTo>
                  <a:pt x="1421" y="219"/>
                </a:lnTo>
                <a:lnTo>
                  <a:pt x="1422" y="219"/>
                </a:lnTo>
                <a:lnTo>
                  <a:pt x="1423" y="219"/>
                </a:lnTo>
                <a:lnTo>
                  <a:pt x="1423" y="218"/>
                </a:lnTo>
                <a:lnTo>
                  <a:pt x="1424" y="219"/>
                </a:lnTo>
                <a:lnTo>
                  <a:pt x="1424" y="220"/>
                </a:lnTo>
                <a:lnTo>
                  <a:pt x="1424" y="221"/>
                </a:lnTo>
                <a:lnTo>
                  <a:pt x="1425" y="221"/>
                </a:lnTo>
                <a:lnTo>
                  <a:pt x="1425" y="222"/>
                </a:lnTo>
                <a:lnTo>
                  <a:pt x="1427" y="222"/>
                </a:lnTo>
                <a:lnTo>
                  <a:pt x="1428" y="222"/>
                </a:lnTo>
                <a:lnTo>
                  <a:pt x="1429" y="222"/>
                </a:lnTo>
                <a:lnTo>
                  <a:pt x="1429" y="223"/>
                </a:lnTo>
                <a:lnTo>
                  <a:pt x="1429" y="224"/>
                </a:lnTo>
                <a:lnTo>
                  <a:pt x="1430" y="224"/>
                </a:lnTo>
                <a:lnTo>
                  <a:pt x="1430" y="223"/>
                </a:lnTo>
                <a:lnTo>
                  <a:pt x="1430" y="222"/>
                </a:lnTo>
                <a:lnTo>
                  <a:pt x="1431" y="221"/>
                </a:lnTo>
                <a:lnTo>
                  <a:pt x="1432" y="221"/>
                </a:lnTo>
                <a:lnTo>
                  <a:pt x="1432" y="222"/>
                </a:lnTo>
                <a:lnTo>
                  <a:pt x="1432" y="223"/>
                </a:lnTo>
                <a:lnTo>
                  <a:pt x="1432" y="224"/>
                </a:lnTo>
                <a:lnTo>
                  <a:pt x="1432" y="226"/>
                </a:lnTo>
                <a:lnTo>
                  <a:pt x="1432" y="227"/>
                </a:lnTo>
                <a:lnTo>
                  <a:pt x="1433" y="227"/>
                </a:lnTo>
                <a:lnTo>
                  <a:pt x="1435" y="227"/>
                </a:lnTo>
                <a:lnTo>
                  <a:pt x="1436" y="226"/>
                </a:lnTo>
                <a:lnTo>
                  <a:pt x="1437" y="226"/>
                </a:lnTo>
                <a:lnTo>
                  <a:pt x="1437" y="227"/>
                </a:lnTo>
                <a:lnTo>
                  <a:pt x="1437" y="228"/>
                </a:lnTo>
                <a:lnTo>
                  <a:pt x="1438" y="228"/>
                </a:lnTo>
                <a:lnTo>
                  <a:pt x="1439" y="229"/>
                </a:lnTo>
                <a:lnTo>
                  <a:pt x="1439" y="228"/>
                </a:lnTo>
                <a:lnTo>
                  <a:pt x="1440" y="229"/>
                </a:lnTo>
                <a:lnTo>
                  <a:pt x="1441" y="229"/>
                </a:lnTo>
                <a:lnTo>
                  <a:pt x="1442" y="229"/>
                </a:lnTo>
                <a:lnTo>
                  <a:pt x="1442" y="230"/>
                </a:lnTo>
                <a:lnTo>
                  <a:pt x="1444" y="230"/>
                </a:lnTo>
                <a:lnTo>
                  <a:pt x="1444" y="231"/>
                </a:lnTo>
                <a:lnTo>
                  <a:pt x="1445" y="231"/>
                </a:lnTo>
                <a:lnTo>
                  <a:pt x="1446" y="232"/>
                </a:lnTo>
                <a:lnTo>
                  <a:pt x="1447" y="232"/>
                </a:lnTo>
                <a:lnTo>
                  <a:pt x="1447" y="231"/>
                </a:lnTo>
                <a:lnTo>
                  <a:pt x="1447" y="230"/>
                </a:lnTo>
                <a:lnTo>
                  <a:pt x="1448" y="230"/>
                </a:lnTo>
                <a:lnTo>
                  <a:pt x="1448" y="231"/>
                </a:lnTo>
                <a:lnTo>
                  <a:pt x="1449" y="231"/>
                </a:lnTo>
                <a:lnTo>
                  <a:pt x="1450" y="230"/>
                </a:lnTo>
                <a:lnTo>
                  <a:pt x="1450" y="229"/>
                </a:lnTo>
                <a:lnTo>
                  <a:pt x="1450" y="228"/>
                </a:lnTo>
                <a:lnTo>
                  <a:pt x="1451" y="228"/>
                </a:lnTo>
                <a:lnTo>
                  <a:pt x="1451" y="229"/>
                </a:lnTo>
                <a:lnTo>
                  <a:pt x="1453" y="229"/>
                </a:lnTo>
                <a:lnTo>
                  <a:pt x="1453" y="230"/>
                </a:lnTo>
                <a:lnTo>
                  <a:pt x="1453" y="231"/>
                </a:lnTo>
                <a:lnTo>
                  <a:pt x="1454" y="231"/>
                </a:lnTo>
                <a:lnTo>
                  <a:pt x="1454" y="232"/>
                </a:lnTo>
                <a:lnTo>
                  <a:pt x="1455" y="232"/>
                </a:lnTo>
                <a:lnTo>
                  <a:pt x="1455" y="231"/>
                </a:lnTo>
                <a:lnTo>
                  <a:pt x="1457" y="230"/>
                </a:lnTo>
                <a:lnTo>
                  <a:pt x="1458" y="230"/>
                </a:lnTo>
                <a:lnTo>
                  <a:pt x="1458" y="229"/>
                </a:lnTo>
                <a:lnTo>
                  <a:pt x="1459" y="230"/>
                </a:lnTo>
                <a:lnTo>
                  <a:pt x="1461" y="229"/>
                </a:lnTo>
                <a:lnTo>
                  <a:pt x="1461" y="228"/>
                </a:lnTo>
                <a:lnTo>
                  <a:pt x="1462" y="228"/>
                </a:lnTo>
                <a:lnTo>
                  <a:pt x="1463" y="228"/>
                </a:lnTo>
                <a:lnTo>
                  <a:pt x="1463" y="229"/>
                </a:lnTo>
                <a:lnTo>
                  <a:pt x="1464" y="229"/>
                </a:lnTo>
                <a:lnTo>
                  <a:pt x="1465" y="229"/>
                </a:lnTo>
                <a:lnTo>
                  <a:pt x="1466" y="229"/>
                </a:lnTo>
                <a:lnTo>
                  <a:pt x="1466" y="230"/>
                </a:lnTo>
                <a:lnTo>
                  <a:pt x="1466" y="231"/>
                </a:lnTo>
                <a:lnTo>
                  <a:pt x="1467" y="231"/>
                </a:lnTo>
                <a:lnTo>
                  <a:pt x="1468" y="231"/>
                </a:lnTo>
                <a:lnTo>
                  <a:pt x="1470" y="231"/>
                </a:lnTo>
                <a:lnTo>
                  <a:pt x="1471" y="231"/>
                </a:lnTo>
                <a:lnTo>
                  <a:pt x="1472" y="230"/>
                </a:lnTo>
                <a:lnTo>
                  <a:pt x="1472" y="229"/>
                </a:lnTo>
                <a:lnTo>
                  <a:pt x="1472" y="228"/>
                </a:lnTo>
                <a:lnTo>
                  <a:pt x="1471" y="228"/>
                </a:lnTo>
                <a:lnTo>
                  <a:pt x="1471" y="227"/>
                </a:lnTo>
                <a:lnTo>
                  <a:pt x="1471" y="226"/>
                </a:lnTo>
                <a:lnTo>
                  <a:pt x="1472" y="226"/>
                </a:lnTo>
                <a:lnTo>
                  <a:pt x="1472" y="227"/>
                </a:lnTo>
                <a:lnTo>
                  <a:pt x="1473" y="227"/>
                </a:lnTo>
                <a:lnTo>
                  <a:pt x="1473" y="226"/>
                </a:lnTo>
                <a:lnTo>
                  <a:pt x="1474" y="226"/>
                </a:lnTo>
                <a:lnTo>
                  <a:pt x="1475" y="226"/>
                </a:lnTo>
                <a:lnTo>
                  <a:pt x="1476" y="226"/>
                </a:lnTo>
                <a:lnTo>
                  <a:pt x="1476" y="227"/>
                </a:lnTo>
                <a:lnTo>
                  <a:pt x="1476" y="228"/>
                </a:lnTo>
                <a:lnTo>
                  <a:pt x="1476" y="229"/>
                </a:lnTo>
                <a:lnTo>
                  <a:pt x="1478" y="229"/>
                </a:lnTo>
                <a:lnTo>
                  <a:pt x="1479" y="229"/>
                </a:lnTo>
                <a:lnTo>
                  <a:pt x="1479" y="228"/>
                </a:lnTo>
                <a:lnTo>
                  <a:pt x="1480" y="228"/>
                </a:lnTo>
                <a:lnTo>
                  <a:pt x="1480" y="227"/>
                </a:lnTo>
                <a:lnTo>
                  <a:pt x="1480" y="226"/>
                </a:lnTo>
                <a:lnTo>
                  <a:pt x="1481" y="226"/>
                </a:lnTo>
                <a:lnTo>
                  <a:pt x="1482" y="226"/>
                </a:lnTo>
                <a:lnTo>
                  <a:pt x="1483" y="226"/>
                </a:lnTo>
                <a:lnTo>
                  <a:pt x="1484" y="226"/>
                </a:lnTo>
                <a:lnTo>
                  <a:pt x="1485" y="224"/>
                </a:lnTo>
                <a:lnTo>
                  <a:pt x="1487" y="224"/>
                </a:lnTo>
                <a:lnTo>
                  <a:pt x="1488" y="224"/>
                </a:lnTo>
                <a:lnTo>
                  <a:pt x="1489" y="224"/>
                </a:lnTo>
                <a:lnTo>
                  <a:pt x="1490" y="224"/>
                </a:lnTo>
                <a:lnTo>
                  <a:pt x="1490" y="226"/>
                </a:lnTo>
                <a:lnTo>
                  <a:pt x="1491" y="226"/>
                </a:lnTo>
                <a:lnTo>
                  <a:pt x="1492" y="226"/>
                </a:lnTo>
                <a:lnTo>
                  <a:pt x="1493" y="226"/>
                </a:lnTo>
                <a:lnTo>
                  <a:pt x="1493" y="227"/>
                </a:lnTo>
                <a:lnTo>
                  <a:pt x="1493" y="228"/>
                </a:lnTo>
                <a:lnTo>
                  <a:pt x="1494" y="228"/>
                </a:lnTo>
                <a:lnTo>
                  <a:pt x="1496" y="227"/>
                </a:lnTo>
                <a:lnTo>
                  <a:pt x="1497" y="227"/>
                </a:lnTo>
                <a:lnTo>
                  <a:pt x="1498" y="228"/>
                </a:lnTo>
                <a:lnTo>
                  <a:pt x="1498" y="227"/>
                </a:lnTo>
                <a:lnTo>
                  <a:pt x="1499" y="227"/>
                </a:lnTo>
                <a:lnTo>
                  <a:pt x="1500" y="226"/>
                </a:lnTo>
                <a:lnTo>
                  <a:pt x="1502" y="226"/>
                </a:lnTo>
                <a:lnTo>
                  <a:pt x="1502" y="227"/>
                </a:lnTo>
                <a:lnTo>
                  <a:pt x="1504" y="228"/>
                </a:lnTo>
                <a:lnTo>
                  <a:pt x="1504" y="229"/>
                </a:lnTo>
                <a:lnTo>
                  <a:pt x="1505" y="229"/>
                </a:lnTo>
                <a:lnTo>
                  <a:pt x="1506" y="228"/>
                </a:lnTo>
                <a:lnTo>
                  <a:pt x="1508" y="228"/>
                </a:lnTo>
                <a:lnTo>
                  <a:pt x="1509" y="227"/>
                </a:lnTo>
                <a:lnTo>
                  <a:pt x="1509" y="226"/>
                </a:lnTo>
                <a:lnTo>
                  <a:pt x="1509" y="223"/>
                </a:lnTo>
                <a:lnTo>
                  <a:pt x="1509" y="222"/>
                </a:lnTo>
                <a:lnTo>
                  <a:pt x="1509" y="221"/>
                </a:lnTo>
                <a:lnTo>
                  <a:pt x="1510" y="221"/>
                </a:lnTo>
                <a:lnTo>
                  <a:pt x="1511" y="221"/>
                </a:lnTo>
                <a:lnTo>
                  <a:pt x="1513" y="220"/>
                </a:lnTo>
                <a:lnTo>
                  <a:pt x="1514" y="219"/>
                </a:lnTo>
                <a:lnTo>
                  <a:pt x="1514" y="218"/>
                </a:lnTo>
                <a:lnTo>
                  <a:pt x="1514" y="215"/>
                </a:lnTo>
                <a:lnTo>
                  <a:pt x="1515" y="215"/>
                </a:lnTo>
                <a:lnTo>
                  <a:pt x="1516" y="214"/>
                </a:lnTo>
                <a:lnTo>
                  <a:pt x="1519" y="213"/>
                </a:lnTo>
                <a:lnTo>
                  <a:pt x="1520" y="212"/>
                </a:lnTo>
                <a:lnTo>
                  <a:pt x="1523" y="212"/>
                </a:lnTo>
                <a:lnTo>
                  <a:pt x="1524" y="211"/>
                </a:lnTo>
                <a:lnTo>
                  <a:pt x="1527" y="210"/>
                </a:lnTo>
                <a:lnTo>
                  <a:pt x="1528" y="210"/>
                </a:lnTo>
                <a:lnTo>
                  <a:pt x="1528" y="211"/>
                </a:lnTo>
                <a:lnTo>
                  <a:pt x="1530" y="211"/>
                </a:lnTo>
                <a:lnTo>
                  <a:pt x="1531" y="211"/>
                </a:lnTo>
                <a:lnTo>
                  <a:pt x="1534" y="210"/>
                </a:lnTo>
                <a:lnTo>
                  <a:pt x="1535" y="211"/>
                </a:lnTo>
                <a:lnTo>
                  <a:pt x="1537" y="210"/>
                </a:lnTo>
                <a:lnTo>
                  <a:pt x="1539" y="210"/>
                </a:lnTo>
                <a:lnTo>
                  <a:pt x="1541" y="211"/>
                </a:lnTo>
                <a:lnTo>
                  <a:pt x="1542" y="212"/>
                </a:lnTo>
                <a:lnTo>
                  <a:pt x="1543" y="212"/>
                </a:lnTo>
                <a:lnTo>
                  <a:pt x="1544" y="212"/>
                </a:lnTo>
                <a:lnTo>
                  <a:pt x="1549" y="211"/>
                </a:lnTo>
                <a:lnTo>
                  <a:pt x="1550" y="210"/>
                </a:lnTo>
                <a:lnTo>
                  <a:pt x="1551" y="210"/>
                </a:lnTo>
                <a:lnTo>
                  <a:pt x="1552" y="210"/>
                </a:lnTo>
                <a:lnTo>
                  <a:pt x="1552" y="207"/>
                </a:lnTo>
                <a:lnTo>
                  <a:pt x="1554" y="207"/>
                </a:lnTo>
                <a:lnTo>
                  <a:pt x="1557" y="210"/>
                </a:lnTo>
                <a:lnTo>
                  <a:pt x="1558" y="208"/>
                </a:lnTo>
                <a:lnTo>
                  <a:pt x="1559" y="208"/>
                </a:lnTo>
                <a:lnTo>
                  <a:pt x="1559" y="207"/>
                </a:lnTo>
                <a:lnTo>
                  <a:pt x="1560" y="207"/>
                </a:lnTo>
                <a:lnTo>
                  <a:pt x="1560" y="206"/>
                </a:lnTo>
                <a:lnTo>
                  <a:pt x="1561" y="205"/>
                </a:lnTo>
                <a:lnTo>
                  <a:pt x="1561" y="203"/>
                </a:lnTo>
                <a:lnTo>
                  <a:pt x="1561" y="202"/>
                </a:lnTo>
                <a:lnTo>
                  <a:pt x="1562" y="199"/>
                </a:lnTo>
                <a:lnTo>
                  <a:pt x="1563" y="199"/>
                </a:lnTo>
                <a:lnTo>
                  <a:pt x="1563" y="198"/>
                </a:lnTo>
                <a:lnTo>
                  <a:pt x="1567" y="197"/>
                </a:lnTo>
                <a:lnTo>
                  <a:pt x="1570" y="196"/>
                </a:lnTo>
                <a:lnTo>
                  <a:pt x="1573" y="196"/>
                </a:lnTo>
                <a:lnTo>
                  <a:pt x="1575" y="196"/>
                </a:lnTo>
                <a:lnTo>
                  <a:pt x="1577" y="195"/>
                </a:lnTo>
                <a:lnTo>
                  <a:pt x="1578" y="196"/>
                </a:lnTo>
                <a:lnTo>
                  <a:pt x="1579" y="196"/>
                </a:lnTo>
                <a:lnTo>
                  <a:pt x="1580" y="196"/>
                </a:lnTo>
                <a:lnTo>
                  <a:pt x="1582" y="195"/>
                </a:lnTo>
                <a:lnTo>
                  <a:pt x="1584" y="194"/>
                </a:lnTo>
                <a:lnTo>
                  <a:pt x="1586" y="193"/>
                </a:lnTo>
                <a:lnTo>
                  <a:pt x="1587" y="191"/>
                </a:lnTo>
                <a:lnTo>
                  <a:pt x="1588" y="190"/>
                </a:lnTo>
                <a:lnTo>
                  <a:pt x="1590" y="190"/>
                </a:lnTo>
                <a:lnTo>
                  <a:pt x="1591" y="190"/>
                </a:lnTo>
                <a:lnTo>
                  <a:pt x="1592" y="189"/>
                </a:lnTo>
                <a:lnTo>
                  <a:pt x="1595" y="189"/>
                </a:lnTo>
                <a:lnTo>
                  <a:pt x="1596" y="190"/>
                </a:lnTo>
                <a:lnTo>
                  <a:pt x="1597" y="191"/>
                </a:lnTo>
                <a:lnTo>
                  <a:pt x="1597" y="193"/>
                </a:lnTo>
                <a:lnTo>
                  <a:pt x="1599" y="194"/>
                </a:lnTo>
                <a:lnTo>
                  <a:pt x="1599" y="197"/>
                </a:lnTo>
                <a:lnTo>
                  <a:pt x="1600" y="199"/>
                </a:lnTo>
                <a:lnTo>
                  <a:pt x="1600" y="202"/>
                </a:lnTo>
                <a:lnTo>
                  <a:pt x="1600" y="206"/>
                </a:lnTo>
                <a:lnTo>
                  <a:pt x="1601" y="208"/>
                </a:lnTo>
                <a:lnTo>
                  <a:pt x="1602" y="210"/>
                </a:lnTo>
                <a:lnTo>
                  <a:pt x="1603" y="210"/>
                </a:lnTo>
                <a:lnTo>
                  <a:pt x="1605" y="211"/>
                </a:lnTo>
                <a:lnTo>
                  <a:pt x="1605" y="212"/>
                </a:lnTo>
                <a:lnTo>
                  <a:pt x="1606" y="213"/>
                </a:lnTo>
                <a:lnTo>
                  <a:pt x="1608" y="213"/>
                </a:lnTo>
                <a:lnTo>
                  <a:pt x="1609" y="213"/>
                </a:lnTo>
                <a:lnTo>
                  <a:pt x="1611" y="213"/>
                </a:lnTo>
                <a:lnTo>
                  <a:pt x="1612" y="213"/>
                </a:lnTo>
                <a:lnTo>
                  <a:pt x="1612" y="214"/>
                </a:lnTo>
                <a:lnTo>
                  <a:pt x="1612" y="216"/>
                </a:lnTo>
                <a:lnTo>
                  <a:pt x="1612" y="218"/>
                </a:lnTo>
                <a:lnTo>
                  <a:pt x="1612" y="221"/>
                </a:lnTo>
                <a:lnTo>
                  <a:pt x="1612" y="222"/>
                </a:lnTo>
                <a:lnTo>
                  <a:pt x="1612" y="223"/>
                </a:lnTo>
                <a:lnTo>
                  <a:pt x="1612" y="226"/>
                </a:lnTo>
                <a:lnTo>
                  <a:pt x="1612" y="227"/>
                </a:lnTo>
                <a:lnTo>
                  <a:pt x="1612" y="228"/>
                </a:lnTo>
                <a:lnTo>
                  <a:pt x="1613" y="228"/>
                </a:lnTo>
                <a:lnTo>
                  <a:pt x="1614" y="230"/>
                </a:lnTo>
                <a:lnTo>
                  <a:pt x="1617" y="231"/>
                </a:lnTo>
                <a:lnTo>
                  <a:pt x="1620" y="232"/>
                </a:lnTo>
                <a:lnTo>
                  <a:pt x="1620" y="233"/>
                </a:lnTo>
                <a:lnTo>
                  <a:pt x="1622" y="235"/>
                </a:lnTo>
                <a:lnTo>
                  <a:pt x="1626" y="238"/>
                </a:lnTo>
                <a:lnTo>
                  <a:pt x="1627" y="239"/>
                </a:lnTo>
                <a:lnTo>
                  <a:pt x="1629" y="240"/>
                </a:lnTo>
                <a:lnTo>
                  <a:pt x="1632" y="240"/>
                </a:lnTo>
                <a:lnTo>
                  <a:pt x="1634" y="240"/>
                </a:lnTo>
                <a:lnTo>
                  <a:pt x="1634" y="241"/>
                </a:lnTo>
                <a:lnTo>
                  <a:pt x="1634" y="243"/>
                </a:lnTo>
                <a:lnTo>
                  <a:pt x="1634" y="244"/>
                </a:lnTo>
                <a:lnTo>
                  <a:pt x="1632" y="245"/>
                </a:lnTo>
                <a:lnTo>
                  <a:pt x="1632" y="246"/>
                </a:lnTo>
                <a:lnTo>
                  <a:pt x="1634" y="245"/>
                </a:lnTo>
                <a:lnTo>
                  <a:pt x="1635" y="245"/>
                </a:lnTo>
                <a:lnTo>
                  <a:pt x="1636" y="245"/>
                </a:lnTo>
                <a:lnTo>
                  <a:pt x="1637" y="246"/>
                </a:lnTo>
                <a:lnTo>
                  <a:pt x="1636" y="247"/>
                </a:lnTo>
                <a:lnTo>
                  <a:pt x="1637" y="248"/>
                </a:lnTo>
                <a:lnTo>
                  <a:pt x="1637" y="250"/>
                </a:lnTo>
                <a:lnTo>
                  <a:pt x="1635" y="253"/>
                </a:lnTo>
                <a:lnTo>
                  <a:pt x="1634" y="254"/>
                </a:lnTo>
                <a:lnTo>
                  <a:pt x="1632" y="255"/>
                </a:lnTo>
                <a:lnTo>
                  <a:pt x="1630" y="257"/>
                </a:lnTo>
                <a:lnTo>
                  <a:pt x="1630" y="258"/>
                </a:lnTo>
                <a:lnTo>
                  <a:pt x="1630" y="260"/>
                </a:lnTo>
                <a:lnTo>
                  <a:pt x="1630" y="261"/>
                </a:lnTo>
                <a:lnTo>
                  <a:pt x="1631" y="261"/>
                </a:lnTo>
                <a:lnTo>
                  <a:pt x="1635" y="262"/>
                </a:lnTo>
                <a:lnTo>
                  <a:pt x="1636" y="262"/>
                </a:lnTo>
                <a:lnTo>
                  <a:pt x="1637" y="263"/>
                </a:lnTo>
                <a:lnTo>
                  <a:pt x="1637" y="264"/>
                </a:lnTo>
                <a:lnTo>
                  <a:pt x="1637" y="265"/>
                </a:lnTo>
                <a:lnTo>
                  <a:pt x="1638" y="266"/>
                </a:lnTo>
                <a:lnTo>
                  <a:pt x="1638" y="268"/>
                </a:lnTo>
                <a:lnTo>
                  <a:pt x="1638" y="269"/>
                </a:lnTo>
                <a:lnTo>
                  <a:pt x="1639" y="269"/>
                </a:lnTo>
                <a:lnTo>
                  <a:pt x="1640" y="269"/>
                </a:lnTo>
                <a:lnTo>
                  <a:pt x="1644" y="269"/>
                </a:lnTo>
                <a:lnTo>
                  <a:pt x="1646" y="268"/>
                </a:lnTo>
                <a:lnTo>
                  <a:pt x="1651" y="270"/>
                </a:lnTo>
                <a:lnTo>
                  <a:pt x="1652" y="271"/>
                </a:lnTo>
                <a:lnTo>
                  <a:pt x="1653" y="271"/>
                </a:lnTo>
                <a:lnTo>
                  <a:pt x="1655" y="272"/>
                </a:lnTo>
                <a:lnTo>
                  <a:pt x="1659" y="272"/>
                </a:lnTo>
                <a:lnTo>
                  <a:pt x="1661" y="272"/>
                </a:lnTo>
                <a:lnTo>
                  <a:pt x="1662" y="272"/>
                </a:lnTo>
                <a:lnTo>
                  <a:pt x="1664" y="274"/>
                </a:lnTo>
                <a:lnTo>
                  <a:pt x="1668" y="277"/>
                </a:lnTo>
                <a:lnTo>
                  <a:pt x="1669" y="278"/>
                </a:lnTo>
                <a:lnTo>
                  <a:pt x="1670" y="281"/>
                </a:lnTo>
                <a:lnTo>
                  <a:pt x="1670" y="283"/>
                </a:lnTo>
                <a:lnTo>
                  <a:pt x="1671" y="286"/>
                </a:lnTo>
                <a:lnTo>
                  <a:pt x="1672" y="289"/>
                </a:lnTo>
                <a:lnTo>
                  <a:pt x="1673" y="293"/>
                </a:lnTo>
                <a:lnTo>
                  <a:pt x="1673" y="294"/>
                </a:lnTo>
                <a:lnTo>
                  <a:pt x="1674" y="294"/>
                </a:lnTo>
                <a:lnTo>
                  <a:pt x="1675" y="294"/>
                </a:lnTo>
                <a:lnTo>
                  <a:pt x="1678" y="295"/>
                </a:lnTo>
                <a:lnTo>
                  <a:pt x="1681" y="298"/>
                </a:lnTo>
                <a:lnTo>
                  <a:pt x="1682" y="299"/>
                </a:lnTo>
                <a:lnTo>
                  <a:pt x="1683" y="299"/>
                </a:lnTo>
                <a:lnTo>
                  <a:pt x="1685" y="299"/>
                </a:lnTo>
                <a:lnTo>
                  <a:pt x="1690" y="302"/>
                </a:lnTo>
                <a:lnTo>
                  <a:pt x="1691" y="302"/>
                </a:lnTo>
                <a:lnTo>
                  <a:pt x="1692" y="303"/>
                </a:lnTo>
                <a:lnTo>
                  <a:pt x="1694" y="303"/>
                </a:lnTo>
                <a:lnTo>
                  <a:pt x="1695" y="303"/>
                </a:lnTo>
                <a:lnTo>
                  <a:pt x="1696" y="303"/>
                </a:lnTo>
                <a:lnTo>
                  <a:pt x="1696" y="302"/>
                </a:lnTo>
                <a:lnTo>
                  <a:pt x="1697" y="302"/>
                </a:lnTo>
                <a:lnTo>
                  <a:pt x="1697" y="299"/>
                </a:lnTo>
                <a:lnTo>
                  <a:pt x="1698" y="296"/>
                </a:lnTo>
                <a:lnTo>
                  <a:pt x="1699" y="295"/>
                </a:lnTo>
                <a:lnTo>
                  <a:pt x="1701" y="295"/>
                </a:lnTo>
                <a:lnTo>
                  <a:pt x="1703" y="295"/>
                </a:lnTo>
                <a:lnTo>
                  <a:pt x="1706" y="296"/>
                </a:lnTo>
                <a:lnTo>
                  <a:pt x="1708" y="296"/>
                </a:lnTo>
                <a:lnTo>
                  <a:pt x="1709" y="296"/>
                </a:lnTo>
                <a:lnTo>
                  <a:pt x="1711" y="295"/>
                </a:lnTo>
                <a:lnTo>
                  <a:pt x="1713" y="294"/>
                </a:lnTo>
                <a:lnTo>
                  <a:pt x="1713" y="293"/>
                </a:lnTo>
                <a:lnTo>
                  <a:pt x="1714" y="290"/>
                </a:lnTo>
                <a:lnTo>
                  <a:pt x="1713" y="287"/>
                </a:lnTo>
                <a:lnTo>
                  <a:pt x="1713" y="286"/>
                </a:lnTo>
                <a:lnTo>
                  <a:pt x="1714" y="286"/>
                </a:lnTo>
                <a:lnTo>
                  <a:pt x="1716" y="285"/>
                </a:lnTo>
                <a:lnTo>
                  <a:pt x="1717" y="285"/>
                </a:lnTo>
                <a:lnTo>
                  <a:pt x="1720" y="287"/>
                </a:lnTo>
                <a:lnTo>
                  <a:pt x="1721" y="288"/>
                </a:lnTo>
                <a:lnTo>
                  <a:pt x="1723" y="288"/>
                </a:lnTo>
                <a:lnTo>
                  <a:pt x="1726" y="287"/>
                </a:lnTo>
                <a:lnTo>
                  <a:pt x="1729" y="287"/>
                </a:lnTo>
                <a:lnTo>
                  <a:pt x="1730" y="287"/>
                </a:lnTo>
                <a:lnTo>
                  <a:pt x="1732" y="288"/>
                </a:lnTo>
                <a:lnTo>
                  <a:pt x="1737" y="291"/>
                </a:lnTo>
                <a:lnTo>
                  <a:pt x="1738" y="291"/>
                </a:lnTo>
                <a:lnTo>
                  <a:pt x="1740" y="291"/>
                </a:lnTo>
                <a:lnTo>
                  <a:pt x="1741" y="291"/>
                </a:lnTo>
                <a:lnTo>
                  <a:pt x="1742" y="290"/>
                </a:lnTo>
                <a:lnTo>
                  <a:pt x="1743" y="290"/>
                </a:lnTo>
                <a:lnTo>
                  <a:pt x="1744" y="291"/>
                </a:lnTo>
                <a:lnTo>
                  <a:pt x="1744" y="293"/>
                </a:lnTo>
                <a:lnTo>
                  <a:pt x="1746" y="296"/>
                </a:lnTo>
                <a:lnTo>
                  <a:pt x="1744" y="299"/>
                </a:lnTo>
                <a:lnTo>
                  <a:pt x="1744" y="300"/>
                </a:lnTo>
                <a:lnTo>
                  <a:pt x="1746" y="307"/>
                </a:lnTo>
                <a:lnTo>
                  <a:pt x="1746" y="310"/>
                </a:lnTo>
                <a:lnTo>
                  <a:pt x="1747" y="312"/>
                </a:lnTo>
                <a:lnTo>
                  <a:pt x="1748" y="313"/>
                </a:lnTo>
                <a:lnTo>
                  <a:pt x="1748" y="314"/>
                </a:lnTo>
                <a:lnTo>
                  <a:pt x="1750" y="315"/>
                </a:lnTo>
                <a:lnTo>
                  <a:pt x="1752" y="316"/>
                </a:lnTo>
                <a:lnTo>
                  <a:pt x="1755" y="319"/>
                </a:lnTo>
                <a:lnTo>
                  <a:pt x="1758" y="320"/>
                </a:lnTo>
                <a:lnTo>
                  <a:pt x="1759" y="320"/>
                </a:lnTo>
                <a:lnTo>
                  <a:pt x="1761" y="320"/>
                </a:lnTo>
                <a:lnTo>
                  <a:pt x="1765" y="320"/>
                </a:lnTo>
                <a:lnTo>
                  <a:pt x="1767" y="320"/>
                </a:lnTo>
                <a:lnTo>
                  <a:pt x="1767" y="321"/>
                </a:lnTo>
                <a:lnTo>
                  <a:pt x="1769" y="322"/>
                </a:lnTo>
                <a:lnTo>
                  <a:pt x="1769" y="323"/>
                </a:lnTo>
                <a:lnTo>
                  <a:pt x="1771" y="324"/>
                </a:lnTo>
                <a:lnTo>
                  <a:pt x="1772" y="324"/>
                </a:lnTo>
                <a:lnTo>
                  <a:pt x="1774" y="323"/>
                </a:lnTo>
                <a:lnTo>
                  <a:pt x="1775" y="322"/>
                </a:lnTo>
                <a:lnTo>
                  <a:pt x="1776" y="321"/>
                </a:lnTo>
                <a:lnTo>
                  <a:pt x="1777" y="320"/>
                </a:lnTo>
                <a:lnTo>
                  <a:pt x="1780" y="319"/>
                </a:lnTo>
                <a:lnTo>
                  <a:pt x="1781" y="318"/>
                </a:lnTo>
                <a:lnTo>
                  <a:pt x="1783" y="319"/>
                </a:lnTo>
                <a:lnTo>
                  <a:pt x="1784" y="319"/>
                </a:lnTo>
                <a:lnTo>
                  <a:pt x="1785" y="321"/>
                </a:lnTo>
                <a:lnTo>
                  <a:pt x="1787" y="323"/>
                </a:lnTo>
                <a:lnTo>
                  <a:pt x="1789" y="324"/>
                </a:lnTo>
                <a:lnTo>
                  <a:pt x="1790" y="324"/>
                </a:lnTo>
                <a:lnTo>
                  <a:pt x="1791" y="324"/>
                </a:lnTo>
                <a:lnTo>
                  <a:pt x="1795" y="322"/>
                </a:lnTo>
                <a:lnTo>
                  <a:pt x="1798" y="322"/>
                </a:lnTo>
                <a:lnTo>
                  <a:pt x="1799" y="322"/>
                </a:lnTo>
                <a:lnTo>
                  <a:pt x="1801" y="322"/>
                </a:lnTo>
                <a:lnTo>
                  <a:pt x="1803" y="323"/>
                </a:lnTo>
                <a:lnTo>
                  <a:pt x="1804" y="324"/>
                </a:lnTo>
                <a:lnTo>
                  <a:pt x="1807" y="325"/>
                </a:lnTo>
                <a:lnTo>
                  <a:pt x="1809" y="325"/>
                </a:lnTo>
                <a:lnTo>
                  <a:pt x="1813" y="324"/>
                </a:lnTo>
                <a:lnTo>
                  <a:pt x="1816" y="324"/>
                </a:lnTo>
                <a:lnTo>
                  <a:pt x="1817" y="324"/>
                </a:lnTo>
                <a:lnTo>
                  <a:pt x="1818" y="324"/>
                </a:lnTo>
                <a:lnTo>
                  <a:pt x="1818" y="325"/>
                </a:lnTo>
                <a:lnTo>
                  <a:pt x="1819" y="325"/>
                </a:lnTo>
                <a:lnTo>
                  <a:pt x="1819" y="327"/>
                </a:lnTo>
                <a:lnTo>
                  <a:pt x="1819" y="330"/>
                </a:lnTo>
                <a:lnTo>
                  <a:pt x="1818" y="332"/>
                </a:lnTo>
                <a:lnTo>
                  <a:pt x="1818" y="333"/>
                </a:lnTo>
                <a:lnTo>
                  <a:pt x="1819" y="335"/>
                </a:lnTo>
                <a:lnTo>
                  <a:pt x="1819" y="336"/>
                </a:lnTo>
                <a:lnTo>
                  <a:pt x="1820" y="336"/>
                </a:lnTo>
                <a:lnTo>
                  <a:pt x="1823" y="337"/>
                </a:lnTo>
                <a:lnTo>
                  <a:pt x="1824" y="337"/>
                </a:lnTo>
                <a:lnTo>
                  <a:pt x="1827" y="337"/>
                </a:lnTo>
                <a:lnTo>
                  <a:pt x="1829" y="338"/>
                </a:lnTo>
                <a:lnTo>
                  <a:pt x="1832" y="340"/>
                </a:lnTo>
                <a:lnTo>
                  <a:pt x="1833" y="341"/>
                </a:lnTo>
                <a:lnTo>
                  <a:pt x="1834" y="342"/>
                </a:lnTo>
                <a:lnTo>
                  <a:pt x="1835" y="345"/>
                </a:lnTo>
                <a:lnTo>
                  <a:pt x="1836" y="348"/>
                </a:lnTo>
                <a:lnTo>
                  <a:pt x="1837" y="350"/>
                </a:lnTo>
                <a:lnTo>
                  <a:pt x="1837" y="353"/>
                </a:lnTo>
                <a:lnTo>
                  <a:pt x="1838" y="354"/>
                </a:lnTo>
                <a:lnTo>
                  <a:pt x="1840" y="355"/>
                </a:lnTo>
                <a:lnTo>
                  <a:pt x="1842" y="356"/>
                </a:lnTo>
                <a:lnTo>
                  <a:pt x="1844" y="357"/>
                </a:lnTo>
                <a:lnTo>
                  <a:pt x="1846" y="358"/>
                </a:lnTo>
                <a:lnTo>
                  <a:pt x="1849" y="358"/>
                </a:lnTo>
                <a:lnTo>
                  <a:pt x="1851" y="360"/>
                </a:lnTo>
                <a:lnTo>
                  <a:pt x="1852" y="361"/>
                </a:lnTo>
                <a:lnTo>
                  <a:pt x="1853" y="363"/>
                </a:lnTo>
                <a:lnTo>
                  <a:pt x="1853" y="364"/>
                </a:lnTo>
                <a:lnTo>
                  <a:pt x="1853" y="365"/>
                </a:lnTo>
                <a:lnTo>
                  <a:pt x="1854" y="367"/>
                </a:lnTo>
                <a:lnTo>
                  <a:pt x="1854" y="369"/>
                </a:lnTo>
                <a:lnTo>
                  <a:pt x="1855" y="370"/>
                </a:lnTo>
                <a:lnTo>
                  <a:pt x="1855" y="371"/>
                </a:lnTo>
                <a:lnTo>
                  <a:pt x="1856" y="371"/>
                </a:lnTo>
                <a:lnTo>
                  <a:pt x="1858" y="372"/>
                </a:lnTo>
                <a:lnTo>
                  <a:pt x="1860" y="372"/>
                </a:lnTo>
                <a:lnTo>
                  <a:pt x="1862" y="372"/>
                </a:lnTo>
                <a:lnTo>
                  <a:pt x="1863" y="371"/>
                </a:lnTo>
                <a:lnTo>
                  <a:pt x="1868" y="370"/>
                </a:lnTo>
                <a:lnTo>
                  <a:pt x="1870" y="370"/>
                </a:lnTo>
                <a:lnTo>
                  <a:pt x="1872" y="371"/>
                </a:lnTo>
                <a:lnTo>
                  <a:pt x="1873" y="372"/>
                </a:lnTo>
                <a:lnTo>
                  <a:pt x="1879" y="373"/>
                </a:lnTo>
                <a:lnTo>
                  <a:pt x="1880" y="374"/>
                </a:lnTo>
                <a:lnTo>
                  <a:pt x="1881" y="374"/>
                </a:lnTo>
                <a:lnTo>
                  <a:pt x="1882" y="377"/>
                </a:lnTo>
                <a:lnTo>
                  <a:pt x="1882" y="379"/>
                </a:lnTo>
                <a:lnTo>
                  <a:pt x="1882" y="381"/>
                </a:lnTo>
                <a:lnTo>
                  <a:pt x="1882" y="382"/>
                </a:lnTo>
                <a:lnTo>
                  <a:pt x="1885" y="387"/>
                </a:lnTo>
                <a:lnTo>
                  <a:pt x="1886" y="388"/>
                </a:lnTo>
                <a:lnTo>
                  <a:pt x="1887" y="390"/>
                </a:lnTo>
                <a:lnTo>
                  <a:pt x="1890" y="391"/>
                </a:lnTo>
                <a:lnTo>
                  <a:pt x="1894" y="394"/>
                </a:lnTo>
                <a:lnTo>
                  <a:pt x="1895" y="394"/>
                </a:lnTo>
                <a:lnTo>
                  <a:pt x="1895" y="395"/>
                </a:lnTo>
                <a:lnTo>
                  <a:pt x="1896" y="396"/>
                </a:lnTo>
                <a:lnTo>
                  <a:pt x="1897" y="400"/>
                </a:lnTo>
                <a:lnTo>
                  <a:pt x="1899" y="404"/>
                </a:lnTo>
                <a:lnTo>
                  <a:pt x="1901" y="405"/>
                </a:lnTo>
                <a:lnTo>
                  <a:pt x="1902" y="406"/>
                </a:lnTo>
                <a:lnTo>
                  <a:pt x="1903" y="406"/>
                </a:lnTo>
                <a:lnTo>
                  <a:pt x="1904" y="406"/>
                </a:lnTo>
                <a:lnTo>
                  <a:pt x="1907" y="406"/>
                </a:lnTo>
                <a:lnTo>
                  <a:pt x="1912" y="403"/>
                </a:lnTo>
                <a:lnTo>
                  <a:pt x="1913" y="402"/>
                </a:lnTo>
                <a:lnTo>
                  <a:pt x="1914" y="402"/>
                </a:lnTo>
                <a:lnTo>
                  <a:pt x="1915" y="402"/>
                </a:lnTo>
                <a:lnTo>
                  <a:pt x="1916" y="402"/>
                </a:lnTo>
                <a:lnTo>
                  <a:pt x="1918" y="402"/>
                </a:lnTo>
                <a:lnTo>
                  <a:pt x="1919" y="403"/>
                </a:lnTo>
                <a:lnTo>
                  <a:pt x="1920" y="404"/>
                </a:lnTo>
                <a:lnTo>
                  <a:pt x="1921" y="407"/>
                </a:lnTo>
                <a:lnTo>
                  <a:pt x="1924" y="411"/>
                </a:lnTo>
                <a:lnTo>
                  <a:pt x="1927" y="413"/>
                </a:lnTo>
                <a:lnTo>
                  <a:pt x="1927" y="414"/>
                </a:lnTo>
                <a:lnTo>
                  <a:pt x="1928" y="417"/>
                </a:lnTo>
                <a:lnTo>
                  <a:pt x="1929" y="421"/>
                </a:lnTo>
                <a:lnTo>
                  <a:pt x="1929" y="423"/>
                </a:lnTo>
                <a:lnTo>
                  <a:pt x="1930" y="424"/>
                </a:lnTo>
                <a:lnTo>
                  <a:pt x="1932" y="427"/>
                </a:lnTo>
                <a:lnTo>
                  <a:pt x="1935" y="429"/>
                </a:lnTo>
                <a:lnTo>
                  <a:pt x="1937" y="430"/>
                </a:lnTo>
                <a:lnTo>
                  <a:pt x="1938" y="431"/>
                </a:lnTo>
                <a:lnTo>
                  <a:pt x="1938" y="434"/>
                </a:lnTo>
                <a:lnTo>
                  <a:pt x="1938" y="437"/>
                </a:lnTo>
                <a:lnTo>
                  <a:pt x="1938" y="438"/>
                </a:lnTo>
                <a:lnTo>
                  <a:pt x="1937" y="439"/>
                </a:lnTo>
                <a:lnTo>
                  <a:pt x="1935" y="441"/>
                </a:lnTo>
                <a:lnTo>
                  <a:pt x="1933" y="441"/>
                </a:lnTo>
                <a:lnTo>
                  <a:pt x="1932" y="442"/>
                </a:lnTo>
                <a:lnTo>
                  <a:pt x="1932" y="444"/>
                </a:lnTo>
                <a:lnTo>
                  <a:pt x="1931" y="444"/>
                </a:lnTo>
                <a:lnTo>
                  <a:pt x="1930" y="449"/>
                </a:lnTo>
                <a:lnTo>
                  <a:pt x="1929" y="455"/>
                </a:lnTo>
                <a:lnTo>
                  <a:pt x="1929" y="457"/>
                </a:lnTo>
                <a:lnTo>
                  <a:pt x="1928" y="462"/>
                </a:lnTo>
                <a:lnTo>
                  <a:pt x="1928" y="464"/>
                </a:lnTo>
                <a:lnTo>
                  <a:pt x="1929" y="467"/>
                </a:lnTo>
                <a:lnTo>
                  <a:pt x="1930" y="470"/>
                </a:lnTo>
                <a:lnTo>
                  <a:pt x="1932" y="473"/>
                </a:lnTo>
                <a:lnTo>
                  <a:pt x="1933" y="475"/>
                </a:lnTo>
                <a:lnTo>
                  <a:pt x="1935" y="475"/>
                </a:lnTo>
                <a:lnTo>
                  <a:pt x="1938" y="477"/>
                </a:lnTo>
                <a:lnTo>
                  <a:pt x="1942" y="479"/>
                </a:lnTo>
                <a:lnTo>
                  <a:pt x="1945" y="480"/>
                </a:lnTo>
                <a:lnTo>
                  <a:pt x="1945" y="481"/>
                </a:lnTo>
                <a:lnTo>
                  <a:pt x="1946" y="482"/>
                </a:lnTo>
                <a:lnTo>
                  <a:pt x="1947" y="484"/>
                </a:lnTo>
                <a:lnTo>
                  <a:pt x="1948" y="486"/>
                </a:lnTo>
                <a:lnTo>
                  <a:pt x="1949" y="486"/>
                </a:lnTo>
                <a:lnTo>
                  <a:pt x="1950" y="487"/>
                </a:lnTo>
                <a:lnTo>
                  <a:pt x="1952" y="487"/>
                </a:lnTo>
                <a:lnTo>
                  <a:pt x="1953" y="486"/>
                </a:lnTo>
                <a:lnTo>
                  <a:pt x="1954" y="484"/>
                </a:lnTo>
                <a:lnTo>
                  <a:pt x="1954" y="482"/>
                </a:lnTo>
                <a:lnTo>
                  <a:pt x="1955" y="481"/>
                </a:lnTo>
                <a:lnTo>
                  <a:pt x="1956" y="480"/>
                </a:lnTo>
                <a:lnTo>
                  <a:pt x="1957" y="479"/>
                </a:lnTo>
                <a:lnTo>
                  <a:pt x="1957" y="478"/>
                </a:lnTo>
                <a:lnTo>
                  <a:pt x="1958" y="478"/>
                </a:lnTo>
                <a:lnTo>
                  <a:pt x="1961" y="478"/>
                </a:lnTo>
                <a:lnTo>
                  <a:pt x="1963" y="478"/>
                </a:lnTo>
                <a:lnTo>
                  <a:pt x="1965" y="478"/>
                </a:lnTo>
                <a:lnTo>
                  <a:pt x="1966" y="478"/>
                </a:lnTo>
                <a:lnTo>
                  <a:pt x="1967" y="478"/>
                </a:lnTo>
                <a:lnTo>
                  <a:pt x="1973" y="480"/>
                </a:lnTo>
                <a:lnTo>
                  <a:pt x="1974" y="480"/>
                </a:lnTo>
                <a:lnTo>
                  <a:pt x="1976" y="481"/>
                </a:lnTo>
                <a:lnTo>
                  <a:pt x="1976" y="482"/>
                </a:lnTo>
                <a:lnTo>
                  <a:pt x="1978" y="482"/>
                </a:lnTo>
                <a:lnTo>
                  <a:pt x="1979" y="483"/>
                </a:lnTo>
                <a:lnTo>
                  <a:pt x="1980" y="484"/>
                </a:lnTo>
                <a:lnTo>
                  <a:pt x="1981" y="484"/>
                </a:lnTo>
                <a:lnTo>
                  <a:pt x="1983" y="486"/>
                </a:lnTo>
                <a:lnTo>
                  <a:pt x="1984" y="487"/>
                </a:lnTo>
                <a:lnTo>
                  <a:pt x="1985" y="488"/>
                </a:lnTo>
                <a:lnTo>
                  <a:pt x="1985" y="489"/>
                </a:lnTo>
                <a:lnTo>
                  <a:pt x="1985" y="490"/>
                </a:lnTo>
                <a:lnTo>
                  <a:pt x="1987" y="491"/>
                </a:lnTo>
                <a:lnTo>
                  <a:pt x="1987" y="492"/>
                </a:lnTo>
                <a:lnTo>
                  <a:pt x="1988" y="492"/>
                </a:lnTo>
                <a:lnTo>
                  <a:pt x="1997" y="490"/>
                </a:lnTo>
                <a:lnTo>
                  <a:pt x="2001" y="489"/>
                </a:lnTo>
                <a:lnTo>
                  <a:pt x="2004" y="489"/>
                </a:lnTo>
                <a:lnTo>
                  <a:pt x="2005" y="489"/>
                </a:lnTo>
                <a:lnTo>
                  <a:pt x="2005" y="488"/>
                </a:lnTo>
                <a:lnTo>
                  <a:pt x="2007" y="488"/>
                </a:lnTo>
                <a:lnTo>
                  <a:pt x="2009" y="487"/>
                </a:lnTo>
                <a:lnTo>
                  <a:pt x="2010" y="486"/>
                </a:lnTo>
                <a:lnTo>
                  <a:pt x="2011" y="486"/>
                </a:lnTo>
                <a:lnTo>
                  <a:pt x="2013" y="484"/>
                </a:lnTo>
                <a:lnTo>
                  <a:pt x="2014" y="484"/>
                </a:lnTo>
                <a:lnTo>
                  <a:pt x="2015" y="483"/>
                </a:lnTo>
                <a:lnTo>
                  <a:pt x="2016" y="483"/>
                </a:lnTo>
                <a:lnTo>
                  <a:pt x="2017" y="482"/>
                </a:lnTo>
                <a:lnTo>
                  <a:pt x="2018" y="482"/>
                </a:lnTo>
                <a:lnTo>
                  <a:pt x="2019" y="482"/>
                </a:lnTo>
                <a:lnTo>
                  <a:pt x="2021" y="482"/>
                </a:lnTo>
                <a:lnTo>
                  <a:pt x="2022" y="482"/>
                </a:lnTo>
                <a:lnTo>
                  <a:pt x="2023" y="482"/>
                </a:lnTo>
                <a:lnTo>
                  <a:pt x="2024" y="482"/>
                </a:lnTo>
                <a:lnTo>
                  <a:pt x="2025" y="482"/>
                </a:lnTo>
                <a:lnTo>
                  <a:pt x="2026" y="482"/>
                </a:lnTo>
                <a:lnTo>
                  <a:pt x="2027" y="482"/>
                </a:lnTo>
                <a:lnTo>
                  <a:pt x="2028" y="482"/>
                </a:lnTo>
                <a:lnTo>
                  <a:pt x="2030" y="482"/>
                </a:lnTo>
                <a:lnTo>
                  <a:pt x="2030" y="481"/>
                </a:lnTo>
                <a:lnTo>
                  <a:pt x="2031" y="481"/>
                </a:lnTo>
                <a:lnTo>
                  <a:pt x="2031" y="482"/>
                </a:lnTo>
                <a:lnTo>
                  <a:pt x="2031" y="481"/>
                </a:lnTo>
                <a:lnTo>
                  <a:pt x="2032" y="481"/>
                </a:lnTo>
                <a:lnTo>
                  <a:pt x="2033" y="481"/>
                </a:lnTo>
                <a:lnTo>
                  <a:pt x="2034" y="481"/>
                </a:lnTo>
                <a:lnTo>
                  <a:pt x="2034" y="480"/>
                </a:lnTo>
                <a:lnTo>
                  <a:pt x="2034" y="481"/>
                </a:lnTo>
                <a:lnTo>
                  <a:pt x="2035" y="481"/>
                </a:lnTo>
                <a:lnTo>
                  <a:pt x="2037" y="480"/>
                </a:lnTo>
                <a:lnTo>
                  <a:pt x="2039" y="480"/>
                </a:lnTo>
                <a:lnTo>
                  <a:pt x="2041" y="479"/>
                </a:lnTo>
                <a:lnTo>
                  <a:pt x="2042" y="479"/>
                </a:lnTo>
                <a:lnTo>
                  <a:pt x="2043" y="478"/>
                </a:lnTo>
                <a:lnTo>
                  <a:pt x="2044" y="478"/>
                </a:lnTo>
                <a:lnTo>
                  <a:pt x="2045" y="478"/>
                </a:lnTo>
                <a:lnTo>
                  <a:pt x="2048" y="477"/>
                </a:lnTo>
                <a:lnTo>
                  <a:pt x="2049" y="477"/>
                </a:lnTo>
                <a:lnTo>
                  <a:pt x="2051" y="477"/>
                </a:lnTo>
                <a:lnTo>
                  <a:pt x="2052" y="477"/>
                </a:lnTo>
                <a:lnTo>
                  <a:pt x="2054" y="478"/>
                </a:lnTo>
                <a:lnTo>
                  <a:pt x="2057" y="479"/>
                </a:lnTo>
                <a:lnTo>
                  <a:pt x="2058" y="479"/>
                </a:lnTo>
                <a:lnTo>
                  <a:pt x="2059" y="479"/>
                </a:lnTo>
                <a:lnTo>
                  <a:pt x="2060" y="479"/>
                </a:lnTo>
                <a:lnTo>
                  <a:pt x="2061" y="479"/>
                </a:lnTo>
                <a:lnTo>
                  <a:pt x="2062" y="479"/>
                </a:lnTo>
                <a:lnTo>
                  <a:pt x="2063" y="479"/>
                </a:lnTo>
                <a:lnTo>
                  <a:pt x="2066" y="478"/>
                </a:lnTo>
                <a:lnTo>
                  <a:pt x="2067" y="478"/>
                </a:lnTo>
                <a:lnTo>
                  <a:pt x="2069" y="478"/>
                </a:lnTo>
                <a:lnTo>
                  <a:pt x="2073" y="478"/>
                </a:lnTo>
                <a:lnTo>
                  <a:pt x="2074" y="477"/>
                </a:lnTo>
                <a:lnTo>
                  <a:pt x="2075" y="475"/>
                </a:lnTo>
                <a:lnTo>
                  <a:pt x="2076" y="474"/>
                </a:lnTo>
                <a:lnTo>
                  <a:pt x="2077" y="473"/>
                </a:lnTo>
                <a:lnTo>
                  <a:pt x="2082" y="469"/>
                </a:lnTo>
                <a:lnTo>
                  <a:pt x="2083" y="469"/>
                </a:lnTo>
                <a:lnTo>
                  <a:pt x="2084" y="467"/>
                </a:lnTo>
                <a:lnTo>
                  <a:pt x="2084" y="466"/>
                </a:lnTo>
                <a:lnTo>
                  <a:pt x="2085" y="466"/>
                </a:lnTo>
                <a:lnTo>
                  <a:pt x="2099" y="454"/>
                </a:lnTo>
                <a:lnTo>
                  <a:pt x="2099" y="453"/>
                </a:lnTo>
                <a:lnTo>
                  <a:pt x="2100" y="453"/>
                </a:lnTo>
                <a:lnTo>
                  <a:pt x="2100" y="452"/>
                </a:lnTo>
                <a:lnTo>
                  <a:pt x="2101" y="452"/>
                </a:lnTo>
                <a:lnTo>
                  <a:pt x="2101" y="450"/>
                </a:lnTo>
                <a:lnTo>
                  <a:pt x="2113" y="440"/>
                </a:lnTo>
                <a:lnTo>
                  <a:pt x="2114" y="439"/>
                </a:lnTo>
                <a:lnTo>
                  <a:pt x="2114" y="438"/>
                </a:lnTo>
                <a:lnTo>
                  <a:pt x="2116" y="438"/>
                </a:lnTo>
                <a:lnTo>
                  <a:pt x="2126" y="428"/>
                </a:lnTo>
                <a:lnTo>
                  <a:pt x="2127" y="427"/>
                </a:lnTo>
                <a:lnTo>
                  <a:pt x="2133" y="422"/>
                </a:lnTo>
                <a:lnTo>
                  <a:pt x="2134" y="422"/>
                </a:lnTo>
                <a:lnTo>
                  <a:pt x="2138" y="417"/>
                </a:lnTo>
                <a:lnTo>
                  <a:pt x="2138" y="416"/>
                </a:lnTo>
                <a:lnTo>
                  <a:pt x="2139" y="415"/>
                </a:lnTo>
                <a:lnTo>
                  <a:pt x="2143" y="413"/>
                </a:lnTo>
                <a:lnTo>
                  <a:pt x="2144" y="412"/>
                </a:lnTo>
                <a:lnTo>
                  <a:pt x="2145" y="411"/>
                </a:lnTo>
                <a:lnTo>
                  <a:pt x="2146" y="411"/>
                </a:lnTo>
                <a:lnTo>
                  <a:pt x="2146" y="410"/>
                </a:lnTo>
                <a:lnTo>
                  <a:pt x="2147" y="410"/>
                </a:lnTo>
                <a:lnTo>
                  <a:pt x="2147" y="408"/>
                </a:lnTo>
                <a:lnTo>
                  <a:pt x="2148" y="408"/>
                </a:lnTo>
                <a:lnTo>
                  <a:pt x="2149" y="407"/>
                </a:lnTo>
                <a:lnTo>
                  <a:pt x="2149" y="406"/>
                </a:lnTo>
                <a:lnTo>
                  <a:pt x="2151" y="406"/>
                </a:lnTo>
                <a:lnTo>
                  <a:pt x="2151" y="405"/>
                </a:lnTo>
                <a:lnTo>
                  <a:pt x="2152" y="405"/>
                </a:lnTo>
                <a:lnTo>
                  <a:pt x="2153" y="404"/>
                </a:lnTo>
                <a:lnTo>
                  <a:pt x="2154" y="403"/>
                </a:lnTo>
                <a:lnTo>
                  <a:pt x="2155" y="402"/>
                </a:lnTo>
                <a:lnTo>
                  <a:pt x="2156" y="400"/>
                </a:lnTo>
                <a:lnTo>
                  <a:pt x="2157" y="399"/>
                </a:lnTo>
                <a:lnTo>
                  <a:pt x="2159" y="398"/>
                </a:lnTo>
                <a:lnTo>
                  <a:pt x="2161" y="396"/>
                </a:lnTo>
                <a:lnTo>
                  <a:pt x="2162" y="395"/>
                </a:lnTo>
                <a:lnTo>
                  <a:pt x="2163" y="394"/>
                </a:lnTo>
                <a:lnTo>
                  <a:pt x="2165" y="391"/>
                </a:lnTo>
                <a:lnTo>
                  <a:pt x="2169" y="389"/>
                </a:lnTo>
                <a:lnTo>
                  <a:pt x="2170" y="388"/>
                </a:lnTo>
                <a:lnTo>
                  <a:pt x="2170" y="387"/>
                </a:lnTo>
                <a:lnTo>
                  <a:pt x="2171" y="386"/>
                </a:lnTo>
                <a:lnTo>
                  <a:pt x="2172" y="386"/>
                </a:lnTo>
                <a:lnTo>
                  <a:pt x="2173" y="385"/>
                </a:lnTo>
                <a:lnTo>
                  <a:pt x="2174" y="382"/>
                </a:lnTo>
                <a:lnTo>
                  <a:pt x="2177" y="381"/>
                </a:lnTo>
                <a:lnTo>
                  <a:pt x="2178" y="380"/>
                </a:lnTo>
                <a:lnTo>
                  <a:pt x="2179" y="379"/>
                </a:lnTo>
                <a:lnTo>
                  <a:pt x="2181" y="377"/>
                </a:lnTo>
                <a:lnTo>
                  <a:pt x="2182" y="375"/>
                </a:lnTo>
                <a:lnTo>
                  <a:pt x="2183" y="374"/>
                </a:lnTo>
                <a:lnTo>
                  <a:pt x="2196" y="363"/>
                </a:lnTo>
                <a:lnTo>
                  <a:pt x="2197" y="362"/>
                </a:lnTo>
                <a:lnTo>
                  <a:pt x="2197" y="361"/>
                </a:lnTo>
                <a:lnTo>
                  <a:pt x="2202" y="357"/>
                </a:lnTo>
                <a:lnTo>
                  <a:pt x="2204" y="356"/>
                </a:lnTo>
                <a:lnTo>
                  <a:pt x="2205" y="355"/>
                </a:lnTo>
                <a:lnTo>
                  <a:pt x="2205" y="354"/>
                </a:lnTo>
                <a:lnTo>
                  <a:pt x="2207" y="353"/>
                </a:lnTo>
                <a:lnTo>
                  <a:pt x="2207" y="352"/>
                </a:lnTo>
                <a:lnTo>
                  <a:pt x="2208" y="352"/>
                </a:lnTo>
                <a:lnTo>
                  <a:pt x="2208" y="350"/>
                </a:lnTo>
                <a:lnTo>
                  <a:pt x="2209" y="350"/>
                </a:lnTo>
                <a:lnTo>
                  <a:pt x="2218" y="341"/>
                </a:lnTo>
                <a:lnTo>
                  <a:pt x="2220" y="341"/>
                </a:lnTo>
                <a:lnTo>
                  <a:pt x="2222" y="339"/>
                </a:lnTo>
                <a:lnTo>
                  <a:pt x="2225" y="336"/>
                </a:lnTo>
                <a:lnTo>
                  <a:pt x="2226" y="335"/>
                </a:lnTo>
                <a:lnTo>
                  <a:pt x="2228" y="333"/>
                </a:lnTo>
                <a:lnTo>
                  <a:pt x="2230" y="331"/>
                </a:lnTo>
                <a:lnTo>
                  <a:pt x="2237" y="325"/>
                </a:lnTo>
                <a:lnTo>
                  <a:pt x="2241" y="321"/>
                </a:lnTo>
                <a:lnTo>
                  <a:pt x="2251" y="312"/>
                </a:lnTo>
                <a:lnTo>
                  <a:pt x="2252" y="311"/>
                </a:lnTo>
                <a:lnTo>
                  <a:pt x="2255" y="308"/>
                </a:lnTo>
                <a:lnTo>
                  <a:pt x="2260" y="303"/>
                </a:lnTo>
                <a:lnTo>
                  <a:pt x="2263" y="300"/>
                </a:lnTo>
                <a:lnTo>
                  <a:pt x="2276" y="288"/>
                </a:lnTo>
                <a:lnTo>
                  <a:pt x="2276" y="287"/>
                </a:lnTo>
                <a:lnTo>
                  <a:pt x="2287" y="277"/>
                </a:lnTo>
                <a:lnTo>
                  <a:pt x="2291" y="273"/>
                </a:lnTo>
                <a:lnTo>
                  <a:pt x="2320" y="246"/>
                </a:lnTo>
                <a:lnTo>
                  <a:pt x="2321" y="246"/>
                </a:lnTo>
                <a:lnTo>
                  <a:pt x="2321" y="245"/>
                </a:lnTo>
                <a:lnTo>
                  <a:pt x="2330" y="237"/>
                </a:lnTo>
                <a:lnTo>
                  <a:pt x="2337" y="230"/>
                </a:lnTo>
                <a:lnTo>
                  <a:pt x="2343" y="224"/>
                </a:lnTo>
                <a:lnTo>
                  <a:pt x="2344" y="224"/>
                </a:lnTo>
                <a:lnTo>
                  <a:pt x="2344" y="223"/>
                </a:lnTo>
                <a:lnTo>
                  <a:pt x="2345" y="223"/>
                </a:lnTo>
                <a:lnTo>
                  <a:pt x="2363" y="206"/>
                </a:lnTo>
                <a:lnTo>
                  <a:pt x="2367" y="203"/>
                </a:lnTo>
                <a:lnTo>
                  <a:pt x="2398" y="173"/>
                </a:lnTo>
                <a:lnTo>
                  <a:pt x="2455" y="121"/>
                </a:lnTo>
                <a:lnTo>
                  <a:pt x="2458" y="118"/>
                </a:lnTo>
                <a:lnTo>
                  <a:pt x="2459" y="116"/>
                </a:lnTo>
                <a:lnTo>
                  <a:pt x="2463" y="114"/>
                </a:lnTo>
                <a:lnTo>
                  <a:pt x="2466" y="111"/>
                </a:lnTo>
                <a:lnTo>
                  <a:pt x="2467" y="110"/>
                </a:lnTo>
                <a:lnTo>
                  <a:pt x="2468" y="107"/>
                </a:lnTo>
                <a:lnTo>
                  <a:pt x="2470" y="106"/>
                </a:lnTo>
                <a:lnTo>
                  <a:pt x="2471" y="105"/>
                </a:lnTo>
                <a:lnTo>
                  <a:pt x="2472" y="104"/>
                </a:lnTo>
                <a:lnTo>
                  <a:pt x="2474" y="103"/>
                </a:lnTo>
                <a:lnTo>
                  <a:pt x="2474" y="102"/>
                </a:lnTo>
                <a:lnTo>
                  <a:pt x="2476" y="101"/>
                </a:lnTo>
                <a:lnTo>
                  <a:pt x="2481" y="97"/>
                </a:lnTo>
                <a:lnTo>
                  <a:pt x="2483" y="94"/>
                </a:lnTo>
                <a:lnTo>
                  <a:pt x="2484" y="93"/>
                </a:lnTo>
                <a:lnTo>
                  <a:pt x="2487" y="91"/>
                </a:lnTo>
                <a:lnTo>
                  <a:pt x="2488" y="89"/>
                </a:lnTo>
                <a:lnTo>
                  <a:pt x="2489" y="89"/>
                </a:lnTo>
                <a:lnTo>
                  <a:pt x="2490" y="88"/>
                </a:lnTo>
                <a:lnTo>
                  <a:pt x="2491" y="87"/>
                </a:lnTo>
                <a:lnTo>
                  <a:pt x="2493" y="84"/>
                </a:lnTo>
                <a:lnTo>
                  <a:pt x="2495" y="84"/>
                </a:lnTo>
                <a:lnTo>
                  <a:pt x="2495" y="82"/>
                </a:lnTo>
                <a:lnTo>
                  <a:pt x="2504" y="73"/>
                </a:lnTo>
                <a:lnTo>
                  <a:pt x="2506" y="72"/>
                </a:lnTo>
                <a:lnTo>
                  <a:pt x="2508" y="70"/>
                </a:lnTo>
                <a:lnTo>
                  <a:pt x="2509" y="69"/>
                </a:lnTo>
                <a:lnTo>
                  <a:pt x="2513" y="67"/>
                </a:lnTo>
                <a:lnTo>
                  <a:pt x="2514" y="65"/>
                </a:lnTo>
                <a:lnTo>
                  <a:pt x="2515" y="64"/>
                </a:lnTo>
                <a:lnTo>
                  <a:pt x="2515" y="63"/>
                </a:lnTo>
                <a:lnTo>
                  <a:pt x="2543" y="37"/>
                </a:lnTo>
                <a:lnTo>
                  <a:pt x="2570" y="11"/>
                </a:lnTo>
                <a:lnTo>
                  <a:pt x="2571" y="13"/>
                </a:lnTo>
                <a:lnTo>
                  <a:pt x="2571" y="14"/>
                </a:lnTo>
                <a:lnTo>
                  <a:pt x="2571" y="15"/>
                </a:lnTo>
                <a:lnTo>
                  <a:pt x="2573" y="18"/>
                </a:lnTo>
                <a:lnTo>
                  <a:pt x="2574" y="20"/>
                </a:lnTo>
                <a:lnTo>
                  <a:pt x="2574" y="21"/>
                </a:lnTo>
                <a:lnTo>
                  <a:pt x="2574" y="22"/>
                </a:lnTo>
                <a:lnTo>
                  <a:pt x="2575" y="23"/>
                </a:lnTo>
                <a:lnTo>
                  <a:pt x="2579" y="38"/>
                </a:lnTo>
                <a:lnTo>
                  <a:pt x="2580" y="42"/>
                </a:lnTo>
                <a:lnTo>
                  <a:pt x="2582" y="43"/>
                </a:lnTo>
                <a:lnTo>
                  <a:pt x="2582" y="44"/>
                </a:lnTo>
                <a:lnTo>
                  <a:pt x="2585" y="53"/>
                </a:lnTo>
                <a:lnTo>
                  <a:pt x="2588" y="63"/>
                </a:lnTo>
                <a:lnTo>
                  <a:pt x="2588" y="64"/>
                </a:lnTo>
                <a:lnTo>
                  <a:pt x="2595" y="87"/>
                </a:lnTo>
                <a:lnTo>
                  <a:pt x="2600" y="98"/>
                </a:lnTo>
                <a:lnTo>
                  <a:pt x="2600" y="99"/>
                </a:lnTo>
                <a:lnTo>
                  <a:pt x="2601" y="102"/>
                </a:lnTo>
                <a:lnTo>
                  <a:pt x="2601" y="103"/>
                </a:lnTo>
                <a:lnTo>
                  <a:pt x="2601" y="105"/>
                </a:lnTo>
                <a:lnTo>
                  <a:pt x="2602" y="107"/>
                </a:lnTo>
                <a:lnTo>
                  <a:pt x="2603" y="110"/>
                </a:lnTo>
                <a:lnTo>
                  <a:pt x="2603" y="112"/>
                </a:lnTo>
                <a:lnTo>
                  <a:pt x="2604" y="112"/>
                </a:lnTo>
                <a:lnTo>
                  <a:pt x="2604" y="113"/>
                </a:lnTo>
                <a:lnTo>
                  <a:pt x="2604" y="114"/>
                </a:lnTo>
                <a:lnTo>
                  <a:pt x="2604" y="115"/>
                </a:lnTo>
                <a:lnTo>
                  <a:pt x="2605" y="115"/>
                </a:lnTo>
                <a:lnTo>
                  <a:pt x="2605" y="119"/>
                </a:lnTo>
                <a:lnTo>
                  <a:pt x="2606" y="120"/>
                </a:lnTo>
                <a:lnTo>
                  <a:pt x="2606" y="121"/>
                </a:lnTo>
                <a:lnTo>
                  <a:pt x="2606" y="122"/>
                </a:lnTo>
                <a:lnTo>
                  <a:pt x="2609" y="128"/>
                </a:lnTo>
                <a:lnTo>
                  <a:pt x="2610" y="130"/>
                </a:lnTo>
                <a:lnTo>
                  <a:pt x="2610" y="131"/>
                </a:lnTo>
                <a:lnTo>
                  <a:pt x="2612" y="139"/>
                </a:lnTo>
                <a:lnTo>
                  <a:pt x="2620" y="163"/>
                </a:lnTo>
                <a:lnTo>
                  <a:pt x="2622" y="171"/>
                </a:lnTo>
                <a:lnTo>
                  <a:pt x="2622" y="173"/>
                </a:lnTo>
                <a:lnTo>
                  <a:pt x="2625" y="179"/>
                </a:lnTo>
                <a:lnTo>
                  <a:pt x="2625" y="180"/>
                </a:lnTo>
                <a:lnTo>
                  <a:pt x="2626" y="185"/>
                </a:lnTo>
                <a:lnTo>
                  <a:pt x="2630" y="196"/>
                </a:lnTo>
                <a:lnTo>
                  <a:pt x="2631" y="201"/>
                </a:lnTo>
                <a:lnTo>
                  <a:pt x="2633" y="204"/>
                </a:lnTo>
                <a:lnTo>
                  <a:pt x="2635" y="214"/>
                </a:lnTo>
                <a:lnTo>
                  <a:pt x="2636" y="214"/>
                </a:lnTo>
                <a:lnTo>
                  <a:pt x="2637" y="219"/>
                </a:lnTo>
                <a:lnTo>
                  <a:pt x="2637" y="221"/>
                </a:lnTo>
                <a:lnTo>
                  <a:pt x="2639" y="228"/>
                </a:lnTo>
                <a:lnTo>
                  <a:pt x="2640" y="230"/>
                </a:lnTo>
                <a:lnTo>
                  <a:pt x="2642" y="232"/>
                </a:lnTo>
                <a:lnTo>
                  <a:pt x="2643" y="232"/>
                </a:lnTo>
                <a:lnTo>
                  <a:pt x="2644" y="237"/>
                </a:lnTo>
                <a:lnTo>
                  <a:pt x="2666" y="307"/>
                </a:lnTo>
                <a:lnTo>
                  <a:pt x="2666" y="308"/>
                </a:lnTo>
                <a:lnTo>
                  <a:pt x="2668" y="308"/>
                </a:lnTo>
                <a:lnTo>
                  <a:pt x="2669" y="312"/>
                </a:lnTo>
                <a:lnTo>
                  <a:pt x="2671" y="321"/>
                </a:lnTo>
                <a:lnTo>
                  <a:pt x="2672" y="324"/>
                </a:lnTo>
                <a:lnTo>
                  <a:pt x="2673" y="327"/>
                </a:lnTo>
                <a:lnTo>
                  <a:pt x="2676" y="335"/>
                </a:lnTo>
                <a:lnTo>
                  <a:pt x="2677" y="338"/>
                </a:lnTo>
                <a:lnTo>
                  <a:pt x="2678" y="341"/>
                </a:lnTo>
                <a:lnTo>
                  <a:pt x="2681" y="350"/>
                </a:lnTo>
                <a:lnTo>
                  <a:pt x="2682" y="354"/>
                </a:lnTo>
                <a:lnTo>
                  <a:pt x="2682" y="357"/>
                </a:lnTo>
                <a:lnTo>
                  <a:pt x="2686" y="366"/>
                </a:lnTo>
                <a:lnTo>
                  <a:pt x="2687" y="369"/>
                </a:lnTo>
                <a:lnTo>
                  <a:pt x="2689" y="378"/>
                </a:lnTo>
                <a:lnTo>
                  <a:pt x="2711" y="444"/>
                </a:lnTo>
                <a:lnTo>
                  <a:pt x="2711" y="445"/>
                </a:lnTo>
                <a:lnTo>
                  <a:pt x="2711" y="446"/>
                </a:lnTo>
                <a:lnTo>
                  <a:pt x="2714" y="455"/>
                </a:lnTo>
                <a:lnTo>
                  <a:pt x="2714" y="456"/>
                </a:lnTo>
                <a:lnTo>
                  <a:pt x="2715" y="456"/>
                </a:lnTo>
                <a:lnTo>
                  <a:pt x="2715" y="457"/>
                </a:lnTo>
                <a:lnTo>
                  <a:pt x="2721" y="474"/>
                </a:lnTo>
                <a:lnTo>
                  <a:pt x="2721" y="475"/>
                </a:lnTo>
                <a:lnTo>
                  <a:pt x="2721" y="477"/>
                </a:lnTo>
                <a:lnTo>
                  <a:pt x="2722" y="477"/>
                </a:lnTo>
                <a:lnTo>
                  <a:pt x="2723" y="482"/>
                </a:lnTo>
                <a:lnTo>
                  <a:pt x="2724" y="488"/>
                </a:lnTo>
                <a:lnTo>
                  <a:pt x="2725" y="490"/>
                </a:lnTo>
                <a:lnTo>
                  <a:pt x="2725" y="491"/>
                </a:lnTo>
                <a:lnTo>
                  <a:pt x="2725" y="492"/>
                </a:lnTo>
                <a:lnTo>
                  <a:pt x="2732" y="512"/>
                </a:lnTo>
                <a:lnTo>
                  <a:pt x="2735" y="522"/>
                </a:lnTo>
                <a:lnTo>
                  <a:pt x="2740" y="534"/>
                </a:lnTo>
                <a:lnTo>
                  <a:pt x="2740" y="536"/>
                </a:lnTo>
                <a:lnTo>
                  <a:pt x="2752" y="571"/>
                </a:lnTo>
                <a:lnTo>
                  <a:pt x="2761" y="600"/>
                </a:lnTo>
                <a:lnTo>
                  <a:pt x="2763" y="603"/>
                </a:lnTo>
                <a:lnTo>
                  <a:pt x="2765" y="609"/>
                </a:lnTo>
                <a:lnTo>
                  <a:pt x="2766" y="612"/>
                </a:lnTo>
                <a:lnTo>
                  <a:pt x="2766" y="611"/>
                </a:lnTo>
                <a:lnTo>
                  <a:pt x="2767" y="609"/>
                </a:lnTo>
                <a:lnTo>
                  <a:pt x="2768" y="609"/>
                </a:lnTo>
                <a:lnTo>
                  <a:pt x="2769" y="608"/>
                </a:lnTo>
                <a:lnTo>
                  <a:pt x="2771" y="608"/>
                </a:lnTo>
                <a:lnTo>
                  <a:pt x="2772" y="608"/>
                </a:lnTo>
                <a:lnTo>
                  <a:pt x="2773" y="607"/>
                </a:lnTo>
                <a:lnTo>
                  <a:pt x="2774" y="606"/>
                </a:lnTo>
                <a:lnTo>
                  <a:pt x="2774" y="605"/>
                </a:lnTo>
                <a:lnTo>
                  <a:pt x="2776" y="603"/>
                </a:lnTo>
                <a:lnTo>
                  <a:pt x="2776" y="600"/>
                </a:lnTo>
                <a:lnTo>
                  <a:pt x="2777" y="600"/>
                </a:lnTo>
                <a:lnTo>
                  <a:pt x="2778" y="600"/>
                </a:lnTo>
                <a:lnTo>
                  <a:pt x="2780" y="600"/>
                </a:lnTo>
                <a:lnTo>
                  <a:pt x="2782" y="600"/>
                </a:lnTo>
                <a:lnTo>
                  <a:pt x="2783" y="600"/>
                </a:lnTo>
                <a:lnTo>
                  <a:pt x="2785" y="600"/>
                </a:lnTo>
                <a:lnTo>
                  <a:pt x="2790" y="600"/>
                </a:lnTo>
                <a:lnTo>
                  <a:pt x="2792" y="599"/>
                </a:lnTo>
                <a:lnTo>
                  <a:pt x="2793" y="599"/>
                </a:lnTo>
                <a:lnTo>
                  <a:pt x="2794" y="599"/>
                </a:lnTo>
                <a:lnTo>
                  <a:pt x="2798" y="600"/>
                </a:lnTo>
                <a:lnTo>
                  <a:pt x="2799" y="600"/>
                </a:lnTo>
                <a:lnTo>
                  <a:pt x="2803" y="600"/>
                </a:lnTo>
                <a:lnTo>
                  <a:pt x="2803" y="601"/>
                </a:lnTo>
                <a:lnTo>
                  <a:pt x="2807" y="603"/>
                </a:lnTo>
                <a:lnTo>
                  <a:pt x="2808" y="603"/>
                </a:lnTo>
                <a:lnTo>
                  <a:pt x="2819" y="606"/>
                </a:lnTo>
                <a:lnTo>
                  <a:pt x="2820" y="607"/>
                </a:lnTo>
                <a:lnTo>
                  <a:pt x="2825" y="608"/>
                </a:lnTo>
                <a:lnTo>
                  <a:pt x="2826" y="608"/>
                </a:lnTo>
                <a:lnTo>
                  <a:pt x="2829" y="609"/>
                </a:lnTo>
                <a:lnTo>
                  <a:pt x="2830" y="609"/>
                </a:lnTo>
                <a:lnTo>
                  <a:pt x="2833" y="611"/>
                </a:lnTo>
                <a:lnTo>
                  <a:pt x="2836" y="612"/>
                </a:lnTo>
                <a:lnTo>
                  <a:pt x="2841" y="613"/>
                </a:lnTo>
                <a:lnTo>
                  <a:pt x="2844" y="614"/>
                </a:lnTo>
                <a:lnTo>
                  <a:pt x="2845" y="614"/>
                </a:lnTo>
                <a:lnTo>
                  <a:pt x="2847" y="614"/>
                </a:lnTo>
                <a:lnTo>
                  <a:pt x="2847" y="615"/>
                </a:lnTo>
                <a:lnTo>
                  <a:pt x="2849" y="615"/>
                </a:lnTo>
                <a:lnTo>
                  <a:pt x="2851" y="615"/>
                </a:lnTo>
                <a:lnTo>
                  <a:pt x="2852" y="615"/>
                </a:lnTo>
                <a:lnTo>
                  <a:pt x="2852" y="616"/>
                </a:lnTo>
                <a:lnTo>
                  <a:pt x="2853" y="616"/>
                </a:lnTo>
                <a:lnTo>
                  <a:pt x="2854" y="616"/>
                </a:lnTo>
                <a:lnTo>
                  <a:pt x="2854" y="617"/>
                </a:lnTo>
                <a:lnTo>
                  <a:pt x="2855" y="617"/>
                </a:lnTo>
                <a:lnTo>
                  <a:pt x="2857" y="617"/>
                </a:lnTo>
                <a:lnTo>
                  <a:pt x="2858" y="617"/>
                </a:lnTo>
                <a:lnTo>
                  <a:pt x="2859" y="617"/>
                </a:lnTo>
                <a:lnTo>
                  <a:pt x="2859" y="618"/>
                </a:lnTo>
                <a:lnTo>
                  <a:pt x="2859" y="620"/>
                </a:lnTo>
                <a:lnTo>
                  <a:pt x="2859" y="621"/>
                </a:lnTo>
                <a:lnTo>
                  <a:pt x="2860" y="622"/>
                </a:lnTo>
                <a:lnTo>
                  <a:pt x="2860" y="623"/>
                </a:lnTo>
                <a:lnTo>
                  <a:pt x="2860" y="624"/>
                </a:lnTo>
                <a:lnTo>
                  <a:pt x="2861" y="625"/>
                </a:lnTo>
                <a:lnTo>
                  <a:pt x="2861" y="626"/>
                </a:lnTo>
                <a:lnTo>
                  <a:pt x="2861" y="628"/>
                </a:lnTo>
                <a:lnTo>
                  <a:pt x="2862" y="630"/>
                </a:lnTo>
                <a:lnTo>
                  <a:pt x="2863" y="631"/>
                </a:lnTo>
                <a:lnTo>
                  <a:pt x="2863" y="632"/>
                </a:lnTo>
                <a:lnTo>
                  <a:pt x="2863" y="633"/>
                </a:lnTo>
                <a:lnTo>
                  <a:pt x="2864" y="634"/>
                </a:lnTo>
                <a:lnTo>
                  <a:pt x="2864" y="636"/>
                </a:lnTo>
                <a:lnTo>
                  <a:pt x="2866" y="639"/>
                </a:lnTo>
                <a:lnTo>
                  <a:pt x="2866" y="640"/>
                </a:lnTo>
                <a:lnTo>
                  <a:pt x="2867" y="640"/>
                </a:lnTo>
                <a:lnTo>
                  <a:pt x="2867" y="641"/>
                </a:lnTo>
                <a:lnTo>
                  <a:pt x="2867" y="642"/>
                </a:lnTo>
                <a:lnTo>
                  <a:pt x="2867" y="643"/>
                </a:lnTo>
                <a:lnTo>
                  <a:pt x="2868" y="645"/>
                </a:lnTo>
                <a:lnTo>
                  <a:pt x="2868" y="646"/>
                </a:lnTo>
                <a:lnTo>
                  <a:pt x="2868" y="647"/>
                </a:lnTo>
                <a:lnTo>
                  <a:pt x="2869" y="648"/>
                </a:lnTo>
                <a:lnTo>
                  <a:pt x="2869" y="649"/>
                </a:lnTo>
                <a:lnTo>
                  <a:pt x="2870" y="651"/>
                </a:lnTo>
                <a:lnTo>
                  <a:pt x="2870" y="653"/>
                </a:lnTo>
                <a:lnTo>
                  <a:pt x="2871" y="656"/>
                </a:lnTo>
                <a:lnTo>
                  <a:pt x="2871" y="657"/>
                </a:lnTo>
                <a:lnTo>
                  <a:pt x="2872" y="659"/>
                </a:lnTo>
                <a:lnTo>
                  <a:pt x="2872" y="660"/>
                </a:lnTo>
                <a:lnTo>
                  <a:pt x="2872" y="662"/>
                </a:lnTo>
                <a:lnTo>
                  <a:pt x="2872" y="663"/>
                </a:lnTo>
                <a:lnTo>
                  <a:pt x="2871" y="663"/>
                </a:lnTo>
                <a:lnTo>
                  <a:pt x="2871" y="664"/>
                </a:lnTo>
                <a:lnTo>
                  <a:pt x="2871" y="665"/>
                </a:lnTo>
                <a:lnTo>
                  <a:pt x="2872" y="665"/>
                </a:lnTo>
                <a:lnTo>
                  <a:pt x="2875" y="666"/>
                </a:lnTo>
                <a:lnTo>
                  <a:pt x="2876" y="666"/>
                </a:lnTo>
                <a:lnTo>
                  <a:pt x="2877" y="667"/>
                </a:lnTo>
                <a:lnTo>
                  <a:pt x="2878" y="667"/>
                </a:lnTo>
                <a:lnTo>
                  <a:pt x="2878" y="668"/>
                </a:lnTo>
                <a:lnTo>
                  <a:pt x="2879" y="668"/>
                </a:lnTo>
                <a:lnTo>
                  <a:pt x="2880" y="668"/>
                </a:lnTo>
                <a:lnTo>
                  <a:pt x="2880" y="670"/>
                </a:lnTo>
                <a:lnTo>
                  <a:pt x="2881" y="670"/>
                </a:lnTo>
                <a:lnTo>
                  <a:pt x="2888" y="673"/>
                </a:lnTo>
                <a:lnTo>
                  <a:pt x="2889" y="673"/>
                </a:lnTo>
                <a:lnTo>
                  <a:pt x="2889" y="674"/>
                </a:lnTo>
                <a:lnTo>
                  <a:pt x="2893" y="675"/>
                </a:lnTo>
                <a:lnTo>
                  <a:pt x="2895" y="676"/>
                </a:lnTo>
                <a:lnTo>
                  <a:pt x="2901" y="681"/>
                </a:lnTo>
                <a:lnTo>
                  <a:pt x="2901" y="682"/>
                </a:lnTo>
                <a:lnTo>
                  <a:pt x="2902" y="683"/>
                </a:lnTo>
                <a:lnTo>
                  <a:pt x="2902" y="684"/>
                </a:lnTo>
                <a:lnTo>
                  <a:pt x="2902" y="685"/>
                </a:lnTo>
                <a:lnTo>
                  <a:pt x="2902" y="687"/>
                </a:lnTo>
                <a:lnTo>
                  <a:pt x="2902" y="691"/>
                </a:lnTo>
                <a:lnTo>
                  <a:pt x="2904" y="697"/>
                </a:lnTo>
                <a:lnTo>
                  <a:pt x="2904" y="699"/>
                </a:lnTo>
                <a:lnTo>
                  <a:pt x="2905" y="700"/>
                </a:lnTo>
                <a:lnTo>
                  <a:pt x="2906" y="703"/>
                </a:lnTo>
                <a:lnTo>
                  <a:pt x="2906" y="704"/>
                </a:lnTo>
                <a:lnTo>
                  <a:pt x="2907" y="705"/>
                </a:lnTo>
                <a:lnTo>
                  <a:pt x="2910" y="708"/>
                </a:lnTo>
                <a:lnTo>
                  <a:pt x="2911" y="709"/>
                </a:lnTo>
                <a:lnTo>
                  <a:pt x="2912" y="709"/>
                </a:lnTo>
                <a:lnTo>
                  <a:pt x="2912" y="710"/>
                </a:lnTo>
                <a:lnTo>
                  <a:pt x="2912" y="712"/>
                </a:lnTo>
                <a:lnTo>
                  <a:pt x="2912" y="713"/>
                </a:lnTo>
                <a:lnTo>
                  <a:pt x="2912" y="714"/>
                </a:lnTo>
                <a:lnTo>
                  <a:pt x="2912" y="715"/>
                </a:lnTo>
                <a:lnTo>
                  <a:pt x="2912" y="716"/>
                </a:lnTo>
                <a:lnTo>
                  <a:pt x="2913" y="717"/>
                </a:lnTo>
                <a:lnTo>
                  <a:pt x="2913" y="720"/>
                </a:lnTo>
                <a:lnTo>
                  <a:pt x="2913" y="722"/>
                </a:lnTo>
                <a:lnTo>
                  <a:pt x="2913" y="724"/>
                </a:lnTo>
                <a:lnTo>
                  <a:pt x="2914" y="725"/>
                </a:lnTo>
                <a:lnTo>
                  <a:pt x="2914" y="728"/>
                </a:lnTo>
                <a:lnTo>
                  <a:pt x="2914" y="729"/>
                </a:lnTo>
                <a:lnTo>
                  <a:pt x="2914" y="730"/>
                </a:lnTo>
                <a:lnTo>
                  <a:pt x="2915" y="731"/>
                </a:lnTo>
                <a:lnTo>
                  <a:pt x="2915" y="732"/>
                </a:lnTo>
                <a:lnTo>
                  <a:pt x="2915" y="733"/>
                </a:lnTo>
                <a:lnTo>
                  <a:pt x="2915" y="734"/>
                </a:lnTo>
                <a:lnTo>
                  <a:pt x="2915" y="735"/>
                </a:lnTo>
                <a:lnTo>
                  <a:pt x="2916" y="735"/>
                </a:lnTo>
                <a:lnTo>
                  <a:pt x="2916" y="737"/>
                </a:lnTo>
                <a:lnTo>
                  <a:pt x="2915" y="738"/>
                </a:lnTo>
                <a:lnTo>
                  <a:pt x="2915" y="739"/>
                </a:lnTo>
                <a:lnTo>
                  <a:pt x="2915" y="740"/>
                </a:lnTo>
                <a:lnTo>
                  <a:pt x="2915" y="741"/>
                </a:lnTo>
                <a:lnTo>
                  <a:pt x="2914" y="741"/>
                </a:lnTo>
                <a:lnTo>
                  <a:pt x="2914" y="742"/>
                </a:lnTo>
                <a:lnTo>
                  <a:pt x="2913" y="742"/>
                </a:lnTo>
                <a:lnTo>
                  <a:pt x="2911" y="743"/>
                </a:lnTo>
                <a:lnTo>
                  <a:pt x="2903" y="747"/>
                </a:lnTo>
                <a:lnTo>
                  <a:pt x="2896" y="750"/>
                </a:lnTo>
                <a:lnTo>
                  <a:pt x="2895" y="750"/>
                </a:lnTo>
                <a:lnTo>
                  <a:pt x="2895" y="751"/>
                </a:lnTo>
                <a:lnTo>
                  <a:pt x="2894" y="752"/>
                </a:lnTo>
                <a:lnTo>
                  <a:pt x="2894" y="755"/>
                </a:lnTo>
                <a:lnTo>
                  <a:pt x="2894" y="756"/>
                </a:lnTo>
                <a:lnTo>
                  <a:pt x="2893" y="757"/>
                </a:lnTo>
                <a:lnTo>
                  <a:pt x="2892" y="762"/>
                </a:lnTo>
                <a:lnTo>
                  <a:pt x="2892" y="763"/>
                </a:lnTo>
                <a:lnTo>
                  <a:pt x="2890" y="765"/>
                </a:lnTo>
                <a:lnTo>
                  <a:pt x="2889" y="768"/>
                </a:lnTo>
                <a:lnTo>
                  <a:pt x="2889" y="771"/>
                </a:lnTo>
                <a:lnTo>
                  <a:pt x="2888" y="773"/>
                </a:lnTo>
                <a:lnTo>
                  <a:pt x="2888" y="774"/>
                </a:lnTo>
                <a:lnTo>
                  <a:pt x="2887" y="776"/>
                </a:lnTo>
                <a:lnTo>
                  <a:pt x="2887" y="779"/>
                </a:lnTo>
                <a:lnTo>
                  <a:pt x="2886" y="780"/>
                </a:lnTo>
                <a:lnTo>
                  <a:pt x="2886" y="782"/>
                </a:lnTo>
                <a:lnTo>
                  <a:pt x="2885" y="783"/>
                </a:lnTo>
                <a:lnTo>
                  <a:pt x="2884" y="789"/>
                </a:lnTo>
                <a:lnTo>
                  <a:pt x="2883" y="790"/>
                </a:lnTo>
                <a:lnTo>
                  <a:pt x="2883" y="791"/>
                </a:lnTo>
                <a:lnTo>
                  <a:pt x="2883" y="792"/>
                </a:lnTo>
                <a:lnTo>
                  <a:pt x="2881" y="795"/>
                </a:lnTo>
                <a:lnTo>
                  <a:pt x="2880" y="796"/>
                </a:lnTo>
                <a:lnTo>
                  <a:pt x="2880" y="797"/>
                </a:lnTo>
                <a:lnTo>
                  <a:pt x="2879" y="797"/>
                </a:lnTo>
                <a:lnTo>
                  <a:pt x="2879" y="798"/>
                </a:lnTo>
                <a:lnTo>
                  <a:pt x="2878" y="799"/>
                </a:lnTo>
                <a:lnTo>
                  <a:pt x="2876" y="801"/>
                </a:lnTo>
                <a:lnTo>
                  <a:pt x="2875" y="804"/>
                </a:lnTo>
                <a:lnTo>
                  <a:pt x="2873" y="805"/>
                </a:lnTo>
                <a:lnTo>
                  <a:pt x="2873" y="806"/>
                </a:lnTo>
                <a:lnTo>
                  <a:pt x="2872" y="808"/>
                </a:lnTo>
                <a:lnTo>
                  <a:pt x="2873" y="809"/>
                </a:lnTo>
                <a:lnTo>
                  <a:pt x="2872" y="812"/>
                </a:lnTo>
                <a:lnTo>
                  <a:pt x="2872" y="813"/>
                </a:lnTo>
                <a:lnTo>
                  <a:pt x="2872" y="815"/>
                </a:lnTo>
                <a:lnTo>
                  <a:pt x="2872" y="816"/>
                </a:lnTo>
                <a:lnTo>
                  <a:pt x="2871" y="818"/>
                </a:lnTo>
                <a:lnTo>
                  <a:pt x="2870" y="823"/>
                </a:lnTo>
                <a:lnTo>
                  <a:pt x="2870" y="825"/>
                </a:lnTo>
                <a:lnTo>
                  <a:pt x="2870" y="827"/>
                </a:lnTo>
                <a:lnTo>
                  <a:pt x="2870" y="829"/>
                </a:lnTo>
                <a:lnTo>
                  <a:pt x="2870" y="830"/>
                </a:lnTo>
                <a:lnTo>
                  <a:pt x="2870" y="831"/>
                </a:lnTo>
                <a:lnTo>
                  <a:pt x="2871" y="831"/>
                </a:lnTo>
                <a:lnTo>
                  <a:pt x="2871" y="832"/>
                </a:lnTo>
                <a:lnTo>
                  <a:pt x="2872" y="832"/>
                </a:lnTo>
                <a:lnTo>
                  <a:pt x="2872" y="833"/>
                </a:lnTo>
                <a:lnTo>
                  <a:pt x="2873" y="833"/>
                </a:lnTo>
                <a:lnTo>
                  <a:pt x="2873" y="834"/>
                </a:lnTo>
                <a:lnTo>
                  <a:pt x="2875" y="834"/>
                </a:lnTo>
                <a:lnTo>
                  <a:pt x="2877" y="835"/>
                </a:lnTo>
                <a:lnTo>
                  <a:pt x="2878" y="835"/>
                </a:lnTo>
                <a:lnTo>
                  <a:pt x="2879" y="837"/>
                </a:lnTo>
                <a:lnTo>
                  <a:pt x="2879" y="838"/>
                </a:lnTo>
                <a:lnTo>
                  <a:pt x="2880" y="838"/>
                </a:lnTo>
                <a:lnTo>
                  <a:pt x="2880" y="839"/>
                </a:lnTo>
                <a:lnTo>
                  <a:pt x="2880" y="840"/>
                </a:lnTo>
                <a:lnTo>
                  <a:pt x="2880" y="841"/>
                </a:lnTo>
                <a:lnTo>
                  <a:pt x="2880" y="842"/>
                </a:lnTo>
                <a:lnTo>
                  <a:pt x="2880" y="843"/>
                </a:lnTo>
                <a:lnTo>
                  <a:pt x="2879" y="843"/>
                </a:lnTo>
                <a:lnTo>
                  <a:pt x="2876" y="844"/>
                </a:lnTo>
                <a:lnTo>
                  <a:pt x="2875" y="846"/>
                </a:lnTo>
                <a:lnTo>
                  <a:pt x="2873" y="848"/>
                </a:lnTo>
                <a:lnTo>
                  <a:pt x="2872" y="849"/>
                </a:lnTo>
                <a:lnTo>
                  <a:pt x="2872" y="850"/>
                </a:lnTo>
                <a:lnTo>
                  <a:pt x="2871" y="850"/>
                </a:lnTo>
                <a:lnTo>
                  <a:pt x="2871" y="851"/>
                </a:lnTo>
                <a:lnTo>
                  <a:pt x="2870" y="851"/>
                </a:lnTo>
                <a:lnTo>
                  <a:pt x="2869" y="851"/>
                </a:lnTo>
                <a:lnTo>
                  <a:pt x="2868" y="851"/>
                </a:lnTo>
                <a:lnTo>
                  <a:pt x="2868" y="852"/>
                </a:lnTo>
                <a:lnTo>
                  <a:pt x="2867" y="854"/>
                </a:lnTo>
                <a:lnTo>
                  <a:pt x="2867" y="855"/>
                </a:lnTo>
                <a:lnTo>
                  <a:pt x="2867" y="856"/>
                </a:lnTo>
                <a:lnTo>
                  <a:pt x="2866" y="857"/>
                </a:lnTo>
                <a:lnTo>
                  <a:pt x="2864" y="859"/>
                </a:lnTo>
                <a:lnTo>
                  <a:pt x="2864" y="860"/>
                </a:lnTo>
                <a:lnTo>
                  <a:pt x="2863" y="862"/>
                </a:lnTo>
                <a:lnTo>
                  <a:pt x="2863" y="863"/>
                </a:lnTo>
                <a:lnTo>
                  <a:pt x="2862" y="864"/>
                </a:lnTo>
                <a:lnTo>
                  <a:pt x="2862" y="865"/>
                </a:lnTo>
                <a:lnTo>
                  <a:pt x="2864" y="866"/>
                </a:lnTo>
                <a:lnTo>
                  <a:pt x="2866" y="867"/>
                </a:lnTo>
                <a:lnTo>
                  <a:pt x="2867" y="869"/>
                </a:lnTo>
                <a:lnTo>
                  <a:pt x="2868" y="869"/>
                </a:lnTo>
                <a:lnTo>
                  <a:pt x="2868" y="871"/>
                </a:lnTo>
                <a:lnTo>
                  <a:pt x="2869" y="871"/>
                </a:lnTo>
                <a:lnTo>
                  <a:pt x="2869" y="872"/>
                </a:lnTo>
                <a:lnTo>
                  <a:pt x="2870" y="872"/>
                </a:lnTo>
                <a:lnTo>
                  <a:pt x="2870" y="873"/>
                </a:lnTo>
                <a:lnTo>
                  <a:pt x="2871" y="874"/>
                </a:lnTo>
                <a:lnTo>
                  <a:pt x="2871" y="876"/>
                </a:lnTo>
                <a:lnTo>
                  <a:pt x="2872" y="876"/>
                </a:lnTo>
                <a:lnTo>
                  <a:pt x="2872" y="877"/>
                </a:lnTo>
                <a:lnTo>
                  <a:pt x="2872" y="879"/>
                </a:lnTo>
                <a:lnTo>
                  <a:pt x="2873" y="879"/>
                </a:lnTo>
                <a:lnTo>
                  <a:pt x="2873" y="880"/>
                </a:lnTo>
                <a:lnTo>
                  <a:pt x="2875" y="884"/>
                </a:lnTo>
                <a:lnTo>
                  <a:pt x="2876" y="885"/>
                </a:lnTo>
                <a:lnTo>
                  <a:pt x="2876" y="887"/>
                </a:lnTo>
                <a:lnTo>
                  <a:pt x="2876" y="888"/>
                </a:lnTo>
                <a:lnTo>
                  <a:pt x="2876" y="889"/>
                </a:lnTo>
                <a:lnTo>
                  <a:pt x="2877" y="891"/>
                </a:lnTo>
                <a:lnTo>
                  <a:pt x="2878" y="891"/>
                </a:lnTo>
                <a:lnTo>
                  <a:pt x="2879" y="892"/>
                </a:lnTo>
                <a:lnTo>
                  <a:pt x="2881" y="896"/>
                </a:lnTo>
                <a:lnTo>
                  <a:pt x="2883" y="897"/>
                </a:lnTo>
                <a:lnTo>
                  <a:pt x="2884" y="898"/>
                </a:lnTo>
                <a:lnTo>
                  <a:pt x="2884" y="900"/>
                </a:lnTo>
                <a:lnTo>
                  <a:pt x="2885" y="900"/>
                </a:lnTo>
                <a:lnTo>
                  <a:pt x="2885" y="901"/>
                </a:lnTo>
                <a:lnTo>
                  <a:pt x="2886" y="901"/>
                </a:lnTo>
                <a:lnTo>
                  <a:pt x="2886" y="902"/>
                </a:lnTo>
                <a:lnTo>
                  <a:pt x="2886" y="904"/>
                </a:lnTo>
                <a:lnTo>
                  <a:pt x="2887" y="905"/>
                </a:lnTo>
                <a:lnTo>
                  <a:pt x="2887" y="906"/>
                </a:lnTo>
                <a:lnTo>
                  <a:pt x="2888" y="906"/>
                </a:lnTo>
                <a:lnTo>
                  <a:pt x="2888" y="907"/>
                </a:lnTo>
                <a:lnTo>
                  <a:pt x="2889" y="908"/>
                </a:lnTo>
                <a:lnTo>
                  <a:pt x="2889" y="909"/>
                </a:lnTo>
                <a:lnTo>
                  <a:pt x="2890" y="910"/>
                </a:lnTo>
                <a:lnTo>
                  <a:pt x="2890" y="911"/>
                </a:lnTo>
                <a:lnTo>
                  <a:pt x="2892" y="911"/>
                </a:lnTo>
                <a:lnTo>
                  <a:pt x="2893" y="915"/>
                </a:lnTo>
                <a:lnTo>
                  <a:pt x="2894" y="916"/>
                </a:lnTo>
                <a:lnTo>
                  <a:pt x="2894" y="917"/>
                </a:lnTo>
                <a:lnTo>
                  <a:pt x="2895" y="917"/>
                </a:lnTo>
                <a:lnTo>
                  <a:pt x="2895" y="919"/>
                </a:lnTo>
                <a:lnTo>
                  <a:pt x="2895" y="921"/>
                </a:lnTo>
                <a:lnTo>
                  <a:pt x="2896" y="923"/>
                </a:lnTo>
                <a:lnTo>
                  <a:pt x="2896" y="925"/>
                </a:lnTo>
                <a:lnTo>
                  <a:pt x="2897" y="926"/>
                </a:lnTo>
                <a:lnTo>
                  <a:pt x="2898" y="930"/>
                </a:lnTo>
                <a:lnTo>
                  <a:pt x="2898" y="932"/>
                </a:lnTo>
                <a:lnTo>
                  <a:pt x="2899" y="933"/>
                </a:lnTo>
                <a:lnTo>
                  <a:pt x="2899" y="934"/>
                </a:lnTo>
                <a:lnTo>
                  <a:pt x="2899" y="935"/>
                </a:lnTo>
                <a:lnTo>
                  <a:pt x="2901" y="939"/>
                </a:lnTo>
                <a:lnTo>
                  <a:pt x="2902" y="941"/>
                </a:lnTo>
                <a:lnTo>
                  <a:pt x="2902" y="942"/>
                </a:lnTo>
                <a:lnTo>
                  <a:pt x="2902" y="943"/>
                </a:lnTo>
                <a:lnTo>
                  <a:pt x="2903" y="944"/>
                </a:lnTo>
                <a:lnTo>
                  <a:pt x="2903" y="946"/>
                </a:lnTo>
                <a:lnTo>
                  <a:pt x="2903" y="947"/>
                </a:lnTo>
                <a:lnTo>
                  <a:pt x="2903" y="948"/>
                </a:lnTo>
                <a:lnTo>
                  <a:pt x="2904" y="950"/>
                </a:lnTo>
                <a:lnTo>
                  <a:pt x="2904" y="951"/>
                </a:lnTo>
                <a:lnTo>
                  <a:pt x="2904" y="952"/>
                </a:lnTo>
                <a:lnTo>
                  <a:pt x="2904" y="954"/>
                </a:lnTo>
                <a:lnTo>
                  <a:pt x="2905" y="955"/>
                </a:lnTo>
                <a:lnTo>
                  <a:pt x="2905" y="956"/>
                </a:lnTo>
                <a:lnTo>
                  <a:pt x="2905" y="957"/>
                </a:lnTo>
                <a:lnTo>
                  <a:pt x="2904" y="958"/>
                </a:lnTo>
                <a:lnTo>
                  <a:pt x="2903" y="959"/>
                </a:lnTo>
                <a:lnTo>
                  <a:pt x="2902" y="960"/>
                </a:lnTo>
                <a:lnTo>
                  <a:pt x="2902" y="961"/>
                </a:lnTo>
                <a:lnTo>
                  <a:pt x="2901" y="963"/>
                </a:lnTo>
                <a:lnTo>
                  <a:pt x="2899" y="964"/>
                </a:lnTo>
                <a:lnTo>
                  <a:pt x="2899" y="965"/>
                </a:lnTo>
                <a:lnTo>
                  <a:pt x="2901" y="966"/>
                </a:lnTo>
                <a:lnTo>
                  <a:pt x="2901" y="967"/>
                </a:lnTo>
                <a:lnTo>
                  <a:pt x="2902" y="967"/>
                </a:lnTo>
                <a:lnTo>
                  <a:pt x="2903" y="969"/>
                </a:lnTo>
                <a:lnTo>
                  <a:pt x="2904" y="971"/>
                </a:lnTo>
                <a:lnTo>
                  <a:pt x="2904" y="972"/>
                </a:lnTo>
                <a:lnTo>
                  <a:pt x="2905" y="973"/>
                </a:lnTo>
                <a:lnTo>
                  <a:pt x="2906" y="974"/>
                </a:lnTo>
                <a:lnTo>
                  <a:pt x="2907" y="976"/>
                </a:lnTo>
                <a:lnTo>
                  <a:pt x="2909" y="979"/>
                </a:lnTo>
                <a:lnTo>
                  <a:pt x="2910" y="980"/>
                </a:lnTo>
                <a:lnTo>
                  <a:pt x="2910" y="981"/>
                </a:lnTo>
                <a:lnTo>
                  <a:pt x="2911" y="982"/>
                </a:lnTo>
                <a:lnTo>
                  <a:pt x="2911" y="983"/>
                </a:lnTo>
                <a:lnTo>
                  <a:pt x="2912" y="983"/>
                </a:lnTo>
                <a:lnTo>
                  <a:pt x="2912" y="984"/>
                </a:lnTo>
                <a:lnTo>
                  <a:pt x="2913" y="985"/>
                </a:lnTo>
                <a:lnTo>
                  <a:pt x="2913" y="986"/>
                </a:lnTo>
                <a:lnTo>
                  <a:pt x="2913" y="988"/>
                </a:lnTo>
                <a:lnTo>
                  <a:pt x="2914" y="989"/>
                </a:lnTo>
                <a:lnTo>
                  <a:pt x="2914" y="990"/>
                </a:lnTo>
                <a:lnTo>
                  <a:pt x="2915" y="991"/>
                </a:lnTo>
                <a:lnTo>
                  <a:pt x="2916" y="992"/>
                </a:lnTo>
                <a:lnTo>
                  <a:pt x="2916" y="993"/>
                </a:lnTo>
                <a:lnTo>
                  <a:pt x="2916" y="994"/>
                </a:lnTo>
                <a:lnTo>
                  <a:pt x="2918" y="994"/>
                </a:lnTo>
                <a:lnTo>
                  <a:pt x="2918" y="996"/>
                </a:lnTo>
                <a:lnTo>
                  <a:pt x="2918" y="997"/>
                </a:lnTo>
                <a:lnTo>
                  <a:pt x="2919" y="997"/>
                </a:lnTo>
                <a:lnTo>
                  <a:pt x="2919" y="998"/>
                </a:lnTo>
                <a:lnTo>
                  <a:pt x="2920" y="999"/>
                </a:lnTo>
                <a:lnTo>
                  <a:pt x="2920" y="1000"/>
                </a:lnTo>
                <a:lnTo>
                  <a:pt x="2921" y="1000"/>
                </a:lnTo>
                <a:lnTo>
                  <a:pt x="2921" y="1001"/>
                </a:lnTo>
                <a:lnTo>
                  <a:pt x="2922" y="1002"/>
                </a:lnTo>
                <a:lnTo>
                  <a:pt x="2922" y="1005"/>
                </a:lnTo>
                <a:lnTo>
                  <a:pt x="2923" y="1005"/>
                </a:lnTo>
                <a:lnTo>
                  <a:pt x="2924" y="1007"/>
                </a:lnTo>
                <a:lnTo>
                  <a:pt x="2926" y="1008"/>
                </a:lnTo>
                <a:lnTo>
                  <a:pt x="2927" y="1009"/>
                </a:lnTo>
                <a:lnTo>
                  <a:pt x="2927" y="1010"/>
                </a:lnTo>
                <a:lnTo>
                  <a:pt x="2928" y="1011"/>
                </a:lnTo>
                <a:lnTo>
                  <a:pt x="2929" y="1013"/>
                </a:lnTo>
                <a:lnTo>
                  <a:pt x="2929" y="1014"/>
                </a:lnTo>
                <a:lnTo>
                  <a:pt x="2929" y="1015"/>
                </a:lnTo>
                <a:lnTo>
                  <a:pt x="2929" y="1016"/>
                </a:lnTo>
                <a:lnTo>
                  <a:pt x="2928" y="1017"/>
                </a:lnTo>
                <a:lnTo>
                  <a:pt x="2928" y="1018"/>
                </a:lnTo>
                <a:lnTo>
                  <a:pt x="2928" y="1019"/>
                </a:lnTo>
                <a:lnTo>
                  <a:pt x="2929" y="1021"/>
                </a:lnTo>
                <a:lnTo>
                  <a:pt x="2929" y="1022"/>
                </a:lnTo>
                <a:lnTo>
                  <a:pt x="2929" y="1024"/>
                </a:lnTo>
                <a:lnTo>
                  <a:pt x="2930" y="1025"/>
                </a:lnTo>
                <a:lnTo>
                  <a:pt x="2930" y="1026"/>
                </a:lnTo>
                <a:lnTo>
                  <a:pt x="2930" y="1027"/>
                </a:lnTo>
                <a:lnTo>
                  <a:pt x="2930" y="1028"/>
                </a:lnTo>
                <a:lnTo>
                  <a:pt x="2929" y="1030"/>
                </a:lnTo>
                <a:lnTo>
                  <a:pt x="2929" y="1031"/>
                </a:lnTo>
                <a:lnTo>
                  <a:pt x="2929" y="1032"/>
                </a:lnTo>
                <a:lnTo>
                  <a:pt x="2928" y="1034"/>
                </a:lnTo>
                <a:lnTo>
                  <a:pt x="2928" y="1035"/>
                </a:lnTo>
                <a:lnTo>
                  <a:pt x="2928" y="1040"/>
                </a:lnTo>
                <a:lnTo>
                  <a:pt x="2927" y="1041"/>
                </a:lnTo>
                <a:lnTo>
                  <a:pt x="2927" y="1042"/>
                </a:lnTo>
                <a:lnTo>
                  <a:pt x="2927" y="1043"/>
                </a:lnTo>
                <a:lnTo>
                  <a:pt x="2928" y="1043"/>
                </a:lnTo>
                <a:lnTo>
                  <a:pt x="2929" y="1044"/>
                </a:lnTo>
                <a:lnTo>
                  <a:pt x="2930" y="1044"/>
                </a:lnTo>
                <a:lnTo>
                  <a:pt x="2930" y="1046"/>
                </a:lnTo>
                <a:lnTo>
                  <a:pt x="2930" y="1047"/>
                </a:lnTo>
                <a:lnTo>
                  <a:pt x="2931" y="1048"/>
                </a:lnTo>
                <a:lnTo>
                  <a:pt x="2932" y="1049"/>
                </a:lnTo>
                <a:lnTo>
                  <a:pt x="2933" y="1050"/>
                </a:lnTo>
                <a:lnTo>
                  <a:pt x="2935" y="1050"/>
                </a:lnTo>
                <a:lnTo>
                  <a:pt x="2936" y="1050"/>
                </a:lnTo>
                <a:lnTo>
                  <a:pt x="2936" y="1051"/>
                </a:lnTo>
                <a:lnTo>
                  <a:pt x="2937" y="1051"/>
                </a:lnTo>
                <a:lnTo>
                  <a:pt x="2937" y="1052"/>
                </a:lnTo>
                <a:lnTo>
                  <a:pt x="2937" y="1053"/>
                </a:lnTo>
                <a:lnTo>
                  <a:pt x="2938" y="1055"/>
                </a:lnTo>
                <a:lnTo>
                  <a:pt x="2939" y="1055"/>
                </a:lnTo>
                <a:lnTo>
                  <a:pt x="2939" y="1056"/>
                </a:lnTo>
                <a:lnTo>
                  <a:pt x="2940" y="1056"/>
                </a:lnTo>
                <a:lnTo>
                  <a:pt x="2940" y="1057"/>
                </a:lnTo>
                <a:lnTo>
                  <a:pt x="2939" y="1058"/>
                </a:lnTo>
                <a:lnTo>
                  <a:pt x="2939" y="1059"/>
                </a:lnTo>
                <a:lnTo>
                  <a:pt x="2939" y="1060"/>
                </a:lnTo>
                <a:lnTo>
                  <a:pt x="2940" y="1060"/>
                </a:lnTo>
                <a:lnTo>
                  <a:pt x="2940" y="1061"/>
                </a:lnTo>
                <a:lnTo>
                  <a:pt x="2941" y="1061"/>
                </a:lnTo>
                <a:lnTo>
                  <a:pt x="2942" y="1061"/>
                </a:lnTo>
                <a:lnTo>
                  <a:pt x="2942" y="1063"/>
                </a:lnTo>
                <a:lnTo>
                  <a:pt x="2944" y="1063"/>
                </a:lnTo>
                <a:lnTo>
                  <a:pt x="2944" y="1064"/>
                </a:lnTo>
                <a:lnTo>
                  <a:pt x="2945" y="1065"/>
                </a:lnTo>
                <a:lnTo>
                  <a:pt x="2945" y="1066"/>
                </a:lnTo>
                <a:lnTo>
                  <a:pt x="2947" y="1066"/>
                </a:lnTo>
                <a:lnTo>
                  <a:pt x="2950" y="1069"/>
                </a:lnTo>
                <a:lnTo>
                  <a:pt x="2953" y="1073"/>
                </a:lnTo>
                <a:lnTo>
                  <a:pt x="2954" y="1074"/>
                </a:lnTo>
                <a:lnTo>
                  <a:pt x="2955" y="1075"/>
                </a:lnTo>
                <a:lnTo>
                  <a:pt x="2957" y="1076"/>
                </a:lnTo>
                <a:lnTo>
                  <a:pt x="2958" y="1077"/>
                </a:lnTo>
                <a:lnTo>
                  <a:pt x="2959" y="1077"/>
                </a:lnTo>
                <a:lnTo>
                  <a:pt x="2962" y="1078"/>
                </a:lnTo>
                <a:lnTo>
                  <a:pt x="2964" y="1078"/>
                </a:lnTo>
                <a:lnTo>
                  <a:pt x="2966" y="1080"/>
                </a:lnTo>
                <a:lnTo>
                  <a:pt x="2967" y="1080"/>
                </a:lnTo>
                <a:lnTo>
                  <a:pt x="2971" y="1081"/>
                </a:lnTo>
                <a:lnTo>
                  <a:pt x="2972" y="1082"/>
                </a:lnTo>
                <a:lnTo>
                  <a:pt x="2973" y="1082"/>
                </a:lnTo>
                <a:lnTo>
                  <a:pt x="2974" y="1082"/>
                </a:lnTo>
                <a:lnTo>
                  <a:pt x="2975" y="1082"/>
                </a:lnTo>
                <a:lnTo>
                  <a:pt x="2975" y="1083"/>
                </a:lnTo>
                <a:lnTo>
                  <a:pt x="2976" y="1083"/>
                </a:lnTo>
                <a:lnTo>
                  <a:pt x="2978" y="1083"/>
                </a:lnTo>
                <a:lnTo>
                  <a:pt x="2979" y="1083"/>
                </a:lnTo>
                <a:lnTo>
                  <a:pt x="2980" y="1083"/>
                </a:lnTo>
                <a:lnTo>
                  <a:pt x="2981" y="1084"/>
                </a:lnTo>
                <a:lnTo>
                  <a:pt x="2982" y="1084"/>
                </a:lnTo>
                <a:lnTo>
                  <a:pt x="2983" y="1084"/>
                </a:lnTo>
                <a:lnTo>
                  <a:pt x="2985" y="1084"/>
                </a:lnTo>
                <a:lnTo>
                  <a:pt x="2987" y="1085"/>
                </a:lnTo>
                <a:lnTo>
                  <a:pt x="2988" y="1085"/>
                </a:lnTo>
                <a:lnTo>
                  <a:pt x="2989" y="1085"/>
                </a:lnTo>
                <a:lnTo>
                  <a:pt x="2990" y="1085"/>
                </a:lnTo>
                <a:lnTo>
                  <a:pt x="2992" y="1085"/>
                </a:lnTo>
                <a:lnTo>
                  <a:pt x="2992" y="1086"/>
                </a:lnTo>
                <a:lnTo>
                  <a:pt x="2993" y="1086"/>
                </a:lnTo>
                <a:lnTo>
                  <a:pt x="2996" y="1086"/>
                </a:lnTo>
                <a:lnTo>
                  <a:pt x="2997" y="1086"/>
                </a:lnTo>
                <a:lnTo>
                  <a:pt x="2998" y="1088"/>
                </a:lnTo>
                <a:lnTo>
                  <a:pt x="2999" y="1089"/>
                </a:lnTo>
                <a:lnTo>
                  <a:pt x="3000" y="1089"/>
                </a:lnTo>
                <a:lnTo>
                  <a:pt x="3001" y="1090"/>
                </a:lnTo>
                <a:lnTo>
                  <a:pt x="3002" y="1091"/>
                </a:lnTo>
                <a:lnTo>
                  <a:pt x="3004" y="1092"/>
                </a:lnTo>
                <a:lnTo>
                  <a:pt x="3004" y="1093"/>
                </a:lnTo>
                <a:lnTo>
                  <a:pt x="3007" y="1095"/>
                </a:lnTo>
                <a:lnTo>
                  <a:pt x="3007" y="1097"/>
                </a:lnTo>
                <a:lnTo>
                  <a:pt x="3008" y="1097"/>
                </a:lnTo>
                <a:lnTo>
                  <a:pt x="3011" y="1099"/>
                </a:lnTo>
                <a:lnTo>
                  <a:pt x="3011" y="1100"/>
                </a:lnTo>
                <a:lnTo>
                  <a:pt x="3013" y="1101"/>
                </a:lnTo>
                <a:lnTo>
                  <a:pt x="3014" y="1102"/>
                </a:lnTo>
                <a:lnTo>
                  <a:pt x="3015" y="1103"/>
                </a:lnTo>
                <a:lnTo>
                  <a:pt x="3015" y="1105"/>
                </a:lnTo>
                <a:lnTo>
                  <a:pt x="3016" y="1107"/>
                </a:lnTo>
                <a:lnTo>
                  <a:pt x="3016" y="1108"/>
                </a:lnTo>
                <a:lnTo>
                  <a:pt x="3016" y="1110"/>
                </a:lnTo>
                <a:lnTo>
                  <a:pt x="3018" y="1117"/>
                </a:lnTo>
                <a:lnTo>
                  <a:pt x="3018" y="1118"/>
                </a:lnTo>
                <a:lnTo>
                  <a:pt x="3019" y="1119"/>
                </a:lnTo>
                <a:lnTo>
                  <a:pt x="3019" y="1120"/>
                </a:lnTo>
                <a:lnTo>
                  <a:pt x="3021" y="1122"/>
                </a:lnTo>
                <a:lnTo>
                  <a:pt x="3022" y="1124"/>
                </a:lnTo>
                <a:lnTo>
                  <a:pt x="3023" y="1125"/>
                </a:lnTo>
                <a:lnTo>
                  <a:pt x="3024" y="1126"/>
                </a:lnTo>
                <a:lnTo>
                  <a:pt x="3025" y="1128"/>
                </a:lnTo>
                <a:lnTo>
                  <a:pt x="3026" y="1128"/>
                </a:lnTo>
                <a:lnTo>
                  <a:pt x="3026" y="1130"/>
                </a:lnTo>
                <a:lnTo>
                  <a:pt x="3027" y="1130"/>
                </a:lnTo>
                <a:lnTo>
                  <a:pt x="3031" y="1134"/>
                </a:lnTo>
                <a:lnTo>
                  <a:pt x="3031" y="1135"/>
                </a:lnTo>
                <a:lnTo>
                  <a:pt x="3032" y="1136"/>
                </a:lnTo>
                <a:lnTo>
                  <a:pt x="3034" y="1138"/>
                </a:lnTo>
                <a:lnTo>
                  <a:pt x="3034" y="1139"/>
                </a:lnTo>
                <a:lnTo>
                  <a:pt x="3035" y="1140"/>
                </a:lnTo>
                <a:lnTo>
                  <a:pt x="3035" y="1141"/>
                </a:lnTo>
                <a:lnTo>
                  <a:pt x="3036" y="1142"/>
                </a:lnTo>
                <a:lnTo>
                  <a:pt x="3039" y="1143"/>
                </a:lnTo>
                <a:lnTo>
                  <a:pt x="3040" y="1145"/>
                </a:lnTo>
                <a:lnTo>
                  <a:pt x="3042" y="1148"/>
                </a:lnTo>
                <a:lnTo>
                  <a:pt x="3043" y="1150"/>
                </a:lnTo>
                <a:lnTo>
                  <a:pt x="3044" y="1150"/>
                </a:lnTo>
                <a:lnTo>
                  <a:pt x="3045" y="1152"/>
                </a:lnTo>
                <a:lnTo>
                  <a:pt x="3048" y="1155"/>
                </a:lnTo>
                <a:lnTo>
                  <a:pt x="3049" y="1157"/>
                </a:lnTo>
                <a:lnTo>
                  <a:pt x="3051" y="1158"/>
                </a:lnTo>
                <a:lnTo>
                  <a:pt x="3053" y="1159"/>
                </a:lnTo>
                <a:lnTo>
                  <a:pt x="3054" y="1160"/>
                </a:lnTo>
                <a:lnTo>
                  <a:pt x="3057" y="1160"/>
                </a:lnTo>
                <a:lnTo>
                  <a:pt x="3064" y="1160"/>
                </a:lnTo>
                <a:lnTo>
                  <a:pt x="3069" y="1161"/>
                </a:lnTo>
                <a:lnTo>
                  <a:pt x="3070" y="1161"/>
                </a:lnTo>
                <a:lnTo>
                  <a:pt x="3073" y="1161"/>
                </a:lnTo>
                <a:lnTo>
                  <a:pt x="3074" y="1161"/>
                </a:lnTo>
                <a:lnTo>
                  <a:pt x="3075" y="1161"/>
                </a:lnTo>
                <a:lnTo>
                  <a:pt x="3076" y="1161"/>
                </a:lnTo>
                <a:lnTo>
                  <a:pt x="3078" y="1162"/>
                </a:lnTo>
                <a:lnTo>
                  <a:pt x="3080" y="1164"/>
                </a:lnTo>
                <a:lnTo>
                  <a:pt x="3084" y="1165"/>
                </a:lnTo>
                <a:lnTo>
                  <a:pt x="3087" y="1166"/>
                </a:lnTo>
                <a:lnTo>
                  <a:pt x="3088" y="1167"/>
                </a:lnTo>
                <a:lnTo>
                  <a:pt x="3091" y="1167"/>
                </a:lnTo>
                <a:lnTo>
                  <a:pt x="3092" y="1168"/>
                </a:lnTo>
                <a:lnTo>
                  <a:pt x="3093" y="1168"/>
                </a:lnTo>
                <a:lnTo>
                  <a:pt x="3095" y="1169"/>
                </a:lnTo>
                <a:lnTo>
                  <a:pt x="3097" y="1170"/>
                </a:lnTo>
                <a:lnTo>
                  <a:pt x="3099" y="1170"/>
                </a:lnTo>
                <a:lnTo>
                  <a:pt x="3101" y="1172"/>
                </a:lnTo>
                <a:lnTo>
                  <a:pt x="3103" y="1172"/>
                </a:lnTo>
                <a:lnTo>
                  <a:pt x="3103" y="1173"/>
                </a:lnTo>
                <a:lnTo>
                  <a:pt x="3104" y="1173"/>
                </a:lnTo>
                <a:lnTo>
                  <a:pt x="3107" y="1173"/>
                </a:lnTo>
                <a:lnTo>
                  <a:pt x="3111" y="1175"/>
                </a:lnTo>
                <a:lnTo>
                  <a:pt x="3112" y="1175"/>
                </a:lnTo>
                <a:lnTo>
                  <a:pt x="3113" y="1175"/>
                </a:lnTo>
                <a:lnTo>
                  <a:pt x="3116" y="1176"/>
                </a:lnTo>
                <a:lnTo>
                  <a:pt x="3118" y="1176"/>
                </a:lnTo>
                <a:lnTo>
                  <a:pt x="3119" y="1177"/>
                </a:lnTo>
                <a:lnTo>
                  <a:pt x="3120" y="1177"/>
                </a:lnTo>
                <a:lnTo>
                  <a:pt x="3121" y="1178"/>
                </a:lnTo>
                <a:lnTo>
                  <a:pt x="3122" y="1180"/>
                </a:lnTo>
                <a:lnTo>
                  <a:pt x="3122" y="1181"/>
                </a:lnTo>
                <a:lnTo>
                  <a:pt x="3123" y="1181"/>
                </a:lnTo>
                <a:lnTo>
                  <a:pt x="3123" y="1182"/>
                </a:lnTo>
                <a:lnTo>
                  <a:pt x="3126" y="1183"/>
                </a:lnTo>
                <a:lnTo>
                  <a:pt x="3127" y="1184"/>
                </a:lnTo>
                <a:lnTo>
                  <a:pt x="3129" y="1185"/>
                </a:lnTo>
                <a:lnTo>
                  <a:pt x="3129" y="1186"/>
                </a:lnTo>
                <a:lnTo>
                  <a:pt x="3130" y="1187"/>
                </a:lnTo>
                <a:lnTo>
                  <a:pt x="3130" y="1189"/>
                </a:lnTo>
                <a:lnTo>
                  <a:pt x="3130" y="1190"/>
                </a:lnTo>
                <a:lnTo>
                  <a:pt x="3130" y="1191"/>
                </a:lnTo>
                <a:lnTo>
                  <a:pt x="3129" y="1192"/>
                </a:lnTo>
                <a:lnTo>
                  <a:pt x="3129" y="1193"/>
                </a:lnTo>
                <a:lnTo>
                  <a:pt x="3129" y="1194"/>
                </a:lnTo>
                <a:lnTo>
                  <a:pt x="3129" y="1195"/>
                </a:lnTo>
                <a:lnTo>
                  <a:pt x="3128" y="1200"/>
                </a:lnTo>
                <a:lnTo>
                  <a:pt x="3128" y="1201"/>
                </a:lnTo>
                <a:lnTo>
                  <a:pt x="3127" y="1203"/>
                </a:lnTo>
                <a:lnTo>
                  <a:pt x="3127" y="1205"/>
                </a:lnTo>
                <a:lnTo>
                  <a:pt x="3127" y="1206"/>
                </a:lnTo>
                <a:lnTo>
                  <a:pt x="3126" y="1206"/>
                </a:lnTo>
                <a:lnTo>
                  <a:pt x="3126" y="1207"/>
                </a:lnTo>
                <a:lnTo>
                  <a:pt x="3126" y="1208"/>
                </a:lnTo>
                <a:lnTo>
                  <a:pt x="3127" y="1209"/>
                </a:lnTo>
                <a:lnTo>
                  <a:pt x="3127" y="1210"/>
                </a:lnTo>
                <a:lnTo>
                  <a:pt x="3126" y="1210"/>
                </a:lnTo>
                <a:lnTo>
                  <a:pt x="3125" y="1210"/>
                </a:lnTo>
                <a:lnTo>
                  <a:pt x="3123" y="1211"/>
                </a:lnTo>
                <a:lnTo>
                  <a:pt x="3125" y="1212"/>
                </a:lnTo>
                <a:lnTo>
                  <a:pt x="3125" y="1214"/>
                </a:lnTo>
                <a:lnTo>
                  <a:pt x="3125" y="1215"/>
                </a:lnTo>
                <a:lnTo>
                  <a:pt x="3123" y="1215"/>
                </a:lnTo>
                <a:lnTo>
                  <a:pt x="3122" y="1215"/>
                </a:lnTo>
                <a:lnTo>
                  <a:pt x="3123" y="1216"/>
                </a:lnTo>
                <a:lnTo>
                  <a:pt x="3123" y="1217"/>
                </a:lnTo>
                <a:lnTo>
                  <a:pt x="3123" y="1218"/>
                </a:lnTo>
                <a:lnTo>
                  <a:pt x="3123" y="1219"/>
                </a:lnTo>
                <a:lnTo>
                  <a:pt x="3125" y="1219"/>
                </a:lnTo>
                <a:lnTo>
                  <a:pt x="3125" y="1220"/>
                </a:lnTo>
                <a:lnTo>
                  <a:pt x="3126" y="1220"/>
                </a:lnTo>
                <a:lnTo>
                  <a:pt x="3126" y="1222"/>
                </a:lnTo>
                <a:lnTo>
                  <a:pt x="3125" y="1223"/>
                </a:lnTo>
                <a:lnTo>
                  <a:pt x="3123" y="1223"/>
                </a:lnTo>
                <a:lnTo>
                  <a:pt x="3125" y="1224"/>
                </a:lnTo>
                <a:lnTo>
                  <a:pt x="3125" y="1225"/>
                </a:lnTo>
                <a:lnTo>
                  <a:pt x="3126" y="1225"/>
                </a:lnTo>
                <a:lnTo>
                  <a:pt x="3127" y="1226"/>
                </a:lnTo>
                <a:lnTo>
                  <a:pt x="3128" y="1226"/>
                </a:lnTo>
                <a:lnTo>
                  <a:pt x="3130" y="1225"/>
                </a:lnTo>
                <a:lnTo>
                  <a:pt x="3130" y="1226"/>
                </a:lnTo>
                <a:lnTo>
                  <a:pt x="3129" y="1230"/>
                </a:lnTo>
                <a:lnTo>
                  <a:pt x="3129" y="1231"/>
                </a:lnTo>
                <a:lnTo>
                  <a:pt x="3128" y="1231"/>
                </a:lnTo>
                <a:lnTo>
                  <a:pt x="3127" y="1231"/>
                </a:lnTo>
                <a:lnTo>
                  <a:pt x="3126" y="1230"/>
                </a:lnTo>
                <a:lnTo>
                  <a:pt x="3125" y="1230"/>
                </a:lnTo>
                <a:lnTo>
                  <a:pt x="3123" y="1230"/>
                </a:lnTo>
                <a:lnTo>
                  <a:pt x="3123" y="1231"/>
                </a:lnTo>
                <a:lnTo>
                  <a:pt x="3125" y="1233"/>
                </a:lnTo>
                <a:lnTo>
                  <a:pt x="3125" y="1234"/>
                </a:lnTo>
                <a:lnTo>
                  <a:pt x="3125" y="1235"/>
                </a:lnTo>
                <a:lnTo>
                  <a:pt x="3125" y="1236"/>
                </a:lnTo>
                <a:lnTo>
                  <a:pt x="3123" y="1236"/>
                </a:lnTo>
                <a:lnTo>
                  <a:pt x="3122" y="1236"/>
                </a:lnTo>
                <a:lnTo>
                  <a:pt x="3121" y="1235"/>
                </a:lnTo>
                <a:lnTo>
                  <a:pt x="3121" y="1234"/>
                </a:lnTo>
                <a:lnTo>
                  <a:pt x="3121" y="1233"/>
                </a:lnTo>
                <a:lnTo>
                  <a:pt x="3121" y="1232"/>
                </a:lnTo>
                <a:lnTo>
                  <a:pt x="3121" y="1231"/>
                </a:lnTo>
                <a:lnTo>
                  <a:pt x="3121" y="1230"/>
                </a:lnTo>
                <a:lnTo>
                  <a:pt x="3120" y="1230"/>
                </a:lnTo>
                <a:lnTo>
                  <a:pt x="3119" y="1230"/>
                </a:lnTo>
                <a:lnTo>
                  <a:pt x="3118" y="1232"/>
                </a:lnTo>
                <a:lnTo>
                  <a:pt x="3117" y="1233"/>
                </a:lnTo>
                <a:lnTo>
                  <a:pt x="3117" y="1234"/>
                </a:lnTo>
                <a:lnTo>
                  <a:pt x="3117" y="1235"/>
                </a:lnTo>
                <a:lnTo>
                  <a:pt x="3117" y="1236"/>
                </a:lnTo>
                <a:lnTo>
                  <a:pt x="3118" y="1237"/>
                </a:lnTo>
                <a:lnTo>
                  <a:pt x="3119" y="1237"/>
                </a:lnTo>
                <a:lnTo>
                  <a:pt x="3120" y="1239"/>
                </a:lnTo>
                <a:lnTo>
                  <a:pt x="3120" y="1240"/>
                </a:lnTo>
                <a:lnTo>
                  <a:pt x="3119" y="1241"/>
                </a:lnTo>
                <a:lnTo>
                  <a:pt x="3118" y="1241"/>
                </a:lnTo>
                <a:lnTo>
                  <a:pt x="3117" y="1241"/>
                </a:lnTo>
                <a:lnTo>
                  <a:pt x="3116" y="1241"/>
                </a:lnTo>
                <a:lnTo>
                  <a:pt x="3116" y="1242"/>
                </a:lnTo>
                <a:lnTo>
                  <a:pt x="3117" y="1243"/>
                </a:lnTo>
                <a:lnTo>
                  <a:pt x="3117" y="1244"/>
                </a:lnTo>
                <a:lnTo>
                  <a:pt x="3118" y="1245"/>
                </a:lnTo>
                <a:lnTo>
                  <a:pt x="3119" y="1247"/>
                </a:lnTo>
                <a:lnTo>
                  <a:pt x="3119" y="1248"/>
                </a:lnTo>
                <a:lnTo>
                  <a:pt x="3118" y="1249"/>
                </a:lnTo>
                <a:lnTo>
                  <a:pt x="3117" y="1249"/>
                </a:lnTo>
                <a:lnTo>
                  <a:pt x="3114" y="1250"/>
                </a:lnTo>
                <a:lnTo>
                  <a:pt x="3113" y="1251"/>
                </a:lnTo>
                <a:lnTo>
                  <a:pt x="3112" y="1252"/>
                </a:lnTo>
                <a:lnTo>
                  <a:pt x="3111" y="1253"/>
                </a:lnTo>
                <a:lnTo>
                  <a:pt x="3110" y="1254"/>
                </a:lnTo>
                <a:lnTo>
                  <a:pt x="3109" y="1254"/>
                </a:lnTo>
                <a:lnTo>
                  <a:pt x="3108" y="1254"/>
                </a:lnTo>
                <a:lnTo>
                  <a:pt x="3108" y="1256"/>
                </a:lnTo>
                <a:lnTo>
                  <a:pt x="3108" y="1257"/>
                </a:lnTo>
                <a:lnTo>
                  <a:pt x="3109" y="1257"/>
                </a:lnTo>
                <a:lnTo>
                  <a:pt x="3109" y="1258"/>
                </a:lnTo>
                <a:lnTo>
                  <a:pt x="3108" y="1259"/>
                </a:lnTo>
                <a:lnTo>
                  <a:pt x="3107" y="1259"/>
                </a:lnTo>
                <a:lnTo>
                  <a:pt x="3105" y="1260"/>
                </a:lnTo>
                <a:lnTo>
                  <a:pt x="3104" y="1260"/>
                </a:lnTo>
                <a:lnTo>
                  <a:pt x="3104" y="1261"/>
                </a:lnTo>
                <a:lnTo>
                  <a:pt x="3104" y="1262"/>
                </a:lnTo>
                <a:lnTo>
                  <a:pt x="3105" y="1262"/>
                </a:lnTo>
                <a:lnTo>
                  <a:pt x="3105" y="1264"/>
                </a:lnTo>
                <a:lnTo>
                  <a:pt x="3107" y="1265"/>
                </a:lnTo>
                <a:lnTo>
                  <a:pt x="3105" y="1265"/>
                </a:lnTo>
                <a:lnTo>
                  <a:pt x="3105" y="1266"/>
                </a:lnTo>
                <a:lnTo>
                  <a:pt x="3104" y="1267"/>
                </a:lnTo>
                <a:lnTo>
                  <a:pt x="3103" y="1267"/>
                </a:lnTo>
                <a:lnTo>
                  <a:pt x="3102" y="1267"/>
                </a:lnTo>
                <a:lnTo>
                  <a:pt x="3102" y="1266"/>
                </a:lnTo>
                <a:lnTo>
                  <a:pt x="3101" y="1267"/>
                </a:lnTo>
                <a:lnTo>
                  <a:pt x="3100" y="1268"/>
                </a:lnTo>
                <a:lnTo>
                  <a:pt x="3099" y="1268"/>
                </a:lnTo>
                <a:lnTo>
                  <a:pt x="3097" y="1268"/>
                </a:lnTo>
                <a:lnTo>
                  <a:pt x="3096" y="1268"/>
                </a:lnTo>
                <a:lnTo>
                  <a:pt x="3095" y="1267"/>
                </a:lnTo>
                <a:lnTo>
                  <a:pt x="3092" y="1267"/>
                </a:lnTo>
                <a:lnTo>
                  <a:pt x="3091" y="1267"/>
                </a:lnTo>
                <a:lnTo>
                  <a:pt x="3090" y="1267"/>
                </a:lnTo>
                <a:lnTo>
                  <a:pt x="3088" y="1268"/>
                </a:lnTo>
                <a:lnTo>
                  <a:pt x="3087" y="1269"/>
                </a:lnTo>
                <a:lnTo>
                  <a:pt x="3087" y="1270"/>
                </a:lnTo>
                <a:lnTo>
                  <a:pt x="3087" y="1272"/>
                </a:lnTo>
                <a:lnTo>
                  <a:pt x="3090" y="1275"/>
                </a:lnTo>
                <a:lnTo>
                  <a:pt x="3090" y="1276"/>
                </a:lnTo>
                <a:lnTo>
                  <a:pt x="3091" y="1277"/>
                </a:lnTo>
                <a:lnTo>
                  <a:pt x="3090" y="1277"/>
                </a:lnTo>
                <a:lnTo>
                  <a:pt x="3088" y="1279"/>
                </a:lnTo>
                <a:lnTo>
                  <a:pt x="3087" y="1281"/>
                </a:lnTo>
                <a:lnTo>
                  <a:pt x="3087" y="1282"/>
                </a:lnTo>
                <a:lnTo>
                  <a:pt x="3086" y="1283"/>
                </a:lnTo>
                <a:lnTo>
                  <a:pt x="3086" y="1284"/>
                </a:lnTo>
                <a:lnTo>
                  <a:pt x="3087" y="1285"/>
                </a:lnTo>
                <a:lnTo>
                  <a:pt x="3088" y="1285"/>
                </a:lnTo>
                <a:lnTo>
                  <a:pt x="3090" y="1286"/>
                </a:lnTo>
                <a:lnTo>
                  <a:pt x="3091" y="1287"/>
                </a:lnTo>
                <a:lnTo>
                  <a:pt x="3090" y="1289"/>
                </a:lnTo>
                <a:lnTo>
                  <a:pt x="3088" y="1290"/>
                </a:lnTo>
                <a:lnTo>
                  <a:pt x="3086" y="1290"/>
                </a:lnTo>
                <a:lnTo>
                  <a:pt x="3085" y="1290"/>
                </a:lnTo>
                <a:lnTo>
                  <a:pt x="3084" y="1291"/>
                </a:lnTo>
                <a:lnTo>
                  <a:pt x="3084" y="1292"/>
                </a:lnTo>
                <a:lnTo>
                  <a:pt x="3084" y="1294"/>
                </a:lnTo>
                <a:lnTo>
                  <a:pt x="3084" y="1295"/>
                </a:lnTo>
                <a:lnTo>
                  <a:pt x="3085" y="1295"/>
                </a:lnTo>
                <a:lnTo>
                  <a:pt x="3087" y="1297"/>
                </a:lnTo>
                <a:lnTo>
                  <a:pt x="3088" y="1297"/>
                </a:lnTo>
                <a:lnTo>
                  <a:pt x="3090" y="1297"/>
                </a:lnTo>
                <a:lnTo>
                  <a:pt x="3091" y="1297"/>
                </a:lnTo>
                <a:lnTo>
                  <a:pt x="3093" y="1298"/>
                </a:lnTo>
                <a:lnTo>
                  <a:pt x="3095" y="1298"/>
                </a:lnTo>
                <a:lnTo>
                  <a:pt x="3096" y="1297"/>
                </a:lnTo>
                <a:lnTo>
                  <a:pt x="3097" y="1295"/>
                </a:lnTo>
                <a:lnTo>
                  <a:pt x="3097" y="1297"/>
                </a:lnTo>
                <a:lnTo>
                  <a:pt x="3099" y="1297"/>
                </a:lnTo>
                <a:lnTo>
                  <a:pt x="3099" y="1299"/>
                </a:lnTo>
                <a:lnTo>
                  <a:pt x="3099" y="1300"/>
                </a:lnTo>
                <a:lnTo>
                  <a:pt x="3097" y="1301"/>
                </a:lnTo>
                <a:lnTo>
                  <a:pt x="3096" y="1302"/>
                </a:lnTo>
                <a:lnTo>
                  <a:pt x="3095" y="1302"/>
                </a:lnTo>
                <a:lnTo>
                  <a:pt x="3094" y="1303"/>
                </a:lnTo>
                <a:lnTo>
                  <a:pt x="3093" y="1303"/>
                </a:lnTo>
                <a:lnTo>
                  <a:pt x="3092" y="1304"/>
                </a:lnTo>
                <a:lnTo>
                  <a:pt x="3093" y="1304"/>
                </a:lnTo>
                <a:lnTo>
                  <a:pt x="3093" y="1306"/>
                </a:lnTo>
                <a:lnTo>
                  <a:pt x="3094" y="1306"/>
                </a:lnTo>
                <a:lnTo>
                  <a:pt x="3095" y="1306"/>
                </a:lnTo>
                <a:lnTo>
                  <a:pt x="3096" y="1306"/>
                </a:lnTo>
                <a:lnTo>
                  <a:pt x="3097" y="1307"/>
                </a:lnTo>
                <a:lnTo>
                  <a:pt x="3097" y="1308"/>
                </a:lnTo>
                <a:lnTo>
                  <a:pt x="3099" y="1308"/>
                </a:lnTo>
                <a:lnTo>
                  <a:pt x="3099" y="1310"/>
                </a:lnTo>
                <a:lnTo>
                  <a:pt x="3100" y="1311"/>
                </a:lnTo>
                <a:lnTo>
                  <a:pt x="3101" y="1312"/>
                </a:lnTo>
                <a:lnTo>
                  <a:pt x="3101" y="1314"/>
                </a:lnTo>
                <a:lnTo>
                  <a:pt x="3102" y="1315"/>
                </a:lnTo>
                <a:lnTo>
                  <a:pt x="3103" y="1316"/>
                </a:lnTo>
                <a:lnTo>
                  <a:pt x="3103" y="1317"/>
                </a:lnTo>
                <a:lnTo>
                  <a:pt x="3103" y="1318"/>
                </a:lnTo>
                <a:lnTo>
                  <a:pt x="3102" y="1319"/>
                </a:lnTo>
                <a:lnTo>
                  <a:pt x="3101" y="1319"/>
                </a:lnTo>
                <a:lnTo>
                  <a:pt x="3101" y="1320"/>
                </a:lnTo>
                <a:lnTo>
                  <a:pt x="3101" y="1321"/>
                </a:lnTo>
                <a:lnTo>
                  <a:pt x="3101" y="1323"/>
                </a:lnTo>
                <a:lnTo>
                  <a:pt x="3102" y="1323"/>
                </a:lnTo>
                <a:lnTo>
                  <a:pt x="3104" y="1323"/>
                </a:lnTo>
                <a:lnTo>
                  <a:pt x="3105" y="1323"/>
                </a:lnTo>
                <a:lnTo>
                  <a:pt x="3105" y="1324"/>
                </a:lnTo>
                <a:lnTo>
                  <a:pt x="3105" y="1325"/>
                </a:lnTo>
                <a:lnTo>
                  <a:pt x="3103" y="1326"/>
                </a:lnTo>
                <a:lnTo>
                  <a:pt x="3102" y="1327"/>
                </a:lnTo>
                <a:lnTo>
                  <a:pt x="3101" y="1328"/>
                </a:lnTo>
                <a:lnTo>
                  <a:pt x="3102" y="1331"/>
                </a:lnTo>
                <a:lnTo>
                  <a:pt x="3102" y="1332"/>
                </a:lnTo>
                <a:lnTo>
                  <a:pt x="3102" y="1333"/>
                </a:lnTo>
                <a:lnTo>
                  <a:pt x="3101" y="1334"/>
                </a:lnTo>
                <a:lnTo>
                  <a:pt x="3099" y="1335"/>
                </a:lnTo>
                <a:lnTo>
                  <a:pt x="3094" y="1336"/>
                </a:lnTo>
                <a:lnTo>
                  <a:pt x="3093" y="1337"/>
                </a:lnTo>
                <a:lnTo>
                  <a:pt x="3092" y="1340"/>
                </a:lnTo>
                <a:lnTo>
                  <a:pt x="3093" y="1341"/>
                </a:lnTo>
                <a:lnTo>
                  <a:pt x="3093" y="1342"/>
                </a:lnTo>
                <a:lnTo>
                  <a:pt x="3094" y="1342"/>
                </a:lnTo>
                <a:lnTo>
                  <a:pt x="3096" y="1343"/>
                </a:lnTo>
                <a:lnTo>
                  <a:pt x="3097" y="1344"/>
                </a:lnTo>
                <a:lnTo>
                  <a:pt x="3097" y="1345"/>
                </a:lnTo>
                <a:lnTo>
                  <a:pt x="3097" y="1346"/>
                </a:lnTo>
                <a:lnTo>
                  <a:pt x="3096" y="1346"/>
                </a:lnTo>
                <a:lnTo>
                  <a:pt x="3096" y="1348"/>
                </a:lnTo>
                <a:lnTo>
                  <a:pt x="3096" y="1350"/>
                </a:lnTo>
                <a:lnTo>
                  <a:pt x="3096" y="1351"/>
                </a:lnTo>
                <a:lnTo>
                  <a:pt x="3096" y="1352"/>
                </a:lnTo>
                <a:lnTo>
                  <a:pt x="3097" y="1354"/>
                </a:lnTo>
                <a:lnTo>
                  <a:pt x="3097" y="1357"/>
                </a:lnTo>
                <a:lnTo>
                  <a:pt x="3096" y="1358"/>
                </a:lnTo>
                <a:lnTo>
                  <a:pt x="3095" y="1359"/>
                </a:lnTo>
                <a:lnTo>
                  <a:pt x="3095" y="1361"/>
                </a:lnTo>
                <a:lnTo>
                  <a:pt x="3096" y="1362"/>
                </a:lnTo>
                <a:lnTo>
                  <a:pt x="3097" y="1364"/>
                </a:lnTo>
                <a:lnTo>
                  <a:pt x="3100" y="1362"/>
                </a:lnTo>
                <a:lnTo>
                  <a:pt x="3102" y="1364"/>
                </a:lnTo>
                <a:lnTo>
                  <a:pt x="3103" y="1364"/>
                </a:lnTo>
                <a:lnTo>
                  <a:pt x="3104" y="1364"/>
                </a:lnTo>
                <a:lnTo>
                  <a:pt x="3105" y="1366"/>
                </a:lnTo>
                <a:lnTo>
                  <a:pt x="3107" y="1366"/>
                </a:lnTo>
                <a:lnTo>
                  <a:pt x="3107" y="1367"/>
                </a:lnTo>
                <a:lnTo>
                  <a:pt x="3108" y="1368"/>
                </a:lnTo>
                <a:lnTo>
                  <a:pt x="3108" y="1369"/>
                </a:lnTo>
                <a:lnTo>
                  <a:pt x="3108" y="1370"/>
                </a:lnTo>
                <a:lnTo>
                  <a:pt x="3108" y="1371"/>
                </a:lnTo>
                <a:lnTo>
                  <a:pt x="3107" y="1373"/>
                </a:lnTo>
                <a:lnTo>
                  <a:pt x="3105" y="1374"/>
                </a:lnTo>
                <a:lnTo>
                  <a:pt x="3103" y="1374"/>
                </a:lnTo>
                <a:lnTo>
                  <a:pt x="3101" y="1371"/>
                </a:lnTo>
                <a:lnTo>
                  <a:pt x="3099" y="1371"/>
                </a:lnTo>
                <a:lnTo>
                  <a:pt x="3097" y="1371"/>
                </a:lnTo>
                <a:lnTo>
                  <a:pt x="3097" y="1373"/>
                </a:lnTo>
                <a:lnTo>
                  <a:pt x="3096" y="1373"/>
                </a:lnTo>
                <a:lnTo>
                  <a:pt x="3096" y="1374"/>
                </a:lnTo>
                <a:lnTo>
                  <a:pt x="3096" y="1375"/>
                </a:lnTo>
                <a:lnTo>
                  <a:pt x="3097" y="1376"/>
                </a:lnTo>
                <a:lnTo>
                  <a:pt x="3099" y="1377"/>
                </a:lnTo>
                <a:lnTo>
                  <a:pt x="3101" y="1377"/>
                </a:lnTo>
                <a:lnTo>
                  <a:pt x="3103" y="1377"/>
                </a:lnTo>
                <a:lnTo>
                  <a:pt x="3104" y="1377"/>
                </a:lnTo>
                <a:lnTo>
                  <a:pt x="3105" y="1378"/>
                </a:lnTo>
                <a:lnTo>
                  <a:pt x="3107" y="1379"/>
                </a:lnTo>
                <a:lnTo>
                  <a:pt x="3107" y="1381"/>
                </a:lnTo>
                <a:lnTo>
                  <a:pt x="3109" y="1382"/>
                </a:lnTo>
                <a:lnTo>
                  <a:pt x="3110" y="1383"/>
                </a:lnTo>
                <a:lnTo>
                  <a:pt x="3111" y="1383"/>
                </a:lnTo>
                <a:lnTo>
                  <a:pt x="3112" y="1383"/>
                </a:lnTo>
                <a:lnTo>
                  <a:pt x="3113" y="1384"/>
                </a:lnTo>
                <a:lnTo>
                  <a:pt x="3116" y="1385"/>
                </a:lnTo>
                <a:lnTo>
                  <a:pt x="3116" y="1387"/>
                </a:lnTo>
                <a:lnTo>
                  <a:pt x="3117" y="1390"/>
                </a:lnTo>
                <a:lnTo>
                  <a:pt x="3117" y="1391"/>
                </a:lnTo>
                <a:lnTo>
                  <a:pt x="3116" y="1392"/>
                </a:lnTo>
                <a:lnTo>
                  <a:pt x="3114" y="1393"/>
                </a:lnTo>
                <a:lnTo>
                  <a:pt x="3114" y="1394"/>
                </a:lnTo>
                <a:lnTo>
                  <a:pt x="3113" y="1394"/>
                </a:lnTo>
                <a:lnTo>
                  <a:pt x="3112" y="1394"/>
                </a:lnTo>
                <a:lnTo>
                  <a:pt x="3110" y="1393"/>
                </a:lnTo>
                <a:lnTo>
                  <a:pt x="3109" y="1392"/>
                </a:lnTo>
                <a:lnTo>
                  <a:pt x="3108" y="1392"/>
                </a:lnTo>
                <a:lnTo>
                  <a:pt x="3107" y="1391"/>
                </a:lnTo>
                <a:lnTo>
                  <a:pt x="3107" y="1392"/>
                </a:lnTo>
                <a:lnTo>
                  <a:pt x="3105" y="1392"/>
                </a:lnTo>
                <a:lnTo>
                  <a:pt x="3103" y="1393"/>
                </a:lnTo>
                <a:lnTo>
                  <a:pt x="3102" y="1394"/>
                </a:lnTo>
                <a:lnTo>
                  <a:pt x="3101" y="1395"/>
                </a:lnTo>
                <a:lnTo>
                  <a:pt x="3100" y="1396"/>
                </a:lnTo>
                <a:lnTo>
                  <a:pt x="3099" y="1398"/>
                </a:lnTo>
                <a:lnTo>
                  <a:pt x="3099" y="1399"/>
                </a:lnTo>
                <a:lnTo>
                  <a:pt x="3099" y="1400"/>
                </a:lnTo>
                <a:lnTo>
                  <a:pt x="3100" y="1401"/>
                </a:lnTo>
                <a:lnTo>
                  <a:pt x="3101" y="1403"/>
                </a:lnTo>
                <a:lnTo>
                  <a:pt x="3101" y="1404"/>
                </a:lnTo>
                <a:lnTo>
                  <a:pt x="3102" y="1406"/>
                </a:lnTo>
                <a:lnTo>
                  <a:pt x="3102" y="1407"/>
                </a:lnTo>
                <a:lnTo>
                  <a:pt x="3102" y="1408"/>
                </a:lnTo>
                <a:lnTo>
                  <a:pt x="3103" y="1408"/>
                </a:lnTo>
                <a:lnTo>
                  <a:pt x="3103" y="1409"/>
                </a:lnTo>
                <a:lnTo>
                  <a:pt x="3103" y="1410"/>
                </a:lnTo>
                <a:lnTo>
                  <a:pt x="3103" y="1411"/>
                </a:lnTo>
                <a:lnTo>
                  <a:pt x="3102" y="1413"/>
                </a:lnTo>
                <a:lnTo>
                  <a:pt x="3102" y="1415"/>
                </a:lnTo>
                <a:lnTo>
                  <a:pt x="3101" y="1416"/>
                </a:lnTo>
                <a:lnTo>
                  <a:pt x="3101" y="1417"/>
                </a:lnTo>
                <a:lnTo>
                  <a:pt x="3100" y="1418"/>
                </a:lnTo>
                <a:lnTo>
                  <a:pt x="3100" y="1419"/>
                </a:lnTo>
                <a:lnTo>
                  <a:pt x="3101" y="1420"/>
                </a:lnTo>
                <a:lnTo>
                  <a:pt x="3101" y="1423"/>
                </a:lnTo>
                <a:lnTo>
                  <a:pt x="3101" y="1424"/>
                </a:lnTo>
                <a:lnTo>
                  <a:pt x="3101" y="1425"/>
                </a:lnTo>
                <a:lnTo>
                  <a:pt x="3101" y="1426"/>
                </a:lnTo>
                <a:lnTo>
                  <a:pt x="3101" y="1427"/>
                </a:lnTo>
                <a:lnTo>
                  <a:pt x="3101" y="1428"/>
                </a:lnTo>
                <a:lnTo>
                  <a:pt x="3101" y="1429"/>
                </a:lnTo>
                <a:lnTo>
                  <a:pt x="3101" y="1431"/>
                </a:lnTo>
                <a:lnTo>
                  <a:pt x="3100" y="1431"/>
                </a:lnTo>
                <a:lnTo>
                  <a:pt x="3097" y="1432"/>
                </a:lnTo>
                <a:lnTo>
                  <a:pt x="3095" y="1432"/>
                </a:lnTo>
                <a:lnTo>
                  <a:pt x="3094" y="1431"/>
                </a:lnTo>
                <a:lnTo>
                  <a:pt x="3092" y="1431"/>
                </a:lnTo>
                <a:lnTo>
                  <a:pt x="3088" y="1431"/>
                </a:lnTo>
                <a:lnTo>
                  <a:pt x="3086" y="1432"/>
                </a:lnTo>
                <a:lnTo>
                  <a:pt x="3084" y="1434"/>
                </a:lnTo>
                <a:lnTo>
                  <a:pt x="3082" y="1437"/>
                </a:lnTo>
                <a:lnTo>
                  <a:pt x="3078" y="1442"/>
                </a:lnTo>
                <a:lnTo>
                  <a:pt x="3077" y="1442"/>
                </a:lnTo>
                <a:lnTo>
                  <a:pt x="3076" y="1442"/>
                </a:lnTo>
                <a:lnTo>
                  <a:pt x="3076" y="1443"/>
                </a:lnTo>
                <a:lnTo>
                  <a:pt x="3074" y="1443"/>
                </a:lnTo>
                <a:lnTo>
                  <a:pt x="3074" y="1444"/>
                </a:lnTo>
                <a:lnTo>
                  <a:pt x="3073" y="1444"/>
                </a:lnTo>
                <a:lnTo>
                  <a:pt x="3071" y="1444"/>
                </a:lnTo>
                <a:lnTo>
                  <a:pt x="3070" y="1445"/>
                </a:lnTo>
                <a:lnTo>
                  <a:pt x="3068" y="1446"/>
                </a:lnTo>
                <a:lnTo>
                  <a:pt x="3068" y="1448"/>
                </a:lnTo>
                <a:lnTo>
                  <a:pt x="3068" y="1449"/>
                </a:lnTo>
                <a:lnTo>
                  <a:pt x="3067" y="1450"/>
                </a:lnTo>
                <a:lnTo>
                  <a:pt x="3067" y="1452"/>
                </a:lnTo>
                <a:lnTo>
                  <a:pt x="3066" y="1457"/>
                </a:lnTo>
                <a:lnTo>
                  <a:pt x="3067" y="1459"/>
                </a:lnTo>
                <a:lnTo>
                  <a:pt x="3067" y="1460"/>
                </a:lnTo>
                <a:lnTo>
                  <a:pt x="3067" y="1461"/>
                </a:lnTo>
                <a:lnTo>
                  <a:pt x="3068" y="1465"/>
                </a:lnTo>
                <a:lnTo>
                  <a:pt x="3069" y="1468"/>
                </a:lnTo>
                <a:lnTo>
                  <a:pt x="3070" y="1471"/>
                </a:lnTo>
                <a:lnTo>
                  <a:pt x="3070" y="1476"/>
                </a:lnTo>
                <a:lnTo>
                  <a:pt x="3070" y="1480"/>
                </a:lnTo>
                <a:lnTo>
                  <a:pt x="3071" y="1483"/>
                </a:lnTo>
                <a:lnTo>
                  <a:pt x="3071" y="1484"/>
                </a:lnTo>
                <a:lnTo>
                  <a:pt x="3071" y="1485"/>
                </a:lnTo>
                <a:lnTo>
                  <a:pt x="3071" y="1486"/>
                </a:lnTo>
                <a:lnTo>
                  <a:pt x="3071" y="1488"/>
                </a:lnTo>
                <a:lnTo>
                  <a:pt x="3070" y="1491"/>
                </a:lnTo>
                <a:lnTo>
                  <a:pt x="3069" y="1494"/>
                </a:lnTo>
                <a:lnTo>
                  <a:pt x="3066" y="1498"/>
                </a:lnTo>
                <a:lnTo>
                  <a:pt x="3064" y="1500"/>
                </a:lnTo>
                <a:lnTo>
                  <a:pt x="3061" y="1503"/>
                </a:lnTo>
                <a:lnTo>
                  <a:pt x="3060" y="1505"/>
                </a:lnTo>
                <a:lnTo>
                  <a:pt x="3052" y="1510"/>
                </a:lnTo>
                <a:lnTo>
                  <a:pt x="3050" y="1513"/>
                </a:lnTo>
                <a:lnTo>
                  <a:pt x="3048" y="1515"/>
                </a:lnTo>
                <a:lnTo>
                  <a:pt x="3047" y="1517"/>
                </a:lnTo>
                <a:lnTo>
                  <a:pt x="3045" y="1519"/>
                </a:lnTo>
                <a:lnTo>
                  <a:pt x="3044" y="1521"/>
                </a:lnTo>
                <a:lnTo>
                  <a:pt x="3041" y="1526"/>
                </a:lnTo>
                <a:lnTo>
                  <a:pt x="3040" y="1528"/>
                </a:lnTo>
                <a:lnTo>
                  <a:pt x="3040" y="1529"/>
                </a:lnTo>
                <a:lnTo>
                  <a:pt x="3039" y="1530"/>
                </a:lnTo>
                <a:lnTo>
                  <a:pt x="3038" y="1532"/>
                </a:lnTo>
                <a:lnTo>
                  <a:pt x="3036" y="1533"/>
                </a:lnTo>
                <a:lnTo>
                  <a:pt x="3034" y="1536"/>
                </a:lnTo>
                <a:lnTo>
                  <a:pt x="3033" y="1537"/>
                </a:lnTo>
                <a:lnTo>
                  <a:pt x="3031" y="1541"/>
                </a:lnTo>
                <a:lnTo>
                  <a:pt x="3031" y="1544"/>
                </a:lnTo>
                <a:lnTo>
                  <a:pt x="3031" y="1548"/>
                </a:lnTo>
                <a:lnTo>
                  <a:pt x="3030" y="1550"/>
                </a:lnTo>
                <a:lnTo>
                  <a:pt x="3028" y="1552"/>
                </a:lnTo>
                <a:lnTo>
                  <a:pt x="3028" y="1553"/>
                </a:lnTo>
                <a:lnTo>
                  <a:pt x="3027" y="1554"/>
                </a:lnTo>
                <a:lnTo>
                  <a:pt x="3026" y="1554"/>
                </a:lnTo>
                <a:lnTo>
                  <a:pt x="3022" y="1559"/>
                </a:lnTo>
                <a:lnTo>
                  <a:pt x="3021" y="1563"/>
                </a:lnTo>
                <a:lnTo>
                  <a:pt x="3021" y="1566"/>
                </a:lnTo>
                <a:lnTo>
                  <a:pt x="3022" y="1567"/>
                </a:lnTo>
                <a:lnTo>
                  <a:pt x="3023" y="1569"/>
                </a:lnTo>
                <a:lnTo>
                  <a:pt x="3024" y="1570"/>
                </a:lnTo>
                <a:lnTo>
                  <a:pt x="3025" y="1572"/>
                </a:lnTo>
                <a:lnTo>
                  <a:pt x="3030" y="1576"/>
                </a:lnTo>
                <a:lnTo>
                  <a:pt x="3031" y="1576"/>
                </a:lnTo>
                <a:lnTo>
                  <a:pt x="3033" y="1576"/>
                </a:lnTo>
                <a:lnTo>
                  <a:pt x="3035" y="1576"/>
                </a:lnTo>
                <a:lnTo>
                  <a:pt x="3036" y="1575"/>
                </a:lnTo>
                <a:lnTo>
                  <a:pt x="3047" y="1571"/>
                </a:lnTo>
                <a:lnTo>
                  <a:pt x="3051" y="1570"/>
                </a:lnTo>
                <a:lnTo>
                  <a:pt x="3051" y="1569"/>
                </a:lnTo>
                <a:lnTo>
                  <a:pt x="3052" y="1569"/>
                </a:lnTo>
                <a:lnTo>
                  <a:pt x="3053" y="1569"/>
                </a:lnTo>
                <a:lnTo>
                  <a:pt x="3054" y="1569"/>
                </a:lnTo>
                <a:lnTo>
                  <a:pt x="3056" y="1570"/>
                </a:lnTo>
                <a:lnTo>
                  <a:pt x="3057" y="1570"/>
                </a:lnTo>
                <a:lnTo>
                  <a:pt x="3058" y="1570"/>
                </a:lnTo>
                <a:lnTo>
                  <a:pt x="3058" y="1571"/>
                </a:lnTo>
                <a:lnTo>
                  <a:pt x="3059" y="1572"/>
                </a:lnTo>
                <a:lnTo>
                  <a:pt x="3059" y="1575"/>
                </a:lnTo>
                <a:lnTo>
                  <a:pt x="3058" y="1578"/>
                </a:lnTo>
                <a:lnTo>
                  <a:pt x="3054" y="1582"/>
                </a:lnTo>
                <a:lnTo>
                  <a:pt x="3053" y="1584"/>
                </a:lnTo>
                <a:lnTo>
                  <a:pt x="3053" y="1586"/>
                </a:lnTo>
                <a:lnTo>
                  <a:pt x="3053" y="1591"/>
                </a:lnTo>
                <a:lnTo>
                  <a:pt x="3054" y="1593"/>
                </a:lnTo>
                <a:lnTo>
                  <a:pt x="3054" y="1595"/>
                </a:lnTo>
                <a:lnTo>
                  <a:pt x="3054" y="1596"/>
                </a:lnTo>
                <a:lnTo>
                  <a:pt x="3056" y="1597"/>
                </a:lnTo>
                <a:lnTo>
                  <a:pt x="3056" y="1600"/>
                </a:lnTo>
                <a:lnTo>
                  <a:pt x="3058" y="1604"/>
                </a:lnTo>
                <a:lnTo>
                  <a:pt x="3059" y="1604"/>
                </a:lnTo>
                <a:lnTo>
                  <a:pt x="3060" y="1605"/>
                </a:lnTo>
                <a:lnTo>
                  <a:pt x="3064" y="1607"/>
                </a:lnTo>
                <a:lnTo>
                  <a:pt x="3074" y="1607"/>
                </a:lnTo>
                <a:lnTo>
                  <a:pt x="3075" y="1607"/>
                </a:lnTo>
                <a:lnTo>
                  <a:pt x="3078" y="1608"/>
                </a:lnTo>
                <a:lnTo>
                  <a:pt x="3079" y="1609"/>
                </a:lnTo>
                <a:lnTo>
                  <a:pt x="3080" y="1609"/>
                </a:lnTo>
                <a:lnTo>
                  <a:pt x="3082" y="1611"/>
                </a:lnTo>
                <a:lnTo>
                  <a:pt x="3082" y="1612"/>
                </a:lnTo>
                <a:lnTo>
                  <a:pt x="3080" y="1613"/>
                </a:lnTo>
                <a:lnTo>
                  <a:pt x="3079" y="1616"/>
                </a:lnTo>
                <a:lnTo>
                  <a:pt x="3077" y="1619"/>
                </a:lnTo>
                <a:lnTo>
                  <a:pt x="3074" y="1620"/>
                </a:lnTo>
                <a:lnTo>
                  <a:pt x="3071" y="1620"/>
                </a:lnTo>
                <a:lnTo>
                  <a:pt x="3070" y="1620"/>
                </a:lnTo>
                <a:lnTo>
                  <a:pt x="3068" y="1621"/>
                </a:lnTo>
                <a:lnTo>
                  <a:pt x="3066" y="1625"/>
                </a:lnTo>
                <a:lnTo>
                  <a:pt x="3066" y="1627"/>
                </a:lnTo>
                <a:lnTo>
                  <a:pt x="3066" y="1629"/>
                </a:lnTo>
                <a:lnTo>
                  <a:pt x="3067" y="1630"/>
                </a:lnTo>
                <a:lnTo>
                  <a:pt x="3070" y="1633"/>
                </a:lnTo>
                <a:lnTo>
                  <a:pt x="3076" y="1633"/>
                </a:lnTo>
                <a:lnTo>
                  <a:pt x="3080" y="1633"/>
                </a:lnTo>
                <a:lnTo>
                  <a:pt x="3083" y="1629"/>
                </a:lnTo>
                <a:lnTo>
                  <a:pt x="3085" y="1625"/>
                </a:lnTo>
                <a:lnTo>
                  <a:pt x="3087" y="1624"/>
                </a:lnTo>
                <a:lnTo>
                  <a:pt x="3090" y="1622"/>
                </a:lnTo>
                <a:lnTo>
                  <a:pt x="3091" y="1622"/>
                </a:lnTo>
                <a:lnTo>
                  <a:pt x="3096" y="1622"/>
                </a:lnTo>
                <a:lnTo>
                  <a:pt x="3099" y="1626"/>
                </a:lnTo>
                <a:lnTo>
                  <a:pt x="3101" y="1626"/>
                </a:lnTo>
                <a:lnTo>
                  <a:pt x="3102" y="1625"/>
                </a:lnTo>
                <a:lnTo>
                  <a:pt x="3103" y="1625"/>
                </a:lnTo>
                <a:lnTo>
                  <a:pt x="3105" y="1625"/>
                </a:lnTo>
                <a:lnTo>
                  <a:pt x="3107" y="1625"/>
                </a:lnTo>
                <a:lnTo>
                  <a:pt x="3108" y="1625"/>
                </a:lnTo>
                <a:lnTo>
                  <a:pt x="3109" y="1626"/>
                </a:lnTo>
                <a:lnTo>
                  <a:pt x="3109" y="1627"/>
                </a:lnTo>
                <a:lnTo>
                  <a:pt x="3110" y="1628"/>
                </a:lnTo>
                <a:lnTo>
                  <a:pt x="3110" y="1629"/>
                </a:lnTo>
                <a:lnTo>
                  <a:pt x="3109" y="1633"/>
                </a:lnTo>
                <a:lnTo>
                  <a:pt x="3108" y="1634"/>
                </a:lnTo>
                <a:lnTo>
                  <a:pt x="3108" y="1635"/>
                </a:lnTo>
                <a:lnTo>
                  <a:pt x="3107" y="1636"/>
                </a:lnTo>
                <a:lnTo>
                  <a:pt x="3105" y="1636"/>
                </a:lnTo>
                <a:lnTo>
                  <a:pt x="3104" y="1637"/>
                </a:lnTo>
                <a:lnTo>
                  <a:pt x="3103" y="1638"/>
                </a:lnTo>
                <a:lnTo>
                  <a:pt x="3102" y="1640"/>
                </a:lnTo>
                <a:lnTo>
                  <a:pt x="3099" y="1640"/>
                </a:lnTo>
                <a:lnTo>
                  <a:pt x="3097" y="1641"/>
                </a:lnTo>
                <a:lnTo>
                  <a:pt x="3095" y="1641"/>
                </a:lnTo>
                <a:lnTo>
                  <a:pt x="3095" y="1642"/>
                </a:lnTo>
                <a:lnTo>
                  <a:pt x="3094" y="1642"/>
                </a:lnTo>
                <a:lnTo>
                  <a:pt x="3093" y="1643"/>
                </a:lnTo>
                <a:lnTo>
                  <a:pt x="3092" y="1645"/>
                </a:lnTo>
                <a:lnTo>
                  <a:pt x="3091" y="1646"/>
                </a:lnTo>
                <a:lnTo>
                  <a:pt x="3091" y="1649"/>
                </a:lnTo>
                <a:lnTo>
                  <a:pt x="3091" y="1650"/>
                </a:lnTo>
                <a:lnTo>
                  <a:pt x="3092" y="1652"/>
                </a:lnTo>
                <a:lnTo>
                  <a:pt x="3093" y="1653"/>
                </a:lnTo>
                <a:lnTo>
                  <a:pt x="3094" y="1654"/>
                </a:lnTo>
                <a:lnTo>
                  <a:pt x="3095" y="1655"/>
                </a:lnTo>
                <a:lnTo>
                  <a:pt x="3095" y="1658"/>
                </a:lnTo>
                <a:lnTo>
                  <a:pt x="3093" y="1658"/>
                </a:lnTo>
                <a:lnTo>
                  <a:pt x="3092" y="1657"/>
                </a:lnTo>
                <a:lnTo>
                  <a:pt x="3092" y="1655"/>
                </a:lnTo>
                <a:lnTo>
                  <a:pt x="3092" y="1654"/>
                </a:lnTo>
                <a:lnTo>
                  <a:pt x="3091" y="1654"/>
                </a:lnTo>
                <a:lnTo>
                  <a:pt x="3091" y="1653"/>
                </a:lnTo>
                <a:lnTo>
                  <a:pt x="3091" y="1652"/>
                </a:lnTo>
                <a:lnTo>
                  <a:pt x="3090" y="1652"/>
                </a:lnTo>
                <a:lnTo>
                  <a:pt x="3090" y="1651"/>
                </a:lnTo>
                <a:lnTo>
                  <a:pt x="3090" y="1652"/>
                </a:lnTo>
                <a:lnTo>
                  <a:pt x="3092" y="1661"/>
                </a:lnTo>
                <a:lnTo>
                  <a:pt x="3092" y="1663"/>
                </a:lnTo>
                <a:lnTo>
                  <a:pt x="3092" y="1664"/>
                </a:lnTo>
                <a:lnTo>
                  <a:pt x="3092" y="1666"/>
                </a:lnTo>
                <a:lnTo>
                  <a:pt x="3091" y="1667"/>
                </a:lnTo>
                <a:lnTo>
                  <a:pt x="3091" y="1668"/>
                </a:lnTo>
                <a:lnTo>
                  <a:pt x="3092" y="1670"/>
                </a:lnTo>
                <a:lnTo>
                  <a:pt x="3091" y="1671"/>
                </a:lnTo>
                <a:lnTo>
                  <a:pt x="3090" y="1671"/>
                </a:lnTo>
                <a:lnTo>
                  <a:pt x="3088" y="1669"/>
                </a:lnTo>
                <a:lnTo>
                  <a:pt x="3086" y="1668"/>
                </a:lnTo>
                <a:lnTo>
                  <a:pt x="3085" y="1668"/>
                </a:lnTo>
                <a:lnTo>
                  <a:pt x="3082" y="1669"/>
                </a:lnTo>
                <a:lnTo>
                  <a:pt x="3079" y="1670"/>
                </a:lnTo>
                <a:lnTo>
                  <a:pt x="3078" y="1670"/>
                </a:lnTo>
                <a:lnTo>
                  <a:pt x="3077" y="1669"/>
                </a:lnTo>
                <a:lnTo>
                  <a:pt x="3075" y="1668"/>
                </a:lnTo>
                <a:lnTo>
                  <a:pt x="3073" y="1669"/>
                </a:lnTo>
                <a:lnTo>
                  <a:pt x="3071" y="1670"/>
                </a:lnTo>
                <a:lnTo>
                  <a:pt x="3070" y="1671"/>
                </a:lnTo>
                <a:lnTo>
                  <a:pt x="3069" y="1671"/>
                </a:lnTo>
                <a:lnTo>
                  <a:pt x="3067" y="1671"/>
                </a:lnTo>
                <a:lnTo>
                  <a:pt x="3065" y="1671"/>
                </a:lnTo>
                <a:lnTo>
                  <a:pt x="3064" y="1670"/>
                </a:lnTo>
                <a:lnTo>
                  <a:pt x="3062" y="1671"/>
                </a:lnTo>
                <a:lnTo>
                  <a:pt x="3060" y="1672"/>
                </a:lnTo>
                <a:lnTo>
                  <a:pt x="3059" y="1674"/>
                </a:lnTo>
                <a:lnTo>
                  <a:pt x="3059" y="1675"/>
                </a:lnTo>
                <a:lnTo>
                  <a:pt x="3060" y="1676"/>
                </a:lnTo>
                <a:lnTo>
                  <a:pt x="3061" y="1677"/>
                </a:lnTo>
                <a:lnTo>
                  <a:pt x="3061" y="1678"/>
                </a:lnTo>
                <a:lnTo>
                  <a:pt x="3062" y="1679"/>
                </a:lnTo>
                <a:lnTo>
                  <a:pt x="3064" y="1680"/>
                </a:lnTo>
                <a:lnTo>
                  <a:pt x="3064" y="1682"/>
                </a:lnTo>
                <a:lnTo>
                  <a:pt x="3064" y="1683"/>
                </a:lnTo>
                <a:lnTo>
                  <a:pt x="3064" y="1684"/>
                </a:lnTo>
                <a:lnTo>
                  <a:pt x="3065" y="1684"/>
                </a:lnTo>
                <a:lnTo>
                  <a:pt x="3065" y="1685"/>
                </a:lnTo>
                <a:lnTo>
                  <a:pt x="3065" y="1686"/>
                </a:lnTo>
                <a:lnTo>
                  <a:pt x="3066" y="1687"/>
                </a:lnTo>
                <a:lnTo>
                  <a:pt x="3065" y="1687"/>
                </a:lnTo>
                <a:lnTo>
                  <a:pt x="3065" y="1688"/>
                </a:lnTo>
                <a:lnTo>
                  <a:pt x="3065" y="1689"/>
                </a:lnTo>
                <a:lnTo>
                  <a:pt x="3062" y="1691"/>
                </a:lnTo>
                <a:lnTo>
                  <a:pt x="3061" y="1692"/>
                </a:lnTo>
                <a:lnTo>
                  <a:pt x="3059" y="1693"/>
                </a:lnTo>
                <a:lnTo>
                  <a:pt x="3058" y="1694"/>
                </a:lnTo>
                <a:lnTo>
                  <a:pt x="3057" y="1695"/>
                </a:lnTo>
                <a:lnTo>
                  <a:pt x="3056" y="1696"/>
                </a:lnTo>
                <a:lnTo>
                  <a:pt x="3056" y="1695"/>
                </a:lnTo>
                <a:lnTo>
                  <a:pt x="3054" y="1695"/>
                </a:lnTo>
                <a:lnTo>
                  <a:pt x="3054" y="1694"/>
                </a:lnTo>
                <a:lnTo>
                  <a:pt x="3054" y="1693"/>
                </a:lnTo>
                <a:lnTo>
                  <a:pt x="3053" y="1693"/>
                </a:lnTo>
                <a:lnTo>
                  <a:pt x="3053" y="1692"/>
                </a:lnTo>
                <a:lnTo>
                  <a:pt x="3053" y="1691"/>
                </a:lnTo>
                <a:lnTo>
                  <a:pt x="3053" y="1689"/>
                </a:lnTo>
                <a:lnTo>
                  <a:pt x="3052" y="1689"/>
                </a:lnTo>
                <a:lnTo>
                  <a:pt x="3051" y="1689"/>
                </a:lnTo>
                <a:lnTo>
                  <a:pt x="3050" y="1689"/>
                </a:lnTo>
                <a:lnTo>
                  <a:pt x="3049" y="1689"/>
                </a:lnTo>
                <a:lnTo>
                  <a:pt x="3049" y="1691"/>
                </a:lnTo>
                <a:lnTo>
                  <a:pt x="3049" y="1692"/>
                </a:lnTo>
                <a:lnTo>
                  <a:pt x="3048" y="1692"/>
                </a:lnTo>
                <a:lnTo>
                  <a:pt x="3048" y="1693"/>
                </a:lnTo>
                <a:lnTo>
                  <a:pt x="3047" y="1693"/>
                </a:lnTo>
                <a:lnTo>
                  <a:pt x="3045" y="1693"/>
                </a:lnTo>
                <a:lnTo>
                  <a:pt x="3047" y="1693"/>
                </a:lnTo>
                <a:lnTo>
                  <a:pt x="3047" y="1692"/>
                </a:lnTo>
                <a:lnTo>
                  <a:pt x="3045" y="1692"/>
                </a:lnTo>
                <a:lnTo>
                  <a:pt x="3044" y="1692"/>
                </a:lnTo>
                <a:lnTo>
                  <a:pt x="3044" y="1691"/>
                </a:lnTo>
                <a:lnTo>
                  <a:pt x="3045" y="1691"/>
                </a:lnTo>
                <a:lnTo>
                  <a:pt x="3045" y="1689"/>
                </a:lnTo>
                <a:lnTo>
                  <a:pt x="3047" y="1689"/>
                </a:lnTo>
                <a:lnTo>
                  <a:pt x="3047" y="1688"/>
                </a:lnTo>
                <a:lnTo>
                  <a:pt x="3048" y="1688"/>
                </a:lnTo>
                <a:lnTo>
                  <a:pt x="3048" y="1687"/>
                </a:lnTo>
                <a:lnTo>
                  <a:pt x="3048" y="1686"/>
                </a:lnTo>
                <a:lnTo>
                  <a:pt x="3047" y="1687"/>
                </a:lnTo>
                <a:lnTo>
                  <a:pt x="3047" y="1686"/>
                </a:lnTo>
                <a:lnTo>
                  <a:pt x="3045" y="1686"/>
                </a:lnTo>
                <a:lnTo>
                  <a:pt x="3047" y="1686"/>
                </a:lnTo>
                <a:lnTo>
                  <a:pt x="3047" y="1685"/>
                </a:lnTo>
                <a:lnTo>
                  <a:pt x="3047" y="1683"/>
                </a:lnTo>
                <a:lnTo>
                  <a:pt x="3048" y="1684"/>
                </a:lnTo>
                <a:lnTo>
                  <a:pt x="3048" y="1683"/>
                </a:lnTo>
                <a:lnTo>
                  <a:pt x="3049" y="1683"/>
                </a:lnTo>
                <a:lnTo>
                  <a:pt x="3049" y="1680"/>
                </a:lnTo>
                <a:lnTo>
                  <a:pt x="3049" y="1679"/>
                </a:lnTo>
                <a:lnTo>
                  <a:pt x="3049" y="1678"/>
                </a:lnTo>
                <a:lnTo>
                  <a:pt x="3049" y="1676"/>
                </a:lnTo>
                <a:lnTo>
                  <a:pt x="3050" y="1676"/>
                </a:lnTo>
                <a:lnTo>
                  <a:pt x="3049" y="1676"/>
                </a:lnTo>
                <a:lnTo>
                  <a:pt x="3050" y="1672"/>
                </a:lnTo>
                <a:lnTo>
                  <a:pt x="3049" y="1669"/>
                </a:lnTo>
                <a:lnTo>
                  <a:pt x="3049" y="1668"/>
                </a:lnTo>
                <a:lnTo>
                  <a:pt x="3049" y="1667"/>
                </a:lnTo>
                <a:lnTo>
                  <a:pt x="3049" y="1666"/>
                </a:lnTo>
                <a:lnTo>
                  <a:pt x="3049" y="1663"/>
                </a:lnTo>
                <a:lnTo>
                  <a:pt x="3050" y="1662"/>
                </a:lnTo>
                <a:lnTo>
                  <a:pt x="3050" y="1660"/>
                </a:lnTo>
                <a:lnTo>
                  <a:pt x="3050" y="1659"/>
                </a:lnTo>
                <a:lnTo>
                  <a:pt x="3049" y="1658"/>
                </a:lnTo>
                <a:lnTo>
                  <a:pt x="3049" y="1655"/>
                </a:lnTo>
                <a:lnTo>
                  <a:pt x="3049" y="1654"/>
                </a:lnTo>
                <a:lnTo>
                  <a:pt x="3049" y="1653"/>
                </a:lnTo>
                <a:lnTo>
                  <a:pt x="3049" y="1652"/>
                </a:lnTo>
                <a:lnTo>
                  <a:pt x="3050" y="1652"/>
                </a:lnTo>
                <a:lnTo>
                  <a:pt x="3050" y="1651"/>
                </a:lnTo>
                <a:lnTo>
                  <a:pt x="3050" y="1650"/>
                </a:lnTo>
                <a:lnTo>
                  <a:pt x="3051" y="1650"/>
                </a:lnTo>
                <a:lnTo>
                  <a:pt x="3051" y="1649"/>
                </a:lnTo>
                <a:lnTo>
                  <a:pt x="3050" y="1649"/>
                </a:lnTo>
                <a:lnTo>
                  <a:pt x="3050" y="1645"/>
                </a:lnTo>
                <a:lnTo>
                  <a:pt x="3049" y="1644"/>
                </a:lnTo>
                <a:lnTo>
                  <a:pt x="3047" y="1643"/>
                </a:lnTo>
                <a:lnTo>
                  <a:pt x="3045" y="1641"/>
                </a:lnTo>
                <a:lnTo>
                  <a:pt x="3043" y="1640"/>
                </a:lnTo>
                <a:lnTo>
                  <a:pt x="3041" y="1638"/>
                </a:lnTo>
                <a:lnTo>
                  <a:pt x="3039" y="1637"/>
                </a:lnTo>
                <a:lnTo>
                  <a:pt x="3038" y="1636"/>
                </a:lnTo>
                <a:lnTo>
                  <a:pt x="3036" y="1636"/>
                </a:lnTo>
                <a:lnTo>
                  <a:pt x="3035" y="1635"/>
                </a:lnTo>
                <a:lnTo>
                  <a:pt x="3034" y="1634"/>
                </a:lnTo>
                <a:lnTo>
                  <a:pt x="3033" y="1633"/>
                </a:lnTo>
                <a:lnTo>
                  <a:pt x="3032" y="1632"/>
                </a:lnTo>
                <a:lnTo>
                  <a:pt x="3031" y="1630"/>
                </a:lnTo>
                <a:lnTo>
                  <a:pt x="3030" y="1628"/>
                </a:lnTo>
                <a:lnTo>
                  <a:pt x="3028" y="1628"/>
                </a:lnTo>
                <a:lnTo>
                  <a:pt x="3026" y="1626"/>
                </a:lnTo>
                <a:lnTo>
                  <a:pt x="3025" y="1626"/>
                </a:lnTo>
                <a:lnTo>
                  <a:pt x="3023" y="1626"/>
                </a:lnTo>
                <a:lnTo>
                  <a:pt x="3022" y="1626"/>
                </a:lnTo>
                <a:lnTo>
                  <a:pt x="3021" y="1626"/>
                </a:lnTo>
                <a:lnTo>
                  <a:pt x="3021" y="1625"/>
                </a:lnTo>
                <a:lnTo>
                  <a:pt x="3019" y="1625"/>
                </a:lnTo>
                <a:lnTo>
                  <a:pt x="3018" y="1625"/>
                </a:lnTo>
                <a:lnTo>
                  <a:pt x="3017" y="1625"/>
                </a:lnTo>
                <a:lnTo>
                  <a:pt x="3017" y="1624"/>
                </a:lnTo>
                <a:lnTo>
                  <a:pt x="3016" y="1624"/>
                </a:lnTo>
                <a:lnTo>
                  <a:pt x="3015" y="1622"/>
                </a:lnTo>
                <a:lnTo>
                  <a:pt x="3014" y="1624"/>
                </a:lnTo>
                <a:lnTo>
                  <a:pt x="3013" y="1624"/>
                </a:lnTo>
                <a:lnTo>
                  <a:pt x="3011" y="1625"/>
                </a:lnTo>
                <a:lnTo>
                  <a:pt x="3010" y="1625"/>
                </a:lnTo>
                <a:lnTo>
                  <a:pt x="3009" y="1626"/>
                </a:lnTo>
                <a:lnTo>
                  <a:pt x="3007" y="1627"/>
                </a:lnTo>
                <a:lnTo>
                  <a:pt x="3006" y="1627"/>
                </a:lnTo>
                <a:lnTo>
                  <a:pt x="3004" y="1626"/>
                </a:lnTo>
                <a:lnTo>
                  <a:pt x="2996" y="1627"/>
                </a:lnTo>
                <a:lnTo>
                  <a:pt x="2990" y="1627"/>
                </a:lnTo>
                <a:lnTo>
                  <a:pt x="2988" y="1627"/>
                </a:lnTo>
                <a:lnTo>
                  <a:pt x="2984" y="1627"/>
                </a:lnTo>
                <a:lnTo>
                  <a:pt x="2982" y="1625"/>
                </a:lnTo>
                <a:lnTo>
                  <a:pt x="2981" y="1625"/>
                </a:lnTo>
                <a:lnTo>
                  <a:pt x="2979" y="1625"/>
                </a:lnTo>
                <a:lnTo>
                  <a:pt x="2978" y="1624"/>
                </a:lnTo>
                <a:lnTo>
                  <a:pt x="2976" y="1624"/>
                </a:lnTo>
                <a:lnTo>
                  <a:pt x="2975" y="1624"/>
                </a:lnTo>
                <a:lnTo>
                  <a:pt x="2974" y="1624"/>
                </a:lnTo>
                <a:lnTo>
                  <a:pt x="2970" y="1624"/>
                </a:lnTo>
                <a:lnTo>
                  <a:pt x="2968" y="1624"/>
                </a:lnTo>
                <a:lnTo>
                  <a:pt x="2967" y="1624"/>
                </a:lnTo>
                <a:lnTo>
                  <a:pt x="2966" y="1624"/>
                </a:lnTo>
                <a:lnTo>
                  <a:pt x="2966" y="1622"/>
                </a:lnTo>
                <a:lnTo>
                  <a:pt x="2965" y="1622"/>
                </a:lnTo>
                <a:lnTo>
                  <a:pt x="2965" y="1621"/>
                </a:lnTo>
                <a:lnTo>
                  <a:pt x="2964" y="1621"/>
                </a:lnTo>
                <a:lnTo>
                  <a:pt x="2962" y="1621"/>
                </a:lnTo>
                <a:lnTo>
                  <a:pt x="2961" y="1621"/>
                </a:lnTo>
                <a:lnTo>
                  <a:pt x="2959" y="1621"/>
                </a:lnTo>
                <a:lnTo>
                  <a:pt x="2957" y="1621"/>
                </a:lnTo>
                <a:lnTo>
                  <a:pt x="2956" y="1621"/>
                </a:lnTo>
                <a:lnTo>
                  <a:pt x="2956" y="1620"/>
                </a:lnTo>
                <a:lnTo>
                  <a:pt x="2955" y="1621"/>
                </a:lnTo>
                <a:lnTo>
                  <a:pt x="2955" y="1620"/>
                </a:lnTo>
                <a:lnTo>
                  <a:pt x="2953" y="1621"/>
                </a:lnTo>
                <a:lnTo>
                  <a:pt x="2952" y="1621"/>
                </a:lnTo>
                <a:lnTo>
                  <a:pt x="2952" y="1620"/>
                </a:lnTo>
                <a:lnTo>
                  <a:pt x="2950" y="1620"/>
                </a:lnTo>
                <a:lnTo>
                  <a:pt x="2949" y="1620"/>
                </a:lnTo>
                <a:lnTo>
                  <a:pt x="2948" y="1619"/>
                </a:lnTo>
                <a:lnTo>
                  <a:pt x="2947" y="1619"/>
                </a:lnTo>
                <a:lnTo>
                  <a:pt x="2946" y="1618"/>
                </a:lnTo>
                <a:lnTo>
                  <a:pt x="2945" y="1618"/>
                </a:lnTo>
                <a:lnTo>
                  <a:pt x="2944" y="1618"/>
                </a:lnTo>
                <a:lnTo>
                  <a:pt x="2942" y="1617"/>
                </a:lnTo>
                <a:lnTo>
                  <a:pt x="2942" y="1618"/>
                </a:lnTo>
                <a:lnTo>
                  <a:pt x="2941" y="1618"/>
                </a:lnTo>
                <a:lnTo>
                  <a:pt x="2940" y="1617"/>
                </a:lnTo>
                <a:lnTo>
                  <a:pt x="2938" y="1616"/>
                </a:lnTo>
                <a:lnTo>
                  <a:pt x="2937" y="1616"/>
                </a:lnTo>
                <a:lnTo>
                  <a:pt x="2937" y="1615"/>
                </a:lnTo>
                <a:lnTo>
                  <a:pt x="2936" y="1615"/>
                </a:lnTo>
                <a:lnTo>
                  <a:pt x="2936" y="1616"/>
                </a:lnTo>
                <a:lnTo>
                  <a:pt x="2937" y="1616"/>
                </a:lnTo>
                <a:lnTo>
                  <a:pt x="2937" y="1617"/>
                </a:lnTo>
                <a:lnTo>
                  <a:pt x="2936" y="1617"/>
                </a:lnTo>
                <a:lnTo>
                  <a:pt x="2935" y="1616"/>
                </a:lnTo>
                <a:lnTo>
                  <a:pt x="2933" y="1616"/>
                </a:lnTo>
                <a:lnTo>
                  <a:pt x="2933" y="1615"/>
                </a:lnTo>
                <a:lnTo>
                  <a:pt x="2933" y="1613"/>
                </a:lnTo>
                <a:lnTo>
                  <a:pt x="2932" y="1612"/>
                </a:lnTo>
                <a:lnTo>
                  <a:pt x="2933" y="1612"/>
                </a:lnTo>
                <a:lnTo>
                  <a:pt x="2933" y="1611"/>
                </a:lnTo>
                <a:lnTo>
                  <a:pt x="2933" y="1610"/>
                </a:lnTo>
                <a:lnTo>
                  <a:pt x="2933" y="1609"/>
                </a:lnTo>
                <a:lnTo>
                  <a:pt x="2933" y="1608"/>
                </a:lnTo>
                <a:lnTo>
                  <a:pt x="2933" y="1607"/>
                </a:lnTo>
                <a:lnTo>
                  <a:pt x="2932" y="1605"/>
                </a:lnTo>
                <a:lnTo>
                  <a:pt x="2932" y="1604"/>
                </a:lnTo>
                <a:lnTo>
                  <a:pt x="2932" y="1603"/>
                </a:lnTo>
                <a:lnTo>
                  <a:pt x="2932" y="1602"/>
                </a:lnTo>
                <a:lnTo>
                  <a:pt x="2931" y="1601"/>
                </a:lnTo>
                <a:lnTo>
                  <a:pt x="2931" y="1600"/>
                </a:lnTo>
                <a:lnTo>
                  <a:pt x="2929" y="1599"/>
                </a:lnTo>
                <a:lnTo>
                  <a:pt x="2927" y="1597"/>
                </a:lnTo>
                <a:lnTo>
                  <a:pt x="2926" y="1596"/>
                </a:lnTo>
                <a:lnTo>
                  <a:pt x="2924" y="1595"/>
                </a:lnTo>
                <a:lnTo>
                  <a:pt x="2923" y="1594"/>
                </a:lnTo>
                <a:lnTo>
                  <a:pt x="2924" y="1592"/>
                </a:lnTo>
                <a:lnTo>
                  <a:pt x="2923" y="1592"/>
                </a:lnTo>
                <a:lnTo>
                  <a:pt x="2924" y="1592"/>
                </a:lnTo>
                <a:lnTo>
                  <a:pt x="2923" y="1592"/>
                </a:lnTo>
                <a:lnTo>
                  <a:pt x="2922" y="1592"/>
                </a:lnTo>
                <a:lnTo>
                  <a:pt x="2921" y="1592"/>
                </a:lnTo>
                <a:lnTo>
                  <a:pt x="2921" y="1591"/>
                </a:lnTo>
                <a:lnTo>
                  <a:pt x="2920" y="1591"/>
                </a:lnTo>
                <a:lnTo>
                  <a:pt x="2919" y="1590"/>
                </a:lnTo>
                <a:lnTo>
                  <a:pt x="2918" y="1590"/>
                </a:lnTo>
                <a:lnTo>
                  <a:pt x="2916" y="1590"/>
                </a:lnTo>
                <a:lnTo>
                  <a:pt x="2915" y="1590"/>
                </a:lnTo>
                <a:lnTo>
                  <a:pt x="2915" y="1588"/>
                </a:lnTo>
                <a:lnTo>
                  <a:pt x="2914" y="1588"/>
                </a:lnTo>
                <a:lnTo>
                  <a:pt x="2914" y="1590"/>
                </a:lnTo>
                <a:lnTo>
                  <a:pt x="2914" y="1588"/>
                </a:lnTo>
                <a:lnTo>
                  <a:pt x="2913" y="1588"/>
                </a:lnTo>
                <a:lnTo>
                  <a:pt x="2912" y="1588"/>
                </a:lnTo>
                <a:lnTo>
                  <a:pt x="2911" y="1588"/>
                </a:lnTo>
                <a:lnTo>
                  <a:pt x="2910" y="1588"/>
                </a:lnTo>
                <a:lnTo>
                  <a:pt x="2909" y="1590"/>
                </a:lnTo>
                <a:lnTo>
                  <a:pt x="2909" y="1588"/>
                </a:lnTo>
                <a:lnTo>
                  <a:pt x="2907" y="1588"/>
                </a:lnTo>
                <a:lnTo>
                  <a:pt x="2906" y="1588"/>
                </a:lnTo>
                <a:lnTo>
                  <a:pt x="2905" y="1588"/>
                </a:lnTo>
                <a:lnTo>
                  <a:pt x="2905" y="1590"/>
                </a:lnTo>
                <a:lnTo>
                  <a:pt x="2904" y="1590"/>
                </a:lnTo>
                <a:lnTo>
                  <a:pt x="2903" y="1590"/>
                </a:lnTo>
                <a:lnTo>
                  <a:pt x="2902" y="1590"/>
                </a:lnTo>
                <a:lnTo>
                  <a:pt x="2901" y="1591"/>
                </a:lnTo>
                <a:lnTo>
                  <a:pt x="2899" y="1591"/>
                </a:lnTo>
                <a:lnTo>
                  <a:pt x="2898" y="1591"/>
                </a:lnTo>
                <a:lnTo>
                  <a:pt x="2896" y="1591"/>
                </a:lnTo>
                <a:lnTo>
                  <a:pt x="2896" y="1592"/>
                </a:lnTo>
                <a:lnTo>
                  <a:pt x="2894" y="1592"/>
                </a:lnTo>
                <a:lnTo>
                  <a:pt x="2893" y="1592"/>
                </a:lnTo>
                <a:lnTo>
                  <a:pt x="2892" y="1592"/>
                </a:lnTo>
                <a:lnTo>
                  <a:pt x="2892" y="1593"/>
                </a:lnTo>
                <a:lnTo>
                  <a:pt x="2890" y="1593"/>
                </a:lnTo>
                <a:lnTo>
                  <a:pt x="2889" y="1592"/>
                </a:lnTo>
                <a:lnTo>
                  <a:pt x="2889" y="1591"/>
                </a:lnTo>
                <a:lnTo>
                  <a:pt x="2886" y="1590"/>
                </a:lnTo>
                <a:lnTo>
                  <a:pt x="2883" y="1588"/>
                </a:lnTo>
                <a:lnTo>
                  <a:pt x="2880" y="1590"/>
                </a:lnTo>
                <a:lnTo>
                  <a:pt x="2878" y="1590"/>
                </a:lnTo>
                <a:lnTo>
                  <a:pt x="2877" y="1590"/>
                </a:lnTo>
                <a:lnTo>
                  <a:pt x="2877" y="1591"/>
                </a:lnTo>
                <a:lnTo>
                  <a:pt x="2876" y="1591"/>
                </a:lnTo>
                <a:lnTo>
                  <a:pt x="2875" y="1592"/>
                </a:lnTo>
                <a:lnTo>
                  <a:pt x="2872" y="1593"/>
                </a:lnTo>
                <a:lnTo>
                  <a:pt x="2871" y="1593"/>
                </a:lnTo>
                <a:lnTo>
                  <a:pt x="2870" y="1593"/>
                </a:lnTo>
                <a:lnTo>
                  <a:pt x="2868" y="1592"/>
                </a:lnTo>
                <a:lnTo>
                  <a:pt x="2867" y="1592"/>
                </a:lnTo>
                <a:lnTo>
                  <a:pt x="2866" y="1591"/>
                </a:lnTo>
                <a:lnTo>
                  <a:pt x="2864" y="1591"/>
                </a:lnTo>
                <a:lnTo>
                  <a:pt x="2862" y="1591"/>
                </a:lnTo>
                <a:lnTo>
                  <a:pt x="2861" y="1591"/>
                </a:lnTo>
                <a:lnTo>
                  <a:pt x="2862" y="1591"/>
                </a:lnTo>
                <a:lnTo>
                  <a:pt x="2863" y="1591"/>
                </a:lnTo>
                <a:lnTo>
                  <a:pt x="2866" y="1591"/>
                </a:lnTo>
                <a:lnTo>
                  <a:pt x="2867" y="1591"/>
                </a:lnTo>
                <a:lnTo>
                  <a:pt x="2868" y="1591"/>
                </a:lnTo>
                <a:lnTo>
                  <a:pt x="2868" y="1590"/>
                </a:lnTo>
                <a:lnTo>
                  <a:pt x="2869" y="1587"/>
                </a:lnTo>
                <a:lnTo>
                  <a:pt x="2869" y="1586"/>
                </a:lnTo>
                <a:lnTo>
                  <a:pt x="2870" y="1586"/>
                </a:lnTo>
                <a:lnTo>
                  <a:pt x="2871" y="1585"/>
                </a:lnTo>
                <a:lnTo>
                  <a:pt x="2873" y="1585"/>
                </a:lnTo>
                <a:lnTo>
                  <a:pt x="2873" y="1583"/>
                </a:lnTo>
                <a:lnTo>
                  <a:pt x="2873" y="1582"/>
                </a:lnTo>
                <a:lnTo>
                  <a:pt x="2872" y="1580"/>
                </a:lnTo>
                <a:lnTo>
                  <a:pt x="2872" y="1579"/>
                </a:lnTo>
                <a:lnTo>
                  <a:pt x="2871" y="1578"/>
                </a:lnTo>
                <a:lnTo>
                  <a:pt x="2871" y="1577"/>
                </a:lnTo>
                <a:lnTo>
                  <a:pt x="2870" y="1577"/>
                </a:lnTo>
                <a:lnTo>
                  <a:pt x="2869" y="1576"/>
                </a:lnTo>
                <a:lnTo>
                  <a:pt x="2868" y="1576"/>
                </a:lnTo>
                <a:lnTo>
                  <a:pt x="2866" y="1576"/>
                </a:lnTo>
                <a:lnTo>
                  <a:pt x="2864" y="1576"/>
                </a:lnTo>
                <a:lnTo>
                  <a:pt x="2863" y="1577"/>
                </a:lnTo>
                <a:lnTo>
                  <a:pt x="2863" y="1578"/>
                </a:lnTo>
                <a:lnTo>
                  <a:pt x="2863" y="1580"/>
                </a:lnTo>
                <a:lnTo>
                  <a:pt x="2863" y="1582"/>
                </a:lnTo>
                <a:lnTo>
                  <a:pt x="2862" y="1582"/>
                </a:lnTo>
                <a:lnTo>
                  <a:pt x="2861" y="1583"/>
                </a:lnTo>
                <a:lnTo>
                  <a:pt x="2860" y="1583"/>
                </a:lnTo>
                <a:lnTo>
                  <a:pt x="2859" y="1583"/>
                </a:lnTo>
                <a:lnTo>
                  <a:pt x="2857" y="1584"/>
                </a:lnTo>
                <a:lnTo>
                  <a:pt x="2855" y="1584"/>
                </a:lnTo>
                <a:lnTo>
                  <a:pt x="2854" y="1584"/>
                </a:lnTo>
                <a:lnTo>
                  <a:pt x="2854" y="1583"/>
                </a:lnTo>
                <a:lnTo>
                  <a:pt x="2853" y="1583"/>
                </a:lnTo>
                <a:lnTo>
                  <a:pt x="2853" y="1582"/>
                </a:lnTo>
                <a:lnTo>
                  <a:pt x="2852" y="1582"/>
                </a:lnTo>
                <a:lnTo>
                  <a:pt x="2851" y="1580"/>
                </a:lnTo>
                <a:lnTo>
                  <a:pt x="2850" y="1580"/>
                </a:lnTo>
                <a:lnTo>
                  <a:pt x="2849" y="1580"/>
                </a:lnTo>
                <a:lnTo>
                  <a:pt x="2847" y="1580"/>
                </a:lnTo>
                <a:lnTo>
                  <a:pt x="2846" y="1582"/>
                </a:lnTo>
                <a:lnTo>
                  <a:pt x="2845" y="1582"/>
                </a:lnTo>
                <a:lnTo>
                  <a:pt x="2844" y="1583"/>
                </a:lnTo>
                <a:lnTo>
                  <a:pt x="2843" y="1583"/>
                </a:lnTo>
                <a:lnTo>
                  <a:pt x="2843" y="1584"/>
                </a:lnTo>
                <a:lnTo>
                  <a:pt x="2841" y="1584"/>
                </a:lnTo>
                <a:lnTo>
                  <a:pt x="2838" y="1586"/>
                </a:lnTo>
                <a:lnTo>
                  <a:pt x="2835" y="1588"/>
                </a:lnTo>
                <a:lnTo>
                  <a:pt x="2834" y="1588"/>
                </a:lnTo>
                <a:lnTo>
                  <a:pt x="2834" y="1590"/>
                </a:lnTo>
                <a:lnTo>
                  <a:pt x="2829" y="1592"/>
                </a:lnTo>
                <a:lnTo>
                  <a:pt x="2817" y="1603"/>
                </a:lnTo>
                <a:lnTo>
                  <a:pt x="2816" y="1603"/>
                </a:lnTo>
                <a:lnTo>
                  <a:pt x="2815" y="1603"/>
                </a:lnTo>
                <a:lnTo>
                  <a:pt x="2812" y="1605"/>
                </a:lnTo>
                <a:lnTo>
                  <a:pt x="2811" y="1603"/>
                </a:lnTo>
                <a:lnTo>
                  <a:pt x="2809" y="1602"/>
                </a:lnTo>
                <a:lnTo>
                  <a:pt x="2808" y="1600"/>
                </a:lnTo>
                <a:lnTo>
                  <a:pt x="2808" y="1601"/>
                </a:lnTo>
                <a:lnTo>
                  <a:pt x="2807" y="1600"/>
                </a:lnTo>
                <a:lnTo>
                  <a:pt x="2806" y="1599"/>
                </a:lnTo>
                <a:lnTo>
                  <a:pt x="2804" y="1595"/>
                </a:lnTo>
                <a:lnTo>
                  <a:pt x="2804" y="1594"/>
                </a:lnTo>
                <a:lnTo>
                  <a:pt x="2804" y="1593"/>
                </a:lnTo>
                <a:lnTo>
                  <a:pt x="2803" y="1591"/>
                </a:lnTo>
                <a:lnTo>
                  <a:pt x="2803" y="1590"/>
                </a:lnTo>
                <a:lnTo>
                  <a:pt x="2802" y="1588"/>
                </a:lnTo>
                <a:lnTo>
                  <a:pt x="2802" y="1587"/>
                </a:lnTo>
                <a:lnTo>
                  <a:pt x="2803" y="1586"/>
                </a:lnTo>
                <a:lnTo>
                  <a:pt x="2803" y="1585"/>
                </a:lnTo>
                <a:lnTo>
                  <a:pt x="2803" y="1584"/>
                </a:lnTo>
                <a:lnTo>
                  <a:pt x="2802" y="1584"/>
                </a:lnTo>
                <a:lnTo>
                  <a:pt x="2802" y="1583"/>
                </a:lnTo>
                <a:lnTo>
                  <a:pt x="2801" y="1582"/>
                </a:lnTo>
                <a:lnTo>
                  <a:pt x="2801" y="1580"/>
                </a:lnTo>
                <a:lnTo>
                  <a:pt x="2801" y="1579"/>
                </a:lnTo>
                <a:lnTo>
                  <a:pt x="2801" y="1578"/>
                </a:lnTo>
                <a:lnTo>
                  <a:pt x="2801" y="1576"/>
                </a:lnTo>
                <a:lnTo>
                  <a:pt x="2801" y="1575"/>
                </a:lnTo>
                <a:lnTo>
                  <a:pt x="2801" y="1574"/>
                </a:lnTo>
                <a:lnTo>
                  <a:pt x="2801" y="1571"/>
                </a:lnTo>
                <a:lnTo>
                  <a:pt x="2801" y="1570"/>
                </a:lnTo>
                <a:lnTo>
                  <a:pt x="2801" y="1569"/>
                </a:lnTo>
                <a:lnTo>
                  <a:pt x="2801" y="1567"/>
                </a:lnTo>
                <a:lnTo>
                  <a:pt x="2801" y="1566"/>
                </a:lnTo>
                <a:lnTo>
                  <a:pt x="2802" y="1563"/>
                </a:lnTo>
                <a:lnTo>
                  <a:pt x="2802" y="1562"/>
                </a:lnTo>
                <a:lnTo>
                  <a:pt x="2802" y="1561"/>
                </a:lnTo>
                <a:lnTo>
                  <a:pt x="2803" y="1560"/>
                </a:lnTo>
                <a:lnTo>
                  <a:pt x="2803" y="1559"/>
                </a:lnTo>
                <a:lnTo>
                  <a:pt x="2803" y="1558"/>
                </a:lnTo>
                <a:lnTo>
                  <a:pt x="2803" y="1555"/>
                </a:lnTo>
                <a:lnTo>
                  <a:pt x="2803" y="1554"/>
                </a:lnTo>
                <a:lnTo>
                  <a:pt x="2803" y="1553"/>
                </a:lnTo>
                <a:lnTo>
                  <a:pt x="2803" y="1552"/>
                </a:lnTo>
                <a:lnTo>
                  <a:pt x="2803" y="1551"/>
                </a:lnTo>
                <a:lnTo>
                  <a:pt x="2802" y="1551"/>
                </a:lnTo>
                <a:lnTo>
                  <a:pt x="2802" y="1550"/>
                </a:lnTo>
                <a:lnTo>
                  <a:pt x="2803" y="1549"/>
                </a:lnTo>
                <a:lnTo>
                  <a:pt x="2802" y="1549"/>
                </a:lnTo>
                <a:lnTo>
                  <a:pt x="2802" y="1548"/>
                </a:lnTo>
                <a:lnTo>
                  <a:pt x="2802" y="1545"/>
                </a:lnTo>
                <a:lnTo>
                  <a:pt x="2802" y="1544"/>
                </a:lnTo>
                <a:lnTo>
                  <a:pt x="2801" y="1543"/>
                </a:lnTo>
                <a:lnTo>
                  <a:pt x="2801" y="1541"/>
                </a:lnTo>
                <a:lnTo>
                  <a:pt x="2800" y="1542"/>
                </a:lnTo>
                <a:lnTo>
                  <a:pt x="2799" y="1540"/>
                </a:lnTo>
                <a:lnTo>
                  <a:pt x="2798" y="1535"/>
                </a:lnTo>
                <a:lnTo>
                  <a:pt x="2798" y="1534"/>
                </a:lnTo>
                <a:lnTo>
                  <a:pt x="2799" y="1534"/>
                </a:lnTo>
                <a:lnTo>
                  <a:pt x="2799" y="1533"/>
                </a:lnTo>
                <a:lnTo>
                  <a:pt x="2799" y="1532"/>
                </a:lnTo>
                <a:lnTo>
                  <a:pt x="2799" y="1530"/>
                </a:lnTo>
                <a:lnTo>
                  <a:pt x="2799" y="1529"/>
                </a:lnTo>
                <a:lnTo>
                  <a:pt x="2799" y="1528"/>
                </a:lnTo>
                <a:lnTo>
                  <a:pt x="2799" y="1527"/>
                </a:lnTo>
                <a:lnTo>
                  <a:pt x="2800" y="1526"/>
                </a:lnTo>
                <a:lnTo>
                  <a:pt x="2800" y="1525"/>
                </a:lnTo>
                <a:lnTo>
                  <a:pt x="2800" y="1524"/>
                </a:lnTo>
                <a:lnTo>
                  <a:pt x="2800" y="1523"/>
                </a:lnTo>
                <a:lnTo>
                  <a:pt x="2801" y="1521"/>
                </a:lnTo>
                <a:lnTo>
                  <a:pt x="2802" y="1520"/>
                </a:lnTo>
                <a:lnTo>
                  <a:pt x="2802" y="1519"/>
                </a:lnTo>
                <a:lnTo>
                  <a:pt x="2802" y="1518"/>
                </a:lnTo>
                <a:lnTo>
                  <a:pt x="2802" y="1517"/>
                </a:lnTo>
                <a:lnTo>
                  <a:pt x="2802" y="1516"/>
                </a:lnTo>
                <a:lnTo>
                  <a:pt x="2802" y="1515"/>
                </a:lnTo>
                <a:lnTo>
                  <a:pt x="2802" y="1513"/>
                </a:lnTo>
                <a:lnTo>
                  <a:pt x="2802" y="1512"/>
                </a:lnTo>
                <a:lnTo>
                  <a:pt x="2802" y="1511"/>
                </a:lnTo>
                <a:lnTo>
                  <a:pt x="2801" y="1510"/>
                </a:lnTo>
                <a:lnTo>
                  <a:pt x="2800" y="1509"/>
                </a:lnTo>
                <a:lnTo>
                  <a:pt x="2800" y="1508"/>
                </a:lnTo>
                <a:lnTo>
                  <a:pt x="2799" y="1508"/>
                </a:lnTo>
                <a:lnTo>
                  <a:pt x="2798" y="1508"/>
                </a:lnTo>
                <a:lnTo>
                  <a:pt x="2798" y="1507"/>
                </a:lnTo>
                <a:lnTo>
                  <a:pt x="2797" y="1507"/>
                </a:lnTo>
                <a:lnTo>
                  <a:pt x="2795" y="1507"/>
                </a:lnTo>
                <a:lnTo>
                  <a:pt x="2794" y="1508"/>
                </a:lnTo>
                <a:lnTo>
                  <a:pt x="2794" y="1507"/>
                </a:lnTo>
                <a:lnTo>
                  <a:pt x="2793" y="1507"/>
                </a:lnTo>
                <a:lnTo>
                  <a:pt x="2792" y="1507"/>
                </a:lnTo>
                <a:lnTo>
                  <a:pt x="2791" y="1507"/>
                </a:lnTo>
                <a:lnTo>
                  <a:pt x="2791" y="1505"/>
                </a:lnTo>
                <a:lnTo>
                  <a:pt x="2787" y="1507"/>
                </a:lnTo>
                <a:lnTo>
                  <a:pt x="2787" y="1508"/>
                </a:lnTo>
                <a:lnTo>
                  <a:pt x="2786" y="1508"/>
                </a:lnTo>
                <a:lnTo>
                  <a:pt x="2785" y="1508"/>
                </a:lnTo>
                <a:lnTo>
                  <a:pt x="2783" y="1509"/>
                </a:lnTo>
                <a:lnTo>
                  <a:pt x="2783" y="1510"/>
                </a:lnTo>
                <a:lnTo>
                  <a:pt x="2782" y="1510"/>
                </a:lnTo>
                <a:lnTo>
                  <a:pt x="2782" y="1509"/>
                </a:lnTo>
                <a:lnTo>
                  <a:pt x="2782" y="1508"/>
                </a:lnTo>
                <a:lnTo>
                  <a:pt x="2782" y="1507"/>
                </a:lnTo>
                <a:lnTo>
                  <a:pt x="2781" y="1505"/>
                </a:lnTo>
                <a:lnTo>
                  <a:pt x="2781" y="1504"/>
                </a:lnTo>
                <a:lnTo>
                  <a:pt x="2780" y="1504"/>
                </a:lnTo>
                <a:lnTo>
                  <a:pt x="2780" y="1503"/>
                </a:lnTo>
                <a:lnTo>
                  <a:pt x="2777" y="1502"/>
                </a:lnTo>
                <a:lnTo>
                  <a:pt x="2777" y="1501"/>
                </a:lnTo>
                <a:lnTo>
                  <a:pt x="2776" y="1501"/>
                </a:lnTo>
                <a:lnTo>
                  <a:pt x="2776" y="1500"/>
                </a:lnTo>
                <a:lnTo>
                  <a:pt x="2775" y="1500"/>
                </a:lnTo>
                <a:lnTo>
                  <a:pt x="2775" y="1499"/>
                </a:lnTo>
                <a:lnTo>
                  <a:pt x="2775" y="1498"/>
                </a:lnTo>
                <a:lnTo>
                  <a:pt x="2775" y="1496"/>
                </a:lnTo>
                <a:lnTo>
                  <a:pt x="2775" y="1495"/>
                </a:lnTo>
                <a:lnTo>
                  <a:pt x="2776" y="1493"/>
                </a:lnTo>
                <a:lnTo>
                  <a:pt x="2776" y="1492"/>
                </a:lnTo>
                <a:lnTo>
                  <a:pt x="2776" y="1488"/>
                </a:lnTo>
                <a:lnTo>
                  <a:pt x="2776" y="1486"/>
                </a:lnTo>
                <a:lnTo>
                  <a:pt x="2775" y="1485"/>
                </a:lnTo>
                <a:lnTo>
                  <a:pt x="2775" y="1484"/>
                </a:lnTo>
                <a:lnTo>
                  <a:pt x="2775" y="1483"/>
                </a:lnTo>
                <a:lnTo>
                  <a:pt x="2775" y="1482"/>
                </a:lnTo>
                <a:lnTo>
                  <a:pt x="2774" y="1482"/>
                </a:lnTo>
                <a:lnTo>
                  <a:pt x="2774" y="1480"/>
                </a:lnTo>
                <a:lnTo>
                  <a:pt x="2775" y="1480"/>
                </a:lnTo>
                <a:lnTo>
                  <a:pt x="2775" y="1482"/>
                </a:lnTo>
                <a:lnTo>
                  <a:pt x="2776" y="1482"/>
                </a:lnTo>
                <a:lnTo>
                  <a:pt x="2776" y="1480"/>
                </a:lnTo>
                <a:lnTo>
                  <a:pt x="2777" y="1479"/>
                </a:lnTo>
                <a:lnTo>
                  <a:pt x="2777" y="1478"/>
                </a:lnTo>
                <a:lnTo>
                  <a:pt x="2777" y="1477"/>
                </a:lnTo>
                <a:lnTo>
                  <a:pt x="2776" y="1478"/>
                </a:lnTo>
                <a:lnTo>
                  <a:pt x="2775" y="1479"/>
                </a:lnTo>
                <a:lnTo>
                  <a:pt x="2775" y="1480"/>
                </a:lnTo>
                <a:lnTo>
                  <a:pt x="2774" y="1480"/>
                </a:lnTo>
                <a:lnTo>
                  <a:pt x="2775" y="1479"/>
                </a:lnTo>
                <a:lnTo>
                  <a:pt x="2775" y="1478"/>
                </a:lnTo>
                <a:lnTo>
                  <a:pt x="2774" y="1476"/>
                </a:lnTo>
                <a:lnTo>
                  <a:pt x="2773" y="1475"/>
                </a:lnTo>
                <a:lnTo>
                  <a:pt x="2773" y="1474"/>
                </a:lnTo>
                <a:lnTo>
                  <a:pt x="2773" y="1473"/>
                </a:lnTo>
                <a:lnTo>
                  <a:pt x="2772" y="1471"/>
                </a:lnTo>
                <a:lnTo>
                  <a:pt x="2772" y="1470"/>
                </a:lnTo>
                <a:lnTo>
                  <a:pt x="2771" y="1469"/>
                </a:lnTo>
                <a:lnTo>
                  <a:pt x="2771" y="1468"/>
                </a:lnTo>
                <a:lnTo>
                  <a:pt x="2769" y="1468"/>
                </a:lnTo>
                <a:lnTo>
                  <a:pt x="2769" y="1467"/>
                </a:lnTo>
                <a:lnTo>
                  <a:pt x="2769" y="1466"/>
                </a:lnTo>
                <a:lnTo>
                  <a:pt x="2768" y="1465"/>
                </a:lnTo>
                <a:lnTo>
                  <a:pt x="2767" y="1463"/>
                </a:lnTo>
                <a:lnTo>
                  <a:pt x="2767" y="1462"/>
                </a:lnTo>
                <a:lnTo>
                  <a:pt x="2766" y="1462"/>
                </a:lnTo>
                <a:lnTo>
                  <a:pt x="2765" y="1461"/>
                </a:lnTo>
                <a:lnTo>
                  <a:pt x="2764" y="1460"/>
                </a:lnTo>
                <a:lnTo>
                  <a:pt x="2764" y="1459"/>
                </a:lnTo>
                <a:lnTo>
                  <a:pt x="2763" y="1459"/>
                </a:lnTo>
                <a:lnTo>
                  <a:pt x="2761" y="1458"/>
                </a:lnTo>
                <a:lnTo>
                  <a:pt x="2760" y="1457"/>
                </a:lnTo>
                <a:lnTo>
                  <a:pt x="2759" y="1456"/>
                </a:lnTo>
                <a:lnTo>
                  <a:pt x="2758" y="1454"/>
                </a:lnTo>
                <a:lnTo>
                  <a:pt x="2757" y="1454"/>
                </a:lnTo>
                <a:lnTo>
                  <a:pt x="2757" y="1453"/>
                </a:lnTo>
                <a:lnTo>
                  <a:pt x="2756" y="1453"/>
                </a:lnTo>
                <a:lnTo>
                  <a:pt x="2755" y="1452"/>
                </a:lnTo>
                <a:lnTo>
                  <a:pt x="2756" y="1452"/>
                </a:lnTo>
                <a:lnTo>
                  <a:pt x="2756" y="1451"/>
                </a:lnTo>
                <a:lnTo>
                  <a:pt x="2755" y="1451"/>
                </a:lnTo>
                <a:lnTo>
                  <a:pt x="2754" y="1451"/>
                </a:lnTo>
                <a:lnTo>
                  <a:pt x="2754" y="1450"/>
                </a:lnTo>
                <a:lnTo>
                  <a:pt x="2752" y="1450"/>
                </a:lnTo>
                <a:lnTo>
                  <a:pt x="2752" y="1449"/>
                </a:lnTo>
                <a:lnTo>
                  <a:pt x="2751" y="1449"/>
                </a:lnTo>
                <a:lnTo>
                  <a:pt x="2750" y="1449"/>
                </a:lnTo>
                <a:lnTo>
                  <a:pt x="2749" y="1448"/>
                </a:lnTo>
                <a:lnTo>
                  <a:pt x="2748" y="1448"/>
                </a:lnTo>
                <a:lnTo>
                  <a:pt x="2747" y="1448"/>
                </a:lnTo>
                <a:lnTo>
                  <a:pt x="2746" y="1448"/>
                </a:lnTo>
                <a:lnTo>
                  <a:pt x="2745" y="1449"/>
                </a:lnTo>
                <a:lnTo>
                  <a:pt x="2743" y="1449"/>
                </a:lnTo>
                <a:lnTo>
                  <a:pt x="2742" y="1449"/>
                </a:lnTo>
                <a:lnTo>
                  <a:pt x="2741" y="1449"/>
                </a:lnTo>
                <a:lnTo>
                  <a:pt x="2740" y="1449"/>
                </a:lnTo>
                <a:lnTo>
                  <a:pt x="2739" y="1449"/>
                </a:lnTo>
                <a:lnTo>
                  <a:pt x="2738" y="1450"/>
                </a:lnTo>
                <a:lnTo>
                  <a:pt x="2737" y="1450"/>
                </a:lnTo>
                <a:lnTo>
                  <a:pt x="2735" y="1449"/>
                </a:lnTo>
                <a:lnTo>
                  <a:pt x="2735" y="1448"/>
                </a:lnTo>
                <a:lnTo>
                  <a:pt x="2735" y="1446"/>
                </a:lnTo>
                <a:lnTo>
                  <a:pt x="2737" y="1446"/>
                </a:lnTo>
                <a:lnTo>
                  <a:pt x="2735" y="1445"/>
                </a:lnTo>
                <a:lnTo>
                  <a:pt x="2734" y="1445"/>
                </a:lnTo>
                <a:lnTo>
                  <a:pt x="2733" y="1446"/>
                </a:lnTo>
                <a:lnTo>
                  <a:pt x="2732" y="1446"/>
                </a:lnTo>
                <a:lnTo>
                  <a:pt x="2731" y="1446"/>
                </a:lnTo>
                <a:lnTo>
                  <a:pt x="2730" y="1446"/>
                </a:lnTo>
                <a:lnTo>
                  <a:pt x="2730" y="1448"/>
                </a:lnTo>
                <a:lnTo>
                  <a:pt x="2729" y="1449"/>
                </a:lnTo>
                <a:lnTo>
                  <a:pt x="2728" y="1449"/>
                </a:lnTo>
                <a:lnTo>
                  <a:pt x="2725" y="1450"/>
                </a:lnTo>
                <a:lnTo>
                  <a:pt x="2725" y="1451"/>
                </a:lnTo>
                <a:lnTo>
                  <a:pt x="2725" y="1452"/>
                </a:lnTo>
                <a:lnTo>
                  <a:pt x="2725" y="1453"/>
                </a:lnTo>
                <a:lnTo>
                  <a:pt x="2724" y="1453"/>
                </a:lnTo>
                <a:lnTo>
                  <a:pt x="2723" y="1453"/>
                </a:lnTo>
                <a:lnTo>
                  <a:pt x="2722" y="1454"/>
                </a:lnTo>
                <a:lnTo>
                  <a:pt x="2721" y="1456"/>
                </a:lnTo>
                <a:lnTo>
                  <a:pt x="2720" y="1456"/>
                </a:lnTo>
                <a:lnTo>
                  <a:pt x="2720" y="1457"/>
                </a:lnTo>
                <a:lnTo>
                  <a:pt x="2718" y="1458"/>
                </a:lnTo>
                <a:lnTo>
                  <a:pt x="2717" y="1458"/>
                </a:lnTo>
                <a:lnTo>
                  <a:pt x="2716" y="1460"/>
                </a:lnTo>
                <a:lnTo>
                  <a:pt x="2715" y="1461"/>
                </a:lnTo>
                <a:lnTo>
                  <a:pt x="2713" y="1463"/>
                </a:lnTo>
                <a:lnTo>
                  <a:pt x="2712" y="1463"/>
                </a:lnTo>
                <a:lnTo>
                  <a:pt x="2711" y="1465"/>
                </a:lnTo>
                <a:lnTo>
                  <a:pt x="2709" y="1465"/>
                </a:lnTo>
                <a:lnTo>
                  <a:pt x="2709" y="1463"/>
                </a:lnTo>
                <a:lnTo>
                  <a:pt x="2708" y="1463"/>
                </a:lnTo>
                <a:lnTo>
                  <a:pt x="2708" y="1465"/>
                </a:lnTo>
                <a:lnTo>
                  <a:pt x="2708" y="1466"/>
                </a:lnTo>
                <a:lnTo>
                  <a:pt x="2708" y="1467"/>
                </a:lnTo>
                <a:lnTo>
                  <a:pt x="2707" y="1467"/>
                </a:lnTo>
                <a:lnTo>
                  <a:pt x="2706" y="1467"/>
                </a:lnTo>
                <a:lnTo>
                  <a:pt x="2705" y="1467"/>
                </a:lnTo>
                <a:lnTo>
                  <a:pt x="2704" y="1467"/>
                </a:lnTo>
                <a:lnTo>
                  <a:pt x="2703" y="1467"/>
                </a:lnTo>
                <a:lnTo>
                  <a:pt x="2702" y="1467"/>
                </a:lnTo>
                <a:lnTo>
                  <a:pt x="2702" y="1466"/>
                </a:lnTo>
                <a:lnTo>
                  <a:pt x="2702" y="1465"/>
                </a:lnTo>
                <a:lnTo>
                  <a:pt x="2700" y="1465"/>
                </a:lnTo>
                <a:lnTo>
                  <a:pt x="2699" y="1463"/>
                </a:lnTo>
                <a:lnTo>
                  <a:pt x="2699" y="1462"/>
                </a:lnTo>
                <a:lnTo>
                  <a:pt x="2699" y="1461"/>
                </a:lnTo>
                <a:lnTo>
                  <a:pt x="2699" y="1460"/>
                </a:lnTo>
                <a:lnTo>
                  <a:pt x="2698" y="1460"/>
                </a:lnTo>
                <a:lnTo>
                  <a:pt x="2698" y="1459"/>
                </a:lnTo>
                <a:lnTo>
                  <a:pt x="2697" y="1458"/>
                </a:lnTo>
                <a:lnTo>
                  <a:pt x="2697" y="1457"/>
                </a:lnTo>
                <a:lnTo>
                  <a:pt x="2698" y="1454"/>
                </a:lnTo>
                <a:lnTo>
                  <a:pt x="2698" y="1453"/>
                </a:lnTo>
                <a:lnTo>
                  <a:pt x="2698" y="1452"/>
                </a:lnTo>
                <a:lnTo>
                  <a:pt x="2699" y="1452"/>
                </a:lnTo>
                <a:lnTo>
                  <a:pt x="2700" y="1452"/>
                </a:lnTo>
                <a:lnTo>
                  <a:pt x="2702" y="1451"/>
                </a:lnTo>
                <a:lnTo>
                  <a:pt x="2702" y="1450"/>
                </a:lnTo>
                <a:lnTo>
                  <a:pt x="2702" y="1449"/>
                </a:lnTo>
                <a:lnTo>
                  <a:pt x="2702" y="1448"/>
                </a:lnTo>
                <a:lnTo>
                  <a:pt x="2702" y="1446"/>
                </a:lnTo>
                <a:lnTo>
                  <a:pt x="2702" y="1445"/>
                </a:lnTo>
                <a:lnTo>
                  <a:pt x="2704" y="1443"/>
                </a:lnTo>
                <a:lnTo>
                  <a:pt x="2706" y="1442"/>
                </a:lnTo>
                <a:lnTo>
                  <a:pt x="2706" y="1441"/>
                </a:lnTo>
                <a:lnTo>
                  <a:pt x="2707" y="1441"/>
                </a:lnTo>
                <a:lnTo>
                  <a:pt x="2707" y="1440"/>
                </a:lnTo>
                <a:lnTo>
                  <a:pt x="2708" y="1437"/>
                </a:lnTo>
                <a:lnTo>
                  <a:pt x="2709" y="1436"/>
                </a:lnTo>
                <a:lnTo>
                  <a:pt x="2709" y="1435"/>
                </a:lnTo>
                <a:lnTo>
                  <a:pt x="2709" y="1434"/>
                </a:lnTo>
                <a:lnTo>
                  <a:pt x="2709" y="1433"/>
                </a:lnTo>
                <a:lnTo>
                  <a:pt x="2709" y="1432"/>
                </a:lnTo>
                <a:lnTo>
                  <a:pt x="2709" y="1431"/>
                </a:lnTo>
                <a:lnTo>
                  <a:pt x="2711" y="1429"/>
                </a:lnTo>
                <a:lnTo>
                  <a:pt x="2711" y="1427"/>
                </a:lnTo>
                <a:lnTo>
                  <a:pt x="2709" y="1427"/>
                </a:lnTo>
                <a:lnTo>
                  <a:pt x="2709" y="1426"/>
                </a:lnTo>
                <a:lnTo>
                  <a:pt x="2707" y="1427"/>
                </a:lnTo>
                <a:lnTo>
                  <a:pt x="2706" y="1426"/>
                </a:lnTo>
                <a:lnTo>
                  <a:pt x="2705" y="1425"/>
                </a:lnTo>
                <a:lnTo>
                  <a:pt x="2704" y="1425"/>
                </a:lnTo>
                <a:lnTo>
                  <a:pt x="2703" y="1424"/>
                </a:lnTo>
                <a:lnTo>
                  <a:pt x="2700" y="1421"/>
                </a:lnTo>
                <a:lnTo>
                  <a:pt x="2699" y="1421"/>
                </a:lnTo>
                <a:lnTo>
                  <a:pt x="2699" y="1420"/>
                </a:lnTo>
                <a:lnTo>
                  <a:pt x="2698" y="1420"/>
                </a:lnTo>
                <a:lnTo>
                  <a:pt x="2697" y="1420"/>
                </a:lnTo>
                <a:lnTo>
                  <a:pt x="2696" y="1419"/>
                </a:lnTo>
                <a:lnTo>
                  <a:pt x="2695" y="1419"/>
                </a:lnTo>
                <a:lnTo>
                  <a:pt x="2694" y="1419"/>
                </a:lnTo>
                <a:lnTo>
                  <a:pt x="2692" y="1419"/>
                </a:lnTo>
                <a:lnTo>
                  <a:pt x="2691" y="1419"/>
                </a:lnTo>
                <a:lnTo>
                  <a:pt x="2689" y="1418"/>
                </a:lnTo>
                <a:lnTo>
                  <a:pt x="2688" y="1418"/>
                </a:lnTo>
                <a:lnTo>
                  <a:pt x="2689" y="1418"/>
                </a:lnTo>
                <a:lnTo>
                  <a:pt x="2689" y="1417"/>
                </a:lnTo>
                <a:lnTo>
                  <a:pt x="2689" y="1416"/>
                </a:lnTo>
                <a:lnTo>
                  <a:pt x="2690" y="1416"/>
                </a:lnTo>
                <a:lnTo>
                  <a:pt x="2690" y="1415"/>
                </a:lnTo>
                <a:lnTo>
                  <a:pt x="2691" y="1413"/>
                </a:lnTo>
                <a:lnTo>
                  <a:pt x="2692" y="1413"/>
                </a:lnTo>
                <a:lnTo>
                  <a:pt x="2694" y="1413"/>
                </a:lnTo>
                <a:lnTo>
                  <a:pt x="2695" y="1413"/>
                </a:lnTo>
                <a:lnTo>
                  <a:pt x="2696" y="1413"/>
                </a:lnTo>
                <a:lnTo>
                  <a:pt x="2697" y="1415"/>
                </a:lnTo>
                <a:lnTo>
                  <a:pt x="2698" y="1415"/>
                </a:lnTo>
                <a:lnTo>
                  <a:pt x="2699" y="1416"/>
                </a:lnTo>
                <a:lnTo>
                  <a:pt x="2700" y="1417"/>
                </a:lnTo>
                <a:lnTo>
                  <a:pt x="2702" y="1418"/>
                </a:lnTo>
                <a:lnTo>
                  <a:pt x="2702" y="1419"/>
                </a:lnTo>
                <a:lnTo>
                  <a:pt x="2703" y="1420"/>
                </a:lnTo>
                <a:lnTo>
                  <a:pt x="2703" y="1421"/>
                </a:lnTo>
                <a:lnTo>
                  <a:pt x="2704" y="1421"/>
                </a:lnTo>
                <a:lnTo>
                  <a:pt x="2705" y="1423"/>
                </a:lnTo>
                <a:lnTo>
                  <a:pt x="2706" y="1423"/>
                </a:lnTo>
                <a:lnTo>
                  <a:pt x="2708" y="1423"/>
                </a:lnTo>
                <a:lnTo>
                  <a:pt x="2709" y="1424"/>
                </a:lnTo>
                <a:lnTo>
                  <a:pt x="2711" y="1424"/>
                </a:lnTo>
                <a:lnTo>
                  <a:pt x="2712" y="1424"/>
                </a:lnTo>
                <a:lnTo>
                  <a:pt x="2714" y="1424"/>
                </a:lnTo>
                <a:lnTo>
                  <a:pt x="2715" y="1423"/>
                </a:lnTo>
                <a:lnTo>
                  <a:pt x="2716" y="1423"/>
                </a:lnTo>
                <a:lnTo>
                  <a:pt x="2717" y="1421"/>
                </a:lnTo>
                <a:lnTo>
                  <a:pt x="2718" y="1421"/>
                </a:lnTo>
                <a:lnTo>
                  <a:pt x="2720" y="1421"/>
                </a:lnTo>
                <a:lnTo>
                  <a:pt x="2721" y="1421"/>
                </a:lnTo>
                <a:lnTo>
                  <a:pt x="2722" y="1420"/>
                </a:lnTo>
                <a:lnTo>
                  <a:pt x="2723" y="1420"/>
                </a:lnTo>
                <a:lnTo>
                  <a:pt x="2724" y="1419"/>
                </a:lnTo>
                <a:lnTo>
                  <a:pt x="2724" y="1418"/>
                </a:lnTo>
                <a:lnTo>
                  <a:pt x="2725" y="1418"/>
                </a:lnTo>
                <a:lnTo>
                  <a:pt x="2726" y="1418"/>
                </a:lnTo>
                <a:lnTo>
                  <a:pt x="2726" y="1417"/>
                </a:lnTo>
                <a:lnTo>
                  <a:pt x="2728" y="1417"/>
                </a:lnTo>
                <a:lnTo>
                  <a:pt x="2729" y="1417"/>
                </a:lnTo>
                <a:lnTo>
                  <a:pt x="2729" y="1418"/>
                </a:lnTo>
                <a:lnTo>
                  <a:pt x="2729" y="1419"/>
                </a:lnTo>
                <a:lnTo>
                  <a:pt x="2729" y="1420"/>
                </a:lnTo>
                <a:lnTo>
                  <a:pt x="2730" y="1420"/>
                </a:lnTo>
                <a:lnTo>
                  <a:pt x="2730" y="1421"/>
                </a:lnTo>
                <a:lnTo>
                  <a:pt x="2731" y="1421"/>
                </a:lnTo>
                <a:lnTo>
                  <a:pt x="2732" y="1421"/>
                </a:lnTo>
                <a:lnTo>
                  <a:pt x="2732" y="1420"/>
                </a:lnTo>
                <a:lnTo>
                  <a:pt x="2732" y="1419"/>
                </a:lnTo>
                <a:lnTo>
                  <a:pt x="2732" y="1418"/>
                </a:lnTo>
                <a:lnTo>
                  <a:pt x="2732" y="1417"/>
                </a:lnTo>
                <a:lnTo>
                  <a:pt x="2732" y="1416"/>
                </a:lnTo>
                <a:lnTo>
                  <a:pt x="2732" y="1415"/>
                </a:lnTo>
                <a:lnTo>
                  <a:pt x="2732" y="1413"/>
                </a:lnTo>
                <a:lnTo>
                  <a:pt x="2731" y="1413"/>
                </a:lnTo>
                <a:lnTo>
                  <a:pt x="2730" y="1412"/>
                </a:lnTo>
                <a:lnTo>
                  <a:pt x="2730" y="1411"/>
                </a:lnTo>
                <a:lnTo>
                  <a:pt x="2731" y="1410"/>
                </a:lnTo>
                <a:lnTo>
                  <a:pt x="2732" y="1410"/>
                </a:lnTo>
                <a:lnTo>
                  <a:pt x="2733" y="1410"/>
                </a:lnTo>
                <a:lnTo>
                  <a:pt x="2734" y="1409"/>
                </a:lnTo>
                <a:lnTo>
                  <a:pt x="2735" y="1408"/>
                </a:lnTo>
                <a:lnTo>
                  <a:pt x="2737" y="1408"/>
                </a:lnTo>
                <a:lnTo>
                  <a:pt x="2737" y="1407"/>
                </a:lnTo>
                <a:lnTo>
                  <a:pt x="2738" y="1407"/>
                </a:lnTo>
                <a:lnTo>
                  <a:pt x="2739" y="1406"/>
                </a:lnTo>
                <a:lnTo>
                  <a:pt x="2740" y="1406"/>
                </a:lnTo>
                <a:lnTo>
                  <a:pt x="2741" y="1404"/>
                </a:lnTo>
                <a:lnTo>
                  <a:pt x="2745" y="1403"/>
                </a:lnTo>
                <a:lnTo>
                  <a:pt x="2745" y="1402"/>
                </a:lnTo>
                <a:lnTo>
                  <a:pt x="2746" y="1402"/>
                </a:lnTo>
                <a:lnTo>
                  <a:pt x="2746" y="1401"/>
                </a:lnTo>
                <a:lnTo>
                  <a:pt x="2747" y="1402"/>
                </a:lnTo>
                <a:lnTo>
                  <a:pt x="2747" y="1401"/>
                </a:lnTo>
                <a:lnTo>
                  <a:pt x="2747" y="1399"/>
                </a:lnTo>
                <a:lnTo>
                  <a:pt x="2747" y="1400"/>
                </a:lnTo>
                <a:lnTo>
                  <a:pt x="2746" y="1400"/>
                </a:lnTo>
                <a:lnTo>
                  <a:pt x="2746" y="1399"/>
                </a:lnTo>
                <a:lnTo>
                  <a:pt x="2746" y="1400"/>
                </a:lnTo>
                <a:lnTo>
                  <a:pt x="2746" y="1401"/>
                </a:lnTo>
                <a:lnTo>
                  <a:pt x="2745" y="1401"/>
                </a:lnTo>
                <a:lnTo>
                  <a:pt x="2745" y="1402"/>
                </a:lnTo>
                <a:lnTo>
                  <a:pt x="2743" y="1402"/>
                </a:lnTo>
                <a:lnTo>
                  <a:pt x="2742" y="1403"/>
                </a:lnTo>
                <a:lnTo>
                  <a:pt x="2741" y="1403"/>
                </a:lnTo>
                <a:lnTo>
                  <a:pt x="2741" y="1402"/>
                </a:lnTo>
                <a:lnTo>
                  <a:pt x="2741" y="1399"/>
                </a:lnTo>
                <a:lnTo>
                  <a:pt x="2742" y="1398"/>
                </a:lnTo>
                <a:lnTo>
                  <a:pt x="2742" y="1396"/>
                </a:lnTo>
                <a:lnTo>
                  <a:pt x="2742" y="1395"/>
                </a:lnTo>
                <a:lnTo>
                  <a:pt x="2742" y="1394"/>
                </a:lnTo>
                <a:lnTo>
                  <a:pt x="2742" y="1393"/>
                </a:lnTo>
                <a:lnTo>
                  <a:pt x="2742" y="1394"/>
                </a:lnTo>
                <a:lnTo>
                  <a:pt x="2741" y="1395"/>
                </a:lnTo>
                <a:lnTo>
                  <a:pt x="2741" y="1396"/>
                </a:lnTo>
                <a:lnTo>
                  <a:pt x="2741" y="1402"/>
                </a:lnTo>
                <a:lnTo>
                  <a:pt x="2741" y="1403"/>
                </a:lnTo>
                <a:lnTo>
                  <a:pt x="2739" y="1404"/>
                </a:lnTo>
                <a:lnTo>
                  <a:pt x="2738" y="1404"/>
                </a:lnTo>
                <a:lnTo>
                  <a:pt x="2737" y="1404"/>
                </a:lnTo>
                <a:lnTo>
                  <a:pt x="2737" y="1403"/>
                </a:lnTo>
                <a:lnTo>
                  <a:pt x="2738" y="1401"/>
                </a:lnTo>
                <a:lnTo>
                  <a:pt x="2738" y="1399"/>
                </a:lnTo>
                <a:lnTo>
                  <a:pt x="2739" y="1398"/>
                </a:lnTo>
                <a:lnTo>
                  <a:pt x="2739" y="1396"/>
                </a:lnTo>
                <a:lnTo>
                  <a:pt x="2738" y="1395"/>
                </a:lnTo>
                <a:lnTo>
                  <a:pt x="2739" y="1395"/>
                </a:lnTo>
                <a:lnTo>
                  <a:pt x="2739" y="1393"/>
                </a:lnTo>
                <a:lnTo>
                  <a:pt x="2740" y="1392"/>
                </a:lnTo>
                <a:lnTo>
                  <a:pt x="2739" y="1392"/>
                </a:lnTo>
                <a:lnTo>
                  <a:pt x="2739" y="1393"/>
                </a:lnTo>
                <a:lnTo>
                  <a:pt x="2739" y="1394"/>
                </a:lnTo>
                <a:lnTo>
                  <a:pt x="2738" y="1395"/>
                </a:lnTo>
                <a:lnTo>
                  <a:pt x="2738" y="1396"/>
                </a:lnTo>
                <a:lnTo>
                  <a:pt x="2738" y="1398"/>
                </a:lnTo>
                <a:lnTo>
                  <a:pt x="2738" y="1399"/>
                </a:lnTo>
                <a:lnTo>
                  <a:pt x="2737" y="1400"/>
                </a:lnTo>
                <a:lnTo>
                  <a:pt x="2737" y="1401"/>
                </a:lnTo>
                <a:lnTo>
                  <a:pt x="2737" y="1402"/>
                </a:lnTo>
                <a:lnTo>
                  <a:pt x="2735" y="1403"/>
                </a:lnTo>
                <a:lnTo>
                  <a:pt x="2735" y="1404"/>
                </a:lnTo>
                <a:lnTo>
                  <a:pt x="2735" y="1406"/>
                </a:lnTo>
                <a:lnTo>
                  <a:pt x="2733" y="1406"/>
                </a:lnTo>
                <a:lnTo>
                  <a:pt x="2732" y="1407"/>
                </a:lnTo>
                <a:lnTo>
                  <a:pt x="2731" y="1407"/>
                </a:lnTo>
                <a:lnTo>
                  <a:pt x="2730" y="1408"/>
                </a:lnTo>
                <a:lnTo>
                  <a:pt x="2729" y="1408"/>
                </a:lnTo>
                <a:lnTo>
                  <a:pt x="2728" y="1408"/>
                </a:lnTo>
                <a:lnTo>
                  <a:pt x="2728" y="1409"/>
                </a:lnTo>
                <a:lnTo>
                  <a:pt x="2726" y="1409"/>
                </a:lnTo>
                <a:lnTo>
                  <a:pt x="2726" y="1408"/>
                </a:lnTo>
                <a:lnTo>
                  <a:pt x="2726" y="1407"/>
                </a:lnTo>
                <a:lnTo>
                  <a:pt x="2726" y="1406"/>
                </a:lnTo>
                <a:lnTo>
                  <a:pt x="2726" y="1404"/>
                </a:lnTo>
                <a:lnTo>
                  <a:pt x="2728" y="1403"/>
                </a:lnTo>
                <a:lnTo>
                  <a:pt x="2728" y="1402"/>
                </a:lnTo>
                <a:lnTo>
                  <a:pt x="2729" y="1401"/>
                </a:lnTo>
                <a:lnTo>
                  <a:pt x="2729" y="1400"/>
                </a:lnTo>
                <a:lnTo>
                  <a:pt x="2730" y="1399"/>
                </a:lnTo>
                <a:lnTo>
                  <a:pt x="2730" y="1398"/>
                </a:lnTo>
                <a:lnTo>
                  <a:pt x="2730" y="1396"/>
                </a:lnTo>
                <a:lnTo>
                  <a:pt x="2730" y="1395"/>
                </a:lnTo>
                <a:lnTo>
                  <a:pt x="2730" y="1394"/>
                </a:lnTo>
                <a:lnTo>
                  <a:pt x="2731" y="1392"/>
                </a:lnTo>
                <a:lnTo>
                  <a:pt x="2731" y="1390"/>
                </a:lnTo>
                <a:lnTo>
                  <a:pt x="2732" y="1390"/>
                </a:lnTo>
                <a:lnTo>
                  <a:pt x="2732" y="1389"/>
                </a:lnTo>
                <a:lnTo>
                  <a:pt x="2732" y="1387"/>
                </a:lnTo>
                <a:lnTo>
                  <a:pt x="2733" y="1386"/>
                </a:lnTo>
                <a:lnTo>
                  <a:pt x="2733" y="1385"/>
                </a:lnTo>
                <a:lnTo>
                  <a:pt x="2733" y="1384"/>
                </a:lnTo>
                <a:lnTo>
                  <a:pt x="2733" y="1382"/>
                </a:lnTo>
                <a:lnTo>
                  <a:pt x="2733" y="1381"/>
                </a:lnTo>
                <a:lnTo>
                  <a:pt x="2733" y="1379"/>
                </a:lnTo>
                <a:lnTo>
                  <a:pt x="2732" y="1377"/>
                </a:lnTo>
                <a:lnTo>
                  <a:pt x="2732" y="1376"/>
                </a:lnTo>
                <a:lnTo>
                  <a:pt x="2731" y="1375"/>
                </a:lnTo>
                <a:lnTo>
                  <a:pt x="2731" y="1374"/>
                </a:lnTo>
                <a:lnTo>
                  <a:pt x="2730" y="1373"/>
                </a:lnTo>
                <a:lnTo>
                  <a:pt x="2730" y="1371"/>
                </a:lnTo>
                <a:lnTo>
                  <a:pt x="2730" y="1370"/>
                </a:lnTo>
                <a:lnTo>
                  <a:pt x="2730" y="1369"/>
                </a:lnTo>
                <a:lnTo>
                  <a:pt x="2730" y="1368"/>
                </a:lnTo>
                <a:lnTo>
                  <a:pt x="2730" y="1366"/>
                </a:lnTo>
                <a:lnTo>
                  <a:pt x="2730" y="1365"/>
                </a:lnTo>
                <a:lnTo>
                  <a:pt x="2729" y="1364"/>
                </a:lnTo>
                <a:lnTo>
                  <a:pt x="2729" y="1362"/>
                </a:lnTo>
                <a:lnTo>
                  <a:pt x="2728" y="1361"/>
                </a:lnTo>
                <a:lnTo>
                  <a:pt x="2728" y="1360"/>
                </a:lnTo>
                <a:lnTo>
                  <a:pt x="2726" y="1358"/>
                </a:lnTo>
                <a:lnTo>
                  <a:pt x="2725" y="1357"/>
                </a:lnTo>
                <a:lnTo>
                  <a:pt x="2724" y="1356"/>
                </a:lnTo>
                <a:lnTo>
                  <a:pt x="2723" y="1354"/>
                </a:lnTo>
                <a:lnTo>
                  <a:pt x="2722" y="1354"/>
                </a:lnTo>
                <a:lnTo>
                  <a:pt x="2721" y="1353"/>
                </a:lnTo>
                <a:lnTo>
                  <a:pt x="2718" y="1352"/>
                </a:lnTo>
                <a:lnTo>
                  <a:pt x="2717" y="1352"/>
                </a:lnTo>
                <a:lnTo>
                  <a:pt x="2716" y="1350"/>
                </a:lnTo>
                <a:lnTo>
                  <a:pt x="2715" y="1349"/>
                </a:lnTo>
                <a:lnTo>
                  <a:pt x="2714" y="1348"/>
                </a:lnTo>
                <a:lnTo>
                  <a:pt x="2714" y="1346"/>
                </a:lnTo>
                <a:lnTo>
                  <a:pt x="2715" y="1345"/>
                </a:lnTo>
                <a:lnTo>
                  <a:pt x="2716" y="1343"/>
                </a:lnTo>
                <a:lnTo>
                  <a:pt x="2716" y="1342"/>
                </a:lnTo>
                <a:lnTo>
                  <a:pt x="2717" y="1341"/>
                </a:lnTo>
                <a:lnTo>
                  <a:pt x="2717" y="1340"/>
                </a:lnTo>
                <a:lnTo>
                  <a:pt x="2718" y="1339"/>
                </a:lnTo>
                <a:lnTo>
                  <a:pt x="2718" y="1337"/>
                </a:lnTo>
                <a:lnTo>
                  <a:pt x="2720" y="1337"/>
                </a:lnTo>
                <a:lnTo>
                  <a:pt x="2720" y="1336"/>
                </a:lnTo>
                <a:lnTo>
                  <a:pt x="2721" y="1335"/>
                </a:lnTo>
                <a:lnTo>
                  <a:pt x="2720" y="1335"/>
                </a:lnTo>
                <a:lnTo>
                  <a:pt x="2720" y="1336"/>
                </a:lnTo>
                <a:lnTo>
                  <a:pt x="2718" y="1337"/>
                </a:lnTo>
                <a:lnTo>
                  <a:pt x="2717" y="1337"/>
                </a:lnTo>
                <a:lnTo>
                  <a:pt x="2717" y="1339"/>
                </a:lnTo>
                <a:lnTo>
                  <a:pt x="2716" y="1340"/>
                </a:lnTo>
                <a:lnTo>
                  <a:pt x="2715" y="1340"/>
                </a:lnTo>
                <a:lnTo>
                  <a:pt x="2715" y="1341"/>
                </a:lnTo>
                <a:lnTo>
                  <a:pt x="2714" y="1342"/>
                </a:lnTo>
                <a:lnTo>
                  <a:pt x="2713" y="1343"/>
                </a:lnTo>
                <a:lnTo>
                  <a:pt x="2712" y="1344"/>
                </a:lnTo>
                <a:lnTo>
                  <a:pt x="2711" y="1345"/>
                </a:lnTo>
                <a:lnTo>
                  <a:pt x="2711" y="1346"/>
                </a:lnTo>
                <a:lnTo>
                  <a:pt x="2709" y="1346"/>
                </a:lnTo>
                <a:lnTo>
                  <a:pt x="2709" y="1348"/>
                </a:lnTo>
                <a:lnTo>
                  <a:pt x="2708" y="1348"/>
                </a:lnTo>
                <a:lnTo>
                  <a:pt x="2706" y="1348"/>
                </a:lnTo>
                <a:lnTo>
                  <a:pt x="2705" y="1348"/>
                </a:lnTo>
                <a:lnTo>
                  <a:pt x="2704" y="1348"/>
                </a:lnTo>
                <a:lnTo>
                  <a:pt x="2703" y="1348"/>
                </a:lnTo>
                <a:lnTo>
                  <a:pt x="2702" y="1348"/>
                </a:lnTo>
                <a:lnTo>
                  <a:pt x="2700" y="1348"/>
                </a:lnTo>
                <a:lnTo>
                  <a:pt x="2699" y="1348"/>
                </a:lnTo>
                <a:lnTo>
                  <a:pt x="2699" y="1346"/>
                </a:lnTo>
                <a:lnTo>
                  <a:pt x="2698" y="1346"/>
                </a:lnTo>
                <a:lnTo>
                  <a:pt x="2697" y="1346"/>
                </a:lnTo>
                <a:lnTo>
                  <a:pt x="2697" y="1345"/>
                </a:lnTo>
                <a:lnTo>
                  <a:pt x="2695" y="1345"/>
                </a:lnTo>
                <a:lnTo>
                  <a:pt x="2694" y="1345"/>
                </a:lnTo>
                <a:lnTo>
                  <a:pt x="2690" y="1346"/>
                </a:lnTo>
                <a:lnTo>
                  <a:pt x="2689" y="1348"/>
                </a:lnTo>
                <a:lnTo>
                  <a:pt x="2688" y="1348"/>
                </a:lnTo>
                <a:lnTo>
                  <a:pt x="2688" y="1349"/>
                </a:lnTo>
                <a:lnTo>
                  <a:pt x="2687" y="1350"/>
                </a:lnTo>
                <a:lnTo>
                  <a:pt x="2686" y="1351"/>
                </a:lnTo>
                <a:lnTo>
                  <a:pt x="2685" y="1351"/>
                </a:lnTo>
                <a:lnTo>
                  <a:pt x="2683" y="1352"/>
                </a:lnTo>
                <a:lnTo>
                  <a:pt x="2682" y="1352"/>
                </a:lnTo>
                <a:lnTo>
                  <a:pt x="2681" y="1352"/>
                </a:lnTo>
                <a:lnTo>
                  <a:pt x="2680" y="1353"/>
                </a:lnTo>
                <a:lnTo>
                  <a:pt x="2679" y="1353"/>
                </a:lnTo>
                <a:lnTo>
                  <a:pt x="2678" y="1352"/>
                </a:lnTo>
                <a:lnTo>
                  <a:pt x="2677" y="1352"/>
                </a:lnTo>
                <a:lnTo>
                  <a:pt x="2676" y="1353"/>
                </a:lnTo>
                <a:lnTo>
                  <a:pt x="2674" y="1352"/>
                </a:lnTo>
                <a:lnTo>
                  <a:pt x="2673" y="1352"/>
                </a:lnTo>
                <a:lnTo>
                  <a:pt x="2672" y="1351"/>
                </a:lnTo>
                <a:lnTo>
                  <a:pt x="2671" y="1351"/>
                </a:lnTo>
                <a:lnTo>
                  <a:pt x="2670" y="1351"/>
                </a:lnTo>
                <a:lnTo>
                  <a:pt x="2668" y="1354"/>
                </a:lnTo>
                <a:lnTo>
                  <a:pt x="2668" y="1356"/>
                </a:lnTo>
                <a:lnTo>
                  <a:pt x="2666" y="1358"/>
                </a:lnTo>
                <a:lnTo>
                  <a:pt x="2669" y="1358"/>
                </a:lnTo>
                <a:lnTo>
                  <a:pt x="2670" y="1358"/>
                </a:lnTo>
                <a:lnTo>
                  <a:pt x="2671" y="1358"/>
                </a:lnTo>
                <a:lnTo>
                  <a:pt x="2672" y="1358"/>
                </a:lnTo>
                <a:lnTo>
                  <a:pt x="2673" y="1357"/>
                </a:lnTo>
                <a:lnTo>
                  <a:pt x="2673" y="1356"/>
                </a:lnTo>
                <a:lnTo>
                  <a:pt x="2674" y="1356"/>
                </a:lnTo>
                <a:lnTo>
                  <a:pt x="2677" y="1356"/>
                </a:lnTo>
                <a:lnTo>
                  <a:pt x="2678" y="1357"/>
                </a:lnTo>
                <a:lnTo>
                  <a:pt x="2677" y="1357"/>
                </a:lnTo>
                <a:lnTo>
                  <a:pt x="2676" y="1358"/>
                </a:lnTo>
                <a:lnTo>
                  <a:pt x="2674" y="1358"/>
                </a:lnTo>
                <a:lnTo>
                  <a:pt x="2673" y="1359"/>
                </a:lnTo>
                <a:lnTo>
                  <a:pt x="2672" y="1359"/>
                </a:lnTo>
                <a:lnTo>
                  <a:pt x="2673" y="1360"/>
                </a:lnTo>
                <a:lnTo>
                  <a:pt x="2674" y="1360"/>
                </a:lnTo>
                <a:lnTo>
                  <a:pt x="2676" y="1360"/>
                </a:lnTo>
                <a:lnTo>
                  <a:pt x="2677" y="1359"/>
                </a:lnTo>
                <a:lnTo>
                  <a:pt x="2678" y="1359"/>
                </a:lnTo>
                <a:lnTo>
                  <a:pt x="2679" y="1359"/>
                </a:lnTo>
                <a:lnTo>
                  <a:pt x="2680" y="1359"/>
                </a:lnTo>
                <a:lnTo>
                  <a:pt x="2680" y="1360"/>
                </a:lnTo>
                <a:lnTo>
                  <a:pt x="2681" y="1360"/>
                </a:lnTo>
                <a:lnTo>
                  <a:pt x="2682" y="1360"/>
                </a:lnTo>
                <a:lnTo>
                  <a:pt x="2682" y="1359"/>
                </a:lnTo>
                <a:lnTo>
                  <a:pt x="2683" y="1359"/>
                </a:lnTo>
                <a:lnTo>
                  <a:pt x="2685" y="1358"/>
                </a:lnTo>
                <a:lnTo>
                  <a:pt x="2687" y="1358"/>
                </a:lnTo>
                <a:lnTo>
                  <a:pt x="2687" y="1357"/>
                </a:lnTo>
                <a:lnTo>
                  <a:pt x="2688" y="1358"/>
                </a:lnTo>
                <a:lnTo>
                  <a:pt x="2687" y="1359"/>
                </a:lnTo>
                <a:lnTo>
                  <a:pt x="2687" y="1360"/>
                </a:lnTo>
                <a:lnTo>
                  <a:pt x="2687" y="1361"/>
                </a:lnTo>
                <a:lnTo>
                  <a:pt x="2686" y="1361"/>
                </a:lnTo>
                <a:lnTo>
                  <a:pt x="2686" y="1362"/>
                </a:lnTo>
                <a:lnTo>
                  <a:pt x="2685" y="1362"/>
                </a:lnTo>
                <a:lnTo>
                  <a:pt x="2685" y="1364"/>
                </a:lnTo>
                <a:lnTo>
                  <a:pt x="2686" y="1365"/>
                </a:lnTo>
                <a:lnTo>
                  <a:pt x="2686" y="1367"/>
                </a:lnTo>
                <a:lnTo>
                  <a:pt x="2687" y="1368"/>
                </a:lnTo>
                <a:lnTo>
                  <a:pt x="2687" y="1369"/>
                </a:lnTo>
                <a:lnTo>
                  <a:pt x="2688" y="1369"/>
                </a:lnTo>
                <a:lnTo>
                  <a:pt x="2688" y="1370"/>
                </a:lnTo>
                <a:lnTo>
                  <a:pt x="2688" y="1371"/>
                </a:lnTo>
                <a:lnTo>
                  <a:pt x="2688" y="1373"/>
                </a:lnTo>
                <a:lnTo>
                  <a:pt x="2687" y="1373"/>
                </a:lnTo>
                <a:lnTo>
                  <a:pt x="2687" y="1374"/>
                </a:lnTo>
                <a:lnTo>
                  <a:pt x="2688" y="1374"/>
                </a:lnTo>
                <a:lnTo>
                  <a:pt x="2686" y="1378"/>
                </a:lnTo>
                <a:lnTo>
                  <a:pt x="2685" y="1377"/>
                </a:lnTo>
                <a:lnTo>
                  <a:pt x="2683" y="1377"/>
                </a:lnTo>
                <a:lnTo>
                  <a:pt x="2683" y="1376"/>
                </a:lnTo>
                <a:lnTo>
                  <a:pt x="2682" y="1376"/>
                </a:lnTo>
                <a:lnTo>
                  <a:pt x="2681" y="1376"/>
                </a:lnTo>
                <a:lnTo>
                  <a:pt x="2680" y="1376"/>
                </a:lnTo>
                <a:lnTo>
                  <a:pt x="2679" y="1376"/>
                </a:lnTo>
                <a:lnTo>
                  <a:pt x="2679" y="1375"/>
                </a:lnTo>
                <a:lnTo>
                  <a:pt x="2678" y="1375"/>
                </a:lnTo>
                <a:lnTo>
                  <a:pt x="2678" y="1374"/>
                </a:lnTo>
                <a:lnTo>
                  <a:pt x="2677" y="1374"/>
                </a:lnTo>
                <a:lnTo>
                  <a:pt x="2677" y="1375"/>
                </a:lnTo>
                <a:lnTo>
                  <a:pt x="2676" y="1375"/>
                </a:lnTo>
                <a:lnTo>
                  <a:pt x="2674" y="1374"/>
                </a:lnTo>
                <a:lnTo>
                  <a:pt x="2674" y="1373"/>
                </a:lnTo>
                <a:lnTo>
                  <a:pt x="2673" y="1371"/>
                </a:lnTo>
                <a:lnTo>
                  <a:pt x="2672" y="1371"/>
                </a:lnTo>
                <a:lnTo>
                  <a:pt x="2671" y="1371"/>
                </a:lnTo>
                <a:lnTo>
                  <a:pt x="2669" y="1371"/>
                </a:lnTo>
                <a:lnTo>
                  <a:pt x="2668" y="1371"/>
                </a:lnTo>
                <a:lnTo>
                  <a:pt x="2666" y="1371"/>
                </a:lnTo>
                <a:lnTo>
                  <a:pt x="2665" y="1371"/>
                </a:lnTo>
                <a:lnTo>
                  <a:pt x="2665" y="1373"/>
                </a:lnTo>
                <a:lnTo>
                  <a:pt x="2665" y="1374"/>
                </a:lnTo>
                <a:lnTo>
                  <a:pt x="2666" y="1374"/>
                </a:lnTo>
                <a:lnTo>
                  <a:pt x="2668" y="1375"/>
                </a:lnTo>
                <a:lnTo>
                  <a:pt x="2669" y="1375"/>
                </a:lnTo>
                <a:lnTo>
                  <a:pt x="2670" y="1376"/>
                </a:lnTo>
                <a:lnTo>
                  <a:pt x="2671" y="1376"/>
                </a:lnTo>
                <a:lnTo>
                  <a:pt x="2671" y="1377"/>
                </a:lnTo>
                <a:lnTo>
                  <a:pt x="2672" y="1377"/>
                </a:lnTo>
                <a:lnTo>
                  <a:pt x="2673" y="1378"/>
                </a:lnTo>
                <a:lnTo>
                  <a:pt x="2674" y="1378"/>
                </a:lnTo>
                <a:lnTo>
                  <a:pt x="2674" y="1379"/>
                </a:lnTo>
                <a:lnTo>
                  <a:pt x="2676" y="1379"/>
                </a:lnTo>
                <a:lnTo>
                  <a:pt x="2674" y="1381"/>
                </a:lnTo>
                <a:lnTo>
                  <a:pt x="2676" y="1382"/>
                </a:lnTo>
                <a:lnTo>
                  <a:pt x="2677" y="1381"/>
                </a:lnTo>
                <a:lnTo>
                  <a:pt x="2678" y="1381"/>
                </a:lnTo>
                <a:lnTo>
                  <a:pt x="2679" y="1382"/>
                </a:lnTo>
                <a:lnTo>
                  <a:pt x="2679" y="1383"/>
                </a:lnTo>
                <a:lnTo>
                  <a:pt x="2680" y="1383"/>
                </a:lnTo>
                <a:lnTo>
                  <a:pt x="2681" y="1383"/>
                </a:lnTo>
                <a:lnTo>
                  <a:pt x="2682" y="1384"/>
                </a:lnTo>
                <a:lnTo>
                  <a:pt x="2682" y="1385"/>
                </a:lnTo>
                <a:lnTo>
                  <a:pt x="2683" y="1385"/>
                </a:lnTo>
                <a:lnTo>
                  <a:pt x="2685" y="1385"/>
                </a:lnTo>
                <a:lnTo>
                  <a:pt x="2685" y="1387"/>
                </a:lnTo>
                <a:lnTo>
                  <a:pt x="2683" y="1387"/>
                </a:lnTo>
                <a:lnTo>
                  <a:pt x="2683" y="1389"/>
                </a:lnTo>
                <a:lnTo>
                  <a:pt x="2683" y="1390"/>
                </a:lnTo>
                <a:lnTo>
                  <a:pt x="2683" y="1391"/>
                </a:lnTo>
                <a:lnTo>
                  <a:pt x="2682" y="1392"/>
                </a:lnTo>
                <a:lnTo>
                  <a:pt x="2681" y="1393"/>
                </a:lnTo>
                <a:lnTo>
                  <a:pt x="2680" y="1394"/>
                </a:lnTo>
                <a:lnTo>
                  <a:pt x="2680" y="1395"/>
                </a:lnTo>
                <a:lnTo>
                  <a:pt x="2679" y="1395"/>
                </a:lnTo>
                <a:lnTo>
                  <a:pt x="2678" y="1395"/>
                </a:lnTo>
                <a:lnTo>
                  <a:pt x="2677" y="1395"/>
                </a:lnTo>
                <a:lnTo>
                  <a:pt x="2676" y="1396"/>
                </a:lnTo>
                <a:lnTo>
                  <a:pt x="2674" y="1396"/>
                </a:lnTo>
                <a:lnTo>
                  <a:pt x="2673" y="1396"/>
                </a:lnTo>
                <a:lnTo>
                  <a:pt x="2672" y="1396"/>
                </a:lnTo>
                <a:lnTo>
                  <a:pt x="2671" y="1395"/>
                </a:lnTo>
                <a:lnTo>
                  <a:pt x="2669" y="1389"/>
                </a:lnTo>
                <a:lnTo>
                  <a:pt x="2669" y="1386"/>
                </a:lnTo>
                <a:lnTo>
                  <a:pt x="2669" y="1387"/>
                </a:lnTo>
                <a:lnTo>
                  <a:pt x="2668" y="1389"/>
                </a:lnTo>
                <a:lnTo>
                  <a:pt x="2666" y="1389"/>
                </a:lnTo>
                <a:lnTo>
                  <a:pt x="2663" y="1391"/>
                </a:lnTo>
                <a:lnTo>
                  <a:pt x="2663" y="1392"/>
                </a:lnTo>
                <a:lnTo>
                  <a:pt x="2662" y="1392"/>
                </a:lnTo>
                <a:lnTo>
                  <a:pt x="2662" y="1393"/>
                </a:lnTo>
                <a:lnTo>
                  <a:pt x="2662" y="1394"/>
                </a:lnTo>
                <a:lnTo>
                  <a:pt x="2661" y="1394"/>
                </a:lnTo>
                <a:lnTo>
                  <a:pt x="2660" y="1394"/>
                </a:lnTo>
                <a:lnTo>
                  <a:pt x="2657" y="1395"/>
                </a:lnTo>
                <a:lnTo>
                  <a:pt x="2655" y="1395"/>
                </a:lnTo>
                <a:lnTo>
                  <a:pt x="2654" y="1395"/>
                </a:lnTo>
                <a:lnTo>
                  <a:pt x="2652" y="1395"/>
                </a:lnTo>
                <a:lnTo>
                  <a:pt x="2652" y="1396"/>
                </a:lnTo>
                <a:lnTo>
                  <a:pt x="2651" y="1396"/>
                </a:lnTo>
                <a:lnTo>
                  <a:pt x="2649" y="1396"/>
                </a:lnTo>
                <a:lnTo>
                  <a:pt x="2648" y="1396"/>
                </a:lnTo>
                <a:lnTo>
                  <a:pt x="2647" y="1396"/>
                </a:lnTo>
                <a:lnTo>
                  <a:pt x="2647" y="1398"/>
                </a:lnTo>
                <a:lnTo>
                  <a:pt x="2647" y="1396"/>
                </a:lnTo>
                <a:lnTo>
                  <a:pt x="2646" y="1396"/>
                </a:lnTo>
                <a:lnTo>
                  <a:pt x="2645" y="1395"/>
                </a:lnTo>
                <a:lnTo>
                  <a:pt x="2645" y="1396"/>
                </a:lnTo>
                <a:lnTo>
                  <a:pt x="2644" y="1396"/>
                </a:lnTo>
                <a:lnTo>
                  <a:pt x="2643" y="1398"/>
                </a:lnTo>
                <a:lnTo>
                  <a:pt x="2643" y="1396"/>
                </a:lnTo>
                <a:lnTo>
                  <a:pt x="2642" y="1396"/>
                </a:lnTo>
                <a:lnTo>
                  <a:pt x="2640" y="1396"/>
                </a:lnTo>
                <a:lnTo>
                  <a:pt x="2643" y="1398"/>
                </a:lnTo>
                <a:lnTo>
                  <a:pt x="2642" y="1399"/>
                </a:lnTo>
                <a:lnTo>
                  <a:pt x="2640" y="1399"/>
                </a:lnTo>
                <a:lnTo>
                  <a:pt x="2639" y="1400"/>
                </a:lnTo>
                <a:lnTo>
                  <a:pt x="2638" y="1400"/>
                </a:lnTo>
                <a:lnTo>
                  <a:pt x="2637" y="1401"/>
                </a:lnTo>
                <a:lnTo>
                  <a:pt x="2637" y="1402"/>
                </a:lnTo>
                <a:lnTo>
                  <a:pt x="2636" y="1402"/>
                </a:lnTo>
                <a:lnTo>
                  <a:pt x="2627" y="1419"/>
                </a:lnTo>
                <a:lnTo>
                  <a:pt x="2628" y="1420"/>
                </a:lnTo>
                <a:lnTo>
                  <a:pt x="2629" y="1421"/>
                </a:lnTo>
                <a:lnTo>
                  <a:pt x="2630" y="1423"/>
                </a:lnTo>
                <a:lnTo>
                  <a:pt x="2631" y="1423"/>
                </a:lnTo>
                <a:lnTo>
                  <a:pt x="2634" y="1424"/>
                </a:lnTo>
                <a:lnTo>
                  <a:pt x="2635" y="1424"/>
                </a:lnTo>
                <a:lnTo>
                  <a:pt x="2635" y="1425"/>
                </a:lnTo>
                <a:lnTo>
                  <a:pt x="2636" y="1425"/>
                </a:lnTo>
                <a:lnTo>
                  <a:pt x="2638" y="1426"/>
                </a:lnTo>
                <a:lnTo>
                  <a:pt x="2639" y="1426"/>
                </a:lnTo>
                <a:lnTo>
                  <a:pt x="2640" y="1427"/>
                </a:lnTo>
                <a:lnTo>
                  <a:pt x="2642" y="1428"/>
                </a:lnTo>
                <a:lnTo>
                  <a:pt x="2643" y="1428"/>
                </a:lnTo>
                <a:lnTo>
                  <a:pt x="2643" y="1429"/>
                </a:lnTo>
                <a:lnTo>
                  <a:pt x="2643" y="1431"/>
                </a:lnTo>
                <a:lnTo>
                  <a:pt x="2644" y="1433"/>
                </a:lnTo>
                <a:lnTo>
                  <a:pt x="2645" y="1434"/>
                </a:lnTo>
                <a:lnTo>
                  <a:pt x="2646" y="1435"/>
                </a:lnTo>
                <a:lnTo>
                  <a:pt x="2647" y="1436"/>
                </a:lnTo>
                <a:lnTo>
                  <a:pt x="2648" y="1437"/>
                </a:lnTo>
                <a:lnTo>
                  <a:pt x="2649" y="1438"/>
                </a:lnTo>
                <a:lnTo>
                  <a:pt x="2649" y="1440"/>
                </a:lnTo>
                <a:lnTo>
                  <a:pt x="2651" y="1440"/>
                </a:lnTo>
                <a:lnTo>
                  <a:pt x="2651" y="1441"/>
                </a:lnTo>
                <a:lnTo>
                  <a:pt x="2652" y="1443"/>
                </a:lnTo>
                <a:lnTo>
                  <a:pt x="2652" y="1444"/>
                </a:lnTo>
                <a:lnTo>
                  <a:pt x="2653" y="1446"/>
                </a:lnTo>
                <a:lnTo>
                  <a:pt x="2653" y="1448"/>
                </a:lnTo>
                <a:lnTo>
                  <a:pt x="2653" y="1449"/>
                </a:lnTo>
                <a:lnTo>
                  <a:pt x="2654" y="1449"/>
                </a:lnTo>
                <a:lnTo>
                  <a:pt x="2654" y="1450"/>
                </a:lnTo>
                <a:lnTo>
                  <a:pt x="2655" y="1450"/>
                </a:lnTo>
                <a:lnTo>
                  <a:pt x="2655" y="1451"/>
                </a:lnTo>
                <a:lnTo>
                  <a:pt x="2655" y="1452"/>
                </a:lnTo>
                <a:lnTo>
                  <a:pt x="2655" y="1453"/>
                </a:lnTo>
                <a:lnTo>
                  <a:pt x="2655" y="1454"/>
                </a:lnTo>
                <a:lnTo>
                  <a:pt x="2656" y="1454"/>
                </a:lnTo>
                <a:lnTo>
                  <a:pt x="2656" y="1456"/>
                </a:lnTo>
                <a:lnTo>
                  <a:pt x="2656" y="1457"/>
                </a:lnTo>
                <a:lnTo>
                  <a:pt x="2657" y="1459"/>
                </a:lnTo>
                <a:lnTo>
                  <a:pt x="2660" y="1460"/>
                </a:lnTo>
                <a:lnTo>
                  <a:pt x="2661" y="1461"/>
                </a:lnTo>
                <a:lnTo>
                  <a:pt x="2662" y="1461"/>
                </a:lnTo>
                <a:lnTo>
                  <a:pt x="2660" y="1465"/>
                </a:lnTo>
                <a:lnTo>
                  <a:pt x="2660" y="1466"/>
                </a:lnTo>
                <a:lnTo>
                  <a:pt x="2660" y="1467"/>
                </a:lnTo>
                <a:lnTo>
                  <a:pt x="2659" y="1468"/>
                </a:lnTo>
                <a:lnTo>
                  <a:pt x="2659" y="1469"/>
                </a:lnTo>
                <a:lnTo>
                  <a:pt x="2659" y="1470"/>
                </a:lnTo>
                <a:lnTo>
                  <a:pt x="2656" y="1471"/>
                </a:lnTo>
                <a:lnTo>
                  <a:pt x="2656" y="1474"/>
                </a:lnTo>
                <a:lnTo>
                  <a:pt x="2656" y="1475"/>
                </a:lnTo>
                <a:lnTo>
                  <a:pt x="2655" y="1476"/>
                </a:lnTo>
                <a:lnTo>
                  <a:pt x="2656" y="1476"/>
                </a:lnTo>
                <a:lnTo>
                  <a:pt x="2657" y="1473"/>
                </a:lnTo>
                <a:lnTo>
                  <a:pt x="2660" y="1468"/>
                </a:lnTo>
                <a:lnTo>
                  <a:pt x="2660" y="1467"/>
                </a:lnTo>
                <a:lnTo>
                  <a:pt x="2660" y="1468"/>
                </a:lnTo>
                <a:lnTo>
                  <a:pt x="2660" y="1469"/>
                </a:lnTo>
                <a:lnTo>
                  <a:pt x="2660" y="1470"/>
                </a:lnTo>
                <a:lnTo>
                  <a:pt x="2657" y="1474"/>
                </a:lnTo>
                <a:lnTo>
                  <a:pt x="2657" y="1475"/>
                </a:lnTo>
                <a:lnTo>
                  <a:pt x="2659" y="1475"/>
                </a:lnTo>
                <a:lnTo>
                  <a:pt x="2660" y="1476"/>
                </a:lnTo>
                <a:lnTo>
                  <a:pt x="2661" y="1477"/>
                </a:lnTo>
                <a:lnTo>
                  <a:pt x="2662" y="1478"/>
                </a:lnTo>
                <a:lnTo>
                  <a:pt x="2662" y="1479"/>
                </a:lnTo>
                <a:lnTo>
                  <a:pt x="2662" y="1480"/>
                </a:lnTo>
                <a:lnTo>
                  <a:pt x="2661" y="1483"/>
                </a:lnTo>
                <a:lnTo>
                  <a:pt x="2662" y="1484"/>
                </a:lnTo>
                <a:lnTo>
                  <a:pt x="2668" y="1486"/>
                </a:lnTo>
                <a:lnTo>
                  <a:pt x="2674" y="1490"/>
                </a:lnTo>
                <a:lnTo>
                  <a:pt x="2677" y="1492"/>
                </a:lnTo>
                <a:lnTo>
                  <a:pt x="2679" y="1496"/>
                </a:lnTo>
                <a:lnTo>
                  <a:pt x="2680" y="1498"/>
                </a:lnTo>
                <a:lnTo>
                  <a:pt x="2681" y="1498"/>
                </a:lnTo>
                <a:lnTo>
                  <a:pt x="2681" y="1499"/>
                </a:lnTo>
                <a:lnTo>
                  <a:pt x="2682" y="1503"/>
                </a:lnTo>
                <a:lnTo>
                  <a:pt x="2682" y="1504"/>
                </a:lnTo>
                <a:lnTo>
                  <a:pt x="2682" y="1505"/>
                </a:lnTo>
                <a:lnTo>
                  <a:pt x="2683" y="1505"/>
                </a:lnTo>
                <a:lnTo>
                  <a:pt x="2686" y="1508"/>
                </a:lnTo>
                <a:lnTo>
                  <a:pt x="2687" y="1509"/>
                </a:lnTo>
                <a:lnTo>
                  <a:pt x="2689" y="1510"/>
                </a:lnTo>
                <a:lnTo>
                  <a:pt x="2689" y="1512"/>
                </a:lnTo>
                <a:lnTo>
                  <a:pt x="2690" y="1512"/>
                </a:lnTo>
                <a:lnTo>
                  <a:pt x="2694" y="1518"/>
                </a:lnTo>
                <a:lnTo>
                  <a:pt x="2691" y="1519"/>
                </a:lnTo>
                <a:lnTo>
                  <a:pt x="2689" y="1520"/>
                </a:lnTo>
                <a:lnTo>
                  <a:pt x="2688" y="1520"/>
                </a:lnTo>
                <a:lnTo>
                  <a:pt x="2687" y="1520"/>
                </a:lnTo>
                <a:lnTo>
                  <a:pt x="2681" y="1521"/>
                </a:lnTo>
                <a:lnTo>
                  <a:pt x="2679" y="1521"/>
                </a:lnTo>
                <a:lnTo>
                  <a:pt x="2679" y="1523"/>
                </a:lnTo>
                <a:lnTo>
                  <a:pt x="2679" y="1524"/>
                </a:lnTo>
                <a:lnTo>
                  <a:pt x="2679" y="1525"/>
                </a:lnTo>
                <a:lnTo>
                  <a:pt x="2682" y="1526"/>
                </a:lnTo>
                <a:lnTo>
                  <a:pt x="2686" y="1527"/>
                </a:lnTo>
                <a:lnTo>
                  <a:pt x="2689" y="1527"/>
                </a:lnTo>
                <a:lnTo>
                  <a:pt x="2691" y="1528"/>
                </a:lnTo>
                <a:lnTo>
                  <a:pt x="2694" y="1527"/>
                </a:lnTo>
                <a:lnTo>
                  <a:pt x="2695" y="1526"/>
                </a:lnTo>
                <a:lnTo>
                  <a:pt x="2696" y="1525"/>
                </a:lnTo>
                <a:lnTo>
                  <a:pt x="2698" y="1523"/>
                </a:lnTo>
                <a:lnTo>
                  <a:pt x="2699" y="1523"/>
                </a:lnTo>
                <a:lnTo>
                  <a:pt x="2700" y="1521"/>
                </a:lnTo>
                <a:lnTo>
                  <a:pt x="2702" y="1521"/>
                </a:lnTo>
                <a:lnTo>
                  <a:pt x="2702" y="1520"/>
                </a:lnTo>
                <a:lnTo>
                  <a:pt x="2703" y="1520"/>
                </a:lnTo>
                <a:lnTo>
                  <a:pt x="2703" y="1519"/>
                </a:lnTo>
                <a:lnTo>
                  <a:pt x="2704" y="1519"/>
                </a:lnTo>
                <a:lnTo>
                  <a:pt x="2705" y="1518"/>
                </a:lnTo>
                <a:lnTo>
                  <a:pt x="2706" y="1518"/>
                </a:lnTo>
                <a:lnTo>
                  <a:pt x="2707" y="1519"/>
                </a:lnTo>
                <a:lnTo>
                  <a:pt x="2708" y="1519"/>
                </a:lnTo>
                <a:lnTo>
                  <a:pt x="2709" y="1519"/>
                </a:lnTo>
                <a:lnTo>
                  <a:pt x="2711" y="1520"/>
                </a:lnTo>
                <a:lnTo>
                  <a:pt x="2712" y="1520"/>
                </a:lnTo>
                <a:lnTo>
                  <a:pt x="2713" y="1520"/>
                </a:lnTo>
                <a:lnTo>
                  <a:pt x="2714" y="1520"/>
                </a:lnTo>
                <a:lnTo>
                  <a:pt x="2714" y="1521"/>
                </a:lnTo>
                <a:lnTo>
                  <a:pt x="2714" y="1523"/>
                </a:lnTo>
                <a:lnTo>
                  <a:pt x="2713" y="1524"/>
                </a:lnTo>
                <a:lnTo>
                  <a:pt x="2712" y="1525"/>
                </a:lnTo>
                <a:lnTo>
                  <a:pt x="2711" y="1525"/>
                </a:lnTo>
                <a:lnTo>
                  <a:pt x="2708" y="1526"/>
                </a:lnTo>
                <a:lnTo>
                  <a:pt x="2708" y="1527"/>
                </a:lnTo>
                <a:lnTo>
                  <a:pt x="2707" y="1527"/>
                </a:lnTo>
                <a:lnTo>
                  <a:pt x="2707" y="1528"/>
                </a:lnTo>
                <a:lnTo>
                  <a:pt x="2706" y="1528"/>
                </a:lnTo>
                <a:lnTo>
                  <a:pt x="2706" y="1529"/>
                </a:lnTo>
                <a:lnTo>
                  <a:pt x="2705" y="1529"/>
                </a:lnTo>
                <a:lnTo>
                  <a:pt x="2704" y="1529"/>
                </a:lnTo>
                <a:lnTo>
                  <a:pt x="2704" y="1530"/>
                </a:lnTo>
                <a:lnTo>
                  <a:pt x="2703" y="1530"/>
                </a:lnTo>
                <a:lnTo>
                  <a:pt x="2702" y="1532"/>
                </a:lnTo>
                <a:lnTo>
                  <a:pt x="2700" y="1533"/>
                </a:lnTo>
                <a:lnTo>
                  <a:pt x="2699" y="1533"/>
                </a:lnTo>
                <a:lnTo>
                  <a:pt x="2699" y="1534"/>
                </a:lnTo>
                <a:lnTo>
                  <a:pt x="2698" y="1534"/>
                </a:lnTo>
                <a:lnTo>
                  <a:pt x="2697" y="1534"/>
                </a:lnTo>
                <a:lnTo>
                  <a:pt x="2696" y="1533"/>
                </a:lnTo>
                <a:lnTo>
                  <a:pt x="2694" y="1533"/>
                </a:lnTo>
                <a:lnTo>
                  <a:pt x="2694" y="1532"/>
                </a:lnTo>
                <a:lnTo>
                  <a:pt x="2691" y="1533"/>
                </a:lnTo>
                <a:lnTo>
                  <a:pt x="2690" y="1533"/>
                </a:lnTo>
                <a:lnTo>
                  <a:pt x="2688" y="1532"/>
                </a:lnTo>
                <a:lnTo>
                  <a:pt x="2686" y="1532"/>
                </a:lnTo>
                <a:lnTo>
                  <a:pt x="2685" y="1533"/>
                </a:lnTo>
                <a:lnTo>
                  <a:pt x="2686" y="1533"/>
                </a:lnTo>
                <a:lnTo>
                  <a:pt x="2687" y="1533"/>
                </a:lnTo>
                <a:lnTo>
                  <a:pt x="2689" y="1534"/>
                </a:lnTo>
                <a:lnTo>
                  <a:pt x="2690" y="1534"/>
                </a:lnTo>
                <a:lnTo>
                  <a:pt x="2691" y="1534"/>
                </a:lnTo>
                <a:lnTo>
                  <a:pt x="2692" y="1534"/>
                </a:lnTo>
                <a:lnTo>
                  <a:pt x="2692" y="1535"/>
                </a:lnTo>
                <a:lnTo>
                  <a:pt x="2692" y="1536"/>
                </a:lnTo>
                <a:lnTo>
                  <a:pt x="2692" y="1537"/>
                </a:lnTo>
                <a:lnTo>
                  <a:pt x="2694" y="1537"/>
                </a:lnTo>
                <a:lnTo>
                  <a:pt x="2694" y="1538"/>
                </a:lnTo>
                <a:lnTo>
                  <a:pt x="2695" y="1538"/>
                </a:lnTo>
                <a:lnTo>
                  <a:pt x="2696" y="1540"/>
                </a:lnTo>
                <a:lnTo>
                  <a:pt x="2697" y="1540"/>
                </a:lnTo>
                <a:lnTo>
                  <a:pt x="2698" y="1540"/>
                </a:lnTo>
                <a:lnTo>
                  <a:pt x="2699" y="1540"/>
                </a:lnTo>
                <a:lnTo>
                  <a:pt x="2702" y="1540"/>
                </a:lnTo>
                <a:lnTo>
                  <a:pt x="2703" y="1540"/>
                </a:lnTo>
                <a:lnTo>
                  <a:pt x="2704" y="1540"/>
                </a:lnTo>
                <a:lnTo>
                  <a:pt x="2705" y="1540"/>
                </a:lnTo>
                <a:lnTo>
                  <a:pt x="2706" y="1538"/>
                </a:lnTo>
                <a:lnTo>
                  <a:pt x="2706" y="1540"/>
                </a:lnTo>
                <a:lnTo>
                  <a:pt x="2706" y="1541"/>
                </a:lnTo>
                <a:lnTo>
                  <a:pt x="2706" y="1542"/>
                </a:lnTo>
                <a:lnTo>
                  <a:pt x="2705" y="1542"/>
                </a:lnTo>
                <a:lnTo>
                  <a:pt x="2704" y="1543"/>
                </a:lnTo>
                <a:lnTo>
                  <a:pt x="2703" y="1545"/>
                </a:lnTo>
                <a:lnTo>
                  <a:pt x="2698" y="1549"/>
                </a:lnTo>
                <a:lnTo>
                  <a:pt x="2698" y="1550"/>
                </a:lnTo>
                <a:lnTo>
                  <a:pt x="2695" y="1554"/>
                </a:lnTo>
                <a:lnTo>
                  <a:pt x="2695" y="1555"/>
                </a:lnTo>
                <a:lnTo>
                  <a:pt x="2694" y="1557"/>
                </a:lnTo>
                <a:lnTo>
                  <a:pt x="2691" y="1560"/>
                </a:lnTo>
                <a:lnTo>
                  <a:pt x="2690" y="1563"/>
                </a:lnTo>
                <a:lnTo>
                  <a:pt x="2689" y="1565"/>
                </a:lnTo>
                <a:lnTo>
                  <a:pt x="2688" y="1565"/>
                </a:lnTo>
                <a:lnTo>
                  <a:pt x="2688" y="1563"/>
                </a:lnTo>
                <a:lnTo>
                  <a:pt x="2687" y="1563"/>
                </a:lnTo>
                <a:lnTo>
                  <a:pt x="2687" y="1565"/>
                </a:lnTo>
                <a:lnTo>
                  <a:pt x="2688" y="1565"/>
                </a:lnTo>
                <a:lnTo>
                  <a:pt x="2690" y="1566"/>
                </a:lnTo>
                <a:lnTo>
                  <a:pt x="2690" y="1568"/>
                </a:lnTo>
                <a:lnTo>
                  <a:pt x="2690" y="1569"/>
                </a:lnTo>
                <a:lnTo>
                  <a:pt x="2689" y="1570"/>
                </a:lnTo>
                <a:lnTo>
                  <a:pt x="2689" y="1571"/>
                </a:lnTo>
                <a:lnTo>
                  <a:pt x="2689" y="1572"/>
                </a:lnTo>
                <a:lnTo>
                  <a:pt x="2689" y="1574"/>
                </a:lnTo>
                <a:lnTo>
                  <a:pt x="2689" y="1575"/>
                </a:lnTo>
                <a:lnTo>
                  <a:pt x="2689" y="1576"/>
                </a:lnTo>
                <a:lnTo>
                  <a:pt x="2689" y="1577"/>
                </a:lnTo>
                <a:lnTo>
                  <a:pt x="2688" y="1577"/>
                </a:lnTo>
                <a:lnTo>
                  <a:pt x="2687" y="1577"/>
                </a:lnTo>
                <a:lnTo>
                  <a:pt x="2688" y="1577"/>
                </a:lnTo>
                <a:lnTo>
                  <a:pt x="2688" y="1578"/>
                </a:lnTo>
                <a:lnTo>
                  <a:pt x="2689" y="1579"/>
                </a:lnTo>
                <a:lnTo>
                  <a:pt x="2690" y="1580"/>
                </a:lnTo>
                <a:lnTo>
                  <a:pt x="2691" y="1580"/>
                </a:lnTo>
                <a:lnTo>
                  <a:pt x="2691" y="1582"/>
                </a:lnTo>
                <a:lnTo>
                  <a:pt x="2692" y="1582"/>
                </a:lnTo>
                <a:lnTo>
                  <a:pt x="2692" y="1583"/>
                </a:lnTo>
                <a:lnTo>
                  <a:pt x="2692" y="1584"/>
                </a:lnTo>
                <a:lnTo>
                  <a:pt x="2692" y="1585"/>
                </a:lnTo>
                <a:lnTo>
                  <a:pt x="2691" y="1585"/>
                </a:lnTo>
                <a:lnTo>
                  <a:pt x="2691" y="1586"/>
                </a:lnTo>
                <a:lnTo>
                  <a:pt x="2691" y="1588"/>
                </a:lnTo>
                <a:lnTo>
                  <a:pt x="2691" y="1590"/>
                </a:lnTo>
                <a:lnTo>
                  <a:pt x="2691" y="1591"/>
                </a:lnTo>
                <a:lnTo>
                  <a:pt x="2692" y="1593"/>
                </a:lnTo>
                <a:lnTo>
                  <a:pt x="2694" y="1593"/>
                </a:lnTo>
                <a:lnTo>
                  <a:pt x="2694" y="1594"/>
                </a:lnTo>
                <a:lnTo>
                  <a:pt x="2697" y="1597"/>
                </a:lnTo>
                <a:lnTo>
                  <a:pt x="2699" y="1599"/>
                </a:lnTo>
                <a:lnTo>
                  <a:pt x="2700" y="1599"/>
                </a:lnTo>
                <a:lnTo>
                  <a:pt x="2700" y="1600"/>
                </a:lnTo>
                <a:lnTo>
                  <a:pt x="2702" y="1600"/>
                </a:lnTo>
                <a:lnTo>
                  <a:pt x="2702" y="1601"/>
                </a:lnTo>
                <a:lnTo>
                  <a:pt x="2703" y="1601"/>
                </a:lnTo>
                <a:lnTo>
                  <a:pt x="2704" y="1602"/>
                </a:lnTo>
                <a:lnTo>
                  <a:pt x="2705" y="1602"/>
                </a:lnTo>
                <a:lnTo>
                  <a:pt x="2706" y="1602"/>
                </a:lnTo>
                <a:lnTo>
                  <a:pt x="2707" y="1603"/>
                </a:lnTo>
                <a:lnTo>
                  <a:pt x="2708" y="1603"/>
                </a:lnTo>
                <a:lnTo>
                  <a:pt x="2709" y="1603"/>
                </a:lnTo>
                <a:lnTo>
                  <a:pt x="2711" y="1604"/>
                </a:lnTo>
                <a:lnTo>
                  <a:pt x="2712" y="1604"/>
                </a:lnTo>
                <a:lnTo>
                  <a:pt x="2714" y="1604"/>
                </a:lnTo>
                <a:lnTo>
                  <a:pt x="2716" y="1605"/>
                </a:lnTo>
                <a:lnTo>
                  <a:pt x="2717" y="1605"/>
                </a:lnTo>
                <a:lnTo>
                  <a:pt x="2718" y="1605"/>
                </a:lnTo>
                <a:lnTo>
                  <a:pt x="2721" y="1605"/>
                </a:lnTo>
                <a:lnTo>
                  <a:pt x="2723" y="1607"/>
                </a:lnTo>
                <a:lnTo>
                  <a:pt x="2725" y="1607"/>
                </a:lnTo>
                <a:lnTo>
                  <a:pt x="2728" y="1607"/>
                </a:lnTo>
                <a:lnTo>
                  <a:pt x="2729" y="1607"/>
                </a:lnTo>
                <a:lnTo>
                  <a:pt x="2730" y="1607"/>
                </a:lnTo>
                <a:lnTo>
                  <a:pt x="2733" y="1607"/>
                </a:lnTo>
                <a:lnTo>
                  <a:pt x="2735" y="1607"/>
                </a:lnTo>
                <a:lnTo>
                  <a:pt x="2737" y="1607"/>
                </a:lnTo>
                <a:lnTo>
                  <a:pt x="2739" y="1605"/>
                </a:lnTo>
                <a:lnTo>
                  <a:pt x="2740" y="1605"/>
                </a:lnTo>
                <a:lnTo>
                  <a:pt x="2741" y="1605"/>
                </a:lnTo>
                <a:lnTo>
                  <a:pt x="2745" y="1605"/>
                </a:lnTo>
                <a:lnTo>
                  <a:pt x="2748" y="1605"/>
                </a:lnTo>
                <a:lnTo>
                  <a:pt x="2749" y="1604"/>
                </a:lnTo>
                <a:lnTo>
                  <a:pt x="2752" y="1604"/>
                </a:lnTo>
                <a:lnTo>
                  <a:pt x="2754" y="1605"/>
                </a:lnTo>
                <a:lnTo>
                  <a:pt x="2757" y="1607"/>
                </a:lnTo>
                <a:lnTo>
                  <a:pt x="2758" y="1607"/>
                </a:lnTo>
                <a:lnTo>
                  <a:pt x="2759" y="1608"/>
                </a:lnTo>
                <a:lnTo>
                  <a:pt x="2759" y="1609"/>
                </a:lnTo>
                <a:lnTo>
                  <a:pt x="2760" y="1610"/>
                </a:lnTo>
                <a:lnTo>
                  <a:pt x="2760" y="1611"/>
                </a:lnTo>
                <a:lnTo>
                  <a:pt x="2760" y="1615"/>
                </a:lnTo>
                <a:lnTo>
                  <a:pt x="2761" y="1616"/>
                </a:lnTo>
                <a:lnTo>
                  <a:pt x="2763" y="1616"/>
                </a:lnTo>
                <a:lnTo>
                  <a:pt x="2765" y="1615"/>
                </a:lnTo>
                <a:lnTo>
                  <a:pt x="2767" y="1612"/>
                </a:lnTo>
                <a:lnTo>
                  <a:pt x="2768" y="1612"/>
                </a:lnTo>
                <a:lnTo>
                  <a:pt x="2769" y="1613"/>
                </a:lnTo>
                <a:lnTo>
                  <a:pt x="2769" y="1615"/>
                </a:lnTo>
                <a:lnTo>
                  <a:pt x="2768" y="1615"/>
                </a:lnTo>
                <a:lnTo>
                  <a:pt x="2768" y="1616"/>
                </a:lnTo>
                <a:lnTo>
                  <a:pt x="2767" y="1616"/>
                </a:lnTo>
                <a:lnTo>
                  <a:pt x="2767" y="1617"/>
                </a:lnTo>
                <a:lnTo>
                  <a:pt x="2766" y="1617"/>
                </a:lnTo>
                <a:lnTo>
                  <a:pt x="2766" y="1618"/>
                </a:lnTo>
                <a:lnTo>
                  <a:pt x="2766" y="1617"/>
                </a:lnTo>
                <a:lnTo>
                  <a:pt x="2765" y="1617"/>
                </a:lnTo>
                <a:lnTo>
                  <a:pt x="2764" y="1618"/>
                </a:lnTo>
                <a:lnTo>
                  <a:pt x="2764" y="1619"/>
                </a:lnTo>
                <a:lnTo>
                  <a:pt x="2764" y="1620"/>
                </a:lnTo>
                <a:lnTo>
                  <a:pt x="2765" y="1620"/>
                </a:lnTo>
                <a:lnTo>
                  <a:pt x="2765" y="1621"/>
                </a:lnTo>
                <a:lnTo>
                  <a:pt x="2769" y="1619"/>
                </a:lnTo>
                <a:lnTo>
                  <a:pt x="2771" y="1619"/>
                </a:lnTo>
                <a:lnTo>
                  <a:pt x="2771" y="1620"/>
                </a:lnTo>
                <a:lnTo>
                  <a:pt x="2773" y="1621"/>
                </a:lnTo>
                <a:lnTo>
                  <a:pt x="2774" y="1621"/>
                </a:lnTo>
                <a:lnTo>
                  <a:pt x="2780" y="1626"/>
                </a:lnTo>
                <a:lnTo>
                  <a:pt x="2781" y="1627"/>
                </a:lnTo>
                <a:lnTo>
                  <a:pt x="2782" y="1627"/>
                </a:lnTo>
                <a:lnTo>
                  <a:pt x="2784" y="1626"/>
                </a:lnTo>
                <a:lnTo>
                  <a:pt x="2785" y="1625"/>
                </a:lnTo>
                <a:lnTo>
                  <a:pt x="2785" y="1626"/>
                </a:lnTo>
                <a:lnTo>
                  <a:pt x="2786" y="1625"/>
                </a:lnTo>
                <a:lnTo>
                  <a:pt x="2785" y="1624"/>
                </a:lnTo>
                <a:lnTo>
                  <a:pt x="2786" y="1622"/>
                </a:lnTo>
                <a:lnTo>
                  <a:pt x="2786" y="1621"/>
                </a:lnTo>
                <a:lnTo>
                  <a:pt x="2787" y="1620"/>
                </a:lnTo>
                <a:lnTo>
                  <a:pt x="2789" y="1619"/>
                </a:lnTo>
                <a:lnTo>
                  <a:pt x="2790" y="1618"/>
                </a:lnTo>
                <a:lnTo>
                  <a:pt x="2790" y="1617"/>
                </a:lnTo>
                <a:lnTo>
                  <a:pt x="2791" y="1617"/>
                </a:lnTo>
                <a:lnTo>
                  <a:pt x="2791" y="1616"/>
                </a:lnTo>
                <a:lnTo>
                  <a:pt x="2792" y="1616"/>
                </a:lnTo>
                <a:lnTo>
                  <a:pt x="2793" y="1615"/>
                </a:lnTo>
                <a:lnTo>
                  <a:pt x="2793" y="1613"/>
                </a:lnTo>
                <a:lnTo>
                  <a:pt x="2794" y="1613"/>
                </a:lnTo>
                <a:lnTo>
                  <a:pt x="2794" y="1612"/>
                </a:lnTo>
                <a:lnTo>
                  <a:pt x="2795" y="1612"/>
                </a:lnTo>
                <a:lnTo>
                  <a:pt x="2795" y="1611"/>
                </a:lnTo>
                <a:lnTo>
                  <a:pt x="2797" y="1611"/>
                </a:lnTo>
                <a:lnTo>
                  <a:pt x="2798" y="1611"/>
                </a:lnTo>
                <a:lnTo>
                  <a:pt x="2798" y="1610"/>
                </a:lnTo>
                <a:lnTo>
                  <a:pt x="2799" y="1610"/>
                </a:lnTo>
                <a:lnTo>
                  <a:pt x="2800" y="1611"/>
                </a:lnTo>
                <a:lnTo>
                  <a:pt x="2800" y="1612"/>
                </a:lnTo>
                <a:lnTo>
                  <a:pt x="2799" y="1613"/>
                </a:lnTo>
                <a:lnTo>
                  <a:pt x="2799" y="1615"/>
                </a:lnTo>
                <a:lnTo>
                  <a:pt x="2799" y="1613"/>
                </a:lnTo>
                <a:lnTo>
                  <a:pt x="2795" y="1617"/>
                </a:lnTo>
                <a:lnTo>
                  <a:pt x="2795" y="1618"/>
                </a:lnTo>
                <a:lnTo>
                  <a:pt x="2787" y="1625"/>
                </a:lnTo>
                <a:lnTo>
                  <a:pt x="2786" y="1625"/>
                </a:lnTo>
                <a:lnTo>
                  <a:pt x="2786" y="1626"/>
                </a:lnTo>
                <a:lnTo>
                  <a:pt x="2786" y="1627"/>
                </a:lnTo>
                <a:lnTo>
                  <a:pt x="2783" y="1630"/>
                </a:lnTo>
                <a:lnTo>
                  <a:pt x="2783" y="1632"/>
                </a:lnTo>
                <a:lnTo>
                  <a:pt x="2782" y="1633"/>
                </a:lnTo>
                <a:lnTo>
                  <a:pt x="2782" y="1634"/>
                </a:lnTo>
                <a:lnTo>
                  <a:pt x="2781" y="1635"/>
                </a:lnTo>
                <a:lnTo>
                  <a:pt x="2781" y="1637"/>
                </a:lnTo>
                <a:lnTo>
                  <a:pt x="2778" y="1638"/>
                </a:lnTo>
                <a:lnTo>
                  <a:pt x="2778" y="1640"/>
                </a:lnTo>
                <a:lnTo>
                  <a:pt x="2778" y="1641"/>
                </a:lnTo>
                <a:lnTo>
                  <a:pt x="2778" y="1642"/>
                </a:lnTo>
                <a:lnTo>
                  <a:pt x="2778" y="1644"/>
                </a:lnTo>
                <a:lnTo>
                  <a:pt x="2780" y="1647"/>
                </a:lnTo>
                <a:lnTo>
                  <a:pt x="2780" y="1649"/>
                </a:lnTo>
                <a:lnTo>
                  <a:pt x="2780" y="1651"/>
                </a:lnTo>
                <a:lnTo>
                  <a:pt x="2780" y="1652"/>
                </a:lnTo>
                <a:lnTo>
                  <a:pt x="2778" y="1661"/>
                </a:lnTo>
                <a:lnTo>
                  <a:pt x="2778" y="1663"/>
                </a:lnTo>
                <a:lnTo>
                  <a:pt x="2778" y="1666"/>
                </a:lnTo>
                <a:lnTo>
                  <a:pt x="2780" y="1668"/>
                </a:lnTo>
                <a:lnTo>
                  <a:pt x="2781" y="1669"/>
                </a:lnTo>
                <a:lnTo>
                  <a:pt x="2782" y="1669"/>
                </a:lnTo>
                <a:lnTo>
                  <a:pt x="2784" y="1670"/>
                </a:lnTo>
                <a:lnTo>
                  <a:pt x="2785" y="1670"/>
                </a:lnTo>
                <a:lnTo>
                  <a:pt x="2786" y="1670"/>
                </a:lnTo>
                <a:lnTo>
                  <a:pt x="2787" y="1671"/>
                </a:lnTo>
                <a:lnTo>
                  <a:pt x="2787" y="1672"/>
                </a:lnTo>
                <a:lnTo>
                  <a:pt x="2787" y="1674"/>
                </a:lnTo>
                <a:lnTo>
                  <a:pt x="2786" y="1674"/>
                </a:lnTo>
                <a:lnTo>
                  <a:pt x="2786" y="1675"/>
                </a:lnTo>
                <a:lnTo>
                  <a:pt x="2785" y="1675"/>
                </a:lnTo>
                <a:lnTo>
                  <a:pt x="2784" y="1674"/>
                </a:lnTo>
                <a:lnTo>
                  <a:pt x="2784" y="1675"/>
                </a:lnTo>
                <a:lnTo>
                  <a:pt x="2785" y="1676"/>
                </a:lnTo>
                <a:lnTo>
                  <a:pt x="2785" y="1677"/>
                </a:lnTo>
                <a:lnTo>
                  <a:pt x="2786" y="1677"/>
                </a:lnTo>
                <a:lnTo>
                  <a:pt x="2787" y="1678"/>
                </a:lnTo>
                <a:lnTo>
                  <a:pt x="2789" y="1678"/>
                </a:lnTo>
                <a:lnTo>
                  <a:pt x="2791" y="1679"/>
                </a:lnTo>
                <a:lnTo>
                  <a:pt x="2791" y="1678"/>
                </a:lnTo>
                <a:lnTo>
                  <a:pt x="2791" y="1677"/>
                </a:lnTo>
                <a:lnTo>
                  <a:pt x="2792" y="1675"/>
                </a:lnTo>
                <a:lnTo>
                  <a:pt x="2792" y="1674"/>
                </a:lnTo>
                <a:lnTo>
                  <a:pt x="2792" y="1671"/>
                </a:lnTo>
                <a:lnTo>
                  <a:pt x="2792" y="1669"/>
                </a:lnTo>
                <a:lnTo>
                  <a:pt x="2792" y="1668"/>
                </a:lnTo>
                <a:lnTo>
                  <a:pt x="2792" y="1667"/>
                </a:lnTo>
                <a:lnTo>
                  <a:pt x="2793" y="1664"/>
                </a:lnTo>
                <a:lnTo>
                  <a:pt x="2793" y="1663"/>
                </a:lnTo>
                <a:lnTo>
                  <a:pt x="2793" y="1662"/>
                </a:lnTo>
                <a:lnTo>
                  <a:pt x="2793" y="1661"/>
                </a:lnTo>
                <a:lnTo>
                  <a:pt x="2793" y="1660"/>
                </a:lnTo>
                <a:lnTo>
                  <a:pt x="2793" y="1659"/>
                </a:lnTo>
                <a:lnTo>
                  <a:pt x="2793" y="1658"/>
                </a:lnTo>
                <a:lnTo>
                  <a:pt x="2793" y="1655"/>
                </a:lnTo>
                <a:lnTo>
                  <a:pt x="2793" y="1654"/>
                </a:lnTo>
                <a:lnTo>
                  <a:pt x="2793" y="1653"/>
                </a:lnTo>
                <a:lnTo>
                  <a:pt x="2793" y="1652"/>
                </a:lnTo>
                <a:lnTo>
                  <a:pt x="2793" y="1651"/>
                </a:lnTo>
                <a:lnTo>
                  <a:pt x="2794" y="1651"/>
                </a:lnTo>
                <a:lnTo>
                  <a:pt x="2794" y="1650"/>
                </a:lnTo>
                <a:lnTo>
                  <a:pt x="2793" y="1650"/>
                </a:lnTo>
                <a:lnTo>
                  <a:pt x="2793" y="1649"/>
                </a:lnTo>
                <a:lnTo>
                  <a:pt x="2794" y="1649"/>
                </a:lnTo>
                <a:lnTo>
                  <a:pt x="2794" y="1647"/>
                </a:lnTo>
                <a:lnTo>
                  <a:pt x="2794" y="1646"/>
                </a:lnTo>
                <a:lnTo>
                  <a:pt x="2794" y="1645"/>
                </a:lnTo>
                <a:lnTo>
                  <a:pt x="2794" y="1644"/>
                </a:lnTo>
                <a:lnTo>
                  <a:pt x="2795" y="1644"/>
                </a:lnTo>
                <a:lnTo>
                  <a:pt x="2795" y="1643"/>
                </a:lnTo>
                <a:lnTo>
                  <a:pt x="2795" y="1642"/>
                </a:lnTo>
                <a:lnTo>
                  <a:pt x="2795" y="1638"/>
                </a:lnTo>
                <a:lnTo>
                  <a:pt x="2795" y="1637"/>
                </a:lnTo>
                <a:lnTo>
                  <a:pt x="2795" y="1636"/>
                </a:lnTo>
                <a:lnTo>
                  <a:pt x="2795" y="1635"/>
                </a:lnTo>
                <a:lnTo>
                  <a:pt x="2795" y="1634"/>
                </a:lnTo>
                <a:lnTo>
                  <a:pt x="2795" y="1633"/>
                </a:lnTo>
                <a:lnTo>
                  <a:pt x="2795" y="1632"/>
                </a:lnTo>
                <a:lnTo>
                  <a:pt x="2795" y="1630"/>
                </a:lnTo>
                <a:lnTo>
                  <a:pt x="2797" y="1629"/>
                </a:lnTo>
                <a:lnTo>
                  <a:pt x="2797" y="1628"/>
                </a:lnTo>
                <a:lnTo>
                  <a:pt x="2797" y="1627"/>
                </a:lnTo>
                <a:lnTo>
                  <a:pt x="2797" y="1626"/>
                </a:lnTo>
                <a:lnTo>
                  <a:pt x="2797" y="1624"/>
                </a:lnTo>
                <a:lnTo>
                  <a:pt x="2797" y="1622"/>
                </a:lnTo>
                <a:lnTo>
                  <a:pt x="2797" y="1621"/>
                </a:lnTo>
                <a:lnTo>
                  <a:pt x="2797" y="1620"/>
                </a:lnTo>
                <a:lnTo>
                  <a:pt x="2797" y="1619"/>
                </a:lnTo>
                <a:lnTo>
                  <a:pt x="2797" y="1618"/>
                </a:lnTo>
                <a:lnTo>
                  <a:pt x="2800" y="1615"/>
                </a:lnTo>
                <a:lnTo>
                  <a:pt x="2801" y="1616"/>
                </a:lnTo>
                <a:lnTo>
                  <a:pt x="2802" y="1616"/>
                </a:lnTo>
                <a:lnTo>
                  <a:pt x="2802" y="1617"/>
                </a:lnTo>
                <a:lnTo>
                  <a:pt x="2803" y="1617"/>
                </a:lnTo>
                <a:lnTo>
                  <a:pt x="2804" y="1617"/>
                </a:lnTo>
                <a:lnTo>
                  <a:pt x="2806" y="1619"/>
                </a:lnTo>
                <a:lnTo>
                  <a:pt x="2807" y="1619"/>
                </a:lnTo>
                <a:lnTo>
                  <a:pt x="2807" y="1620"/>
                </a:lnTo>
                <a:lnTo>
                  <a:pt x="2808" y="1620"/>
                </a:lnTo>
                <a:lnTo>
                  <a:pt x="2809" y="1621"/>
                </a:lnTo>
                <a:lnTo>
                  <a:pt x="2810" y="1621"/>
                </a:lnTo>
                <a:lnTo>
                  <a:pt x="2811" y="1621"/>
                </a:lnTo>
                <a:lnTo>
                  <a:pt x="2812" y="1621"/>
                </a:lnTo>
                <a:lnTo>
                  <a:pt x="2814" y="1621"/>
                </a:lnTo>
                <a:lnTo>
                  <a:pt x="2815" y="1621"/>
                </a:lnTo>
                <a:lnTo>
                  <a:pt x="2816" y="1622"/>
                </a:lnTo>
                <a:lnTo>
                  <a:pt x="2817" y="1622"/>
                </a:lnTo>
                <a:lnTo>
                  <a:pt x="2818" y="1622"/>
                </a:lnTo>
                <a:lnTo>
                  <a:pt x="2818" y="1624"/>
                </a:lnTo>
                <a:lnTo>
                  <a:pt x="2819" y="1624"/>
                </a:lnTo>
                <a:lnTo>
                  <a:pt x="2821" y="1625"/>
                </a:lnTo>
                <a:lnTo>
                  <a:pt x="2825" y="1626"/>
                </a:lnTo>
                <a:lnTo>
                  <a:pt x="2827" y="1626"/>
                </a:lnTo>
                <a:lnTo>
                  <a:pt x="2829" y="1627"/>
                </a:lnTo>
                <a:lnTo>
                  <a:pt x="2832" y="1627"/>
                </a:lnTo>
                <a:lnTo>
                  <a:pt x="2833" y="1627"/>
                </a:lnTo>
                <a:lnTo>
                  <a:pt x="2834" y="1627"/>
                </a:lnTo>
                <a:lnTo>
                  <a:pt x="2836" y="1627"/>
                </a:lnTo>
                <a:lnTo>
                  <a:pt x="2838" y="1627"/>
                </a:lnTo>
                <a:lnTo>
                  <a:pt x="2840" y="1627"/>
                </a:lnTo>
                <a:lnTo>
                  <a:pt x="2841" y="1627"/>
                </a:lnTo>
                <a:lnTo>
                  <a:pt x="2843" y="1628"/>
                </a:lnTo>
                <a:lnTo>
                  <a:pt x="2845" y="1629"/>
                </a:lnTo>
                <a:lnTo>
                  <a:pt x="2847" y="1630"/>
                </a:lnTo>
                <a:lnTo>
                  <a:pt x="2850" y="1630"/>
                </a:lnTo>
                <a:lnTo>
                  <a:pt x="2851" y="1630"/>
                </a:lnTo>
                <a:lnTo>
                  <a:pt x="2852" y="1632"/>
                </a:lnTo>
                <a:lnTo>
                  <a:pt x="2854" y="1632"/>
                </a:lnTo>
                <a:lnTo>
                  <a:pt x="2855" y="1633"/>
                </a:lnTo>
                <a:lnTo>
                  <a:pt x="2857" y="1633"/>
                </a:lnTo>
                <a:lnTo>
                  <a:pt x="2858" y="1634"/>
                </a:lnTo>
                <a:lnTo>
                  <a:pt x="2858" y="1635"/>
                </a:lnTo>
                <a:lnTo>
                  <a:pt x="2859" y="1636"/>
                </a:lnTo>
                <a:lnTo>
                  <a:pt x="2863" y="1641"/>
                </a:lnTo>
                <a:lnTo>
                  <a:pt x="2863" y="1642"/>
                </a:lnTo>
                <a:lnTo>
                  <a:pt x="2864" y="1642"/>
                </a:lnTo>
                <a:lnTo>
                  <a:pt x="2866" y="1642"/>
                </a:lnTo>
                <a:lnTo>
                  <a:pt x="2866" y="1643"/>
                </a:lnTo>
                <a:lnTo>
                  <a:pt x="2866" y="1644"/>
                </a:lnTo>
                <a:lnTo>
                  <a:pt x="2867" y="1645"/>
                </a:lnTo>
                <a:lnTo>
                  <a:pt x="2870" y="1649"/>
                </a:lnTo>
                <a:lnTo>
                  <a:pt x="2871" y="1652"/>
                </a:lnTo>
                <a:lnTo>
                  <a:pt x="2873" y="1653"/>
                </a:lnTo>
                <a:lnTo>
                  <a:pt x="2877" y="1657"/>
                </a:lnTo>
                <a:lnTo>
                  <a:pt x="2879" y="1658"/>
                </a:lnTo>
                <a:lnTo>
                  <a:pt x="2880" y="1658"/>
                </a:lnTo>
                <a:lnTo>
                  <a:pt x="2880" y="1659"/>
                </a:lnTo>
                <a:lnTo>
                  <a:pt x="2881" y="1660"/>
                </a:lnTo>
                <a:lnTo>
                  <a:pt x="2883" y="1662"/>
                </a:lnTo>
                <a:lnTo>
                  <a:pt x="2884" y="1662"/>
                </a:lnTo>
                <a:lnTo>
                  <a:pt x="2884" y="1663"/>
                </a:lnTo>
                <a:lnTo>
                  <a:pt x="2885" y="1663"/>
                </a:lnTo>
                <a:lnTo>
                  <a:pt x="2886" y="1663"/>
                </a:lnTo>
                <a:lnTo>
                  <a:pt x="2887" y="1663"/>
                </a:lnTo>
                <a:lnTo>
                  <a:pt x="2887" y="1664"/>
                </a:lnTo>
                <a:lnTo>
                  <a:pt x="2887" y="1667"/>
                </a:lnTo>
                <a:lnTo>
                  <a:pt x="2888" y="1668"/>
                </a:lnTo>
                <a:lnTo>
                  <a:pt x="2889" y="1669"/>
                </a:lnTo>
                <a:lnTo>
                  <a:pt x="2890" y="1670"/>
                </a:lnTo>
                <a:lnTo>
                  <a:pt x="2890" y="1671"/>
                </a:lnTo>
                <a:lnTo>
                  <a:pt x="2890" y="1672"/>
                </a:lnTo>
                <a:lnTo>
                  <a:pt x="2889" y="1674"/>
                </a:lnTo>
                <a:lnTo>
                  <a:pt x="2889" y="1675"/>
                </a:lnTo>
                <a:lnTo>
                  <a:pt x="2888" y="1675"/>
                </a:lnTo>
                <a:lnTo>
                  <a:pt x="2887" y="1676"/>
                </a:lnTo>
                <a:lnTo>
                  <a:pt x="2885" y="1677"/>
                </a:lnTo>
                <a:lnTo>
                  <a:pt x="2884" y="1677"/>
                </a:lnTo>
                <a:lnTo>
                  <a:pt x="2887" y="1683"/>
                </a:lnTo>
                <a:lnTo>
                  <a:pt x="2889" y="1682"/>
                </a:lnTo>
                <a:lnTo>
                  <a:pt x="2889" y="1683"/>
                </a:lnTo>
                <a:lnTo>
                  <a:pt x="2890" y="1683"/>
                </a:lnTo>
                <a:lnTo>
                  <a:pt x="2889" y="1682"/>
                </a:lnTo>
                <a:lnTo>
                  <a:pt x="2889" y="1683"/>
                </a:lnTo>
                <a:lnTo>
                  <a:pt x="2889" y="1682"/>
                </a:lnTo>
                <a:lnTo>
                  <a:pt x="2890" y="1682"/>
                </a:lnTo>
                <a:lnTo>
                  <a:pt x="2890" y="1683"/>
                </a:lnTo>
                <a:lnTo>
                  <a:pt x="2893" y="1685"/>
                </a:lnTo>
                <a:lnTo>
                  <a:pt x="2894" y="1684"/>
                </a:lnTo>
                <a:lnTo>
                  <a:pt x="2894" y="1685"/>
                </a:lnTo>
                <a:lnTo>
                  <a:pt x="2895" y="1686"/>
                </a:lnTo>
                <a:lnTo>
                  <a:pt x="2894" y="1686"/>
                </a:lnTo>
                <a:lnTo>
                  <a:pt x="2895" y="1686"/>
                </a:lnTo>
                <a:lnTo>
                  <a:pt x="2902" y="1685"/>
                </a:lnTo>
                <a:lnTo>
                  <a:pt x="2901" y="1680"/>
                </a:lnTo>
                <a:lnTo>
                  <a:pt x="2904" y="1679"/>
                </a:lnTo>
                <a:lnTo>
                  <a:pt x="2904" y="1680"/>
                </a:lnTo>
                <a:lnTo>
                  <a:pt x="2903" y="1680"/>
                </a:lnTo>
                <a:lnTo>
                  <a:pt x="2904" y="1685"/>
                </a:lnTo>
                <a:lnTo>
                  <a:pt x="2905" y="1685"/>
                </a:lnTo>
                <a:lnTo>
                  <a:pt x="2906" y="1685"/>
                </a:lnTo>
                <a:lnTo>
                  <a:pt x="2906" y="1684"/>
                </a:lnTo>
                <a:lnTo>
                  <a:pt x="2907" y="1683"/>
                </a:lnTo>
                <a:lnTo>
                  <a:pt x="2909" y="1683"/>
                </a:lnTo>
                <a:lnTo>
                  <a:pt x="2909" y="1684"/>
                </a:lnTo>
                <a:lnTo>
                  <a:pt x="2910" y="1685"/>
                </a:lnTo>
                <a:lnTo>
                  <a:pt x="2910" y="1686"/>
                </a:lnTo>
                <a:lnTo>
                  <a:pt x="2910" y="1687"/>
                </a:lnTo>
                <a:lnTo>
                  <a:pt x="2910" y="1688"/>
                </a:lnTo>
                <a:lnTo>
                  <a:pt x="2910" y="1691"/>
                </a:lnTo>
                <a:lnTo>
                  <a:pt x="2910" y="1692"/>
                </a:lnTo>
                <a:lnTo>
                  <a:pt x="2911" y="1695"/>
                </a:lnTo>
                <a:lnTo>
                  <a:pt x="2911" y="1696"/>
                </a:lnTo>
                <a:lnTo>
                  <a:pt x="2912" y="1697"/>
                </a:lnTo>
                <a:lnTo>
                  <a:pt x="2912" y="1699"/>
                </a:lnTo>
                <a:lnTo>
                  <a:pt x="2913" y="1700"/>
                </a:lnTo>
                <a:lnTo>
                  <a:pt x="2914" y="1701"/>
                </a:lnTo>
                <a:lnTo>
                  <a:pt x="2914" y="1702"/>
                </a:lnTo>
                <a:lnTo>
                  <a:pt x="2913" y="1702"/>
                </a:lnTo>
                <a:lnTo>
                  <a:pt x="2912" y="1702"/>
                </a:lnTo>
                <a:lnTo>
                  <a:pt x="2912" y="1701"/>
                </a:lnTo>
                <a:lnTo>
                  <a:pt x="2911" y="1701"/>
                </a:lnTo>
                <a:lnTo>
                  <a:pt x="2910" y="1702"/>
                </a:lnTo>
                <a:lnTo>
                  <a:pt x="2909" y="1703"/>
                </a:lnTo>
                <a:lnTo>
                  <a:pt x="2907" y="1703"/>
                </a:lnTo>
                <a:lnTo>
                  <a:pt x="2906" y="1704"/>
                </a:lnTo>
                <a:lnTo>
                  <a:pt x="2905" y="1705"/>
                </a:lnTo>
                <a:lnTo>
                  <a:pt x="2904" y="1707"/>
                </a:lnTo>
                <a:lnTo>
                  <a:pt x="2902" y="1708"/>
                </a:lnTo>
                <a:lnTo>
                  <a:pt x="2899" y="1710"/>
                </a:lnTo>
                <a:lnTo>
                  <a:pt x="2898" y="1710"/>
                </a:lnTo>
                <a:lnTo>
                  <a:pt x="2897" y="1711"/>
                </a:lnTo>
                <a:lnTo>
                  <a:pt x="2896" y="1712"/>
                </a:lnTo>
                <a:lnTo>
                  <a:pt x="2895" y="1713"/>
                </a:lnTo>
                <a:lnTo>
                  <a:pt x="2894" y="1714"/>
                </a:lnTo>
                <a:lnTo>
                  <a:pt x="2893" y="1714"/>
                </a:lnTo>
                <a:lnTo>
                  <a:pt x="2893" y="1716"/>
                </a:lnTo>
                <a:lnTo>
                  <a:pt x="2892" y="1716"/>
                </a:lnTo>
                <a:lnTo>
                  <a:pt x="2887" y="1719"/>
                </a:lnTo>
                <a:lnTo>
                  <a:pt x="2886" y="1720"/>
                </a:lnTo>
                <a:lnTo>
                  <a:pt x="2883" y="1722"/>
                </a:lnTo>
                <a:lnTo>
                  <a:pt x="2881" y="1722"/>
                </a:lnTo>
                <a:lnTo>
                  <a:pt x="2878" y="1725"/>
                </a:lnTo>
                <a:lnTo>
                  <a:pt x="2877" y="1727"/>
                </a:lnTo>
                <a:lnTo>
                  <a:pt x="2873" y="1728"/>
                </a:lnTo>
                <a:lnTo>
                  <a:pt x="2872" y="1729"/>
                </a:lnTo>
                <a:lnTo>
                  <a:pt x="2870" y="1731"/>
                </a:lnTo>
                <a:lnTo>
                  <a:pt x="2869" y="1733"/>
                </a:lnTo>
                <a:lnTo>
                  <a:pt x="2868" y="1734"/>
                </a:lnTo>
                <a:lnTo>
                  <a:pt x="2862" y="1737"/>
                </a:lnTo>
                <a:lnTo>
                  <a:pt x="2859" y="1741"/>
                </a:lnTo>
                <a:lnTo>
                  <a:pt x="2858" y="1741"/>
                </a:lnTo>
                <a:lnTo>
                  <a:pt x="2855" y="1743"/>
                </a:lnTo>
                <a:lnTo>
                  <a:pt x="2854" y="1744"/>
                </a:lnTo>
                <a:lnTo>
                  <a:pt x="2853" y="1744"/>
                </a:lnTo>
                <a:lnTo>
                  <a:pt x="2853" y="1745"/>
                </a:lnTo>
                <a:lnTo>
                  <a:pt x="2853" y="1746"/>
                </a:lnTo>
                <a:lnTo>
                  <a:pt x="2852" y="1746"/>
                </a:lnTo>
                <a:lnTo>
                  <a:pt x="2851" y="1746"/>
                </a:lnTo>
                <a:lnTo>
                  <a:pt x="2852" y="1747"/>
                </a:lnTo>
                <a:lnTo>
                  <a:pt x="2852" y="1749"/>
                </a:lnTo>
                <a:lnTo>
                  <a:pt x="2852" y="1750"/>
                </a:lnTo>
                <a:lnTo>
                  <a:pt x="2851" y="1750"/>
                </a:lnTo>
                <a:lnTo>
                  <a:pt x="2851" y="1751"/>
                </a:lnTo>
                <a:lnTo>
                  <a:pt x="2851" y="1752"/>
                </a:lnTo>
                <a:lnTo>
                  <a:pt x="2850" y="1752"/>
                </a:lnTo>
                <a:lnTo>
                  <a:pt x="2850" y="1753"/>
                </a:lnTo>
                <a:lnTo>
                  <a:pt x="2849" y="1753"/>
                </a:lnTo>
                <a:lnTo>
                  <a:pt x="2847" y="1754"/>
                </a:lnTo>
                <a:lnTo>
                  <a:pt x="2846" y="1755"/>
                </a:lnTo>
                <a:lnTo>
                  <a:pt x="2845" y="1758"/>
                </a:lnTo>
                <a:lnTo>
                  <a:pt x="2845" y="1759"/>
                </a:lnTo>
                <a:lnTo>
                  <a:pt x="2844" y="1759"/>
                </a:lnTo>
                <a:lnTo>
                  <a:pt x="2843" y="1759"/>
                </a:lnTo>
                <a:lnTo>
                  <a:pt x="2843" y="1760"/>
                </a:lnTo>
                <a:lnTo>
                  <a:pt x="2842" y="1760"/>
                </a:lnTo>
                <a:lnTo>
                  <a:pt x="2842" y="1761"/>
                </a:lnTo>
                <a:lnTo>
                  <a:pt x="2842" y="1762"/>
                </a:lnTo>
                <a:lnTo>
                  <a:pt x="2842" y="1763"/>
                </a:lnTo>
                <a:lnTo>
                  <a:pt x="2842" y="1764"/>
                </a:lnTo>
                <a:lnTo>
                  <a:pt x="2841" y="1764"/>
                </a:lnTo>
                <a:lnTo>
                  <a:pt x="2841" y="1766"/>
                </a:lnTo>
                <a:lnTo>
                  <a:pt x="2840" y="1766"/>
                </a:lnTo>
                <a:lnTo>
                  <a:pt x="2840" y="1767"/>
                </a:lnTo>
                <a:lnTo>
                  <a:pt x="2838" y="1768"/>
                </a:lnTo>
                <a:lnTo>
                  <a:pt x="2837" y="1769"/>
                </a:lnTo>
                <a:lnTo>
                  <a:pt x="2837" y="1770"/>
                </a:lnTo>
                <a:lnTo>
                  <a:pt x="2836" y="1770"/>
                </a:lnTo>
                <a:lnTo>
                  <a:pt x="2836" y="1771"/>
                </a:lnTo>
                <a:lnTo>
                  <a:pt x="2836" y="1772"/>
                </a:lnTo>
                <a:lnTo>
                  <a:pt x="2836" y="1774"/>
                </a:lnTo>
                <a:lnTo>
                  <a:pt x="2835" y="1774"/>
                </a:lnTo>
                <a:lnTo>
                  <a:pt x="2834" y="1776"/>
                </a:lnTo>
                <a:lnTo>
                  <a:pt x="2833" y="1778"/>
                </a:lnTo>
                <a:lnTo>
                  <a:pt x="2832" y="1781"/>
                </a:lnTo>
                <a:lnTo>
                  <a:pt x="2828" y="1788"/>
                </a:lnTo>
                <a:lnTo>
                  <a:pt x="2828" y="1789"/>
                </a:lnTo>
                <a:lnTo>
                  <a:pt x="2827" y="1791"/>
                </a:lnTo>
                <a:lnTo>
                  <a:pt x="2826" y="1792"/>
                </a:lnTo>
                <a:lnTo>
                  <a:pt x="2826" y="1793"/>
                </a:lnTo>
                <a:lnTo>
                  <a:pt x="2825" y="1794"/>
                </a:lnTo>
                <a:lnTo>
                  <a:pt x="2825" y="1795"/>
                </a:lnTo>
                <a:lnTo>
                  <a:pt x="2825" y="1796"/>
                </a:lnTo>
                <a:lnTo>
                  <a:pt x="2824" y="1796"/>
                </a:lnTo>
                <a:lnTo>
                  <a:pt x="2824" y="1797"/>
                </a:lnTo>
                <a:lnTo>
                  <a:pt x="2823" y="1800"/>
                </a:lnTo>
                <a:lnTo>
                  <a:pt x="2821" y="1801"/>
                </a:lnTo>
                <a:lnTo>
                  <a:pt x="2821" y="1802"/>
                </a:lnTo>
                <a:lnTo>
                  <a:pt x="2820" y="1804"/>
                </a:lnTo>
                <a:lnTo>
                  <a:pt x="2819" y="1805"/>
                </a:lnTo>
                <a:lnTo>
                  <a:pt x="2819" y="1808"/>
                </a:lnTo>
                <a:lnTo>
                  <a:pt x="2819" y="1809"/>
                </a:lnTo>
                <a:lnTo>
                  <a:pt x="2818" y="1810"/>
                </a:lnTo>
                <a:lnTo>
                  <a:pt x="2818" y="1811"/>
                </a:lnTo>
                <a:lnTo>
                  <a:pt x="2818" y="1812"/>
                </a:lnTo>
                <a:lnTo>
                  <a:pt x="2817" y="1813"/>
                </a:lnTo>
                <a:lnTo>
                  <a:pt x="2817" y="1814"/>
                </a:lnTo>
                <a:lnTo>
                  <a:pt x="2817" y="1816"/>
                </a:lnTo>
                <a:lnTo>
                  <a:pt x="2817" y="1818"/>
                </a:lnTo>
                <a:lnTo>
                  <a:pt x="2816" y="1819"/>
                </a:lnTo>
                <a:lnTo>
                  <a:pt x="2816" y="1820"/>
                </a:lnTo>
                <a:lnTo>
                  <a:pt x="2816" y="1821"/>
                </a:lnTo>
                <a:lnTo>
                  <a:pt x="2815" y="1822"/>
                </a:lnTo>
                <a:lnTo>
                  <a:pt x="2815" y="1823"/>
                </a:lnTo>
                <a:lnTo>
                  <a:pt x="2815" y="1825"/>
                </a:lnTo>
                <a:lnTo>
                  <a:pt x="2814" y="1827"/>
                </a:lnTo>
                <a:lnTo>
                  <a:pt x="2812" y="1829"/>
                </a:lnTo>
                <a:lnTo>
                  <a:pt x="2812" y="1830"/>
                </a:lnTo>
                <a:lnTo>
                  <a:pt x="2811" y="1831"/>
                </a:lnTo>
                <a:lnTo>
                  <a:pt x="2810" y="1833"/>
                </a:lnTo>
                <a:lnTo>
                  <a:pt x="2810" y="1834"/>
                </a:lnTo>
                <a:lnTo>
                  <a:pt x="2811" y="1834"/>
                </a:lnTo>
                <a:lnTo>
                  <a:pt x="2811" y="1836"/>
                </a:lnTo>
                <a:lnTo>
                  <a:pt x="2811" y="1838"/>
                </a:lnTo>
                <a:lnTo>
                  <a:pt x="2812" y="1839"/>
                </a:lnTo>
                <a:lnTo>
                  <a:pt x="2812" y="1841"/>
                </a:lnTo>
                <a:lnTo>
                  <a:pt x="2811" y="1842"/>
                </a:lnTo>
                <a:lnTo>
                  <a:pt x="2811" y="1843"/>
                </a:lnTo>
                <a:lnTo>
                  <a:pt x="2812" y="1843"/>
                </a:lnTo>
                <a:lnTo>
                  <a:pt x="2812" y="1844"/>
                </a:lnTo>
                <a:lnTo>
                  <a:pt x="2812" y="1845"/>
                </a:lnTo>
                <a:lnTo>
                  <a:pt x="2812" y="1846"/>
                </a:lnTo>
                <a:lnTo>
                  <a:pt x="2812" y="1847"/>
                </a:lnTo>
                <a:lnTo>
                  <a:pt x="2812" y="1848"/>
                </a:lnTo>
                <a:lnTo>
                  <a:pt x="2814" y="1850"/>
                </a:lnTo>
                <a:lnTo>
                  <a:pt x="2814" y="1851"/>
                </a:lnTo>
                <a:lnTo>
                  <a:pt x="2814" y="1852"/>
                </a:lnTo>
                <a:lnTo>
                  <a:pt x="2814" y="1853"/>
                </a:lnTo>
                <a:lnTo>
                  <a:pt x="2814" y="1854"/>
                </a:lnTo>
                <a:lnTo>
                  <a:pt x="2814" y="1855"/>
                </a:lnTo>
                <a:lnTo>
                  <a:pt x="2814" y="1856"/>
                </a:lnTo>
                <a:lnTo>
                  <a:pt x="2815" y="1856"/>
                </a:lnTo>
                <a:lnTo>
                  <a:pt x="2816" y="1856"/>
                </a:lnTo>
                <a:lnTo>
                  <a:pt x="2816" y="1858"/>
                </a:lnTo>
                <a:lnTo>
                  <a:pt x="2816" y="1859"/>
                </a:lnTo>
                <a:lnTo>
                  <a:pt x="2816" y="1860"/>
                </a:lnTo>
                <a:lnTo>
                  <a:pt x="2817" y="1860"/>
                </a:lnTo>
                <a:lnTo>
                  <a:pt x="2817" y="1861"/>
                </a:lnTo>
                <a:lnTo>
                  <a:pt x="2818" y="1862"/>
                </a:lnTo>
                <a:lnTo>
                  <a:pt x="2818" y="1863"/>
                </a:lnTo>
                <a:lnTo>
                  <a:pt x="2819" y="1864"/>
                </a:lnTo>
                <a:lnTo>
                  <a:pt x="2819" y="1866"/>
                </a:lnTo>
                <a:lnTo>
                  <a:pt x="2820" y="1867"/>
                </a:lnTo>
                <a:lnTo>
                  <a:pt x="2820" y="1868"/>
                </a:lnTo>
                <a:lnTo>
                  <a:pt x="2821" y="1868"/>
                </a:lnTo>
                <a:lnTo>
                  <a:pt x="2823" y="1868"/>
                </a:lnTo>
                <a:lnTo>
                  <a:pt x="2823" y="1869"/>
                </a:lnTo>
                <a:lnTo>
                  <a:pt x="2824" y="1870"/>
                </a:lnTo>
                <a:lnTo>
                  <a:pt x="2825" y="1870"/>
                </a:lnTo>
                <a:lnTo>
                  <a:pt x="2827" y="1875"/>
                </a:lnTo>
                <a:lnTo>
                  <a:pt x="2828" y="1877"/>
                </a:lnTo>
                <a:lnTo>
                  <a:pt x="2829" y="1878"/>
                </a:lnTo>
                <a:lnTo>
                  <a:pt x="2829" y="1879"/>
                </a:lnTo>
                <a:lnTo>
                  <a:pt x="2830" y="1879"/>
                </a:lnTo>
                <a:lnTo>
                  <a:pt x="2830" y="1881"/>
                </a:lnTo>
                <a:lnTo>
                  <a:pt x="2832" y="1881"/>
                </a:lnTo>
                <a:lnTo>
                  <a:pt x="2832" y="1883"/>
                </a:lnTo>
                <a:lnTo>
                  <a:pt x="2833" y="1884"/>
                </a:lnTo>
                <a:lnTo>
                  <a:pt x="2835" y="1886"/>
                </a:lnTo>
                <a:lnTo>
                  <a:pt x="2836" y="1887"/>
                </a:lnTo>
                <a:lnTo>
                  <a:pt x="2837" y="1887"/>
                </a:lnTo>
                <a:lnTo>
                  <a:pt x="2840" y="1889"/>
                </a:lnTo>
                <a:lnTo>
                  <a:pt x="2842" y="1892"/>
                </a:lnTo>
                <a:lnTo>
                  <a:pt x="2844" y="1894"/>
                </a:lnTo>
                <a:lnTo>
                  <a:pt x="2846" y="1896"/>
                </a:lnTo>
                <a:lnTo>
                  <a:pt x="2849" y="1897"/>
                </a:lnTo>
                <a:lnTo>
                  <a:pt x="2849" y="1898"/>
                </a:lnTo>
                <a:lnTo>
                  <a:pt x="2850" y="1898"/>
                </a:lnTo>
                <a:lnTo>
                  <a:pt x="2850" y="1900"/>
                </a:lnTo>
                <a:lnTo>
                  <a:pt x="2851" y="1900"/>
                </a:lnTo>
                <a:lnTo>
                  <a:pt x="2851" y="1901"/>
                </a:lnTo>
                <a:lnTo>
                  <a:pt x="2853" y="1901"/>
                </a:lnTo>
                <a:lnTo>
                  <a:pt x="2854" y="1901"/>
                </a:lnTo>
                <a:lnTo>
                  <a:pt x="2855" y="1900"/>
                </a:lnTo>
                <a:lnTo>
                  <a:pt x="2858" y="1897"/>
                </a:lnTo>
                <a:lnTo>
                  <a:pt x="2859" y="1896"/>
                </a:lnTo>
                <a:lnTo>
                  <a:pt x="2860" y="1896"/>
                </a:lnTo>
                <a:lnTo>
                  <a:pt x="2862" y="1894"/>
                </a:lnTo>
                <a:lnTo>
                  <a:pt x="2862" y="1895"/>
                </a:lnTo>
                <a:lnTo>
                  <a:pt x="2861" y="1896"/>
                </a:lnTo>
                <a:lnTo>
                  <a:pt x="2861" y="1897"/>
                </a:lnTo>
                <a:lnTo>
                  <a:pt x="2860" y="1897"/>
                </a:lnTo>
                <a:lnTo>
                  <a:pt x="2859" y="1897"/>
                </a:lnTo>
                <a:lnTo>
                  <a:pt x="2859" y="1898"/>
                </a:lnTo>
                <a:lnTo>
                  <a:pt x="2858" y="1898"/>
                </a:lnTo>
                <a:lnTo>
                  <a:pt x="2857" y="1901"/>
                </a:lnTo>
                <a:lnTo>
                  <a:pt x="2857" y="1900"/>
                </a:lnTo>
                <a:lnTo>
                  <a:pt x="2857" y="1901"/>
                </a:lnTo>
                <a:lnTo>
                  <a:pt x="2855" y="1902"/>
                </a:lnTo>
                <a:lnTo>
                  <a:pt x="2855" y="1903"/>
                </a:lnTo>
                <a:lnTo>
                  <a:pt x="2857" y="1904"/>
                </a:lnTo>
                <a:lnTo>
                  <a:pt x="2857" y="1903"/>
                </a:lnTo>
                <a:lnTo>
                  <a:pt x="2858" y="1904"/>
                </a:lnTo>
                <a:lnTo>
                  <a:pt x="2859" y="1904"/>
                </a:lnTo>
                <a:lnTo>
                  <a:pt x="2859" y="1903"/>
                </a:lnTo>
                <a:lnTo>
                  <a:pt x="2860" y="1903"/>
                </a:lnTo>
                <a:lnTo>
                  <a:pt x="2861" y="1902"/>
                </a:lnTo>
                <a:lnTo>
                  <a:pt x="2862" y="1898"/>
                </a:lnTo>
                <a:lnTo>
                  <a:pt x="2863" y="1897"/>
                </a:lnTo>
                <a:lnTo>
                  <a:pt x="2864" y="1896"/>
                </a:lnTo>
                <a:lnTo>
                  <a:pt x="2863" y="1895"/>
                </a:lnTo>
                <a:lnTo>
                  <a:pt x="2864" y="1895"/>
                </a:lnTo>
                <a:lnTo>
                  <a:pt x="2864" y="1896"/>
                </a:lnTo>
                <a:lnTo>
                  <a:pt x="2863" y="1900"/>
                </a:lnTo>
                <a:lnTo>
                  <a:pt x="2861" y="1903"/>
                </a:lnTo>
                <a:lnTo>
                  <a:pt x="2860" y="1905"/>
                </a:lnTo>
                <a:lnTo>
                  <a:pt x="2861" y="1905"/>
                </a:lnTo>
                <a:lnTo>
                  <a:pt x="2861" y="1906"/>
                </a:lnTo>
                <a:lnTo>
                  <a:pt x="2862" y="1908"/>
                </a:lnTo>
                <a:lnTo>
                  <a:pt x="2862" y="1909"/>
                </a:lnTo>
                <a:lnTo>
                  <a:pt x="2864" y="1910"/>
                </a:lnTo>
                <a:lnTo>
                  <a:pt x="2866" y="1911"/>
                </a:lnTo>
                <a:lnTo>
                  <a:pt x="2867" y="1912"/>
                </a:lnTo>
                <a:lnTo>
                  <a:pt x="2867" y="1913"/>
                </a:lnTo>
                <a:lnTo>
                  <a:pt x="2867" y="1914"/>
                </a:lnTo>
                <a:lnTo>
                  <a:pt x="2866" y="1915"/>
                </a:lnTo>
                <a:lnTo>
                  <a:pt x="2866" y="1914"/>
                </a:lnTo>
                <a:lnTo>
                  <a:pt x="2864" y="1914"/>
                </a:lnTo>
                <a:lnTo>
                  <a:pt x="2863" y="1914"/>
                </a:lnTo>
                <a:lnTo>
                  <a:pt x="2861" y="1914"/>
                </a:lnTo>
                <a:lnTo>
                  <a:pt x="2860" y="1915"/>
                </a:lnTo>
                <a:lnTo>
                  <a:pt x="2859" y="1914"/>
                </a:lnTo>
                <a:lnTo>
                  <a:pt x="2854" y="1915"/>
                </a:lnTo>
                <a:lnTo>
                  <a:pt x="2852" y="1915"/>
                </a:lnTo>
                <a:lnTo>
                  <a:pt x="2849" y="1915"/>
                </a:lnTo>
                <a:lnTo>
                  <a:pt x="2847" y="1915"/>
                </a:lnTo>
                <a:lnTo>
                  <a:pt x="2846" y="1915"/>
                </a:lnTo>
                <a:lnTo>
                  <a:pt x="2845" y="1915"/>
                </a:lnTo>
                <a:lnTo>
                  <a:pt x="2844" y="1915"/>
                </a:lnTo>
                <a:lnTo>
                  <a:pt x="2843" y="1915"/>
                </a:lnTo>
                <a:lnTo>
                  <a:pt x="2841" y="1915"/>
                </a:lnTo>
                <a:lnTo>
                  <a:pt x="2840" y="1915"/>
                </a:lnTo>
                <a:lnTo>
                  <a:pt x="2838" y="1915"/>
                </a:lnTo>
                <a:lnTo>
                  <a:pt x="2837" y="1915"/>
                </a:lnTo>
                <a:lnTo>
                  <a:pt x="2835" y="1915"/>
                </a:lnTo>
                <a:lnTo>
                  <a:pt x="2834" y="1915"/>
                </a:lnTo>
                <a:lnTo>
                  <a:pt x="2833" y="1915"/>
                </a:lnTo>
                <a:lnTo>
                  <a:pt x="2830" y="1915"/>
                </a:lnTo>
                <a:lnTo>
                  <a:pt x="2829" y="1915"/>
                </a:lnTo>
                <a:lnTo>
                  <a:pt x="2826" y="1915"/>
                </a:lnTo>
                <a:lnTo>
                  <a:pt x="2825" y="1915"/>
                </a:lnTo>
                <a:lnTo>
                  <a:pt x="2824" y="1915"/>
                </a:lnTo>
                <a:lnTo>
                  <a:pt x="2823" y="1915"/>
                </a:lnTo>
                <a:lnTo>
                  <a:pt x="2821" y="1914"/>
                </a:lnTo>
                <a:lnTo>
                  <a:pt x="2819" y="1914"/>
                </a:lnTo>
                <a:lnTo>
                  <a:pt x="2816" y="1914"/>
                </a:lnTo>
                <a:lnTo>
                  <a:pt x="2812" y="1914"/>
                </a:lnTo>
                <a:lnTo>
                  <a:pt x="2810" y="1914"/>
                </a:lnTo>
                <a:lnTo>
                  <a:pt x="2804" y="1914"/>
                </a:lnTo>
                <a:lnTo>
                  <a:pt x="2803" y="1914"/>
                </a:lnTo>
                <a:lnTo>
                  <a:pt x="2802" y="1915"/>
                </a:lnTo>
                <a:lnTo>
                  <a:pt x="2801" y="1915"/>
                </a:lnTo>
                <a:lnTo>
                  <a:pt x="2800" y="1917"/>
                </a:lnTo>
                <a:lnTo>
                  <a:pt x="2799" y="1917"/>
                </a:lnTo>
                <a:lnTo>
                  <a:pt x="2798" y="1917"/>
                </a:lnTo>
                <a:lnTo>
                  <a:pt x="2797" y="1917"/>
                </a:lnTo>
                <a:lnTo>
                  <a:pt x="2795" y="1917"/>
                </a:lnTo>
                <a:lnTo>
                  <a:pt x="2795" y="1915"/>
                </a:lnTo>
                <a:lnTo>
                  <a:pt x="2795" y="1914"/>
                </a:lnTo>
                <a:lnTo>
                  <a:pt x="2795" y="1913"/>
                </a:lnTo>
                <a:lnTo>
                  <a:pt x="2794" y="1913"/>
                </a:lnTo>
                <a:lnTo>
                  <a:pt x="2794" y="1914"/>
                </a:lnTo>
                <a:lnTo>
                  <a:pt x="2794" y="1915"/>
                </a:lnTo>
                <a:lnTo>
                  <a:pt x="2794" y="1917"/>
                </a:lnTo>
                <a:lnTo>
                  <a:pt x="2793" y="1917"/>
                </a:lnTo>
                <a:lnTo>
                  <a:pt x="2792" y="1917"/>
                </a:lnTo>
                <a:lnTo>
                  <a:pt x="2791" y="1917"/>
                </a:lnTo>
                <a:lnTo>
                  <a:pt x="2790" y="1917"/>
                </a:lnTo>
                <a:lnTo>
                  <a:pt x="2789" y="1917"/>
                </a:lnTo>
                <a:lnTo>
                  <a:pt x="2787" y="1918"/>
                </a:lnTo>
                <a:lnTo>
                  <a:pt x="2786" y="1918"/>
                </a:lnTo>
                <a:lnTo>
                  <a:pt x="2785" y="1918"/>
                </a:lnTo>
                <a:lnTo>
                  <a:pt x="2785" y="1920"/>
                </a:lnTo>
                <a:lnTo>
                  <a:pt x="2785" y="1925"/>
                </a:lnTo>
                <a:lnTo>
                  <a:pt x="2785" y="1926"/>
                </a:lnTo>
                <a:lnTo>
                  <a:pt x="2784" y="1926"/>
                </a:lnTo>
                <a:lnTo>
                  <a:pt x="2783" y="1926"/>
                </a:lnTo>
                <a:lnTo>
                  <a:pt x="2783" y="1927"/>
                </a:lnTo>
                <a:lnTo>
                  <a:pt x="2784" y="1927"/>
                </a:lnTo>
                <a:lnTo>
                  <a:pt x="2785" y="1927"/>
                </a:lnTo>
                <a:lnTo>
                  <a:pt x="2785" y="1928"/>
                </a:lnTo>
                <a:lnTo>
                  <a:pt x="2784" y="1928"/>
                </a:lnTo>
                <a:lnTo>
                  <a:pt x="2784" y="1930"/>
                </a:lnTo>
                <a:lnTo>
                  <a:pt x="2785" y="1930"/>
                </a:lnTo>
                <a:lnTo>
                  <a:pt x="2785" y="1931"/>
                </a:lnTo>
                <a:lnTo>
                  <a:pt x="2784" y="1931"/>
                </a:lnTo>
                <a:lnTo>
                  <a:pt x="2784" y="1935"/>
                </a:lnTo>
                <a:lnTo>
                  <a:pt x="2785" y="1935"/>
                </a:lnTo>
                <a:lnTo>
                  <a:pt x="2785" y="1936"/>
                </a:lnTo>
                <a:lnTo>
                  <a:pt x="2784" y="1938"/>
                </a:lnTo>
                <a:lnTo>
                  <a:pt x="2785" y="1938"/>
                </a:lnTo>
                <a:lnTo>
                  <a:pt x="2786" y="1936"/>
                </a:lnTo>
                <a:lnTo>
                  <a:pt x="2787" y="1936"/>
                </a:lnTo>
                <a:lnTo>
                  <a:pt x="2790" y="1936"/>
                </a:lnTo>
                <a:lnTo>
                  <a:pt x="2792" y="1936"/>
                </a:lnTo>
                <a:lnTo>
                  <a:pt x="2793" y="1936"/>
                </a:lnTo>
                <a:lnTo>
                  <a:pt x="2794" y="1936"/>
                </a:lnTo>
                <a:lnTo>
                  <a:pt x="2795" y="1936"/>
                </a:lnTo>
                <a:lnTo>
                  <a:pt x="2795" y="1935"/>
                </a:lnTo>
                <a:lnTo>
                  <a:pt x="2797" y="1935"/>
                </a:lnTo>
                <a:lnTo>
                  <a:pt x="2798" y="1935"/>
                </a:lnTo>
                <a:lnTo>
                  <a:pt x="2799" y="1935"/>
                </a:lnTo>
                <a:lnTo>
                  <a:pt x="2800" y="1935"/>
                </a:lnTo>
                <a:lnTo>
                  <a:pt x="2800" y="1936"/>
                </a:lnTo>
                <a:lnTo>
                  <a:pt x="2801" y="1935"/>
                </a:lnTo>
                <a:lnTo>
                  <a:pt x="2804" y="1938"/>
                </a:lnTo>
                <a:lnTo>
                  <a:pt x="2804" y="1939"/>
                </a:lnTo>
                <a:lnTo>
                  <a:pt x="2806" y="1939"/>
                </a:lnTo>
                <a:lnTo>
                  <a:pt x="2806" y="1940"/>
                </a:lnTo>
                <a:lnTo>
                  <a:pt x="2808" y="1942"/>
                </a:lnTo>
                <a:lnTo>
                  <a:pt x="2809" y="1940"/>
                </a:lnTo>
                <a:lnTo>
                  <a:pt x="2809" y="1939"/>
                </a:lnTo>
                <a:lnTo>
                  <a:pt x="2809" y="1938"/>
                </a:lnTo>
                <a:lnTo>
                  <a:pt x="2808" y="1937"/>
                </a:lnTo>
                <a:lnTo>
                  <a:pt x="2808" y="1936"/>
                </a:lnTo>
                <a:lnTo>
                  <a:pt x="2807" y="1936"/>
                </a:lnTo>
                <a:lnTo>
                  <a:pt x="2807" y="1935"/>
                </a:lnTo>
                <a:lnTo>
                  <a:pt x="2804" y="1933"/>
                </a:lnTo>
                <a:lnTo>
                  <a:pt x="2803" y="1933"/>
                </a:lnTo>
                <a:lnTo>
                  <a:pt x="2803" y="1931"/>
                </a:lnTo>
                <a:lnTo>
                  <a:pt x="2803" y="1929"/>
                </a:lnTo>
                <a:lnTo>
                  <a:pt x="2803" y="1927"/>
                </a:lnTo>
                <a:lnTo>
                  <a:pt x="2804" y="1926"/>
                </a:lnTo>
                <a:lnTo>
                  <a:pt x="2809" y="1923"/>
                </a:lnTo>
                <a:lnTo>
                  <a:pt x="2811" y="1923"/>
                </a:lnTo>
                <a:lnTo>
                  <a:pt x="2811" y="1925"/>
                </a:lnTo>
                <a:lnTo>
                  <a:pt x="2812" y="1923"/>
                </a:lnTo>
                <a:lnTo>
                  <a:pt x="2814" y="1923"/>
                </a:lnTo>
                <a:lnTo>
                  <a:pt x="2817" y="1922"/>
                </a:lnTo>
                <a:lnTo>
                  <a:pt x="2824" y="1922"/>
                </a:lnTo>
                <a:lnTo>
                  <a:pt x="2825" y="1922"/>
                </a:lnTo>
                <a:lnTo>
                  <a:pt x="2827" y="1922"/>
                </a:lnTo>
                <a:lnTo>
                  <a:pt x="2833" y="1922"/>
                </a:lnTo>
                <a:lnTo>
                  <a:pt x="2836" y="1922"/>
                </a:lnTo>
                <a:lnTo>
                  <a:pt x="2840" y="1922"/>
                </a:lnTo>
                <a:lnTo>
                  <a:pt x="2845" y="1922"/>
                </a:lnTo>
                <a:lnTo>
                  <a:pt x="2846" y="1922"/>
                </a:lnTo>
                <a:lnTo>
                  <a:pt x="2849" y="1922"/>
                </a:lnTo>
                <a:lnTo>
                  <a:pt x="2850" y="1922"/>
                </a:lnTo>
                <a:lnTo>
                  <a:pt x="2854" y="1922"/>
                </a:lnTo>
                <a:lnTo>
                  <a:pt x="2857" y="1922"/>
                </a:lnTo>
                <a:lnTo>
                  <a:pt x="2859" y="1922"/>
                </a:lnTo>
                <a:lnTo>
                  <a:pt x="2860" y="1922"/>
                </a:lnTo>
                <a:lnTo>
                  <a:pt x="2862" y="1922"/>
                </a:lnTo>
                <a:lnTo>
                  <a:pt x="2863" y="1922"/>
                </a:lnTo>
                <a:lnTo>
                  <a:pt x="2864" y="1922"/>
                </a:lnTo>
                <a:lnTo>
                  <a:pt x="2866" y="1922"/>
                </a:lnTo>
                <a:lnTo>
                  <a:pt x="2867" y="1922"/>
                </a:lnTo>
                <a:lnTo>
                  <a:pt x="2868" y="1922"/>
                </a:lnTo>
                <a:lnTo>
                  <a:pt x="2869" y="1922"/>
                </a:lnTo>
                <a:lnTo>
                  <a:pt x="2870" y="1922"/>
                </a:lnTo>
                <a:lnTo>
                  <a:pt x="2872" y="1923"/>
                </a:lnTo>
                <a:lnTo>
                  <a:pt x="2873" y="1923"/>
                </a:lnTo>
                <a:lnTo>
                  <a:pt x="2875" y="1923"/>
                </a:lnTo>
                <a:lnTo>
                  <a:pt x="2876" y="1923"/>
                </a:lnTo>
                <a:lnTo>
                  <a:pt x="2877" y="1923"/>
                </a:lnTo>
                <a:lnTo>
                  <a:pt x="2878" y="1923"/>
                </a:lnTo>
                <a:lnTo>
                  <a:pt x="2879" y="1923"/>
                </a:lnTo>
                <a:lnTo>
                  <a:pt x="2880" y="1923"/>
                </a:lnTo>
                <a:lnTo>
                  <a:pt x="2881" y="1923"/>
                </a:lnTo>
                <a:lnTo>
                  <a:pt x="2883" y="1925"/>
                </a:lnTo>
                <a:lnTo>
                  <a:pt x="2884" y="1925"/>
                </a:lnTo>
                <a:lnTo>
                  <a:pt x="2885" y="1926"/>
                </a:lnTo>
                <a:lnTo>
                  <a:pt x="2885" y="1927"/>
                </a:lnTo>
                <a:lnTo>
                  <a:pt x="2886" y="1926"/>
                </a:lnTo>
                <a:lnTo>
                  <a:pt x="2886" y="1927"/>
                </a:lnTo>
                <a:lnTo>
                  <a:pt x="2887" y="1927"/>
                </a:lnTo>
                <a:lnTo>
                  <a:pt x="2888" y="1928"/>
                </a:lnTo>
                <a:lnTo>
                  <a:pt x="2889" y="1928"/>
                </a:lnTo>
                <a:lnTo>
                  <a:pt x="2888" y="1929"/>
                </a:lnTo>
                <a:lnTo>
                  <a:pt x="2889" y="1929"/>
                </a:lnTo>
                <a:lnTo>
                  <a:pt x="2890" y="1930"/>
                </a:lnTo>
                <a:lnTo>
                  <a:pt x="2892" y="1933"/>
                </a:lnTo>
                <a:lnTo>
                  <a:pt x="2892" y="1934"/>
                </a:lnTo>
                <a:lnTo>
                  <a:pt x="2893" y="1935"/>
                </a:lnTo>
                <a:lnTo>
                  <a:pt x="2894" y="1935"/>
                </a:lnTo>
                <a:lnTo>
                  <a:pt x="2894" y="1936"/>
                </a:lnTo>
                <a:lnTo>
                  <a:pt x="2894" y="1937"/>
                </a:lnTo>
                <a:lnTo>
                  <a:pt x="2894" y="1938"/>
                </a:lnTo>
                <a:lnTo>
                  <a:pt x="2895" y="1938"/>
                </a:lnTo>
                <a:lnTo>
                  <a:pt x="2895" y="1939"/>
                </a:lnTo>
                <a:lnTo>
                  <a:pt x="2896" y="1939"/>
                </a:lnTo>
                <a:lnTo>
                  <a:pt x="2896" y="1942"/>
                </a:lnTo>
                <a:lnTo>
                  <a:pt x="2897" y="1944"/>
                </a:lnTo>
                <a:lnTo>
                  <a:pt x="2898" y="1945"/>
                </a:lnTo>
                <a:lnTo>
                  <a:pt x="2899" y="1946"/>
                </a:lnTo>
                <a:lnTo>
                  <a:pt x="2901" y="1947"/>
                </a:lnTo>
                <a:lnTo>
                  <a:pt x="2902" y="1948"/>
                </a:lnTo>
                <a:lnTo>
                  <a:pt x="2903" y="1950"/>
                </a:lnTo>
                <a:lnTo>
                  <a:pt x="2903" y="1951"/>
                </a:lnTo>
                <a:lnTo>
                  <a:pt x="2904" y="1951"/>
                </a:lnTo>
                <a:lnTo>
                  <a:pt x="2905" y="1951"/>
                </a:lnTo>
                <a:lnTo>
                  <a:pt x="2906" y="1950"/>
                </a:lnTo>
                <a:lnTo>
                  <a:pt x="2906" y="1951"/>
                </a:lnTo>
                <a:lnTo>
                  <a:pt x="2906" y="1952"/>
                </a:lnTo>
                <a:lnTo>
                  <a:pt x="2907" y="1953"/>
                </a:lnTo>
                <a:lnTo>
                  <a:pt x="2907" y="1954"/>
                </a:lnTo>
                <a:lnTo>
                  <a:pt x="2907" y="1955"/>
                </a:lnTo>
                <a:lnTo>
                  <a:pt x="2909" y="1956"/>
                </a:lnTo>
                <a:lnTo>
                  <a:pt x="2909" y="1958"/>
                </a:lnTo>
                <a:lnTo>
                  <a:pt x="2910" y="1959"/>
                </a:lnTo>
                <a:lnTo>
                  <a:pt x="2909" y="1961"/>
                </a:lnTo>
                <a:lnTo>
                  <a:pt x="2910" y="1962"/>
                </a:lnTo>
                <a:lnTo>
                  <a:pt x="2909" y="1962"/>
                </a:lnTo>
                <a:lnTo>
                  <a:pt x="2909" y="1963"/>
                </a:lnTo>
                <a:lnTo>
                  <a:pt x="2907" y="1963"/>
                </a:lnTo>
                <a:lnTo>
                  <a:pt x="2907" y="1965"/>
                </a:lnTo>
                <a:lnTo>
                  <a:pt x="2906" y="1967"/>
                </a:lnTo>
                <a:lnTo>
                  <a:pt x="2905" y="1968"/>
                </a:lnTo>
                <a:lnTo>
                  <a:pt x="2905" y="1969"/>
                </a:lnTo>
                <a:lnTo>
                  <a:pt x="2904" y="1969"/>
                </a:lnTo>
                <a:lnTo>
                  <a:pt x="2904" y="1970"/>
                </a:lnTo>
                <a:lnTo>
                  <a:pt x="2903" y="1970"/>
                </a:lnTo>
                <a:lnTo>
                  <a:pt x="2903" y="1971"/>
                </a:lnTo>
                <a:lnTo>
                  <a:pt x="2902" y="1971"/>
                </a:lnTo>
                <a:lnTo>
                  <a:pt x="2901" y="1972"/>
                </a:lnTo>
                <a:lnTo>
                  <a:pt x="2901" y="1973"/>
                </a:lnTo>
                <a:lnTo>
                  <a:pt x="2899" y="1975"/>
                </a:lnTo>
                <a:lnTo>
                  <a:pt x="2898" y="1976"/>
                </a:lnTo>
                <a:lnTo>
                  <a:pt x="2897" y="1976"/>
                </a:lnTo>
                <a:lnTo>
                  <a:pt x="2896" y="1976"/>
                </a:lnTo>
                <a:lnTo>
                  <a:pt x="2896" y="1977"/>
                </a:lnTo>
                <a:lnTo>
                  <a:pt x="2895" y="1977"/>
                </a:lnTo>
                <a:lnTo>
                  <a:pt x="2895" y="1978"/>
                </a:lnTo>
                <a:lnTo>
                  <a:pt x="2894" y="1978"/>
                </a:lnTo>
                <a:lnTo>
                  <a:pt x="2894" y="1979"/>
                </a:lnTo>
                <a:lnTo>
                  <a:pt x="2893" y="1979"/>
                </a:lnTo>
                <a:lnTo>
                  <a:pt x="2893" y="1980"/>
                </a:lnTo>
                <a:lnTo>
                  <a:pt x="2894" y="1980"/>
                </a:lnTo>
                <a:lnTo>
                  <a:pt x="2893" y="1980"/>
                </a:lnTo>
                <a:lnTo>
                  <a:pt x="2893" y="1981"/>
                </a:lnTo>
                <a:lnTo>
                  <a:pt x="2894" y="1982"/>
                </a:lnTo>
                <a:lnTo>
                  <a:pt x="2894" y="1984"/>
                </a:lnTo>
                <a:lnTo>
                  <a:pt x="2895" y="1984"/>
                </a:lnTo>
                <a:lnTo>
                  <a:pt x="2895" y="1985"/>
                </a:lnTo>
                <a:lnTo>
                  <a:pt x="2896" y="1985"/>
                </a:lnTo>
                <a:lnTo>
                  <a:pt x="2895" y="1985"/>
                </a:lnTo>
                <a:lnTo>
                  <a:pt x="2895" y="1986"/>
                </a:lnTo>
                <a:lnTo>
                  <a:pt x="2894" y="1986"/>
                </a:lnTo>
                <a:lnTo>
                  <a:pt x="2894" y="1985"/>
                </a:lnTo>
                <a:lnTo>
                  <a:pt x="2893" y="1985"/>
                </a:lnTo>
                <a:lnTo>
                  <a:pt x="2892" y="1985"/>
                </a:lnTo>
                <a:lnTo>
                  <a:pt x="2892" y="1984"/>
                </a:lnTo>
                <a:lnTo>
                  <a:pt x="2890" y="1984"/>
                </a:lnTo>
                <a:lnTo>
                  <a:pt x="2890" y="1985"/>
                </a:lnTo>
                <a:lnTo>
                  <a:pt x="2889" y="1985"/>
                </a:lnTo>
                <a:lnTo>
                  <a:pt x="2889" y="1986"/>
                </a:lnTo>
                <a:lnTo>
                  <a:pt x="2890" y="1986"/>
                </a:lnTo>
                <a:lnTo>
                  <a:pt x="2890" y="1987"/>
                </a:lnTo>
                <a:lnTo>
                  <a:pt x="2889" y="1987"/>
                </a:lnTo>
                <a:lnTo>
                  <a:pt x="2889" y="1988"/>
                </a:lnTo>
                <a:lnTo>
                  <a:pt x="2888" y="1988"/>
                </a:lnTo>
                <a:lnTo>
                  <a:pt x="2887" y="1988"/>
                </a:lnTo>
                <a:lnTo>
                  <a:pt x="2886" y="1988"/>
                </a:lnTo>
                <a:lnTo>
                  <a:pt x="2886" y="1989"/>
                </a:lnTo>
                <a:lnTo>
                  <a:pt x="2886" y="1990"/>
                </a:lnTo>
                <a:lnTo>
                  <a:pt x="2885" y="1990"/>
                </a:lnTo>
                <a:lnTo>
                  <a:pt x="2884" y="1990"/>
                </a:lnTo>
                <a:lnTo>
                  <a:pt x="2884" y="1992"/>
                </a:lnTo>
                <a:lnTo>
                  <a:pt x="2883" y="1993"/>
                </a:lnTo>
                <a:lnTo>
                  <a:pt x="2881" y="1994"/>
                </a:lnTo>
                <a:lnTo>
                  <a:pt x="2881" y="1995"/>
                </a:lnTo>
                <a:lnTo>
                  <a:pt x="2880" y="1995"/>
                </a:lnTo>
                <a:lnTo>
                  <a:pt x="2879" y="1996"/>
                </a:lnTo>
                <a:lnTo>
                  <a:pt x="2878" y="1997"/>
                </a:lnTo>
                <a:lnTo>
                  <a:pt x="2878" y="1998"/>
                </a:lnTo>
                <a:lnTo>
                  <a:pt x="2877" y="1998"/>
                </a:lnTo>
                <a:lnTo>
                  <a:pt x="2876" y="1998"/>
                </a:lnTo>
                <a:lnTo>
                  <a:pt x="2876" y="2000"/>
                </a:lnTo>
                <a:lnTo>
                  <a:pt x="2875" y="2000"/>
                </a:lnTo>
                <a:lnTo>
                  <a:pt x="2875" y="2001"/>
                </a:lnTo>
                <a:lnTo>
                  <a:pt x="2875" y="2002"/>
                </a:lnTo>
                <a:lnTo>
                  <a:pt x="2875" y="2003"/>
                </a:lnTo>
                <a:lnTo>
                  <a:pt x="2876" y="2004"/>
                </a:lnTo>
                <a:lnTo>
                  <a:pt x="2877" y="2005"/>
                </a:lnTo>
                <a:lnTo>
                  <a:pt x="2877" y="2006"/>
                </a:lnTo>
                <a:lnTo>
                  <a:pt x="2876" y="2007"/>
                </a:lnTo>
                <a:lnTo>
                  <a:pt x="2876" y="2006"/>
                </a:lnTo>
                <a:lnTo>
                  <a:pt x="2876" y="2005"/>
                </a:lnTo>
                <a:lnTo>
                  <a:pt x="2875" y="2005"/>
                </a:lnTo>
                <a:lnTo>
                  <a:pt x="2873" y="2005"/>
                </a:lnTo>
                <a:lnTo>
                  <a:pt x="2873" y="2006"/>
                </a:lnTo>
                <a:lnTo>
                  <a:pt x="2872" y="2007"/>
                </a:lnTo>
                <a:lnTo>
                  <a:pt x="2871" y="2007"/>
                </a:lnTo>
                <a:lnTo>
                  <a:pt x="2871" y="2009"/>
                </a:lnTo>
                <a:lnTo>
                  <a:pt x="2871" y="2010"/>
                </a:lnTo>
                <a:lnTo>
                  <a:pt x="2870" y="2010"/>
                </a:lnTo>
                <a:lnTo>
                  <a:pt x="2870" y="2011"/>
                </a:lnTo>
                <a:lnTo>
                  <a:pt x="2869" y="2011"/>
                </a:lnTo>
                <a:lnTo>
                  <a:pt x="2868" y="2011"/>
                </a:lnTo>
                <a:lnTo>
                  <a:pt x="2868" y="2012"/>
                </a:lnTo>
                <a:lnTo>
                  <a:pt x="2867" y="2013"/>
                </a:lnTo>
                <a:lnTo>
                  <a:pt x="2867" y="2014"/>
                </a:lnTo>
                <a:lnTo>
                  <a:pt x="2867" y="2017"/>
                </a:lnTo>
                <a:lnTo>
                  <a:pt x="2867" y="2018"/>
                </a:lnTo>
                <a:lnTo>
                  <a:pt x="2866" y="2018"/>
                </a:lnTo>
                <a:lnTo>
                  <a:pt x="2864" y="2018"/>
                </a:lnTo>
                <a:lnTo>
                  <a:pt x="2862" y="2018"/>
                </a:lnTo>
                <a:lnTo>
                  <a:pt x="2862" y="2019"/>
                </a:lnTo>
                <a:lnTo>
                  <a:pt x="2861" y="2019"/>
                </a:lnTo>
                <a:lnTo>
                  <a:pt x="2861" y="2020"/>
                </a:lnTo>
                <a:lnTo>
                  <a:pt x="2860" y="2020"/>
                </a:lnTo>
                <a:lnTo>
                  <a:pt x="2860" y="2021"/>
                </a:lnTo>
                <a:lnTo>
                  <a:pt x="2859" y="2022"/>
                </a:lnTo>
                <a:lnTo>
                  <a:pt x="2858" y="2023"/>
                </a:lnTo>
                <a:lnTo>
                  <a:pt x="2857" y="2025"/>
                </a:lnTo>
                <a:lnTo>
                  <a:pt x="2855" y="2025"/>
                </a:lnTo>
                <a:lnTo>
                  <a:pt x="2854" y="2025"/>
                </a:lnTo>
                <a:lnTo>
                  <a:pt x="2854" y="2026"/>
                </a:lnTo>
                <a:lnTo>
                  <a:pt x="2853" y="2027"/>
                </a:lnTo>
                <a:lnTo>
                  <a:pt x="2854" y="2028"/>
                </a:lnTo>
                <a:lnTo>
                  <a:pt x="2853" y="2029"/>
                </a:lnTo>
                <a:lnTo>
                  <a:pt x="2852" y="2030"/>
                </a:lnTo>
                <a:lnTo>
                  <a:pt x="2851" y="2030"/>
                </a:lnTo>
                <a:lnTo>
                  <a:pt x="2851" y="2031"/>
                </a:lnTo>
                <a:lnTo>
                  <a:pt x="2852" y="2031"/>
                </a:lnTo>
                <a:lnTo>
                  <a:pt x="2852" y="2032"/>
                </a:lnTo>
                <a:lnTo>
                  <a:pt x="2851" y="2034"/>
                </a:lnTo>
                <a:lnTo>
                  <a:pt x="2850" y="2034"/>
                </a:lnTo>
                <a:lnTo>
                  <a:pt x="2849" y="2034"/>
                </a:lnTo>
                <a:lnTo>
                  <a:pt x="2849" y="2035"/>
                </a:lnTo>
                <a:lnTo>
                  <a:pt x="2849" y="2036"/>
                </a:lnTo>
                <a:lnTo>
                  <a:pt x="2847" y="2036"/>
                </a:lnTo>
                <a:lnTo>
                  <a:pt x="2847" y="2035"/>
                </a:lnTo>
                <a:lnTo>
                  <a:pt x="2846" y="2036"/>
                </a:lnTo>
                <a:lnTo>
                  <a:pt x="2847" y="2036"/>
                </a:lnTo>
                <a:lnTo>
                  <a:pt x="2846" y="2036"/>
                </a:lnTo>
                <a:lnTo>
                  <a:pt x="2845" y="2036"/>
                </a:lnTo>
                <a:lnTo>
                  <a:pt x="2845" y="2037"/>
                </a:lnTo>
                <a:lnTo>
                  <a:pt x="2845" y="2038"/>
                </a:lnTo>
                <a:lnTo>
                  <a:pt x="2845" y="2039"/>
                </a:lnTo>
                <a:lnTo>
                  <a:pt x="2844" y="2039"/>
                </a:lnTo>
                <a:lnTo>
                  <a:pt x="2844" y="2040"/>
                </a:lnTo>
                <a:lnTo>
                  <a:pt x="2845" y="2040"/>
                </a:lnTo>
                <a:lnTo>
                  <a:pt x="2844" y="2040"/>
                </a:lnTo>
                <a:lnTo>
                  <a:pt x="2844" y="2042"/>
                </a:lnTo>
                <a:lnTo>
                  <a:pt x="2844" y="2043"/>
                </a:lnTo>
                <a:lnTo>
                  <a:pt x="2843" y="2044"/>
                </a:lnTo>
                <a:lnTo>
                  <a:pt x="2842" y="2044"/>
                </a:lnTo>
                <a:lnTo>
                  <a:pt x="2841" y="2044"/>
                </a:lnTo>
                <a:lnTo>
                  <a:pt x="2840" y="2046"/>
                </a:lnTo>
                <a:lnTo>
                  <a:pt x="2840" y="2047"/>
                </a:lnTo>
                <a:lnTo>
                  <a:pt x="2838" y="2048"/>
                </a:lnTo>
                <a:lnTo>
                  <a:pt x="2838" y="2050"/>
                </a:lnTo>
                <a:lnTo>
                  <a:pt x="2837" y="2051"/>
                </a:lnTo>
                <a:lnTo>
                  <a:pt x="2837" y="2052"/>
                </a:lnTo>
                <a:lnTo>
                  <a:pt x="2836" y="2052"/>
                </a:lnTo>
                <a:lnTo>
                  <a:pt x="2835" y="2053"/>
                </a:lnTo>
                <a:lnTo>
                  <a:pt x="2835" y="2054"/>
                </a:lnTo>
                <a:lnTo>
                  <a:pt x="2834" y="2055"/>
                </a:lnTo>
                <a:lnTo>
                  <a:pt x="2834" y="2056"/>
                </a:lnTo>
                <a:lnTo>
                  <a:pt x="2833" y="2057"/>
                </a:lnTo>
                <a:lnTo>
                  <a:pt x="2833" y="2059"/>
                </a:lnTo>
                <a:lnTo>
                  <a:pt x="2833" y="2060"/>
                </a:lnTo>
                <a:lnTo>
                  <a:pt x="2832" y="2060"/>
                </a:lnTo>
                <a:lnTo>
                  <a:pt x="2832" y="2061"/>
                </a:lnTo>
                <a:lnTo>
                  <a:pt x="2830" y="2062"/>
                </a:lnTo>
                <a:lnTo>
                  <a:pt x="2829" y="2063"/>
                </a:lnTo>
                <a:lnTo>
                  <a:pt x="2829" y="2064"/>
                </a:lnTo>
                <a:lnTo>
                  <a:pt x="2829" y="2065"/>
                </a:lnTo>
                <a:lnTo>
                  <a:pt x="2828" y="2067"/>
                </a:lnTo>
                <a:lnTo>
                  <a:pt x="2827" y="2067"/>
                </a:lnTo>
                <a:lnTo>
                  <a:pt x="2827" y="2068"/>
                </a:lnTo>
                <a:lnTo>
                  <a:pt x="2826" y="2068"/>
                </a:lnTo>
                <a:lnTo>
                  <a:pt x="2825" y="2071"/>
                </a:lnTo>
                <a:lnTo>
                  <a:pt x="2825" y="2072"/>
                </a:lnTo>
                <a:lnTo>
                  <a:pt x="2824" y="2073"/>
                </a:lnTo>
                <a:lnTo>
                  <a:pt x="2824" y="2074"/>
                </a:lnTo>
                <a:lnTo>
                  <a:pt x="2823" y="2076"/>
                </a:lnTo>
                <a:lnTo>
                  <a:pt x="2821" y="2076"/>
                </a:lnTo>
                <a:lnTo>
                  <a:pt x="2821" y="2077"/>
                </a:lnTo>
                <a:lnTo>
                  <a:pt x="2821" y="2078"/>
                </a:lnTo>
                <a:lnTo>
                  <a:pt x="2820" y="2078"/>
                </a:lnTo>
                <a:lnTo>
                  <a:pt x="2820" y="2080"/>
                </a:lnTo>
                <a:lnTo>
                  <a:pt x="2820" y="2081"/>
                </a:lnTo>
                <a:lnTo>
                  <a:pt x="2819" y="2082"/>
                </a:lnTo>
                <a:lnTo>
                  <a:pt x="2819" y="2084"/>
                </a:lnTo>
                <a:lnTo>
                  <a:pt x="2819" y="2085"/>
                </a:lnTo>
                <a:lnTo>
                  <a:pt x="2818" y="2086"/>
                </a:lnTo>
                <a:lnTo>
                  <a:pt x="2818" y="2087"/>
                </a:lnTo>
                <a:lnTo>
                  <a:pt x="2817" y="2088"/>
                </a:lnTo>
                <a:lnTo>
                  <a:pt x="2817" y="2089"/>
                </a:lnTo>
                <a:lnTo>
                  <a:pt x="2816" y="2089"/>
                </a:lnTo>
                <a:lnTo>
                  <a:pt x="2816" y="2090"/>
                </a:lnTo>
                <a:lnTo>
                  <a:pt x="2816" y="2094"/>
                </a:lnTo>
                <a:lnTo>
                  <a:pt x="2815" y="2094"/>
                </a:lnTo>
                <a:lnTo>
                  <a:pt x="2815" y="2095"/>
                </a:lnTo>
                <a:lnTo>
                  <a:pt x="2814" y="2095"/>
                </a:lnTo>
                <a:lnTo>
                  <a:pt x="2814" y="2096"/>
                </a:lnTo>
                <a:lnTo>
                  <a:pt x="2812" y="2098"/>
                </a:lnTo>
                <a:lnTo>
                  <a:pt x="2812" y="2099"/>
                </a:lnTo>
                <a:lnTo>
                  <a:pt x="2811" y="2102"/>
                </a:lnTo>
                <a:lnTo>
                  <a:pt x="2811" y="2103"/>
                </a:lnTo>
                <a:lnTo>
                  <a:pt x="2810" y="2104"/>
                </a:lnTo>
                <a:lnTo>
                  <a:pt x="2810" y="2105"/>
                </a:lnTo>
                <a:lnTo>
                  <a:pt x="2810" y="2106"/>
                </a:lnTo>
                <a:lnTo>
                  <a:pt x="2809" y="2106"/>
                </a:lnTo>
                <a:lnTo>
                  <a:pt x="2808" y="2107"/>
                </a:lnTo>
                <a:lnTo>
                  <a:pt x="2808" y="2109"/>
                </a:lnTo>
                <a:lnTo>
                  <a:pt x="2809" y="2109"/>
                </a:lnTo>
                <a:lnTo>
                  <a:pt x="2809" y="2110"/>
                </a:lnTo>
                <a:lnTo>
                  <a:pt x="2809" y="2111"/>
                </a:lnTo>
                <a:lnTo>
                  <a:pt x="2809" y="2112"/>
                </a:lnTo>
                <a:lnTo>
                  <a:pt x="2808" y="2112"/>
                </a:lnTo>
                <a:lnTo>
                  <a:pt x="2807" y="2114"/>
                </a:lnTo>
                <a:lnTo>
                  <a:pt x="2806" y="2115"/>
                </a:lnTo>
                <a:lnTo>
                  <a:pt x="2806" y="2117"/>
                </a:lnTo>
                <a:lnTo>
                  <a:pt x="2806" y="2118"/>
                </a:lnTo>
                <a:lnTo>
                  <a:pt x="2804" y="2120"/>
                </a:lnTo>
                <a:lnTo>
                  <a:pt x="2804" y="2121"/>
                </a:lnTo>
                <a:lnTo>
                  <a:pt x="2802" y="2122"/>
                </a:lnTo>
                <a:lnTo>
                  <a:pt x="2800" y="2122"/>
                </a:lnTo>
                <a:lnTo>
                  <a:pt x="2798" y="2124"/>
                </a:lnTo>
                <a:lnTo>
                  <a:pt x="2798" y="2126"/>
                </a:lnTo>
                <a:lnTo>
                  <a:pt x="2797" y="2127"/>
                </a:lnTo>
                <a:lnTo>
                  <a:pt x="2797" y="2128"/>
                </a:lnTo>
                <a:lnTo>
                  <a:pt x="2797" y="2129"/>
                </a:lnTo>
                <a:lnTo>
                  <a:pt x="2798" y="2130"/>
                </a:lnTo>
                <a:lnTo>
                  <a:pt x="2799" y="2131"/>
                </a:lnTo>
                <a:lnTo>
                  <a:pt x="2799" y="2132"/>
                </a:lnTo>
                <a:lnTo>
                  <a:pt x="2802" y="2134"/>
                </a:lnTo>
                <a:lnTo>
                  <a:pt x="2804" y="2136"/>
                </a:lnTo>
                <a:lnTo>
                  <a:pt x="2806" y="2137"/>
                </a:lnTo>
                <a:lnTo>
                  <a:pt x="2807" y="2138"/>
                </a:lnTo>
                <a:lnTo>
                  <a:pt x="2807" y="2139"/>
                </a:lnTo>
                <a:lnTo>
                  <a:pt x="2807" y="2140"/>
                </a:lnTo>
                <a:lnTo>
                  <a:pt x="2807" y="2141"/>
                </a:lnTo>
                <a:lnTo>
                  <a:pt x="2807" y="2143"/>
                </a:lnTo>
                <a:lnTo>
                  <a:pt x="2806" y="2143"/>
                </a:lnTo>
                <a:lnTo>
                  <a:pt x="2804" y="2143"/>
                </a:lnTo>
                <a:lnTo>
                  <a:pt x="2802" y="2143"/>
                </a:lnTo>
                <a:lnTo>
                  <a:pt x="2801" y="2143"/>
                </a:lnTo>
                <a:lnTo>
                  <a:pt x="2798" y="2141"/>
                </a:lnTo>
                <a:lnTo>
                  <a:pt x="2797" y="2141"/>
                </a:lnTo>
                <a:lnTo>
                  <a:pt x="2795" y="2140"/>
                </a:lnTo>
                <a:lnTo>
                  <a:pt x="2794" y="2140"/>
                </a:lnTo>
                <a:lnTo>
                  <a:pt x="2793" y="2140"/>
                </a:lnTo>
                <a:lnTo>
                  <a:pt x="2792" y="2139"/>
                </a:lnTo>
                <a:lnTo>
                  <a:pt x="2791" y="2139"/>
                </a:lnTo>
                <a:lnTo>
                  <a:pt x="2790" y="2139"/>
                </a:lnTo>
                <a:lnTo>
                  <a:pt x="2789" y="2139"/>
                </a:lnTo>
                <a:lnTo>
                  <a:pt x="2787" y="2139"/>
                </a:lnTo>
                <a:lnTo>
                  <a:pt x="2784" y="2139"/>
                </a:lnTo>
                <a:lnTo>
                  <a:pt x="2781" y="2141"/>
                </a:lnTo>
                <a:lnTo>
                  <a:pt x="2778" y="2143"/>
                </a:lnTo>
                <a:lnTo>
                  <a:pt x="2777" y="2144"/>
                </a:lnTo>
                <a:lnTo>
                  <a:pt x="2776" y="2145"/>
                </a:lnTo>
                <a:lnTo>
                  <a:pt x="2774" y="2146"/>
                </a:lnTo>
                <a:lnTo>
                  <a:pt x="2773" y="2145"/>
                </a:lnTo>
                <a:lnTo>
                  <a:pt x="2773" y="2143"/>
                </a:lnTo>
                <a:lnTo>
                  <a:pt x="2773" y="2140"/>
                </a:lnTo>
                <a:lnTo>
                  <a:pt x="2773" y="2136"/>
                </a:lnTo>
                <a:lnTo>
                  <a:pt x="2773" y="2135"/>
                </a:lnTo>
                <a:lnTo>
                  <a:pt x="2773" y="2132"/>
                </a:lnTo>
                <a:lnTo>
                  <a:pt x="2772" y="2131"/>
                </a:lnTo>
                <a:lnTo>
                  <a:pt x="2771" y="2129"/>
                </a:lnTo>
                <a:lnTo>
                  <a:pt x="2768" y="2129"/>
                </a:lnTo>
                <a:lnTo>
                  <a:pt x="2765" y="2130"/>
                </a:lnTo>
                <a:lnTo>
                  <a:pt x="2764" y="2130"/>
                </a:lnTo>
                <a:lnTo>
                  <a:pt x="2760" y="2129"/>
                </a:lnTo>
                <a:lnTo>
                  <a:pt x="2759" y="2129"/>
                </a:lnTo>
                <a:lnTo>
                  <a:pt x="2757" y="2128"/>
                </a:lnTo>
                <a:lnTo>
                  <a:pt x="2752" y="2127"/>
                </a:lnTo>
                <a:lnTo>
                  <a:pt x="2747" y="2124"/>
                </a:lnTo>
                <a:lnTo>
                  <a:pt x="2745" y="2123"/>
                </a:lnTo>
                <a:lnTo>
                  <a:pt x="2742" y="2123"/>
                </a:lnTo>
                <a:lnTo>
                  <a:pt x="2740" y="2122"/>
                </a:lnTo>
                <a:lnTo>
                  <a:pt x="2733" y="2121"/>
                </a:lnTo>
                <a:lnTo>
                  <a:pt x="2730" y="2120"/>
                </a:lnTo>
                <a:lnTo>
                  <a:pt x="2729" y="2119"/>
                </a:lnTo>
                <a:lnTo>
                  <a:pt x="2725" y="2118"/>
                </a:lnTo>
                <a:lnTo>
                  <a:pt x="2724" y="2117"/>
                </a:lnTo>
                <a:lnTo>
                  <a:pt x="2722" y="2114"/>
                </a:lnTo>
                <a:lnTo>
                  <a:pt x="2721" y="2114"/>
                </a:lnTo>
                <a:lnTo>
                  <a:pt x="2720" y="2112"/>
                </a:lnTo>
                <a:lnTo>
                  <a:pt x="2715" y="2110"/>
                </a:lnTo>
                <a:lnTo>
                  <a:pt x="2713" y="2109"/>
                </a:lnTo>
                <a:lnTo>
                  <a:pt x="2709" y="2107"/>
                </a:lnTo>
                <a:lnTo>
                  <a:pt x="2706" y="2107"/>
                </a:lnTo>
                <a:lnTo>
                  <a:pt x="2705" y="2107"/>
                </a:lnTo>
                <a:lnTo>
                  <a:pt x="2698" y="2106"/>
                </a:lnTo>
                <a:lnTo>
                  <a:pt x="2692" y="2106"/>
                </a:lnTo>
                <a:lnTo>
                  <a:pt x="2691" y="2106"/>
                </a:lnTo>
                <a:lnTo>
                  <a:pt x="2688" y="2106"/>
                </a:lnTo>
                <a:lnTo>
                  <a:pt x="2686" y="2105"/>
                </a:lnTo>
                <a:lnTo>
                  <a:pt x="2683" y="2105"/>
                </a:lnTo>
                <a:lnTo>
                  <a:pt x="2678" y="2106"/>
                </a:lnTo>
                <a:lnTo>
                  <a:pt x="2670" y="2106"/>
                </a:lnTo>
                <a:lnTo>
                  <a:pt x="2668" y="2106"/>
                </a:lnTo>
                <a:lnTo>
                  <a:pt x="2665" y="2107"/>
                </a:lnTo>
                <a:lnTo>
                  <a:pt x="2660" y="2109"/>
                </a:lnTo>
                <a:lnTo>
                  <a:pt x="2655" y="2111"/>
                </a:lnTo>
                <a:lnTo>
                  <a:pt x="2653" y="2115"/>
                </a:lnTo>
                <a:lnTo>
                  <a:pt x="2652" y="2118"/>
                </a:lnTo>
                <a:lnTo>
                  <a:pt x="2651" y="2120"/>
                </a:lnTo>
                <a:lnTo>
                  <a:pt x="2649" y="2124"/>
                </a:lnTo>
                <a:lnTo>
                  <a:pt x="2647" y="2130"/>
                </a:lnTo>
                <a:lnTo>
                  <a:pt x="2647" y="2135"/>
                </a:lnTo>
                <a:lnTo>
                  <a:pt x="2644" y="2139"/>
                </a:lnTo>
                <a:lnTo>
                  <a:pt x="2642" y="2140"/>
                </a:lnTo>
                <a:lnTo>
                  <a:pt x="2639" y="2143"/>
                </a:lnTo>
                <a:lnTo>
                  <a:pt x="2637" y="2144"/>
                </a:lnTo>
                <a:lnTo>
                  <a:pt x="2630" y="2145"/>
                </a:lnTo>
                <a:lnTo>
                  <a:pt x="2628" y="2145"/>
                </a:lnTo>
                <a:lnTo>
                  <a:pt x="2626" y="2146"/>
                </a:lnTo>
                <a:lnTo>
                  <a:pt x="2623" y="2147"/>
                </a:lnTo>
                <a:lnTo>
                  <a:pt x="2619" y="2149"/>
                </a:lnTo>
                <a:lnTo>
                  <a:pt x="2618" y="2151"/>
                </a:lnTo>
                <a:lnTo>
                  <a:pt x="2618" y="2152"/>
                </a:lnTo>
                <a:lnTo>
                  <a:pt x="2620" y="2156"/>
                </a:lnTo>
                <a:lnTo>
                  <a:pt x="2621" y="2159"/>
                </a:lnTo>
                <a:lnTo>
                  <a:pt x="2622" y="2160"/>
                </a:lnTo>
                <a:lnTo>
                  <a:pt x="2622" y="2161"/>
                </a:lnTo>
                <a:lnTo>
                  <a:pt x="2623" y="2162"/>
                </a:lnTo>
                <a:lnTo>
                  <a:pt x="2623" y="2164"/>
                </a:lnTo>
                <a:lnTo>
                  <a:pt x="2621" y="2166"/>
                </a:lnTo>
                <a:lnTo>
                  <a:pt x="2620" y="2166"/>
                </a:lnTo>
                <a:lnTo>
                  <a:pt x="2619" y="2168"/>
                </a:lnTo>
                <a:lnTo>
                  <a:pt x="2619" y="2171"/>
                </a:lnTo>
                <a:lnTo>
                  <a:pt x="2620" y="2174"/>
                </a:lnTo>
                <a:lnTo>
                  <a:pt x="2623" y="2177"/>
                </a:lnTo>
                <a:lnTo>
                  <a:pt x="2625" y="2179"/>
                </a:lnTo>
                <a:lnTo>
                  <a:pt x="2625" y="2180"/>
                </a:lnTo>
                <a:lnTo>
                  <a:pt x="2625" y="2181"/>
                </a:lnTo>
                <a:lnTo>
                  <a:pt x="2625" y="2184"/>
                </a:lnTo>
                <a:lnTo>
                  <a:pt x="2623" y="2186"/>
                </a:lnTo>
                <a:lnTo>
                  <a:pt x="2623" y="2187"/>
                </a:lnTo>
                <a:lnTo>
                  <a:pt x="2623" y="2188"/>
                </a:lnTo>
                <a:lnTo>
                  <a:pt x="2622" y="2189"/>
                </a:lnTo>
                <a:lnTo>
                  <a:pt x="2621" y="2190"/>
                </a:lnTo>
                <a:lnTo>
                  <a:pt x="2620" y="2191"/>
                </a:lnTo>
                <a:lnTo>
                  <a:pt x="2619" y="2191"/>
                </a:lnTo>
                <a:lnTo>
                  <a:pt x="2618" y="2191"/>
                </a:lnTo>
                <a:lnTo>
                  <a:pt x="2616" y="2191"/>
                </a:lnTo>
                <a:lnTo>
                  <a:pt x="2613" y="2191"/>
                </a:lnTo>
                <a:lnTo>
                  <a:pt x="2610" y="2191"/>
                </a:lnTo>
                <a:lnTo>
                  <a:pt x="2609" y="2191"/>
                </a:lnTo>
                <a:lnTo>
                  <a:pt x="2606" y="2190"/>
                </a:lnTo>
                <a:lnTo>
                  <a:pt x="2604" y="2189"/>
                </a:lnTo>
                <a:lnTo>
                  <a:pt x="2603" y="2189"/>
                </a:lnTo>
                <a:lnTo>
                  <a:pt x="2602" y="2189"/>
                </a:lnTo>
                <a:lnTo>
                  <a:pt x="2602" y="2190"/>
                </a:lnTo>
                <a:lnTo>
                  <a:pt x="2601" y="2191"/>
                </a:lnTo>
                <a:lnTo>
                  <a:pt x="2600" y="2194"/>
                </a:lnTo>
                <a:lnTo>
                  <a:pt x="2600" y="2195"/>
                </a:lnTo>
                <a:lnTo>
                  <a:pt x="2600" y="2196"/>
                </a:lnTo>
                <a:lnTo>
                  <a:pt x="2597" y="2197"/>
                </a:lnTo>
                <a:lnTo>
                  <a:pt x="2597" y="2198"/>
                </a:lnTo>
                <a:lnTo>
                  <a:pt x="2596" y="2199"/>
                </a:lnTo>
                <a:lnTo>
                  <a:pt x="2595" y="2199"/>
                </a:lnTo>
                <a:lnTo>
                  <a:pt x="2593" y="2202"/>
                </a:lnTo>
                <a:lnTo>
                  <a:pt x="2592" y="2202"/>
                </a:lnTo>
                <a:lnTo>
                  <a:pt x="2591" y="2202"/>
                </a:lnTo>
                <a:lnTo>
                  <a:pt x="2590" y="2202"/>
                </a:lnTo>
                <a:lnTo>
                  <a:pt x="2588" y="2202"/>
                </a:lnTo>
                <a:lnTo>
                  <a:pt x="2588" y="2201"/>
                </a:lnTo>
                <a:lnTo>
                  <a:pt x="2587" y="2199"/>
                </a:lnTo>
                <a:lnTo>
                  <a:pt x="2587" y="2198"/>
                </a:lnTo>
                <a:lnTo>
                  <a:pt x="2587" y="2197"/>
                </a:lnTo>
                <a:lnTo>
                  <a:pt x="2587" y="2196"/>
                </a:lnTo>
                <a:lnTo>
                  <a:pt x="2587" y="2195"/>
                </a:lnTo>
                <a:lnTo>
                  <a:pt x="2587" y="2194"/>
                </a:lnTo>
                <a:lnTo>
                  <a:pt x="2586" y="2193"/>
                </a:lnTo>
                <a:lnTo>
                  <a:pt x="2584" y="2190"/>
                </a:lnTo>
                <a:lnTo>
                  <a:pt x="2583" y="2190"/>
                </a:lnTo>
                <a:lnTo>
                  <a:pt x="2582" y="2189"/>
                </a:lnTo>
                <a:lnTo>
                  <a:pt x="2578" y="2187"/>
                </a:lnTo>
                <a:lnTo>
                  <a:pt x="2577" y="2187"/>
                </a:lnTo>
                <a:lnTo>
                  <a:pt x="2576" y="2187"/>
                </a:lnTo>
                <a:lnTo>
                  <a:pt x="2575" y="2187"/>
                </a:lnTo>
                <a:lnTo>
                  <a:pt x="2573" y="2187"/>
                </a:lnTo>
                <a:lnTo>
                  <a:pt x="2571" y="2188"/>
                </a:lnTo>
                <a:lnTo>
                  <a:pt x="2571" y="2189"/>
                </a:lnTo>
                <a:lnTo>
                  <a:pt x="2570" y="2189"/>
                </a:lnTo>
                <a:lnTo>
                  <a:pt x="2570" y="2190"/>
                </a:lnTo>
                <a:lnTo>
                  <a:pt x="2570" y="2191"/>
                </a:lnTo>
                <a:lnTo>
                  <a:pt x="2570" y="2194"/>
                </a:lnTo>
                <a:lnTo>
                  <a:pt x="2570" y="2195"/>
                </a:lnTo>
                <a:lnTo>
                  <a:pt x="2571" y="2197"/>
                </a:lnTo>
                <a:lnTo>
                  <a:pt x="2573" y="2198"/>
                </a:lnTo>
                <a:lnTo>
                  <a:pt x="2573" y="2199"/>
                </a:lnTo>
                <a:lnTo>
                  <a:pt x="2574" y="2202"/>
                </a:lnTo>
                <a:lnTo>
                  <a:pt x="2575" y="2203"/>
                </a:lnTo>
                <a:lnTo>
                  <a:pt x="2575" y="2205"/>
                </a:lnTo>
                <a:lnTo>
                  <a:pt x="2575" y="2207"/>
                </a:lnTo>
                <a:lnTo>
                  <a:pt x="2575" y="2209"/>
                </a:lnTo>
                <a:lnTo>
                  <a:pt x="2575" y="2210"/>
                </a:lnTo>
                <a:lnTo>
                  <a:pt x="2575" y="2211"/>
                </a:lnTo>
                <a:lnTo>
                  <a:pt x="2576" y="2212"/>
                </a:lnTo>
                <a:lnTo>
                  <a:pt x="2576" y="2213"/>
                </a:lnTo>
                <a:lnTo>
                  <a:pt x="2578" y="2215"/>
                </a:lnTo>
                <a:lnTo>
                  <a:pt x="2578" y="2216"/>
                </a:lnTo>
                <a:lnTo>
                  <a:pt x="2579" y="2216"/>
                </a:lnTo>
                <a:lnTo>
                  <a:pt x="2579" y="2218"/>
                </a:lnTo>
                <a:lnTo>
                  <a:pt x="2579" y="2220"/>
                </a:lnTo>
                <a:lnTo>
                  <a:pt x="2579" y="2222"/>
                </a:lnTo>
                <a:lnTo>
                  <a:pt x="2579" y="2223"/>
                </a:lnTo>
                <a:lnTo>
                  <a:pt x="2578" y="2227"/>
                </a:lnTo>
                <a:lnTo>
                  <a:pt x="2577" y="2229"/>
                </a:lnTo>
                <a:lnTo>
                  <a:pt x="2576" y="2232"/>
                </a:lnTo>
                <a:lnTo>
                  <a:pt x="2573" y="2235"/>
                </a:lnTo>
                <a:lnTo>
                  <a:pt x="2571" y="2236"/>
                </a:lnTo>
                <a:lnTo>
                  <a:pt x="2570" y="2237"/>
                </a:lnTo>
                <a:lnTo>
                  <a:pt x="2569" y="2239"/>
                </a:lnTo>
                <a:lnTo>
                  <a:pt x="2568" y="2241"/>
                </a:lnTo>
                <a:lnTo>
                  <a:pt x="2568" y="2244"/>
                </a:lnTo>
                <a:lnTo>
                  <a:pt x="2567" y="2246"/>
                </a:lnTo>
                <a:lnTo>
                  <a:pt x="2566" y="2246"/>
                </a:lnTo>
                <a:lnTo>
                  <a:pt x="2565" y="2246"/>
                </a:lnTo>
                <a:lnTo>
                  <a:pt x="2564" y="2246"/>
                </a:lnTo>
                <a:lnTo>
                  <a:pt x="2562" y="2245"/>
                </a:lnTo>
                <a:lnTo>
                  <a:pt x="2562" y="2244"/>
                </a:lnTo>
                <a:lnTo>
                  <a:pt x="2562" y="2243"/>
                </a:lnTo>
                <a:lnTo>
                  <a:pt x="2561" y="2241"/>
                </a:lnTo>
                <a:lnTo>
                  <a:pt x="2561" y="2240"/>
                </a:lnTo>
                <a:lnTo>
                  <a:pt x="2560" y="2240"/>
                </a:lnTo>
                <a:lnTo>
                  <a:pt x="2560" y="2239"/>
                </a:lnTo>
                <a:lnTo>
                  <a:pt x="2559" y="2238"/>
                </a:lnTo>
                <a:lnTo>
                  <a:pt x="2559" y="2237"/>
                </a:lnTo>
                <a:lnTo>
                  <a:pt x="2558" y="2236"/>
                </a:lnTo>
                <a:lnTo>
                  <a:pt x="2557" y="2236"/>
                </a:lnTo>
                <a:lnTo>
                  <a:pt x="2556" y="2235"/>
                </a:lnTo>
                <a:lnTo>
                  <a:pt x="2554" y="2235"/>
                </a:lnTo>
                <a:lnTo>
                  <a:pt x="2553" y="2236"/>
                </a:lnTo>
                <a:lnTo>
                  <a:pt x="2552" y="2236"/>
                </a:lnTo>
                <a:lnTo>
                  <a:pt x="2552" y="2237"/>
                </a:lnTo>
                <a:lnTo>
                  <a:pt x="2551" y="2237"/>
                </a:lnTo>
                <a:lnTo>
                  <a:pt x="2551" y="2238"/>
                </a:lnTo>
                <a:lnTo>
                  <a:pt x="2551" y="2239"/>
                </a:lnTo>
                <a:lnTo>
                  <a:pt x="2551" y="2243"/>
                </a:lnTo>
                <a:lnTo>
                  <a:pt x="2552" y="2244"/>
                </a:lnTo>
                <a:lnTo>
                  <a:pt x="2552" y="2245"/>
                </a:lnTo>
                <a:lnTo>
                  <a:pt x="2552" y="2246"/>
                </a:lnTo>
                <a:lnTo>
                  <a:pt x="2551" y="2246"/>
                </a:lnTo>
                <a:lnTo>
                  <a:pt x="2551" y="2247"/>
                </a:lnTo>
                <a:lnTo>
                  <a:pt x="2550" y="2247"/>
                </a:lnTo>
                <a:lnTo>
                  <a:pt x="2549" y="2248"/>
                </a:lnTo>
                <a:lnTo>
                  <a:pt x="2548" y="2248"/>
                </a:lnTo>
                <a:lnTo>
                  <a:pt x="2547" y="2248"/>
                </a:lnTo>
                <a:lnTo>
                  <a:pt x="2545" y="2249"/>
                </a:lnTo>
                <a:lnTo>
                  <a:pt x="2544" y="2249"/>
                </a:lnTo>
                <a:lnTo>
                  <a:pt x="2543" y="2251"/>
                </a:lnTo>
                <a:lnTo>
                  <a:pt x="2542" y="2252"/>
                </a:lnTo>
                <a:lnTo>
                  <a:pt x="2542" y="2254"/>
                </a:lnTo>
                <a:lnTo>
                  <a:pt x="2543" y="2255"/>
                </a:lnTo>
                <a:lnTo>
                  <a:pt x="2547" y="2260"/>
                </a:lnTo>
                <a:lnTo>
                  <a:pt x="2548" y="2262"/>
                </a:lnTo>
                <a:lnTo>
                  <a:pt x="2549" y="2265"/>
                </a:lnTo>
                <a:lnTo>
                  <a:pt x="2550" y="2269"/>
                </a:lnTo>
                <a:lnTo>
                  <a:pt x="2549" y="2270"/>
                </a:lnTo>
                <a:lnTo>
                  <a:pt x="2549" y="2271"/>
                </a:lnTo>
                <a:lnTo>
                  <a:pt x="2549" y="2272"/>
                </a:lnTo>
                <a:lnTo>
                  <a:pt x="2548" y="2272"/>
                </a:lnTo>
                <a:lnTo>
                  <a:pt x="2547" y="2272"/>
                </a:lnTo>
                <a:lnTo>
                  <a:pt x="2547" y="2273"/>
                </a:lnTo>
                <a:lnTo>
                  <a:pt x="2545" y="2273"/>
                </a:lnTo>
                <a:lnTo>
                  <a:pt x="2544" y="2273"/>
                </a:lnTo>
                <a:lnTo>
                  <a:pt x="2543" y="2273"/>
                </a:lnTo>
                <a:lnTo>
                  <a:pt x="2542" y="2274"/>
                </a:lnTo>
                <a:lnTo>
                  <a:pt x="2541" y="2274"/>
                </a:lnTo>
                <a:lnTo>
                  <a:pt x="2540" y="2274"/>
                </a:lnTo>
                <a:lnTo>
                  <a:pt x="2539" y="2276"/>
                </a:lnTo>
                <a:lnTo>
                  <a:pt x="2537" y="2276"/>
                </a:lnTo>
                <a:lnTo>
                  <a:pt x="2536" y="2276"/>
                </a:lnTo>
                <a:lnTo>
                  <a:pt x="2535" y="2276"/>
                </a:lnTo>
                <a:lnTo>
                  <a:pt x="2534" y="2276"/>
                </a:lnTo>
                <a:lnTo>
                  <a:pt x="2533" y="2276"/>
                </a:lnTo>
                <a:lnTo>
                  <a:pt x="2532" y="2274"/>
                </a:lnTo>
                <a:lnTo>
                  <a:pt x="2531" y="2274"/>
                </a:lnTo>
                <a:lnTo>
                  <a:pt x="2530" y="2273"/>
                </a:lnTo>
                <a:lnTo>
                  <a:pt x="2528" y="2272"/>
                </a:lnTo>
                <a:lnTo>
                  <a:pt x="2527" y="2272"/>
                </a:lnTo>
                <a:lnTo>
                  <a:pt x="2526" y="2271"/>
                </a:lnTo>
                <a:lnTo>
                  <a:pt x="2525" y="2271"/>
                </a:lnTo>
                <a:lnTo>
                  <a:pt x="2524" y="2271"/>
                </a:lnTo>
                <a:lnTo>
                  <a:pt x="2523" y="2271"/>
                </a:lnTo>
                <a:lnTo>
                  <a:pt x="2522" y="2272"/>
                </a:lnTo>
                <a:lnTo>
                  <a:pt x="2521" y="2272"/>
                </a:lnTo>
                <a:lnTo>
                  <a:pt x="2519" y="2272"/>
                </a:lnTo>
                <a:lnTo>
                  <a:pt x="2518" y="2273"/>
                </a:lnTo>
                <a:lnTo>
                  <a:pt x="2518" y="2274"/>
                </a:lnTo>
                <a:lnTo>
                  <a:pt x="2517" y="2274"/>
                </a:lnTo>
                <a:lnTo>
                  <a:pt x="2517" y="2276"/>
                </a:lnTo>
                <a:lnTo>
                  <a:pt x="2516" y="2277"/>
                </a:lnTo>
                <a:lnTo>
                  <a:pt x="2515" y="2278"/>
                </a:lnTo>
                <a:lnTo>
                  <a:pt x="2514" y="2279"/>
                </a:lnTo>
                <a:lnTo>
                  <a:pt x="2513" y="2279"/>
                </a:lnTo>
                <a:lnTo>
                  <a:pt x="2511" y="2280"/>
                </a:lnTo>
                <a:lnTo>
                  <a:pt x="2510" y="2280"/>
                </a:lnTo>
                <a:lnTo>
                  <a:pt x="2510" y="2281"/>
                </a:lnTo>
                <a:lnTo>
                  <a:pt x="2509" y="2281"/>
                </a:lnTo>
                <a:lnTo>
                  <a:pt x="2509" y="2282"/>
                </a:lnTo>
                <a:lnTo>
                  <a:pt x="2508" y="2283"/>
                </a:lnTo>
                <a:lnTo>
                  <a:pt x="2507" y="2283"/>
                </a:lnTo>
                <a:lnTo>
                  <a:pt x="2507" y="2285"/>
                </a:lnTo>
                <a:lnTo>
                  <a:pt x="2506" y="2285"/>
                </a:lnTo>
                <a:lnTo>
                  <a:pt x="2505" y="2285"/>
                </a:lnTo>
                <a:lnTo>
                  <a:pt x="2504" y="2285"/>
                </a:lnTo>
                <a:lnTo>
                  <a:pt x="2504" y="2283"/>
                </a:lnTo>
                <a:lnTo>
                  <a:pt x="2500" y="2279"/>
                </a:lnTo>
                <a:lnTo>
                  <a:pt x="2500" y="2278"/>
                </a:lnTo>
                <a:lnTo>
                  <a:pt x="2500" y="2277"/>
                </a:lnTo>
                <a:lnTo>
                  <a:pt x="2499" y="2277"/>
                </a:lnTo>
                <a:lnTo>
                  <a:pt x="2499" y="2276"/>
                </a:lnTo>
                <a:lnTo>
                  <a:pt x="2498" y="2274"/>
                </a:lnTo>
                <a:lnTo>
                  <a:pt x="2497" y="2274"/>
                </a:lnTo>
                <a:lnTo>
                  <a:pt x="2497" y="2273"/>
                </a:lnTo>
                <a:lnTo>
                  <a:pt x="2496" y="2273"/>
                </a:lnTo>
                <a:lnTo>
                  <a:pt x="2492" y="2272"/>
                </a:lnTo>
                <a:lnTo>
                  <a:pt x="2489" y="2273"/>
                </a:lnTo>
                <a:lnTo>
                  <a:pt x="2487" y="2273"/>
                </a:lnTo>
                <a:lnTo>
                  <a:pt x="2484" y="2274"/>
                </a:lnTo>
                <a:lnTo>
                  <a:pt x="2483" y="2274"/>
                </a:lnTo>
                <a:lnTo>
                  <a:pt x="2482" y="2276"/>
                </a:lnTo>
                <a:lnTo>
                  <a:pt x="2481" y="2276"/>
                </a:lnTo>
                <a:lnTo>
                  <a:pt x="2480" y="2276"/>
                </a:lnTo>
                <a:lnTo>
                  <a:pt x="2480" y="2277"/>
                </a:lnTo>
                <a:lnTo>
                  <a:pt x="2479" y="2277"/>
                </a:lnTo>
                <a:lnTo>
                  <a:pt x="2478" y="2278"/>
                </a:lnTo>
                <a:lnTo>
                  <a:pt x="2476" y="2279"/>
                </a:lnTo>
                <a:lnTo>
                  <a:pt x="2475" y="2280"/>
                </a:lnTo>
                <a:lnTo>
                  <a:pt x="2475" y="2281"/>
                </a:lnTo>
                <a:lnTo>
                  <a:pt x="2475" y="2282"/>
                </a:lnTo>
                <a:lnTo>
                  <a:pt x="2475" y="2283"/>
                </a:lnTo>
                <a:lnTo>
                  <a:pt x="2475" y="2286"/>
                </a:lnTo>
                <a:lnTo>
                  <a:pt x="2475" y="2287"/>
                </a:lnTo>
                <a:lnTo>
                  <a:pt x="2475" y="2289"/>
                </a:lnTo>
                <a:lnTo>
                  <a:pt x="2474" y="2290"/>
                </a:lnTo>
                <a:lnTo>
                  <a:pt x="2473" y="2290"/>
                </a:lnTo>
                <a:lnTo>
                  <a:pt x="2473" y="2291"/>
                </a:lnTo>
                <a:lnTo>
                  <a:pt x="2471" y="2291"/>
                </a:lnTo>
                <a:lnTo>
                  <a:pt x="2470" y="2291"/>
                </a:lnTo>
                <a:lnTo>
                  <a:pt x="2467" y="2291"/>
                </a:lnTo>
                <a:lnTo>
                  <a:pt x="2466" y="2291"/>
                </a:lnTo>
                <a:lnTo>
                  <a:pt x="2466" y="2290"/>
                </a:lnTo>
                <a:lnTo>
                  <a:pt x="2465" y="2289"/>
                </a:lnTo>
                <a:lnTo>
                  <a:pt x="2464" y="2289"/>
                </a:lnTo>
                <a:lnTo>
                  <a:pt x="2463" y="2288"/>
                </a:lnTo>
                <a:lnTo>
                  <a:pt x="2462" y="2288"/>
                </a:lnTo>
                <a:lnTo>
                  <a:pt x="2461" y="2287"/>
                </a:lnTo>
                <a:lnTo>
                  <a:pt x="2459" y="2287"/>
                </a:lnTo>
                <a:lnTo>
                  <a:pt x="2458" y="2287"/>
                </a:lnTo>
                <a:lnTo>
                  <a:pt x="2455" y="2288"/>
                </a:lnTo>
                <a:lnTo>
                  <a:pt x="2453" y="2287"/>
                </a:lnTo>
                <a:lnTo>
                  <a:pt x="2446" y="2287"/>
                </a:lnTo>
                <a:lnTo>
                  <a:pt x="2444" y="2287"/>
                </a:lnTo>
                <a:lnTo>
                  <a:pt x="2442" y="2287"/>
                </a:lnTo>
                <a:lnTo>
                  <a:pt x="2439" y="2287"/>
                </a:lnTo>
                <a:lnTo>
                  <a:pt x="2437" y="2287"/>
                </a:lnTo>
                <a:lnTo>
                  <a:pt x="2436" y="2288"/>
                </a:lnTo>
                <a:lnTo>
                  <a:pt x="2433" y="2289"/>
                </a:lnTo>
                <a:lnTo>
                  <a:pt x="2432" y="2289"/>
                </a:lnTo>
                <a:lnTo>
                  <a:pt x="2432" y="2290"/>
                </a:lnTo>
                <a:lnTo>
                  <a:pt x="2431" y="2291"/>
                </a:lnTo>
                <a:lnTo>
                  <a:pt x="2431" y="2293"/>
                </a:lnTo>
                <a:lnTo>
                  <a:pt x="2430" y="2295"/>
                </a:lnTo>
                <a:lnTo>
                  <a:pt x="2429" y="2298"/>
                </a:lnTo>
                <a:lnTo>
                  <a:pt x="2428" y="2298"/>
                </a:lnTo>
                <a:lnTo>
                  <a:pt x="2427" y="2299"/>
                </a:lnTo>
                <a:lnTo>
                  <a:pt x="2424" y="2300"/>
                </a:lnTo>
                <a:lnTo>
                  <a:pt x="2423" y="2300"/>
                </a:lnTo>
                <a:lnTo>
                  <a:pt x="2422" y="2300"/>
                </a:lnTo>
                <a:lnTo>
                  <a:pt x="2421" y="2302"/>
                </a:lnTo>
                <a:lnTo>
                  <a:pt x="2420" y="2302"/>
                </a:lnTo>
                <a:lnTo>
                  <a:pt x="2420" y="2303"/>
                </a:lnTo>
                <a:lnTo>
                  <a:pt x="2420" y="2304"/>
                </a:lnTo>
                <a:lnTo>
                  <a:pt x="2419" y="2307"/>
                </a:lnTo>
                <a:lnTo>
                  <a:pt x="2419" y="2308"/>
                </a:lnTo>
                <a:lnTo>
                  <a:pt x="2416" y="2312"/>
                </a:lnTo>
                <a:lnTo>
                  <a:pt x="2415" y="2313"/>
                </a:lnTo>
                <a:lnTo>
                  <a:pt x="2413" y="2314"/>
                </a:lnTo>
                <a:lnTo>
                  <a:pt x="2412" y="2314"/>
                </a:lnTo>
                <a:lnTo>
                  <a:pt x="2411" y="2313"/>
                </a:lnTo>
                <a:lnTo>
                  <a:pt x="2410" y="2313"/>
                </a:lnTo>
                <a:lnTo>
                  <a:pt x="2410" y="2311"/>
                </a:lnTo>
                <a:lnTo>
                  <a:pt x="2410" y="2310"/>
                </a:lnTo>
                <a:lnTo>
                  <a:pt x="2409" y="2308"/>
                </a:lnTo>
                <a:lnTo>
                  <a:pt x="2409" y="2307"/>
                </a:lnTo>
                <a:lnTo>
                  <a:pt x="2407" y="2307"/>
                </a:lnTo>
                <a:lnTo>
                  <a:pt x="2405" y="2307"/>
                </a:lnTo>
                <a:lnTo>
                  <a:pt x="2404" y="2307"/>
                </a:lnTo>
                <a:lnTo>
                  <a:pt x="2403" y="2307"/>
                </a:lnTo>
                <a:lnTo>
                  <a:pt x="2401" y="2308"/>
                </a:lnTo>
                <a:lnTo>
                  <a:pt x="2397" y="2311"/>
                </a:lnTo>
                <a:lnTo>
                  <a:pt x="2395" y="2313"/>
                </a:lnTo>
                <a:lnTo>
                  <a:pt x="2394" y="2314"/>
                </a:lnTo>
                <a:lnTo>
                  <a:pt x="2393" y="2314"/>
                </a:lnTo>
                <a:lnTo>
                  <a:pt x="2392" y="2315"/>
                </a:lnTo>
                <a:lnTo>
                  <a:pt x="2389" y="2315"/>
                </a:lnTo>
                <a:lnTo>
                  <a:pt x="2387" y="2314"/>
                </a:lnTo>
                <a:lnTo>
                  <a:pt x="2386" y="2314"/>
                </a:lnTo>
                <a:lnTo>
                  <a:pt x="2384" y="2315"/>
                </a:lnTo>
                <a:lnTo>
                  <a:pt x="2381" y="2316"/>
                </a:lnTo>
                <a:lnTo>
                  <a:pt x="2380" y="2318"/>
                </a:lnTo>
                <a:lnTo>
                  <a:pt x="2379" y="2318"/>
                </a:lnTo>
                <a:lnTo>
                  <a:pt x="2378" y="2318"/>
                </a:lnTo>
                <a:lnTo>
                  <a:pt x="2377" y="2318"/>
                </a:lnTo>
                <a:lnTo>
                  <a:pt x="2373" y="2318"/>
                </a:lnTo>
                <a:lnTo>
                  <a:pt x="2373" y="2316"/>
                </a:lnTo>
                <a:lnTo>
                  <a:pt x="2372" y="2316"/>
                </a:lnTo>
                <a:lnTo>
                  <a:pt x="2371" y="2316"/>
                </a:lnTo>
                <a:lnTo>
                  <a:pt x="2371" y="2315"/>
                </a:lnTo>
                <a:lnTo>
                  <a:pt x="2370" y="2315"/>
                </a:lnTo>
                <a:lnTo>
                  <a:pt x="2370" y="2314"/>
                </a:lnTo>
                <a:lnTo>
                  <a:pt x="2370" y="2313"/>
                </a:lnTo>
                <a:lnTo>
                  <a:pt x="2370" y="2312"/>
                </a:lnTo>
                <a:lnTo>
                  <a:pt x="2371" y="2311"/>
                </a:lnTo>
                <a:lnTo>
                  <a:pt x="2372" y="2310"/>
                </a:lnTo>
                <a:lnTo>
                  <a:pt x="2373" y="2308"/>
                </a:lnTo>
                <a:lnTo>
                  <a:pt x="2373" y="2307"/>
                </a:lnTo>
                <a:lnTo>
                  <a:pt x="2373" y="2306"/>
                </a:lnTo>
                <a:lnTo>
                  <a:pt x="2373" y="2305"/>
                </a:lnTo>
                <a:lnTo>
                  <a:pt x="2373" y="2304"/>
                </a:lnTo>
                <a:lnTo>
                  <a:pt x="2373" y="2303"/>
                </a:lnTo>
                <a:lnTo>
                  <a:pt x="2372" y="2302"/>
                </a:lnTo>
                <a:lnTo>
                  <a:pt x="2371" y="2302"/>
                </a:lnTo>
                <a:lnTo>
                  <a:pt x="2371" y="2300"/>
                </a:lnTo>
                <a:lnTo>
                  <a:pt x="2370" y="2300"/>
                </a:lnTo>
                <a:lnTo>
                  <a:pt x="2369" y="2300"/>
                </a:lnTo>
                <a:lnTo>
                  <a:pt x="2368" y="2300"/>
                </a:lnTo>
                <a:lnTo>
                  <a:pt x="2366" y="2302"/>
                </a:lnTo>
                <a:lnTo>
                  <a:pt x="2364" y="2302"/>
                </a:lnTo>
                <a:lnTo>
                  <a:pt x="2363" y="2302"/>
                </a:lnTo>
                <a:lnTo>
                  <a:pt x="2362" y="2302"/>
                </a:lnTo>
                <a:lnTo>
                  <a:pt x="2361" y="2300"/>
                </a:lnTo>
                <a:lnTo>
                  <a:pt x="2361" y="2299"/>
                </a:lnTo>
                <a:lnTo>
                  <a:pt x="2361" y="2296"/>
                </a:lnTo>
                <a:lnTo>
                  <a:pt x="2361" y="2295"/>
                </a:lnTo>
                <a:lnTo>
                  <a:pt x="2360" y="2295"/>
                </a:lnTo>
                <a:lnTo>
                  <a:pt x="2360" y="2294"/>
                </a:lnTo>
                <a:lnTo>
                  <a:pt x="2360" y="2293"/>
                </a:lnTo>
                <a:lnTo>
                  <a:pt x="2361" y="2293"/>
                </a:lnTo>
                <a:lnTo>
                  <a:pt x="2361" y="2291"/>
                </a:lnTo>
                <a:lnTo>
                  <a:pt x="2361" y="2290"/>
                </a:lnTo>
                <a:lnTo>
                  <a:pt x="2361" y="2289"/>
                </a:lnTo>
                <a:lnTo>
                  <a:pt x="2360" y="2288"/>
                </a:lnTo>
                <a:lnTo>
                  <a:pt x="2358" y="2287"/>
                </a:lnTo>
                <a:lnTo>
                  <a:pt x="2356" y="2286"/>
                </a:lnTo>
                <a:lnTo>
                  <a:pt x="2355" y="2286"/>
                </a:lnTo>
                <a:lnTo>
                  <a:pt x="2354" y="2286"/>
                </a:lnTo>
                <a:lnTo>
                  <a:pt x="2353" y="2286"/>
                </a:lnTo>
                <a:lnTo>
                  <a:pt x="2352" y="2285"/>
                </a:lnTo>
                <a:lnTo>
                  <a:pt x="2351" y="2285"/>
                </a:lnTo>
                <a:lnTo>
                  <a:pt x="2351" y="2283"/>
                </a:lnTo>
                <a:lnTo>
                  <a:pt x="2350" y="2282"/>
                </a:lnTo>
                <a:lnTo>
                  <a:pt x="2350" y="2280"/>
                </a:lnTo>
                <a:lnTo>
                  <a:pt x="2349" y="2279"/>
                </a:lnTo>
                <a:lnTo>
                  <a:pt x="2349" y="2277"/>
                </a:lnTo>
                <a:lnTo>
                  <a:pt x="2349" y="2276"/>
                </a:lnTo>
                <a:lnTo>
                  <a:pt x="2350" y="2274"/>
                </a:lnTo>
                <a:lnTo>
                  <a:pt x="2350" y="2273"/>
                </a:lnTo>
                <a:lnTo>
                  <a:pt x="2351" y="2273"/>
                </a:lnTo>
                <a:lnTo>
                  <a:pt x="2353" y="2272"/>
                </a:lnTo>
                <a:lnTo>
                  <a:pt x="2355" y="2272"/>
                </a:lnTo>
                <a:lnTo>
                  <a:pt x="2358" y="2271"/>
                </a:lnTo>
                <a:lnTo>
                  <a:pt x="2359" y="2271"/>
                </a:lnTo>
                <a:lnTo>
                  <a:pt x="2359" y="2270"/>
                </a:lnTo>
                <a:lnTo>
                  <a:pt x="2360" y="2270"/>
                </a:lnTo>
                <a:lnTo>
                  <a:pt x="2360" y="2269"/>
                </a:lnTo>
                <a:lnTo>
                  <a:pt x="2360" y="2268"/>
                </a:lnTo>
                <a:lnTo>
                  <a:pt x="2360" y="2266"/>
                </a:lnTo>
                <a:lnTo>
                  <a:pt x="2360" y="2265"/>
                </a:lnTo>
                <a:lnTo>
                  <a:pt x="2359" y="2265"/>
                </a:lnTo>
                <a:lnTo>
                  <a:pt x="2358" y="2264"/>
                </a:lnTo>
                <a:lnTo>
                  <a:pt x="2356" y="2264"/>
                </a:lnTo>
                <a:lnTo>
                  <a:pt x="2355" y="2263"/>
                </a:lnTo>
                <a:lnTo>
                  <a:pt x="2354" y="2262"/>
                </a:lnTo>
                <a:lnTo>
                  <a:pt x="2354" y="2260"/>
                </a:lnTo>
                <a:lnTo>
                  <a:pt x="2354" y="2258"/>
                </a:lnTo>
                <a:lnTo>
                  <a:pt x="2353" y="2257"/>
                </a:lnTo>
                <a:lnTo>
                  <a:pt x="2352" y="2256"/>
                </a:lnTo>
                <a:lnTo>
                  <a:pt x="2351" y="2256"/>
                </a:lnTo>
                <a:lnTo>
                  <a:pt x="2350" y="2257"/>
                </a:lnTo>
                <a:lnTo>
                  <a:pt x="2349" y="2260"/>
                </a:lnTo>
                <a:lnTo>
                  <a:pt x="2347" y="2260"/>
                </a:lnTo>
                <a:lnTo>
                  <a:pt x="2346" y="2260"/>
                </a:lnTo>
                <a:lnTo>
                  <a:pt x="2345" y="2260"/>
                </a:lnTo>
                <a:lnTo>
                  <a:pt x="2343" y="2258"/>
                </a:lnTo>
                <a:lnTo>
                  <a:pt x="2342" y="2258"/>
                </a:lnTo>
                <a:lnTo>
                  <a:pt x="2341" y="2257"/>
                </a:lnTo>
                <a:lnTo>
                  <a:pt x="2340" y="2256"/>
                </a:lnTo>
                <a:lnTo>
                  <a:pt x="2340" y="2255"/>
                </a:lnTo>
                <a:lnTo>
                  <a:pt x="2341" y="2254"/>
                </a:lnTo>
                <a:lnTo>
                  <a:pt x="2342" y="2253"/>
                </a:lnTo>
                <a:lnTo>
                  <a:pt x="2342" y="2252"/>
                </a:lnTo>
                <a:lnTo>
                  <a:pt x="2342" y="2251"/>
                </a:lnTo>
                <a:lnTo>
                  <a:pt x="2342" y="2249"/>
                </a:lnTo>
                <a:lnTo>
                  <a:pt x="2341" y="2249"/>
                </a:lnTo>
                <a:lnTo>
                  <a:pt x="2341" y="2248"/>
                </a:lnTo>
                <a:lnTo>
                  <a:pt x="2340" y="2248"/>
                </a:lnTo>
                <a:lnTo>
                  <a:pt x="2340" y="2247"/>
                </a:lnTo>
                <a:lnTo>
                  <a:pt x="2338" y="2246"/>
                </a:lnTo>
                <a:lnTo>
                  <a:pt x="2337" y="2246"/>
                </a:lnTo>
                <a:lnTo>
                  <a:pt x="2336" y="2247"/>
                </a:lnTo>
                <a:lnTo>
                  <a:pt x="2336" y="2249"/>
                </a:lnTo>
                <a:lnTo>
                  <a:pt x="2335" y="2251"/>
                </a:lnTo>
                <a:lnTo>
                  <a:pt x="2334" y="2251"/>
                </a:lnTo>
                <a:lnTo>
                  <a:pt x="2333" y="2251"/>
                </a:lnTo>
                <a:lnTo>
                  <a:pt x="2330" y="2251"/>
                </a:lnTo>
                <a:lnTo>
                  <a:pt x="2329" y="2251"/>
                </a:lnTo>
                <a:lnTo>
                  <a:pt x="2328" y="2249"/>
                </a:lnTo>
                <a:lnTo>
                  <a:pt x="2327" y="2249"/>
                </a:lnTo>
                <a:lnTo>
                  <a:pt x="2327" y="2248"/>
                </a:lnTo>
                <a:lnTo>
                  <a:pt x="2326" y="2247"/>
                </a:lnTo>
                <a:lnTo>
                  <a:pt x="2326" y="2246"/>
                </a:lnTo>
                <a:lnTo>
                  <a:pt x="2326" y="2245"/>
                </a:lnTo>
                <a:lnTo>
                  <a:pt x="2326" y="2244"/>
                </a:lnTo>
                <a:lnTo>
                  <a:pt x="2326" y="2243"/>
                </a:lnTo>
                <a:lnTo>
                  <a:pt x="2326" y="2241"/>
                </a:lnTo>
                <a:lnTo>
                  <a:pt x="2325" y="2240"/>
                </a:lnTo>
                <a:lnTo>
                  <a:pt x="2324" y="2240"/>
                </a:lnTo>
                <a:lnTo>
                  <a:pt x="2323" y="2240"/>
                </a:lnTo>
                <a:lnTo>
                  <a:pt x="2323" y="2241"/>
                </a:lnTo>
                <a:lnTo>
                  <a:pt x="2321" y="2241"/>
                </a:lnTo>
                <a:lnTo>
                  <a:pt x="2323" y="2241"/>
                </a:lnTo>
                <a:lnTo>
                  <a:pt x="2323" y="2243"/>
                </a:lnTo>
                <a:lnTo>
                  <a:pt x="2323" y="2244"/>
                </a:lnTo>
                <a:lnTo>
                  <a:pt x="2323" y="2245"/>
                </a:lnTo>
                <a:lnTo>
                  <a:pt x="2323" y="2246"/>
                </a:lnTo>
                <a:lnTo>
                  <a:pt x="2321" y="2246"/>
                </a:lnTo>
                <a:lnTo>
                  <a:pt x="2319" y="2246"/>
                </a:lnTo>
                <a:lnTo>
                  <a:pt x="2319" y="2245"/>
                </a:lnTo>
                <a:lnTo>
                  <a:pt x="2318" y="2245"/>
                </a:lnTo>
                <a:lnTo>
                  <a:pt x="2317" y="2245"/>
                </a:lnTo>
                <a:lnTo>
                  <a:pt x="2316" y="2245"/>
                </a:lnTo>
                <a:lnTo>
                  <a:pt x="2315" y="2244"/>
                </a:lnTo>
                <a:lnTo>
                  <a:pt x="2314" y="2244"/>
                </a:lnTo>
                <a:lnTo>
                  <a:pt x="2314" y="2243"/>
                </a:lnTo>
                <a:lnTo>
                  <a:pt x="2314" y="2241"/>
                </a:lnTo>
                <a:lnTo>
                  <a:pt x="2314" y="2240"/>
                </a:lnTo>
                <a:lnTo>
                  <a:pt x="2315" y="2240"/>
                </a:lnTo>
                <a:lnTo>
                  <a:pt x="2315" y="2239"/>
                </a:lnTo>
                <a:lnTo>
                  <a:pt x="2314" y="2239"/>
                </a:lnTo>
                <a:lnTo>
                  <a:pt x="2314" y="2238"/>
                </a:lnTo>
                <a:lnTo>
                  <a:pt x="2312" y="2239"/>
                </a:lnTo>
                <a:lnTo>
                  <a:pt x="2311" y="2239"/>
                </a:lnTo>
                <a:lnTo>
                  <a:pt x="2310" y="2239"/>
                </a:lnTo>
                <a:lnTo>
                  <a:pt x="2310" y="2238"/>
                </a:lnTo>
                <a:lnTo>
                  <a:pt x="2309" y="2238"/>
                </a:lnTo>
                <a:lnTo>
                  <a:pt x="2309" y="2237"/>
                </a:lnTo>
                <a:lnTo>
                  <a:pt x="2308" y="2236"/>
                </a:lnTo>
                <a:lnTo>
                  <a:pt x="2308" y="2235"/>
                </a:lnTo>
                <a:lnTo>
                  <a:pt x="2308" y="2233"/>
                </a:lnTo>
                <a:lnTo>
                  <a:pt x="2308" y="2232"/>
                </a:lnTo>
                <a:lnTo>
                  <a:pt x="2309" y="2231"/>
                </a:lnTo>
                <a:lnTo>
                  <a:pt x="2309" y="2230"/>
                </a:lnTo>
                <a:lnTo>
                  <a:pt x="2309" y="2229"/>
                </a:lnTo>
                <a:lnTo>
                  <a:pt x="2308" y="2229"/>
                </a:lnTo>
                <a:lnTo>
                  <a:pt x="2307" y="2229"/>
                </a:lnTo>
                <a:lnTo>
                  <a:pt x="2306" y="2229"/>
                </a:lnTo>
                <a:lnTo>
                  <a:pt x="2304" y="2229"/>
                </a:lnTo>
                <a:lnTo>
                  <a:pt x="2304" y="2228"/>
                </a:lnTo>
                <a:lnTo>
                  <a:pt x="2303" y="2228"/>
                </a:lnTo>
                <a:lnTo>
                  <a:pt x="2302" y="2227"/>
                </a:lnTo>
                <a:lnTo>
                  <a:pt x="2301" y="2227"/>
                </a:lnTo>
                <a:lnTo>
                  <a:pt x="2300" y="2227"/>
                </a:lnTo>
                <a:lnTo>
                  <a:pt x="2300" y="2226"/>
                </a:lnTo>
                <a:lnTo>
                  <a:pt x="2300" y="2224"/>
                </a:lnTo>
                <a:lnTo>
                  <a:pt x="2301" y="2224"/>
                </a:lnTo>
                <a:lnTo>
                  <a:pt x="2301" y="2223"/>
                </a:lnTo>
                <a:lnTo>
                  <a:pt x="2302" y="2223"/>
                </a:lnTo>
                <a:lnTo>
                  <a:pt x="2302" y="2222"/>
                </a:lnTo>
                <a:lnTo>
                  <a:pt x="2303" y="2221"/>
                </a:lnTo>
                <a:lnTo>
                  <a:pt x="2303" y="2220"/>
                </a:lnTo>
                <a:lnTo>
                  <a:pt x="2302" y="2218"/>
                </a:lnTo>
                <a:lnTo>
                  <a:pt x="2302" y="2216"/>
                </a:lnTo>
                <a:lnTo>
                  <a:pt x="2302" y="2215"/>
                </a:lnTo>
                <a:lnTo>
                  <a:pt x="2302" y="2214"/>
                </a:lnTo>
                <a:lnTo>
                  <a:pt x="2301" y="2214"/>
                </a:lnTo>
                <a:lnTo>
                  <a:pt x="2301" y="2215"/>
                </a:lnTo>
                <a:lnTo>
                  <a:pt x="2300" y="2215"/>
                </a:lnTo>
                <a:lnTo>
                  <a:pt x="2299" y="2215"/>
                </a:lnTo>
                <a:lnTo>
                  <a:pt x="2298" y="2215"/>
                </a:lnTo>
                <a:lnTo>
                  <a:pt x="2297" y="2215"/>
                </a:lnTo>
                <a:lnTo>
                  <a:pt x="2295" y="2215"/>
                </a:lnTo>
                <a:lnTo>
                  <a:pt x="2294" y="2215"/>
                </a:lnTo>
                <a:lnTo>
                  <a:pt x="2293" y="2215"/>
                </a:lnTo>
                <a:lnTo>
                  <a:pt x="2293" y="2214"/>
                </a:lnTo>
                <a:lnTo>
                  <a:pt x="2294" y="2214"/>
                </a:lnTo>
                <a:lnTo>
                  <a:pt x="2294" y="2213"/>
                </a:lnTo>
                <a:lnTo>
                  <a:pt x="2297" y="2213"/>
                </a:lnTo>
                <a:lnTo>
                  <a:pt x="2298" y="2213"/>
                </a:lnTo>
                <a:lnTo>
                  <a:pt x="2299" y="2213"/>
                </a:lnTo>
                <a:lnTo>
                  <a:pt x="2300" y="2213"/>
                </a:lnTo>
                <a:lnTo>
                  <a:pt x="2300" y="2212"/>
                </a:lnTo>
                <a:lnTo>
                  <a:pt x="2300" y="2211"/>
                </a:lnTo>
                <a:lnTo>
                  <a:pt x="2298" y="2210"/>
                </a:lnTo>
                <a:lnTo>
                  <a:pt x="2297" y="2210"/>
                </a:lnTo>
                <a:lnTo>
                  <a:pt x="2295" y="2209"/>
                </a:lnTo>
                <a:lnTo>
                  <a:pt x="2295" y="2207"/>
                </a:lnTo>
                <a:lnTo>
                  <a:pt x="2294" y="2207"/>
                </a:lnTo>
                <a:lnTo>
                  <a:pt x="2293" y="2206"/>
                </a:lnTo>
                <a:lnTo>
                  <a:pt x="2292" y="2206"/>
                </a:lnTo>
                <a:lnTo>
                  <a:pt x="2292" y="2205"/>
                </a:lnTo>
                <a:lnTo>
                  <a:pt x="2291" y="2204"/>
                </a:lnTo>
                <a:lnTo>
                  <a:pt x="2291" y="2203"/>
                </a:lnTo>
                <a:lnTo>
                  <a:pt x="2292" y="2203"/>
                </a:lnTo>
                <a:lnTo>
                  <a:pt x="2293" y="2203"/>
                </a:lnTo>
                <a:lnTo>
                  <a:pt x="2294" y="2203"/>
                </a:lnTo>
                <a:lnTo>
                  <a:pt x="2294" y="2202"/>
                </a:lnTo>
                <a:lnTo>
                  <a:pt x="2295" y="2201"/>
                </a:lnTo>
                <a:lnTo>
                  <a:pt x="2295" y="2199"/>
                </a:lnTo>
                <a:lnTo>
                  <a:pt x="2295" y="2198"/>
                </a:lnTo>
                <a:lnTo>
                  <a:pt x="2294" y="2198"/>
                </a:lnTo>
                <a:lnTo>
                  <a:pt x="2294" y="2197"/>
                </a:lnTo>
                <a:lnTo>
                  <a:pt x="2295" y="2197"/>
                </a:lnTo>
                <a:lnTo>
                  <a:pt x="2297" y="2197"/>
                </a:lnTo>
                <a:lnTo>
                  <a:pt x="2297" y="2196"/>
                </a:lnTo>
                <a:lnTo>
                  <a:pt x="2298" y="2196"/>
                </a:lnTo>
                <a:lnTo>
                  <a:pt x="2298" y="2195"/>
                </a:lnTo>
                <a:lnTo>
                  <a:pt x="2299" y="2194"/>
                </a:lnTo>
                <a:lnTo>
                  <a:pt x="2300" y="2194"/>
                </a:lnTo>
                <a:lnTo>
                  <a:pt x="2300" y="2193"/>
                </a:lnTo>
                <a:lnTo>
                  <a:pt x="2301" y="2193"/>
                </a:lnTo>
                <a:lnTo>
                  <a:pt x="2300" y="2191"/>
                </a:lnTo>
                <a:lnTo>
                  <a:pt x="2299" y="2191"/>
                </a:lnTo>
                <a:lnTo>
                  <a:pt x="2298" y="2191"/>
                </a:lnTo>
                <a:lnTo>
                  <a:pt x="2298" y="2190"/>
                </a:lnTo>
                <a:lnTo>
                  <a:pt x="2299" y="2189"/>
                </a:lnTo>
                <a:lnTo>
                  <a:pt x="2299" y="2188"/>
                </a:lnTo>
                <a:lnTo>
                  <a:pt x="2298" y="2187"/>
                </a:lnTo>
                <a:lnTo>
                  <a:pt x="2298" y="2186"/>
                </a:lnTo>
                <a:lnTo>
                  <a:pt x="2297" y="2186"/>
                </a:lnTo>
                <a:lnTo>
                  <a:pt x="2295" y="2186"/>
                </a:lnTo>
                <a:lnTo>
                  <a:pt x="2294" y="2186"/>
                </a:lnTo>
                <a:lnTo>
                  <a:pt x="2294" y="2187"/>
                </a:lnTo>
                <a:lnTo>
                  <a:pt x="2293" y="2187"/>
                </a:lnTo>
                <a:lnTo>
                  <a:pt x="2293" y="2186"/>
                </a:lnTo>
                <a:lnTo>
                  <a:pt x="2292" y="2185"/>
                </a:lnTo>
                <a:lnTo>
                  <a:pt x="2291" y="2185"/>
                </a:lnTo>
                <a:lnTo>
                  <a:pt x="2291" y="2186"/>
                </a:lnTo>
                <a:lnTo>
                  <a:pt x="2290" y="2186"/>
                </a:lnTo>
                <a:lnTo>
                  <a:pt x="2289" y="2186"/>
                </a:lnTo>
                <a:lnTo>
                  <a:pt x="2287" y="2186"/>
                </a:lnTo>
                <a:lnTo>
                  <a:pt x="2286" y="2186"/>
                </a:lnTo>
                <a:lnTo>
                  <a:pt x="2286" y="2185"/>
                </a:lnTo>
                <a:lnTo>
                  <a:pt x="2285" y="2184"/>
                </a:lnTo>
                <a:lnTo>
                  <a:pt x="2284" y="2184"/>
                </a:lnTo>
                <a:lnTo>
                  <a:pt x="2283" y="2184"/>
                </a:lnTo>
                <a:lnTo>
                  <a:pt x="2282" y="2184"/>
                </a:lnTo>
                <a:lnTo>
                  <a:pt x="2281" y="2184"/>
                </a:lnTo>
                <a:lnTo>
                  <a:pt x="2281" y="2182"/>
                </a:lnTo>
                <a:lnTo>
                  <a:pt x="2281" y="2181"/>
                </a:lnTo>
                <a:lnTo>
                  <a:pt x="2281" y="2180"/>
                </a:lnTo>
                <a:lnTo>
                  <a:pt x="2280" y="2179"/>
                </a:lnTo>
                <a:lnTo>
                  <a:pt x="2280" y="2178"/>
                </a:lnTo>
                <a:lnTo>
                  <a:pt x="2280" y="2177"/>
                </a:lnTo>
                <a:lnTo>
                  <a:pt x="2281" y="2177"/>
                </a:lnTo>
                <a:lnTo>
                  <a:pt x="2281" y="2178"/>
                </a:lnTo>
                <a:lnTo>
                  <a:pt x="2282" y="2178"/>
                </a:lnTo>
                <a:lnTo>
                  <a:pt x="2283" y="2177"/>
                </a:lnTo>
                <a:lnTo>
                  <a:pt x="2284" y="2177"/>
                </a:lnTo>
                <a:lnTo>
                  <a:pt x="2285" y="2177"/>
                </a:lnTo>
                <a:lnTo>
                  <a:pt x="2286" y="2176"/>
                </a:lnTo>
                <a:lnTo>
                  <a:pt x="2286" y="2174"/>
                </a:lnTo>
                <a:lnTo>
                  <a:pt x="2285" y="2174"/>
                </a:lnTo>
                <a:lnTo>
                  <a:pt x="2284" y="2173"/>
                </a:lnTo>
                <a:lnTo>
                  <a:pt x="2285" y="2172"/>
                </a:lnTo>
                <a:lnTo>
                  <a:pt x="2284" y="2171"/>
                </a:lnTo>
                <a:lnTo>
                  <a:pt x="2285" y="2171"/>
                </a:lnTo>
                <a:lnTo>
                  <a:pt x="2286" y="2171"/>
                </a:lnTo>
                <a:lnTo>
                  <a:pt x="2286" y="2170"/>
                </a:lnTo>
                <a:lnTo>
                  <a:pt x="2286" y="2169"/>
                </a:lnTo>
                <a:lnTo>
                  <a:pt x="2285" y="2166"/>
                </a:lnTo>
                <a:lnTo>
                  <a:pt x="2284" y="2166"/>
                </a:lnTo>
                <a:lnTo>
                  <a:pt x="2284" y="2168"/>
                </a:lnTo>
                <a:lnTo>
                  <a:pt x="2283" y="2168"/>
                </a:lnTo>
                <a:lnTo>
                  <a:pt x="2282" y="2166"/>
                </a:lnTo>
                <a:lnTo>
                  <a:pt x="2281" y="2166"/>
                </a:lnTo>
                <a:lnTo>
                  <a:pt x="2281" y="2168"/>
                </a:lnTo>
                <a:lnTo>
                  <a:pt x="2280" y="2168"/>
                </a:lnTo>
                <a:lnTo>
                  <a:pt x="2280" y="2166"/>
                </a:lnTo>
                <a:lnTo>
                  <a:pt x="2281" y="2165"/>
                </a:lnTo>
                <a:lnTo>
                  <a:pt x="2280" y="2164"/>
                </a:lnTo>
                <a:lnTo>
                  <a:pt x="2280" y="2163"/>
                </a:lnTo>
                <a:lnTo>
                  <a:pt x="2281" y="2162"/>
                </a:lnTo>
                <a:lnTo>
                  <a:pt x="2281" y="2161"/>
                </a:lnTo>
                <a:lnTo>
                  <a:pt x="2281" y="2160"/>
                </a:lnTo>
                <a:lnTo>
                  <a:pt x="2280" y="2160"/>
                </a:lnTo>
                <a:lnTo>
                  <a:pt x="2280" y="2161"/>
                </a:lnTo>
                <a:lnTo>
                  <a:pt x="2278" y="2161"/>
                </a:lnTo>
                <a:lnTo>
                  <a:pt x="2278" y="2160"/>
                </a:lnTo>
                <a:lnTo>
                  <a:pt x="2278" y="2159"/>
                </a:lnTo>
                <a:lnTo>
                  <a:pt x="2277" y="2159"/>
                </a:lnTo>
                <a:lnTo>
                  <a:pt x="2276" y="2159"/>
                </a:lnTo>
                <a:lnTo>
                  <a:pt x="2276" y="2160"/>
                </a:lnTo>
                <a:lnTo>
                  <a:pt x="2276" y="2161"/>
                </a:lnTo>
                <a:lnTo>
                  <a:pt x="2276" y="2162"/>
                </a:lnTo>
                <a:lnTo>
                  <a:pt x="2276" y="2163"/>
                </a:lnTo>
                <a:lnTo>
                  <a:pt x="2275" y="2163"/>
                </a:lnTo>
                <a:lnTo>
                  <a:pt x="2274" y="2164"/>
                </a:lnTo>
                <a:lnTo>
                  <a:pt x="2273" y="2164"/>
                </a:lnTo>
                <a:lnTo>
                  <a:pt x="2272" y="2164"/>
                </a:lnTo>
                <a:lnTo>
                  <a:pt x="2271" y="2164"/>
                </a:lnTo>
                <a:lnTo>
                  <a:pt x="2269" y="2164"/>
                </a:lnTo>
                <a:lnTo>
                  <a:pt x="2269" y="2163"/>
                </a:lnTo>
                <a:lnTo>
                  <a:pt x="2268" y="2163"/>
                </a:lnTo>
                <a:lnTo>
                  <a:pt x="2268" y="2162"/>
                </a:lnTo>
                <a:lnTo>
                  <a:pt x="2268" y="2161"/>
                </a:lnTo>
                <a:lnTo>
                  <a:pt x="2268" y="2160"/>
                </a:lnTo>
                <a:lnTo>
                  <a:pt x="2267" y="2160"/>
                </a:lnTo>
                <a:lnTo>
                  <a:pt x="2267" y="2159"/>
                </a:lnTo>
                <a:lnTo>
                  <a:pt x="2266" y="2159"/>
                </a:lnTo>
                <a:lnTo>
                  <a:pt x="2266" y="2157"/>
                </a:lnTo>
                <a:lnTo>
                  <a:pt x="2266" y="2156"/>
                </a:lnTo>
                <a:lnTo>
                  <a:pt x="2265" y="2156"/>
                </a:lnTo>
                <a:lnTo>
                  <a:pt x="2265" y="2155"/>
                </a:lnTo>
                <a:lnTo>
                  <a:pt x="2265" y="2154"/>
                </a:lnTo>
                <a:lnTo>
                  <a:pt x="2266" y="2154"/>
                </a:lnTo>
                <a:lnTo>
                  <a:pt x="2266" y="2153"/>
                </a:lnTo>
                <a:lnTo>
                  <a:pt x="2266" y="2152"/>
                </a:lnTo>
                <a:lnTo>
                  <a:pt x="2266" y="2151"/>
                </a:lnTo>
                <a:lnTo>
                  <a:pt x="2266" y="2149"/>
                </a:lnTo>
                <a:lnTo>
                  <a:pt x="2267" y="2149"/>
                </a:lnTo>
                <a:lnTo>
                  <a:pt x="2268" y="2149"/>
                </a:lnTo>
                <a:lnTo>
                  <a:pt x="2268" y="2148"/>
                </a:lnTo>
                <a:lnTo>
                  <a:pt x="2269" y="2148"/>
                </a:lnTo>
                <a:lnTo>
                  <a:pt x="2269" y="2147"/>
                </a:lnTo>
                <a:lnTo>
                  <a:pt x="2271" y="2147"/>
                </a:lnTo>
                <a:lnTo>
                  <a:pt x="2271" y="2146"/>
                </a:lnTo>
                <a:lnTo>
                  <a:pt x="2271" y="2145"/>
                </a:lnTo>
                <a:lnTo>
                  <a:pt x="2272" y="2145"/>
                </a:lnTo>
                <a:lnTo>
                  <a:pt x="2272" y="2144"/>
                </a:lnTo>
                <a:lnTo>
                  <a:pt x="2272" y="2143"/>
                </a:lnTo>
                <a:lnTo>
                  <a:pt x="2272" y="2141"/>
                </a:lnTo>
                <a:lnTo>
                  <a:pt x="2272" y="2140"/>
                </a:lnTo>
                <a:lnTo>
                  <a:pt x="2272" y="2139"/>
                </a:lnTo>
                <a:lnTo>
                  <a:pt x="2271" y="2139"/>
                </a:lnTo>
                <a:lnTo>
                  <a:pt x="2271" y="2138"/>
                </a:lnTo>
                <a:lnTo>
                  <a:pt x="2269" y="2138"/>
                </a:lnTo>
                <a:lnTo>
                  <a:pt x="2269" y="2137"/>
                </a:lnTo>
                <a:lnTo>
                  <a:pt x="2268" y="2137"/>
                </a:lnTo>
                <a:lnTo>
                  <a:pt x="2268" y="2136"/>
                </a:lnTo>
                <a:lnTo>
                  <a:pt x="2268" y="2135"/>
                </a:lnTo>
                <a:lnTo>
                  <a:pt x="2268" y="2134"/>
                </a:lnTo>
                <a:lnTo>
                  <a:pt x="2267" y="2134"/>
                </a:lnTo>
                <a:lnTo>
                  <a:pt x="2266" y="2132"/>
                </a:lnTo>
                <a:lnTo>
                  <a:pt x="2266" y="2131"/>
                </a:lnTo>
                <a:lnTo>
                  <a:pt x="2265" y="2131"/>
                </a:lnTo>
                <a:lnTo>
                  <a:pt x="2265" y="2130"/>
                </a:lnTo>
                <a:lnTo>
                  <a:pt x="2264" y="2129"/>
                </a:lnTo>
                <a:lnTo>
                  <a:pt x="2264" y="2128"/>
                </a:lnTo>
                <a:lnTo>
                  <a:pt x="2264" y="2127"/>
                </a:lnTo>
                <a:lnTo>
                  <a:pt x="2265" y="2127"/>
                </a:lnTo>
                <a:lnTo>
                  <a:pt x="2265" y="2126"/>
                </a:lnTo>
                <a:lnTo>
                  <a:pt x="2265" y="2124"/>
                </a:lnTo>
                <a:lnTo>
                  <a:pt x="2265" y="2123"/>
                </a:lnTo>
                <a:lnTo>
                  <a:pt x="2266" y="2123"/>
                </a:lnTo>
                <a:lnTo>
                  <a:pt x="2267" y="2122"/>
                </a:lnTo>
                <a:lnTo>
                  <a:pt x="2267" y="2121"/>
                </a:lnTo>
                <a:lnTo>
                  <a:pt x="2267" y="2120"/>
                </a:lnTo>
                <a:lnTo>
                  <a:pt x="2268" y="2120"/>
                </a:lnTo>
                <a:lnTo>
                  <a:pt x="2268" y="2119"/>
                </a:lnTo>
                <a:lnTo>
                  <a:pt x="2268" y="2118"/>
                </a:lnTo>
                <a:lnTo>
                  <a:pt x="2268" y="2117"/>
                </a:lnTo>
                <a:lnTo>
                  <a:pt x="2269" y="2115"/>
                </a:lnTo>
                <a:lnTo>
                  <a:pt x="2269" y="2114"/>
                </a:lnTo>
                <a:lnTo>
                  <a:pt x="2271" y="2113"/>
                </a:lnTo>
                <a:lnTo>
                  <a:pt x="2271" y="2112"/>
                </a:lnTo>
                <a:lnTo>
                  <a:pt x="2272" y="2112"/>
                </a:lnTo>
                <a:lnTo>
                  <a:pt x="2272" y="2113"/>
                </a:lnTo>
                <a:lnTo>
                  <a:pt x="2273" y="2113"/>
                </a:lnTo>
                <a:lnTo>
                  <a:pt x="2274" y="2113"/>
                </a:lnTo>
                <a:lnTo>
                  <a:pt x="2275" y="2112"/>
                </a:lnTo>
                <a:lnTo>
                  <a:pt x="2275" y="2111"/>
                </a:lnTo>
                <a:lnTo>
                  <a:pt x="2276" y="2111"/>
                </a:lnTo>
                <a:lnTo>
                  <a:pt x="2276" y="2112"/>
                </a:lnTo>
                <a:lnTo>
                  <a:pt x="2277" y="2113"/>
                </a:lnTo>
                <a:lnTo>
                  <a:pt x="2277" y="2114"/>
                </a:lnTo>
                <a:lnTo>
                  <a:pt x="2278" y="2114"/>
                </a:lnTo>
                <a:lnTo>
                  <a:pt x="2278" y="2115"/>
                </a:lnTo>
                <a:lnTo>
                  <a:pt x="2278" y="2117"/>
                </a:lnTo>
                <a:lnTo>
                  <a:pt x="2280" y="2117"/>
                </a:lnTo>
                <a:lnTo>
                  <a:pt x="2281" y="2115"/>
                </a:lnTo>
                <a:lnTo>
                  <a:pt x="2281" y="2114"/>
                </a:lnTo>
                <a:lnTo>
                  <a:pt x="2280" y="2113"/>
                </a:lnTo>
                <a:lnTo>
                  <a:pt x="2278" y="2113"/>
                </a:lnTo>
                <a:lnTo>
                  <a:pt x="2278" y="2112"/>
                </a:lnTo>
                <a:lnTo>
                  <a:pt x="2280" y="2112"/>
                </a:lnTo>
                <a:lnTo>
                  <a:pt x="2280" y="2111"/>
                </a:lnTo>
                <a:lnTo>
                  <a:pt x="2281" y="2112"/>
                </a:lnTo>
                <a:lnTo>
                  <a:pt x="2282" y="2112"/>
                </a:lnTo>
                <a:lnTo>
                  <a:pt x="2282" y="2111"/>
                </a:lnTo>
                <a:lnTo>
                  <a:pt x="2283" y="2110"/>
                </a:lnTo>
                <a:lnTo>
                  <a:pt x="2283" y="2106"/>
                </a:lnTo>
                <a:lnTo>
                  <a:pt x="2284" y="2105"/>
                </a:lnTo>
                <a:lnTo>
                  <a:pt x="2284" y="2104"/>
                </a:lnTo>
                <a:lnTo>
                  <a:pt x="2283" y="2104"/>
                </a:lnTo>
                <a:lnTo>
                  <a:pt x="2283" y="2103"/>
                </a:lnTo>
                <a:lnTo>
                  <a:pt x="2282" y="2103"/>
                </a:lnTo>
                <a:lnTo>
                  <a:pt x="2281" y="2103"/>
                </a:lnTo>
                <a:lnTo>
                  <a:pt x="2280" y="2103"/>
                </a:lnTo>
                <a:lnTo>
                  <a:pt x="2280" y="2104"/>
                </a:lnTo>
                <a:lnTo>
                  <a:pt x="2278" y="2104"/>
                </a:lnTo>
                <a:lnTo>
                  <a:pt x="2277" y="2104"/>
                </a:lnTo>
                <a:lnTo>
                  <a:pt x="2277" y="2103"/>
                </a:lnTo>
                <a:lnTo>
                  <a:pt x="2276" y="2103"/>
                </a:lnTo>
                <a:lnTo>
                  <a:pt x="2276" y="2102"/>
                </a:lnTo>
                <a:lnTo>
                  <a:pt x="2275" y="2102"/>
                </a:lnTo>
                <a:lnTo>
                  <a:pt x="2274" y="2102"/>
                </a:lnTo>
                <a:lnTo>
                  <a:pt x="2274" y="2103"/>
                </a:lnTo>
                <a:lnTo>
                  <a:pt x="2273" y="2103"/>
                </a:lnTo>
                <a:lnTo>
                  <a:pt x="2273" y="2102"/>
                </a:lnTo>
                <a:lnTo>
                  <a:pt x="2272" y="2103"/>
                </a:lnTo>
                <a:lnTo>
                  <a:pt x="2273" y="2103"/>
                </a:lnTo>
                <a:lnTo>
                  <a:pt x="2273" y="2104"/>
                </a:lnTo>
                <a:lnTo>
                  <a:pt x="2274" y="2104"/>
                </a:lnTo>
                <a:lnTo>
                  <a:pt x="2274" y="2105"/>
                </a:lnTo>
                <a:lnTo>
                  <a:pt x="2275" y="2106"/>
                </a:lnTo>
                <a:lnTo>
                  <a:pt x="2275" y="2107"/>
                </a:lnTo>
                <a:lnTo>
                  <a:pt x="2274" y="2107"/>
                </a:lnTo>
                <a:lnTo>
                  <a:pt x="2273" y="2107"/>
                </a:lnTo>
                <a:lnTo>
                  <a:pt x="2272" y="2109"/>
                </a:lnTo>
                <a:lnTo>
                  <a:pt x="2271" y="2109"/>
                </a:lnTo>
                <a:lnTo>
                  <a:pt x="2269" y="2109"/>
                </a:lnTo>
                <a:lnTo>
                  <a:pt x="2269" y="2107"/>
                </a:lnTo>
                <a:lnTo>
                  <a:pt x="2269" y="2106"/>
                </a:lnTo>
                <a:lnTo>
                  <a:pt x="2268" y="2106"/>
                </a:lnTo>
                <a:lnTo>
                  <a:pt x="2267" y="2107"/>
                </a:lnTo>
                <a:lnTo>
                  <a:pt x="2266" y="2107"/>
                </a:lnTo>
                <a:lnTo>
                  <a:pt x="2266" y="2106"/>
                </a:lnTo>
                <a:lnTo>
                  <a:pt x="2266" y="2105"/>
                </a:lnTo>
                <a:lnTo>
                  <a:pt x="2266" y="2104"/>
                </a:lnTo>
                <a:lnTo>
                  <a:pt x="2266" y="2103"/>
                </a:lnTo>
                <a:lnTo>
                  <a:pt x="2265" y="2102"/>
                </a:lnTo>
                <a:lnTo>
                  <a:pt x="2264" y="2102"/>
                </a:lnTo>
                <a:lnTo>
                  <a:pt x="2263" y="2102"/>
                </a:lnTo>
                <a:lnTo>
                  <a:pt x="2263" y="2101"/>
                </a:lnTo>
                <a:lnTo>
                  <a:pt x="2264" y="2101"/>
                </a:lnTo>
                <a:lnTo>
                  <a:pt x="2264" y="2099"/>
                </a:lnTo>
                <a:lnTo>
                  <a:pt x="2265" y="2099"/>
                </a:lnTo>
                <a:lnTo>
                  <a:pt x="2266" y="2099"/>
                </a:lnTo>
                <a:lnTo>
                  <a:pt x="2266" y="2098"/>
                </a:lnTo>
                <a:lnTo>
                  <a:pt x="2265" y="2097"/>
                </a:lnTo>
                <a:lnTo>
                  <a:pt x="2264" y="2098"/>
                </a:lnTo>
                <a:lnTo>
                  <a:pt x="2263" y="2098"/>
                </a:lnTo>
                <a:lnTo>
                  <a:pt x="2263" y="2097"/>
                </a:lnTo>
                <a:lnTo>
                  <a:pt x="2261" y="2097"/>
                </a:lnTo>
                <a:lnTo>
                  <a:pt x="2263" y="2097"/>
                </a:lnTo>
                <a:lnTo>
                  <a:pt x="2263" y="2096"/>
                </a:lnTo>
                <a:lnTo>
                  <a:pt x="2263" y="2095"/>
                </a:lnTo>
                <a:lnTo>
                  <a:pt x="2264" y="2094"/>
                </a:lnTo>
                <a:lnTo>
                  <a:pt x="2263" y="2094"/>
                </a:lnTo>
                <a:lnTo>
                  <a:pt x="2263" y="2093"/>
                </a:lnTo>
                <a:lnTo>
                  <a:pt x="2261" y="2093"/>
                </a:lnTo>
                <a:lnTo>
                  <a:pt x="2260" y="2092"/>
                </a:lnTo>
                <a:lnTo>
                  <a:pt x="2260" y="2093"/>
                </a:lnTo>
                <a:lnTo>
                  <a:pt x="2260" y="2094"/>
                </a:lnTo>
                <a:lnTo>
                  <a:pt x="2260" y="2096"/>
                </a:lnTo>
                <a:lnTo>
                  <a:pt x="2259" y="2097"/>
                </a:lnTo>
                <a:lnTo>
                  <a:pt x="2259" y="2098"/>
                </a:lnTo>
                <a:lnTo>
                  <a:pt x="2258" y="2098"/>
                </a:lnTo>
                <a:lnTo>
                  <a:pt x="2257" y="2098"/>
                </a:lnTo>
                <a:lnTo>
                  <a:pt x="2256" y="2098"/>
                </a:lnTo>
                <a:lnTo>
                  <a:pt x="2255" y="2098"/>
                </a:lnTo>
                <a:lnTo>
                  <a:pt x="2255" y="2099"/>
                </a:lnTo>
                <a:lnTo>
                  <a:pt x="2256" y="2101"/>
                </a:lnTo>
                <a:lnTo>
                  <a:pt x="2256" y="2102"/>
                </a:lnTo>
                <a:lnTo>
                  <a:pt x="2255" y="2102"/>
                </a:lnTo>
                <a:lnTo>
                  <a:pt x="2254" y="2102"/>
                </a:lnTo>
                <a:lnTo>
                  <a:pt x="2254" y="2103"/>
                </a:lnTo>
                <a:lnTo>
                  <a:pt x="2255" y="2103"/>
                </a:lnTo>
                <a:lnTo>
                  <a:pt x="2255" y="2104"/>
                </a:lnTo>
                <a:lnTo>
                  <a:pt x="2254" y="2104"/>
                </a:lnTo>
                <a:lnTo>
                  <a:pt x="2254" y="2103"/>
                </a:lnTo>
                <a:lnTo>
                  <a:pt x="2252" y="2103"/>
                </a:lnTo>
                <a:lnTo>
                  <a:pt x="2252" y="2104"/>
                </a:lnTo>
                <a:lnTo>
                  <a:pt x="2252" y="2105"/>
                </a:lnTo>
                <a:lnTo>
                  <a:pt x="2252" y="2106"/>
                </a:lnTo>
                <a:lnTo>
                  <a:pt x="2251" y="2106"/>
                </a:lnTo>
                <a:lnTo>
                  <a:pt x="2251" y="2107"/>
                </a:lnTo>
                <a:lnTo>
                  <a:pt x="2251" y="2109"/>
                </a:lnTo>
                <a:lnTo>
                  <a:pt x="2250" y="2109"/>
                </a:lnTo>
                <a:lnTo>
                  <a:pt x="2250" y="2107"/>
                </a:lnTo>
                <a:lnTo>
                  <a:pt x="2250" y="2106"/>
                </a:lnTo>
                <a:lnTo>
                  <a:pt x="2249" y="2106"/>
                </a:lnTo>
                <a:lnTo>
                  <a:pt x="2249" y="2105"/>
                </a:lnTo>
                <a:lnTo>
                  <a:pt x="2248" y="2105"/>
                </a:lnTo>
                <a:lnTo>
                  <a:pt x="2247" y="2105"/>
                </a:lnTo>
                <a:lnTo>
                  <a:pt x="2246" y="2105"/>
                </a:lnTo>
                <a:lnTo>
                  <a:pt x="2246" y="2106"/>
                </a:lnTo>
                <a:lnTo>
                  <a:pt x="2246" y="2107"/>
                </a:lnTo>
                <a:lnTo>
                  <a:pt x="2246" y="2106"/>
                </a:lnTo>
                <a:lnTo>
                  <a:pt x="2246" y="2107"/>
                </a:lnTo>
                <a:lnTo>
                  <a:pt x="2247" y="2107"/>
                </a:lnTo>
                <a:lnTo>
                  <a:pt x="2247" y="2109"/>
                </a:lnTo>
                <a:lnTo>
                  <a:pt x="2247" y="2110"/>
                </a:lnTo>
                <a:lnTo>
                  <a:pt x="2247" y="2111"/>
                </a:lnTo>
                <a:lnTo>
                  <a:pt x="2246" y="2111"/>
                </a:lnTo>
                <a:lnTo>
                  <a:pt x="2244" y="2111"/>
                </a:lnTo>
                <a:lnTo>
                  <a:pt x="2244" y="2110"/>
                </a:lnTo>
                <a:lnTo>
                  <a:pt x="2243" y="2110"/>
                </a:lnTo>
                <a:lnTo>
                  <a:pt x="2242" y="2110"/>
                </a:lnTo>
                <a:lnTo>
                  <a:pt x="2241" y="2110"/>
                </a:lnTo>
                <a:lnTo>
                  <a:pt x="2241" y="2111"/>
                </a:lnTo>
                <a:lnTo>
                  <a:pt x="2240" y="2111"/>
                </a:lnTo>
                <a:lnTo>
                  <a:pt x="2240" y="2110"/>
                </a:lnTo>
                <a:lnTo>
                  <a:pt x="2241" y="2110"/>
                </a:lnTo>
                <a:lnTo>
                  <a:pt x="2241" y="2109"/>
                </a:lnTo>
                <a:lnTo>
                  <a:pt x="2242" y="2109"/>
                </a:lnTo>
                <a:lnTo>
                  <a:pt x="2243" y="2107"/>
                </a:lnTo>
                <a:lnTo>
                  <a:pt x="2243" y="2106"/>
                </a:lnTo>
                <a:lnTo>
                  <a:pt x="2242" y="2105"/>
                </a:lnTo>
                <a:lnTo>
                  <a:pt x="2241" y="2105"/>
                </a:lnTo>
                <a:lnTo>
                  <a:pt x="2240" y="2105"/>
                </a:lnTo>
                <a:lnTo>
                  <a:pt x="2240" y="2104"/>
                </a:lnTo>
                <a:lnTo>
                  <a:pt x="2239" y="2104"/>
                </a:lnTo>
                <a:lnTo>
                  <a:pt x="2239" y="2103"/>
                </a:lnTo>
                <a:lnTo>
                  <a:pt x="2238" y="2103"/>
                </a:lnTo>
                <a:lnTo>
                  <a:pt x="2237" y="2104"/>
                </a:lnTo>
                <a:lnTo>
                  <a:pt x="2238" y="2105"/>
                </a:lnTo>
                <a:lnTo>
                  <a:pt x="2237" y="2106"/>
                </a:lnTo>
                <a:lnTo>
                  <a:pt x="2235" y="2106"/>
                </a:lnTo>
                <a:lnTo>
                  <a:pt x="2234" y="2106"/>
                </a:lnTo>
                <a:lnTo>
                  <a:pt x="2234" y="2107"/>
                </a:lnTo>
                <a:lnTo>
                  <a:pt x="2233" y="2107"/>
                </a:lnTo>
                <a:lnTo>
                  <a:pt x="2233" y="2109"/>
                </a:lnTo>
                <a:lnTo>
                  <a:pt x="2232" y="2109"/>
                </a:lnTo>
                <a:lnTo>
                  <a:pt x="2231" y="2109"/>
                </a:lnTo>
                <a:lnTo>
                  <a:pt x="2231" y="2107"/>
                </a:lnTo>
                <a:lnTo>
                  <a:pt x="2231" y="2106"/>
                </a:lnTo>
                <a:lnTo>
                  <a:pt x="2230" y="2106"/>
                </a:lnTo>
                <a:lnTo>
                  <a:pt x="2230" y="2105"/>
                </a:lnTo>
                <a:lnTo>
                  <a:pt x="2229" y="2105"/>
                </a:lnTo>
                <a:lnTo>
                  <a:pt x="2229" y="2106"/>
                </a:lnTo>
                <a:lnTo>
                  <a:pt x="2228" y="2106"/>
                </a:lnTo>
                <a:lnTo>
                  <a:pt x="2228" y="2107"/>
                </a:lnTo>
                <a:lnTo>
                  <a:pt x="2226" y="2107"/>
                </a:lnTo>
                <a:lnTo>
                  <a:pt x="2225" y="2107"/>
                </a:lnTo>
                <a:lnTo>
                  <a:pt x="2225" y="2106"/>
                </a:lnTo>
                <a:lnTo>
                  <a:pt x="2224" y="2106"/>
                </a:lnTo>
                <a:lnTo>
                  <a:pt x="2223" y="2107"/>
                </a:lnTo>
                <a:lnTo>
                  <a:pt x="2223" y="2109"/>
                </a:lnTo>
                <a:lnTo>
                  <a:pt x="2225" y="2109"/>
                </a:lnTo>
                <a:lnTo>
                  <a:pt x="2225" y="2110"/>
                </a:lnTo>
                <a:lnTo>
                  <a:pt x="2225" y="2111"/>
                </a:lnTo>
                <a:lnTo>
                  <a:pt x="2224" y="2111"/>
                </a:lnTo>
                <a:lnTo>
                  <a:pt x="2224" y="2112"/>
                </a:lnTo>
                <a:lnTo>
                  <a:pt x="2223" y="2112"/>
                </a:lnTo>
                <a:lnTo>
                  <a:pt x="2223" y="2113"/>
                </a:lnTo>
                <a:lnTo>
                  <a:pt x="2224" y="2113"/>
                </a:lnTo>
                <a:lnTo>
                  <a:pt x="2225" y="2112"/>
                </a:lnTo>
                <a:lnTo>
                  <a:pt x="2225" y="2115"/>
                </a:lnTo>
                <a:lnTo>
                  <a:pt x="2224" y="2117"/>
                </a:lnTo>
                <a:lnTo>
                  <a:pt x="2224" y="2118"/>
                </a:lnTo>
                <a:lnTo>
                  <a:pt x="2223" y="2115"/>
                </a:lnTo>
                <a:lnTo>
                  <a:pt x="2222" y="2115"/>
                </a:lnTo>
                <a:lnTo>
                  <a:pt x="2221" y="2115"/>
                </a:lnTo>
                <a:lnTo>
                  <a:pt x="2221" y="2117"/>
                </a:lnTo>
                <a:lnTo>
                  <a:pt x="2222" y="2118"/>
                </a:lnTo>
                <a:lnTo>
                  <a:pt x="2222" y="2119"/>
                </a:lnTo>
                <a:lnTo>
                  <a:pt x="2221" y="2119"/>
                </a:lnTo>
                <a:lnTo>
                  <a:pt x="2221" y="2118"/>
                </a:lnTo>
                <a:lnTo>
                  <a:pt x="2220" y="2118"/>
                </a:lnTo>
                <a:lnTo>
                  <a:pt x="2220" y="2117"/>
                </a:lnTo>
                <a:lnTo>
                  <a:pt x="2218" y="2118"/>
                </a:lnTo>
                <a:lnTo>
                  <a:pt x="2217" y="2119"/>
                </a:lnTo>
                <a:lnTo>
                  <a:pt x="2217" y="2120"/>
                </a:lnTo>
                <a:lnTo>
                  <a:pt x="2216" y="2120"/>
                </a:lnTo>
                <a:lnTo>
                  <a:pt x="2216" y="2119"/>
                </a:lnTo>
                <a:lnTo>
                  <a:pt x="2216" y="2118"/>
                </a:lnTo>
                <a:lnTo>
                  <a:pt x="2215" y="2118"/>
                </a:lnTo>
                <a:lnTo>
                  <a:pt x="2214" y="2117"/>
                </a:lnTo>
                <a:lnTo>
                  <a:pt x="2214" y="2115"/>
                </a:lnTo>
                <a:lnTo>
                  <a:pt x="2215" y="2114"/>
                </a:lnTo>
                <a:lnTo>
                  <a:pt x="2216" y="2114"/>
                </a:lnTo>
                <a:lnTo>
                  <a:pt x="2216" y="2113"/>
                </a:lnTo>
                <a:lnTo>
                  <a:pt x="2217" y="2113"/>
                </a:lnTo>
                <a:lnTo>
                  <a:pt x="2218" y="2113"/>
                </a:lnTo>
                <a:lnTo>
                  <a:pt x="2218" y="2114"/>
                </a:lnTo>
                <a:lnTo>
                  <a:pt x="2220" y="2114"/>
                </a:lnTo>
                <a:lnTo>
                  <a:pt x="2220" y="2113"/>
                </a:lnTo>
                <a:lnTo>
                  <a:pt x="2218" y="2112"/>
                </a:lnTo>
                <a:lnTo>
                  <a:pt x="2217" y="2112"/>
                </a:lnTo>
                <a:lnTo>
                  <a:pt x="2216" y="2112"/>
                </a:lnTo>
                <a:lnTo>
                  <a:pt x="2216" y="2111"/>
                </a:lnTo>
                <a:lnTo>
                  <a:pt x="2215" y="2110"/>
                </a:lnTo>
                <a:lnTo>
                  <a:pt x="2215" y="2109"/>
                </a:lnTo>
                <a:lnTo>
                  <a:pt x="2214" y="2107"/>
                </a:lnTo>
                <a:lnTo>
                  <a:pt x="2213" y="2106"/>
                </a:lnTo>
                <a:lnTo>
                  <a:pt x="2212" y="2105"/>
                </a:lnTo>
                <a:lnTo>
                  <a:pt x="2211" y="2105"/>
                </a:lnTo>
                <a:lnTo>
                  <a:pt x="2209" y="2105"/>
                </a:lnTo>
                <a:lnTo>
                  <a:pt x="2208" y="2105"/>
                </a:lnTo>
                <a:lnTo>
                  <a:pt x="2208" y="2106"/>
                </a:lnTo>
                <a:lnTo>
                  <a:pt x="2207" y="2107"/>
                </a:lnTo>
                <a:lnTo>
                  <a:pt x="2207" y="2109"/>
                </a:lnTo>
                <a:lnTo>
                  <a:pt x="2206" y="2109"/>
                </a:lnTo>
                <a:lnTo>
                  <a:pt x="2205" y="2110"/>
                </a:lnTo>
                <a:lnTo>
                  <a:pt x="2204" y="2110"/>
                </a:lnTo>
                <a:lnTo>
                  <a:pt x="2203" y="2111"/>
                </a:lnTo>
                <a:lnTo>
                  <a:pt x="2202" y="2113"/>
                </a:lnTo>
                <a:lnTo>
                  <a:pt x="2200" y="2113"/>
                </a:lnTo>
                <a:lnTo>
                  <a:pt x="2199" y="2113"/>
                </a:lnTo>
                <a:lnTo>
                  <a:pt x="2199" y="2112"/>
                </a:lnTo>
                <a:lnTo>
                  <a:pt x="2198" y="2111"/>
                </a:lnTo>
                <a:lnTo>
                  <a:pt x="2198" y="2110"/>
                </a:lnTo>
                <a:lnTo>
                  <a:pt x="2198" y="2109"/>
                </a:lnTo>
                <a:lnTo>
                  <a:pt x="2197" y="2109"/>
                </a:lnTo>
                <a:lnTo>
                  <a:pt x="2196" y="2107"/>
                </a:lnTo>
                <a:lnTo>
                  <a:pt x="2195" y="2106"/>
                </a:lnTo>
                <a:lnTo>
                  <a:pt x="2194" y="2106"/>
                </a:lnTo>
                <a:lnTo>
                  <a:pt x="2194" y="2105"/>
                </a:lnTo>
                <a:lnTo>
                  <a:pt x="2192" y="2105"/>
                </a:lnTo>
                <a:lnTo>
                  <a:pt x="2191" y="2105"/>
                </a:lnTo>
                <a:lnTo>
                  <a:pt x="2190" y="2105"/>
                </a:lnTo>
                <a:lnTo>
                  <a:pt x="2187" y="2104"/>
                </a:lnTo>
                <a:lnTo>
                  <a:pt x="2186" y="2104"/>
                </a:lnTo>
                <a:lnTo>
                  <a:pt x="2183" y="2103"/>
                </a:lnTo>
                <a:lnTo>
                  <a:pt x="2182" y="2103"/>
                </a:lnTo>
                <a:lnTo>
                  <a:pt x="2181" y="2103"/>
                </a:lnTo>
                <a:lnTo>
                  <a:pt x="2179" y="2103"/>
                </a:lnTo>
                <a:lnTo>
                  <a:pt x="2178" y="2103"/>
                </a:lnTo>
                <a:lnTo>
                  <a:pt x="2177" y="2103"/>
                </a:lnTo>
                <a:lnTo>
                  <a:pt x="2177" y="2104"/>
                </a:lnTo>
                <a:lnTo>
                  <a:pt x="2177" y="2105"/>
                </a:lnTo>
                <a:lnTo>
                  <a:pt x="2175" y="2105"/>
                </a:lnTo>
                <a:lnTo>
                  <a:pt x="2175" y="2106"/>
                </a:lnTo>
                <a:lnTo>
                  <a:pt x="2173" y="2107"/>
                </a:lnTo>
                <a:lnTo>
                  <a:pt x="2172" y="2109"/>
                </a:lnTo>
                <a:lnTo>
                  <a:pt x="2172" y="2110"/>
                </a:lnTo>
                <a:lnTo>
                  <a:pt x="2171" y="2110"/>
                </a:lnTo>
                <a:lnTo>
                  <a:pt x="2171" y="2111"/>
                </a:lnTo>
                <a:lnTo>
                  <a:pt x="2168" y="2111"/>
                </a:lnTo>
                <a:lnTo>
                  <a:pt x="2166" y="2112"/>
                </a:lnTo>
                <a:lnTo>
                  <a:pt x="2165" y="2112"/>
                </a:lnTo>
                <a:lnTo>
                  <a:pt x="2164" y="2112"/>
                </a:lnTo>
                <a:lnTo>
                  <a:pt x="2163" y="2113"/>
                </a:lnTo>
                <a:lnTo>
                  <a:pt x="2162" y="2112"/>
                </a:lnTo>
                <a:lnTo>
                  <a:pt x="2162" y="2111"/>
                </a:lnTo>
                <a:lnTo>
                  <a:pt x="2160" y="2109"/>
                </a:lnTo>
                <a:lnTo>
                  <a:pt x="2160" y="2107"/>
                </a:lnTo>
                <a:lnTo>
                  <a:pt x="2159" y="2106"/>
                </a:lnTo>
                <a:lnTo>
                  <a:pt x="2157" y="2106"/>
                </a:lnTo>
                <a:lnTo>
                  <a:pt x="2157" y="2105"/>
                </a:lnTo>
                <a:lnTo>
                  <a:pt x="2156" y="2105"/>
                </a:lnTo>
                <a:lnTo>
                  <a:pt x="2156" y="2104"/>
                </a:lnTo>
                <a:lnTo>
                  <a:pt x="2155" y="2104"/>
                </a:lnTo>
                <a:lnTo>
                  <a:pt x="2155" y="2103"/>
                </a:lnTo>
                <a:lnTo>
                  <a:pt x="2155" y="2102"/>
                </a:lnTo>
                <a:lnTo>
                  <a:pt x="2154" y="2102"/>
                </a:lnTo>
                <a:lnTo>
                  <a:pt x="2153" y="2101"/>
                </a:lnTo>
                <a:lnTo>
                  <a:pt x="2152" y="2099"/>
                </a:lnTo>
                <a:lnTo>
                  <a:pt x="2152" y="2098"/>
                </a:lnTo>
                <a:lnTo>
                  <a:pt x="2151" y="2098"/>
                </a:lnTo>
                <a:lnTo>
                  <a:pt x="2149" y="2098"/>
                </a:lnTo>
                <a:lnTo>
                  <a:pt x="2148" y="2098"/>
                </a:lnTo>
                <a:lnTo>
                  <a:pt x="2147" y="2099"/>
                </a:lnTo>
                <a:lnTo>
                  <a:pt x="2146" y="2099"/>
                </a:lnTo>
                <a:lnTo>
                  <a:pt x="2145" y="2101"/>
                </a:lnTo>
                <a:lnTo>
                  <a:pt x="2144" y="2101"/>
                </a:lnTo>
                <a:lnTo>
                  <a:pt x="2143" y="2102"/>
                </a:lnTo>
                <a:lnTo>
                  <a:pt x="2142" y="2103"/>
                </a:lnTo>
                <a:lnTo>
                  <a:pt x="2140" y="2103"/>
                </a:lnTo>
                <a:lnTo>
                  <a:pt x="2139" y="2104"/>
                </a:lnTo>
                <a:lnTo>
                  <a:pt x="2139" y="2105"/>
                </a:lnTo>
                <a:lnTo>
                  <a:pt x="2139" y="2107"/>
                </a:lnTo>
                <a:lnTo>
                  <a:pt x="2138" y="2107"/>
                </a:lnTo>
                <a:lnTo>
                  <a:pt x="2138" y="2109"/>
                </a:lnTo>
                <a:lnTo>
                  <a:pt x="2138" y="2110"/>
                </a:lnTo>
                <a:lnTo>
                  <a:pt x="2138" y="2111"/>
                </a:lnTo>
                <a:lnTo>
                  <a:pt x="2138" y="2112"/>
                </a:lnTo>
                <a:lnTo>
                  <a:pt x="2138" y="2115"/>
                </a:lnTo>
                <a:lnTo>
                  <a:pt x="2138" y="2117"/>
                </a:lnTo>
                <a:lnTo>
                  <a:pt x="2138" y="2118"/>
                </a:lnTo>
                <a:lnTo>
                  <a:pt x="2137" y="2119"/>
                </a:lnTo>
                <a:lnTo>
                  <a:pt x="2136" y="2119"/>
                </a:lnTo>
                <a:lnTo>
                  <a:pt x="2136" y="2120"/>
                </a:lnTo>
                <a:lnTo>
                  <a:pt x="2135" y="2120"/>
                </a:lnTo>
                <a:lnTo>
                  <a:pt x="2134" y="2120"/>
                </a:lnTo>
                <a:lnTo>
                  <a:pt x="2133" y="2121"/>
                </a:lnTo>
                <a:lnTo>
                  <a:pt x="2131" y="2121"/>
                </a:lnTo>
                <a:lnTo>
                  <a:pt x="2130" y="2121"/>
                </a:lnTo>
                <a:lnTo>
                  <a:pt x="2129" y="2121"/>
                </a:lnTo>
                <a:lnTo>
                  <a:pt x="2128" y="2121"/>
                </a:lnTo>
                <a:lnTo>
                  <a:pt x="2128" y="2122"/>
                </a:lnTo>
                <a:lnTo>
                  <a:pt x="2127" y="2122"/>
                </a:lnTo>
                <a:lnTo>
                  <a:pt x="2127" y="2123"/>
                </a:lnTo>
                <a:lnTo>
                  <a:pt x="2126" y="2123"/>
                </a:lnTo>
                <a:lnTo>
                  <a:pt x="2125" y="2124"/>
                </a:lnTo>
                <a:lnTo>
                  <a:pt x="2123" y="2124"/>
                </a:lnTo>
                <a:lnTo>
                  <a:pt x="2123" y="2126"/>
                </a:lnTo>
                <a:lnTo>
                  <a:pt x="2122" y="2127"/>
                </a:lnTo>
                <a:lnTo>
                  <a:pt x="2122" y="2126"/>
                </a:lnTo>
                <a:lnTo>
                  <a:pt x="2121" y="2126"/>
                </a:lnTo>
                <a:lnTo>
                  <a:pt x="2121" y="2124"/>
                </a:lnTo>
                <a:lnTo>
                  <a:pt x="2121" y="2123"/>
                </a:lnTo>
                <a:lnTo>
                  <a:pt x="2121" y="2122"/>
                </a:lnTo>
                <a:lnTo>
                  <a:pt x="2121" y="2121"/>
                </a:lnTo>
                <a:lnTo>
                  <a:pt x="2122" y="2121"/>
                </a:lnTo>
                <a:lnTo>
                  <a:pt x="2122" y="2120"/>
                </a:lnTo>
                <a:lnTo>
                  <a:pt x="2121" y="2119"/>
                </a:lnTo>
                <a:lnTo>
                  <a:pt x="2120" y="2118"/>
                </a:lnTo>
                <a:lnTo>
                  <a:pt x="2119" y="2118"/>
                </a:lnTo>
                <a:lnTo>
                  <a:pt x="2119" y="2119"/>
                </a:lnTo>
                <a:lnTo>
                  <a:pt x="2118" y="2119"/>
                </a:lnTo>
                <a:lnTo>
                  <a:pt x="2117" y="2119"/>
                </a:lnTo>
                <a:lnTo>
                  <a:pt x="2116" y="2119"/>
                </a:lnTo>
                <a:lnTo>
                  <a:pt x="2114" y="2120"/>
                </a:lnTo>
                <a:lnTo>
                  <a:pt x="2114" y="2119"/>
                </a:lnTo>
                <a:lnTo>
                  <a:pt x="2113" y="2119"/>
                </a:lnTo>
                <a:lnTo>
                  <a:pt x="2112" y="2118"/>
                </a:lnTo>
                <a:lnTo>
                  <a:pt x="2111" y="2118"/>
                </a:lnTo>
                <a:lnTo>
                  <a:pt x="2111" y="2119"/>
                </a:lnTo>
                <a:lnTo>
                  <a:pt x="2109" y="2119"/>
                </a:lnTo>
                <a:lnTo>
                  <a:pt x="2109" y="2120"/>
                </a:lnTo>
                <a:lnTo>
                  <a:pt x="2108" y="2121"/>
                </a:lnTo>
                <a:lnTo>
                  <a:pt x="2106" y="2121"/>
                </a:lnTo>
                <a:lnTo>
                  <a:pt x="2105" y="2123"/>
                </a:lnTo>
                <a:lnTo>
                  <a:pt x="2104" y="2124"/>
                </a:lnTo>
                <a:lnTo>
                  <a:pt x="2103" y="2124"/>
                </a:lnTo>
                <a:lnTo>
                  <a:pt x="2103" y="2123"/>
                </a:lnTo>
                <a:lnTo>
                  <a:pt x="2102" y="2122"/>
                </a:lnTo>
                <a:lnTo>
                  <a:pt x="2102" y="2121"/>
                </a:lnTo>
                <a:lnTo>
                  <a:pt x="2101" y="2121"/>
                </a:lnTo>
                <a:lnTo>
                  <a:pt x="2101" y="2120"/>
                </a:lnTo>
                <a:lnTo>
                  <a:pt x="2100" y="2119"/>
                </a:lnTo>
                <a:lnTo>
                  <a:pt x="2100" y="2118"/>
                </a:lnTo>
                <a:lnTo>
                  <a:pt x="2100" y="2115"/>
                </a:lnTo>
                <a:lnTo>
                  <a:pt x="2100" y="2114"/>
                </a:lnTo>
                <a:lnTo>
                  <a:pt x="2100" y="2113"/>
                </a:lnTo>
                <a:lnTo>
                  <a:pt x="2100" y="2112"/>
                </a:lnTo>
                <a:lnTo>
                  <a:pt x="2101" y="2112"/>
                </a:lnTo>
                <a:lnTo>
                  <a:pt x="2101" y="2111"/>
                </a:lnTo>
                <a:lnTo>
                  <a:pt x="2102" y="2111"/>
                </a:lnTo>
                <a:lnTo>
                  <a:pt x="2103" y="2111"/>
                </a:lnTo>
                <a:lnTo>
                  <a:pt x="2105" y="2112"/>
                </a:lnTo>
                <a:lnTo>
                  <a:pt x="2106" y="2112"/>
                </a:lnTo>
                <a:lnTo>
                  <a:pt x="2106" y="2111"/>
                </a:lnTo>
                <a:lnTo>
                  <a:pt x="2108" y="2111"/>
                </a:lnTo>
                <a:lnTo>
                  <a:pt x="2108" y="2110"/>
                </a:lnTo>
                <a:lnTo>
                  <a:pt x="2106" y="2110"/>
                </a:lnTo>
                <a:lnTo>
                  <a:pt x="2106" y="2109"/>
                </a:lnTo>
                <a:lnTo>
                  <a:pt x="2106" y="2107"/>
                </a:lnTo>
                <a:lnTo>
                  <a:pt x="2106" y="2106"/>
                </a:lnTo>
                <a:lnTo>
                  <a:pt x="2106" y="2105"/>
                </a:lnTo>
                <a:lnTo>
                  <a:pt x="2106" y="2104"/>
                </a:lnTo>
                <a:lnTo>
                  <a:pt x="2106" y="2103"/>
                </a:lnTo>
                <a:lnTo>
                  <a:pt x="2108" y="2102"/>
                </a:lnTo>
                <a:lnTo>
                  <a:pt x="2108" y="2101"/>
                </a:lnTo>
                <a:lnTo>
                  <a:pt x="2108" y="2099"/>
                </a:lnTo>
                <a:lnTo>
                  <a:pt x="2106" y="2098"/>
                </a:lnTo>
                <a:lnTo>
                  <a:pt x="2105" y="2097"/>
                </a:lnTo>
                <a:lnTo>
                  <a:pt x="2104" y="2097"/>
                </a:lnTo>
                <a:lnTo>
                  <a:pt x="2103" y="2094"/>
                </a:lnTo>
                <a:lnTo>
                  <a:pt x="2101" y="2090"/>
                </a:lnTo>
                <a:lnTo>
                  <a:pt x="2100" y="2090"/>
                </a:lnTo>
                <a:lnTo>
                  <a:pt x="2100" y="2089"/>
                </a:lnTo>
                <a:lnTo>
                  <a:pt x="2097" y="2084"/>
                </a:lnTo>
                <a:lnTo>
                  <a:pt x="2097" y="2082"/>
                </a:lnTo>
                <a:lnTo>
                  <a:pt x="2099" y="2079"/>
                </a:lnTo>
                <a:lnTo>
                  <a:pt x="2099" y="2078"/>
                </a:lnTo>
                <a:lnTo>
                  <a:pt x="2096" y="2074"/>
                </a:lnTo>
                <a:lnTo>
                  <a:pt x="2095" y="2073"/>
                </a:lnTo>
                <a:lnTo>
                  <a:pt x="2094" y="2071"/>
                </a:lnTo>
                <a:lnTo>
                  <a:pt x="2094" y="2070"/>
                </a:lnTo>
                <a:lnTo>
                  <a:pt x="2093" y="2069"/>
                </a:lnTo>
                <a:lnTo>
                  <a:pt x="2092" y="2068"/>
                </a:lnTo>
                <a:lnTo>
                  <a:pt x="2090" y="2064"/>
                </a:lnTo>
                <a:lnTo>
                  <a:pt x="2090" y="2062"/>
                </a:lnTo>
                <a:lnTo>
                  <a:pt x="2090" y="2061"/>
                </a:lnTo>
                <a:lnTo>
                  <a:pt x="2090" y="2059"/>
                </a:lnTo>
                <a:lnTo>
                  <a:pt x="2090" y="2057"/>
                </a:lnTo>
                <a:lnTo>
                  <a:pt x="2088" y="2057"/>
                </a:lnTo>
                <a:lnTo>
                  <a:pt x="2088" y="2056"/>
                </a:lnTo>
                <a:lnTo>
                  <a:pt x="2086" y="2053"/>
                </a:lnTo>
                <a:lnTo>
                  <a:pt x="2086" y="2052"/>
                </a:lnTo>
                <a:lnTo>
                  <a:pt x="2086" y="2048"/>
                </a:lnTo>
                <a:lnTo>
                  <a:pt x="2086" y="2046"/>
                </a:lnTo>
                <a:lnTo>
                  <a:pt x="2087" y="2046"/>
                </a:lnTo>
                <a:lnTo>
                  <a:pt x="2088" y="2045"/>
                </a:lnTo>
                <a:lnTo>
                  <a:pt x="2088" y="2042"/>
                </a:lnTo>
                <a:lnTo>
                  <a:pt x="2088" y="2040"/>
                </a:lnTo>
                <a:lnTo>
                  <a:pt x="2086" y="2039"/>
                </a:lnTo>
                <a:lnTo>
                  <a:pt x="2085" y="2037"/>
                </a:lnTo>
                <a:lnTo>
                  <a:pt x="2084" y="2035"/>
                </a:lnTo>
                <a:lnTo>
                  <a:pt x="2084" y="2032"/>
                </a:lnTo>
                <a:lnTo>
                  <a:pt x="2083" y="2031"/>
                </a:lnTo>
                <a:lnTo>
                  <a:pt x="2082" y="2030"/>
                </a:lnTo>
                <a:lnTo>
                  <a:pt x="2082" y="2029"/>
                </a:lnTo>
                <a:lnTo>
                  <a:pt x="2083" y="2028"/>
                </a:lnTo>
                <a:lnTo>
                  <a:pt x="2083" y="2027"/>
                </a:lnTo>
                <a:lnTo>
                  <a:pt x="2084" y="2021"/>
                </a:lnTo>
                <a:lnTo>
                  <a:pt x="2084" y="2020"/>
                </a:lnTo>
                <a:lnTo>
                  <a:pt x="2083" y="2019"/>
                </a:lnTo>
                <a:lnTo>
                  <a:pt x="2082" y="2019"/>
                </a:lnTo>
                <a:lnTo>
                  <a:pt x="2082" y="2017"/>
                </a:lnTo>
                <a:lnTo>
                  <a:pt x="2082" y="2015"/>
                </a:lnTo>
                <a:lnTo>
                  <a:pt x="2082" y="2014"/>
                </a:lnTo>
                <a:lnTo>
                  <a:pt x="2080" y="2013"/>
                </a:lnTo>
                <a:lnTo>
                  <a:pt x="2079" y="2012"/>
                </a:lnTo>
                <a:lnTo>
                  <a:pt x="2078" y="2011"/>
                </a:lnTo>
                <a:lnTo>
                  <a:pt x="2078" y="2010"/>
                </a:lnTo>
                <a:lnTo>
                  <a:pt x="2080" y="2006"/>
                </a:lnTo>
                <a:lnTo>
                  <a:pt x="2080" y="2003"/>
                </a:lnTo>
                <a:lnTo>
                  <a:pt x="2082" y="2002"/>
                </a:lnTo>
                <a:lnTo>
                  <a:pt x="2084" y="2002"/>
                </a:lnTo>
                <a:lnTo>
                  <a:pt x="2084" y="2001"/>
                </a:lnTo>
                <a:lnTo>
                  <a:pt x="2084" y="2000"/>
                </a:lnTo>
                <a:lnTo>
                  <a:pt x="2084" y="1998"/>
                </a:lnTo>
                <a:lnTo>
                  <a:pt x="2083" y="1998"/>
                </a:lnTo>
                <a:lnTo>
                  <a:pt x="2082" y="1997"/>
                </a:lnTo>
                <a:lnTo>
                  <a:pt x="2082" y="1996"/>
                </a:lnTo>
                <a:lnTo>
                  <a:pt x="2082" y="1995"/>
                </a:lnTo>
                <a:lnTo>
                  <a:pt x="2083" y="1994"/>
                </a:lnTo>
                <a:lnTo>
                  <a:pt x="2082" y="1993"/>
                </a:lnTo>
                <a:lnTo>
                  <a:pt x="2082" y="1990"/>
                </a:lnTo>
                <a:lnTo>
                  <a:pt x="2080" y="1990"/>
                </a:lnTo>
                <a:lnTo>
                  <a:pt x="2080" y="1989"/>
                </a:lnTo>
                <a:lnTo>
                  <a:pt x="2079" y="1988"/>
                </a:lnTo>
                <a:lnTo>
                  <a:pt x="2078" y="1988"/>
                </a:lnTo>
                <a:lnTo>
                  <a:pt x="2077" y="1987"/>
                </a:lnTo>
                <a:lnTo>
                  <a:pt x="2076" y="1987"/>
                </a:lnTo>
                <a:lnTo>
                  <a:pt x="2074" y="1986"/>
                </a:lnTo>
                <a:lnTo>
                  <a:pt x="2071" y="1986"/>
                </a:lnTo>
                <a:lnTo>
                  <a:pt x="2070" y="1986"/>
                </a:lnTo>
                <a:lnTo>
                  <a:pt x="2069" y="1986"/>
                </a:lnTo>
                <a:lnTo>
                  <a:pt x="2068" y="1985"/>
                </a:lnTo>
                <a:lnTo>
                  <a:pt x="2067" y="1984"/>
                </a:lnTo>
                <a:lnTo>
                  <a:pt x="2066" y="1984"/>
                </a:lnTo>
                <a:lnTo>
                  <a:pt x="2065" y="1984"/>
                </a:lnTo>
                <a:lnTo>
                  <a:pt x="2063" y="1985"/>
                </a:lnTo>
                <a:lnTo>
                  <a:pt x="2063" y="1986"/>
                </a:lnTo>
                <a:lnTo>
                  <a:pt x="2062" y="1986"/>
                </a:lnTo>
                <a:lnTo>
                  <a:pt x="2062" y="1987"/>
                </a:lnTo>
                <a:lnTo>
                  <a:pt x="2061" y="1987"/>
                </a:lnTo>
                <a:lnTo>
                  <a:pt x="2060" y="1987"/>
                </a:lnTo>
                <a:lnTo>
                  <a:pt x="2060" y="1986"/>
                </a:lnTo>
                <a:lnTo>
                  <a:pt x="2059" y="1986"/>
                </a:lnTo>
                <a:lnTo>
                  <a:pt x="2058" y="1986"/>
                </a:lnTo>
                <a:lnTo>
                  <a:pt x="2058" y="1985"/>
                </a:lnTo>
                <a:lnTo>
                  <a:pt x="2057" y="1985"/>
                </a:lnTo>
                <a:lnTo>
                  <a:pt x="2057" y="1984"/>
                </a:lnTo>
                <a:lnTo>
                  <a:pt x="2056" y="1984"/>
                </a:lnTo>
                <a:lnTo>
                  <a:pt x="2054" y="1984"/>
                </a:lnTo>
                <a:lnTo>
                  <a:pt x="2053" y="1984"/>
                </a:lnTo>
                <a:lnTo>
                  <a:pt x="2052" y="1984"/>
                </a:lnTo>
                <a:lnTo>
                  <a:pt x="2052" y="1985"/>
                </a:lnTo>
                <a:lnTo>
                  <a:pt x="2051" y="1985"/>
                </a:lnTo>
                <a:lnTo>
                  <a:pt x="2050" y="1985"/>
                </a:lnTo>
                <a:lnTo>
                  <a:pt x="2049" y="1985"/>
                </a:lnTo>
                <a:lnTo>
                  <a:pt x="2049" y="1984"/>
                </a:lnTo>
                <a:lnTo>
                  <a:pt x="2048" y="1982"/>
                </a:lnTo>
                <a:lnTo>
                  <a:pt x="2047" y="1982"/>
                </a:lnTo>
                <a:lnTo>
                  <a:pt x="2045" y="1982"/>
                </a:lnTo>
                <a:lnTo>
                  <a:pt x="2045" y="1984"/>
                </a:lnTo>
                <a:lnTo>
                  <a:pt x="2044" y="1985"/>
                </a:lnTo>
                <a:lnTo>
                  <a:pt x="2043" y="1984"/>
                </a:lnTo>
                <a:lnTo>
                  <a:pt x="2042" y="1982"/>
                </a:lnTo>
                <a:lnTo>
                  <a:pt x="2041" y="1982"/>
                </a:lnTo>
                <a:lnTo>
                  <a:pt x="2041" y="1981"/>
                </a:lnTo>
                <a:lnTo>
                  <a:pt x="2040" y="1982"/>
                </a:lnTo>
                <a:lnTo>
                  <a:pt x="2039" y="1982"/>
                </a:lnTo>
                <a:lnTo>
                  <a:pt x="2037" y="1982"/>
                </a:lnTo>
                <a:lnTo>
                  <a:pt x="2036" y="1982"/>
                </a:lnTo>
                <a:lnTo>
                  <a:pt x="2035" y="1982"/>
                </a:lnTo>
                <a:lnTo>
                  <a:pt x="2034" y="1981"/>
                </a:lnTo>
                <a:lnTo>
                  <a:pt x="2034" y="1980"/>
                </a:lnTo>
                <a:lnTo>
                  <a:pt x="2034" y="1979"/>
                </a:lnTo>
                <a:lnTo>
                  <a:pt x="2033" y="1979"/>
                </a:lnTo>
                <a:lnTo>
                  <a:pt x="2032" y="1979"/>
                </a:lnTo>
                <a:lnTo>
                  <a:pt x="2030" y="1980"/>
                </a:lnTo>
                <a:lnTo>
                  <a:pt x="2030" y="1981"/>
                </a:lnTo>
                <a:lnTo>
                  <a:pt x="2028" y="1981"/>
                </a:lnTo>
                <a:lnTo>
                  <a:pt x="2027" y="1981"/>
                </a:lnTo>
                <a:lnTo>
                  <a:pt x="2026" y="1981"/>
                </a:lnTo>
                <a:lnTo>
                  <a:pt x="2025" y="1981"/>
                </a:lnTo>
                <a:lnTo>
                  <a:pt x="2025" y="1980"/>
                </a:lnTo>
                <a:lnTo>
                  <a:pt x="2024" y="1980"/>
                </a:lnTo>
                <a:lnTo>
                  <a:pt x="2024" y="1979"/>
                </a:lnTo>
                <a:lnTo>
                  <a:pt x="2023" y="1978"/>
                </a:lnTo>
                <a:lnTo>
                  <a:pt x="2022" y="1977"/>
                </a:lnTo>
                <a:lnTo>
                  <a:pt x="2021" y="1977"/>
                </a:lnTo>
                <a:lnTo>
                  <a:pt x="2021" y="1976"/>
                </a:lnTo>
                <a:lnTo>
                  <a:pt x="2021" y="1975"/>
                </a:lnTo>
                <a:lnTo>
                  <a:pt x="2019" y="1975"/>
                </a:lnTo>
                <a:lnTo>
                  <a:pt x="2018" y="1973"/>
                </a:lnTo>
                <a:lnTo>
                  <a:pt x="2017" y="1973"/>
                </a:lnTo>
                <a:lnTo>
                  <a:pt x="2016" y="1973"/>
                </a:lnTo>
                <a:lnTo>
                  <a:pt x="2015" y="1973"/>
                </a:lnTo>
                <a:lnTo>
                  <a:pt x="2014" y="1973"/>
                </a:lnTo>
                <a:lnTo>
                  <a:pt x="2013" y="1973"/>
                </a:lnTo>
                <a:lnTo>
                  <a:pt x="2011" y="1973"/>
                </a:lnTo>
                <a:lnTo>
                  <a:pt x="2011" y="1972"/>
                </a:lnTo>
                <a:lnTo>
                  <a:pt x="2010" y="1972"/>
                </a:lnTo>
                <a:lnTo>
                  <a:pt x="2009" y="1972"/>
                </a:lnTo>
                <a:lnTo>
                  <a:pt x="2009" y="1973"/>
                </a:lnTo>
                <a:lnTo>
                  <a:pt x="2008" y="1973"/>
                </a:lnTo>
                <a:lnTo>
                  <a:pt x="2007" y="1972"/>
                </a:lnTo>
                <a:lnTo>
                  <a:pt x="2006" y="1972"/>
                </a:lnTo>
                <a:lnTo>
                  <a:pt x="2005" y="1972"/>
                </a:lnTo>
                <a:lnTo>
                  <a:pt x="2002" y="1971"/>
                </a:lnTo>
                <a:lnTo>
                  <a:pt x="2001" y="1971"/>
                </a:lnTo>
                <a:lnTo>
                  <a:pt x="1999" y="1972"/>
                </a:lnTo>
                <a:lnTo>
                  <a:pt x="1997" y="1972"/>
                </a:lnTo>
                <a:lnTo>
                  <a:pt x="1996" y="1972"/>
                </a:lnTo>
                <a:lnTo>
                  <a:pt x="1996" y="1973"/>
                </a:lnTo>
                <a:lnTo>
                  <a:pt x="1994" y="1973"/>
                </a:lnTo>
                <a:lnTo>
                  <a:pt x="1993" y="1973"/>
                </a:lnTo>
                <a:lnTo>
                  <a:pt x="1992" y="1973"/>
                </a:lnTo>
                <a:lnTo>
                  <a:pt x="1991" y="1973"/>
                </a:lnTo>
                <a:lnTo>
                  <a:pt x="1990" y="1973"/>
                </a:lnTo>
                <a:lnTo>
                  <a:pt x="1989" y="1973"/>
                </a:lnTo>
                <a:lnTo>
                  <a:pt x="1988" y="1973"/>
                </a:lnTo>
                <a:lnTo>
                  <a:pt x="1987" y="1975"/>
                </a:lnTo>
                <a:lnTo>
                  <a:pt x="1987" y="1976"/>
                </a:lnTo>
                <a:lnTo>
                  <a:pt x="1985" y="1976"/>
                </a:lnTo>
                <a:lnTo>
                  <a:pt x="1985" y="1977"/>
                </a:lnTo>
                <a:lnTo>
                  <a:pt x="1984" y="1978"/>
                </a:lnTo>
                <a:lnTo>
                  <a:pt x="1983" y="1977"/>
                </a:lnTo>
                <a:lnTo>
                  <a:pt x="1982" y="1977"/>
                </a:lnTo>
                <a:lnTo>
                  <a:pt x="1981" y="1977"/>
                </a:lnTo>
                <a:lnTo>
                  <a:pt x="1981" y="1978"/>
                </a:lnTo>
                <a:lnTo>
                  <a:pt x="1980" y="1978"/>
                </a:lnTo>
                <a:lnTo>
                  <a:pt x="1979" y="1978"/>
                </a:lnTo>
                <a:lnTo>
                  <a:pt x="1978" y="1978"/>
                </a:lnTo>
                <a:lnTo>
                  <a:pt x="1976" y="1978"/>
                </a:lnTo>
                <a:lnTo>
                  <a:pt x="1975" y="1977"/>
                </a:lnTo>
                <a:lnTo>
                  <a:pt x="1974" y="1977"/>
                </a:lnTo>
                <a:lnTo>
                  <a:pt x="1973" y="1977"/>
                </a:lnTo>
                <a:lnTo>
                  <a:pt x="1972" y="1977"/>
                </a:lnTo>
                <a:lnTo>
                  <a:pt x="1971" y="1976"/>
                </a:lnTo>
                <a:lnTo>
                  <a:pt x="1970" y="1976"/>
                </a:lnTo>
                <a:lnTo>
                  <a:pt x="1968" y="1976"/>
                </a:lnTo>
                <a:lnTo>
                  <a:pt x="1966" y="1979"/>
                </a:lnTo>
                <a:lnTo>
                  <a:pt x="1965" y="1979"/>
                </a:lnTo>
                <a:lnTo>
                  <a:pt x="1963" y="1979"/>
                </a:lnTo>
                <a:lnTo>
                  <a:pt x="1962" y="1980"/>
                </a:lnTo>
                <a:lnTo>
                  <a:pt x="1961" y="1980"/>
                </a:lnTo>
                <a:lnTo>
                  <a:pt x="1959" y="1981"/>
                </a:lnTo>
                <a:lnTo>
                  <a:pt x="1958" y="1981"/>
                </a:lnTo>
                <a:lnTo>
                  <a:pt x="1957" y="1981"/>
                </a:lnTo>
                <a:lnTo>
                  <a:pt x="1954" y="1982"/>
                </a:lnTo>
                <a:lnTo>
                  <a:pt x="1949" y="1981"/>
                </a:lnTo>
                <a:lnTo>
                  <a:pt x="1947" y="1981"/>
                </a:lnTo>
                <a:lnTo>
                  <a:pt x="1942" y="1982"/>
                </a:lnTo>
                <a:lnTo>
                  <a:pt x="1940" y="1982"/>
                </a:lnTo>
                <a:lnTo>
                  <a:pt x="1937" y="1982"/>
                </a:lnTo>
                <a:lnTo>
                  <a:pt x="1932" y="1980"/>
                </a:lnTo>
                <a:lnTo>
                  <a:pt x="1932" y="1979"/>
                </a:lnTo>
                <a:lnTo>
                  <a:pt x="1931" y="1979"/>
                </a:lnTo>
                <a:lnTo>
                  <a:pt x="1930" y="1978"/>
                </a:lnTo>
                <a:lnTo>
                  <a:pt x="1929" y="1978"/>
                </a:lnTo>
                <a:lnTo>
                  <a:pt x="1928" y="1976"/>
                </a:lnTo>
                <a:lnTo>
                  <a:pt x="1925" y="1975"/>
                </a:lnTo>
                <a:lnTo>
                  <a:pt x="1922" y="1972"/>
                </a:lnTo>
                <a:lnTo>
                  <a:pt x="1921" y="1972"/>
                </a:lnTo>
                <a:lnTo>
                  <a:pt x="1918" y="1971"/>
                </a:lnTo>
                <a:lnTo>
                  <a:pt x="1914" y="1972"/>
                </a:lnTo>
                <a:lnTo>
                  <a:pt x="1913" y="1972"/>
                </a:lnTo>
                <a:lnTo>
                  <a:pt x="1912" y="1972"/>
                </a:lnTo>
                <a:lnTo>
                  <a:pt x="1911" y="1972"/>
                </a:lnTo>
                <a:lnTo>
                  <a:pt x="1911" y="1971"/>
                </a:lnTo>
                <a:lnTo>
                  <a:pt x="1910" y="1971"/>
                </a:lnTo>
                <a:lnTo>
                  <a:pt x="1909" y="1971"/>
                </a:lnTo>
                <a:lnTo>
                  <a:pt x="1907" y="1971"/>
                </a:lnTo>
                <a:lnTo>
                  <a:pt x="1903" y="1975"/>
                </a:lnTo>
                <a:lnTo>
                  <a:pt x="1902" y="1976"/>
                </a:lnTo>
                <a:lnTo>
                  <a:pt x="1901" y="1977"/>
                </a:lnTo>
                <a:lnTo>
                  <a:pt x="1899" y="1977"/>
                </a:lnTo>
                <a:lnTo>
                  <a:pt x="1897" y="1976"/>
                </a:lnTo>
                <a:lnTo>
                  <a:pt x="1896" y="1975"/>
                </a:lnTo>
                <a:lnTo>
                  <a:pt x="1895" y="1973"/>
                </a:lnTo>
                <a:lnTo>
                  <a:pt x="1894" y="1973"/>
                </a:lnTo>
                <a:lnTo>
                  <a:pt x="1893" y="1973"/>
                </a:lnTo>
                <a:lnTo>
                  <a:pt x="1892" y="1972"/>
                </a:lnTo>
                <a:lnTo>
                  <a:pt x="1890" y="1972"/>
                </a:lnTo>
                <a:lnTo>
                  <a:pt x="1889" y="1972"/>
                </a:lnTo>
                <a:lnTo>
                  <a:pt x="1888" y="1972"/>
                </a:lnTo>
                <a:lnTo>
                  <a:pt x="1887" y="1972"/>
                </a:lnTo>
                <a:lnTo>
                  <a:pt x="1886" y="1972"/>
                </a:lnTo>
                <a:lnTo>
                  <a:pt x="1884" y="1972"/>
                </a:lnTo>
                <a:lnTo>
                  <a:pt x="1882" y="1972"/>
                </a:lnTo>
                <a:lnTo>
                  <a:pt x="1881" y="1972"/>
                </a:lnTo>
                <a:lnTo>
                  <a:pt x="1881" y="1971"/>
                </a:lnTo>
                <a:lnTo>
                  <a:pt x="1880" y="1971"/>
                </a:lnTo>
                <a:lnTo>
                  <a:pt x="1879" y="1971"/>
                </a:lnTo>
                <a:lnTo>
                  <a:pt x="1879" y="1970"/>
                </a:lnTo>
                <a:lnTo>
                  <a:pt x="1878" y="1970"/>
                </a:lnTo>
                <a:lnTo>
                  <a:pt x="1877" y="1969"/>
                </a:lnTo>
                <a:lnTo>
                  <a:pt x="1876" y="1969"/>
                </a:lnTo>
                <a:lnTo>
                  <a:pt x="1875" y="1969"/>
                </a:lnTo>
                <a:lnTo>
                  <a:pt x="1873" y="1969"/>
                </a:lnTo>
                <a:lnTo>
                  <a:pt x="1872" y="1969"/>
                </a:lnTo>
                <a:lnTo>
                  <a:pt x="1871" y="1969"/>
                </a:lnTo>
                <a:lnTo>
                  <a:pt x="1870" y="1969"/>
                </a:lnTo>
                <a:lnTo>
                  <a:pt x="1869" y="1969"/>
                </a:lnTo>
                <a:lnTo>
                  <a:pt x="1869" y="1970"/>
                </a:lnTo>
                <a:lnTo>
                  <a:pt x="1869" y="1971"/>
                </a:lnTo>
                <a:lnTo>
                  <a:pt x="1868" y="1971"/>
                </a:lnTo>
                <a:lnTo>
                  <a:pt x="1867" y="1971"/>
                </a:lnTo>
                <a:lnTo>
                  <a:pt x="1867" y="1972"/>
                </a:lnTo>
                <a:lnTo>
                  <a:pt x="1866" y="1972"/>
                </a:lnTo>
                <a:lnTo>
                  <a:pt x="1864" y="1972"/>
                </a:lnTo>
                <a:lnTo>
                  <a:pt x="1864" y="1973"/>
                </a:lnTo>
                <a:lnTo>
                  <a:pt x="1864" y="1975"/>
                </a:lnTo>
                <a:lnTo>
                  <a:pt x="1863" y="1975"/>
                </a:lnTo>
                <a:lnTo>
                  <a:pt x="1863" y="1976"/>
                </a:lnTo>
                <a:lnTo>
                  <a:pt x="1862" y="1977"/>
                </a:lnTo>
                <a:lnTo>
                  <a:pt x="1862" y="1978"/>
                </a:lnTo>
                <a:lnTo>
                  <a:pt x="1861" y="1978"/>
                </a:lnTo>
                <a:lnTo>
                  <a:pt x="1861" y="1979"/>
                </a:lnTo>
                <a:lnTo>
                  <a:pt x="1860" y="1979"/>
                </a:lnTo>
                <a:lnTo>
                  <a:pt x="1859" y="1980"/>
                </a:lnTo>
                <a:lnTo>
                  <a:pt x="1858" y="1980"/>
                </a:lnTo>
                <a:lnTo>
                  <a:pt x="1856" y="1980"/>
                </a:lnTo>
                <a:lnTo>
                  <a:pt x="1856" y="1981"/>
                </a:lnTo>
                <a:lnTo>
                  <a:pt x="1855" y="1981"/>
                </a:lnTo>
                <a:lnTo>
                  <a:pt x="1855" y="1982"/>
                </a:lnTo>
                <a:lnTo>
                  <a:pt x="1854" y="1982"/>
                </a:lnTo>
                <a:lnTo>
                  <a:pt x="1854" y="1984"/>
                </a:lnTo>
                <a:lnTo>
                  <a:pt x="1855" y="1984"/>
                </a:lnTo>
                <a:lnTo>
                  <a:pt x="1855" y="1985"/>
                </a:lnTo>
                <a:lnTo>
                  <a:pt x="1855" y="1986"/>
                </a:lnTo>
                <a:lnTo>
                  <a:pt x="1854" y="1986"/>
                </a:lnTo>
                <a:lnTo>
                  <a:pt x="1854" y="1987"/>
                </a:lnTo>
                <a:lnTo>
                  <a:pt x="1853" y="1987"/>
                </a:lnTo>
                <a:lnTo>
                  <a:pt x="1853" y="1988"/>
                </a:lnTo>
                <a:lnTo>
                  <a:pt x="1852" y="1988"/>
                </a:lnTo>
                <a:lnTo>
                  <a:pt x="1851" y="1988"/>
                </a:lnTo>
                <a:lnTo>
                  <a:pt x="1850" y="1988"/>
                </a:lnTo>
                <a:lnTo>
                  <a:pt x="1849" y="1988"/>
                </a:lnTo>
                <a:lnTo>
                  <a:pt x="1849" y="1987"/>
                </a:lnTo>
                <a:lnTo>
                  <a:pt x="1847" y="1987"/>
                </a:lnTo>
                <a:lnTo>
                  <a:pt x="1846" y="1987"/>
                </a:lnTo>
                <a:lnTo>
                  <a:pt x="1845" y="1987"/>
                </a:lnTo>
                <a:lnTo>
                  <a:pt x="1845" y="1988"/>
                </a:lnTo>
                <a:lnTo>
                  <a:pt x="1845" y="1990"/>
                </a:lnTo>
                <a:lnTo>
                  <a:pt x="1845" y="1992"/>
                </a:lnTo>
                <a:lnTo>
                  <a:pt x="1844" y="1992"/>
                </a:lnTo>
                <a:lnTo>
                  <a:pt x="1842" y="1993"/>
                </a:lnTo>
                <a:lnTo>
                  <a:pt x="1841" y="1995"/>
                </a:lnTo>
                <a:lnTo>
                  <a:pt x="1840" y="1996"/>
                </a:lnTo>
                <a:lnTo>
                  <a:pt x="1838" y="1997"/>
                </a:lnTo>
                <a:lnTo>
                  <a:pt x="1837" y="1998"/>
                </a:lnTo>
                <a:lnTo>
                  <a:pt x="1836" y="1998"/>
                </a:lnTo>
                <a:lnTo>
                  <a:pt x="1836" y="2000"/>
                </a:lnTo>
                <a:lnTo>
                  <a:pt x="1835" y="2001"/>
                </a:lnTo>
                <a:lnTo>
                  <a:pt x="1835" y="2002"/>
                </a:lnTo>
                <a:lnTo>
                  <a:pt x="1834" y="2002"/>
                </a:lnTo>
                <a:lnTo>
                  <a:pt x="1834" y="2003"/>
                </a:lnTo>
                <a:lnTo>
                  <a:pt x="1834" y="2004"/>
                </a:lnTo>
                <a:lnTo>
                  <a:pt x="1833" y="2004"/>
                </a:lnTo>
                <a:lnTo>
                  <a:pt x="1833" y="2005"/>
                </a:lnTo>
                <a:lnTo>
                  <a:pt x="1834" y="2005"/>
                </a:lnTo>
                <a:lnTo>
                  <a:pt x="1834" y="2006"/>
                </a:lnTo>
                <a:lnTo>
                  <a:pt x="1834" y="2007"/>
                </a:lnTo>
                <a:lnTo>
                  <a:pt x="1834" y="2009"/>
                </a:lnTo>
                <a:lnTo>
                  <a:pt x="1834" y="2010"/>
                </a:lnTo>
                <a:lnTo>
                  <a:pt x="1833" y="2010"/>
                </a:lnTo>
                <a:lnTo>
                  <a:pt x="1833" y="2011"/>
                </a:lnTo>
                <a:lnTo>
                  <a:pt x="1832" y="2011"/>
                </a:lnTo>
                <a:lnTo>
                  <a:pt x="1832" y="2012"/>
                </a:lnTo>
                <a:lnTo>
                  <a:pt x="1830" y="2012"/>
                </a:lnTo>
                <a:lnTo>
                  <a:pt x="1829" y="2012"/>
                </a:lnTo>
                <a:lnTo>
                  <a:pt x="1829" y="2013"/>
                </a:lnTo>
                <a:lnTo>
                  <a:pt x="1828" y="2013"/>
                </a:lnTo>
                <a:lnTo>
                  <a:pt x="1828" y="2014"/>
                </a:lnTo>
                <a:lnTo>
                  <a:pt x="1828" y="2015"/>
                </a:lnTo>
                <a:lnTo>
                  <a:pt x="1827" y="2015"/>
                </a:lnTo>
                <a:lnTo>
                  <a:pt x="1827" y="2014"/>
                </a:lnTo>
                <a:lnTo>
                  <a:pt x="1826" y="2014"/>
                </a:lnTo>
                <a:lnTo>
                  <a:pt x="1825" y="2014"/>
                </a:lnTo>
                <a:lnTo>
                  <a:pt x="1824" y="2014"/>
                </a:lnTo>
                <a:lnTo>
                  <a:pt x="1823" y="2014"/>
                </a:lnTo>
                <a:lnTo>
                  <a:pt x="1821" y="2013"/>
                </a:lnTo>
                <a:lnTo>
                  <a:pt x="1821" y="2012"/>
                </a:lnTo>
                <a:lnTo>
                  <a:pt x="1820" y="2012"/>
                </a:lnTo>
                <a:lnTo>
                  <a:pt x="1819" y="2012"/>
                </a:lnTo>
                <a:lnTo>
                  <a:pt x="1818" y="2012"/>
                </a:lnTo>
                <a:lnTo>
                  <a:pt x="1817" y="2012"/>
                </a:lnTo>
                <a:lnTo>
                  <a:pt x="1816" y="2012"/>
                </a:lnTo>
                <a:lnTo>
                  <a:pt x="1816" y="2013"/>
                </a:lnTo>
                <a:lnTo>
                  <a:pt x="1815" y="2013"/>
                </a:lnTo>
                <a:lnTo>
                  <a:pt x="1813" y="2014"/>
                </a:lnTo>
                <a:lnTo>
                  <a:pt x="1812" y="2014"/>
                </a:lnTo>
                <a:lnTo>
                  <a:pt x="1812" y="2015"/>
                </a:lnTo>
                <a:lnTo>
                  <a:pt x="1811" y="2015"/>
                </a:lnTo>
                <a:lnTo>
                  <a:pt x="1810" y="2015"/>
                </a:lnTo>
                <a:lnTo>
                  <a:pt x="1809" y="2015"/>
                </a:lnTo>
                <a:lnTo>
                  <a:pt x="1808" y="2015"/>
                </a:lnTo>
                <a:lnTo>
                  <a:pt x="1807" y="2014"/>
                </a:lnTo>
                <a:lnTo>
                  <a:pt x="1806" y="2013"/>
                </a:lnTo>
                <a:lnTo>
                  <a:pt x="1803" y="2012"/>
                </a:lnTo>
                <a:lnTo>
                  <a:pt x="1802" y="2011"/>
                </a:lnTo>
                <a:lnTo>
                  <a:pt x="1801" y="2011"/>
                </a:lnTo>
                <a:lnTo>
                  <a:pt x="1799" y="2010"/>
                </a:lnTo>
                <a:lnTo>
                  <a:pt x="1798" y="2010"/>
                </a:lnTo>
                <a:lnTo>
                  <a:pt x="1797" y="2011"/>
                </a:lnTo>
                <a:lnTo>
                  <a:pt x="1795" y="2012"/>
                </a:lnTo>
                <a:lnTo>
                  <a:pt x="1794" y="2013"/>
                </a:lnTo>
                <a:lnTo>
                  <a:pt x="1793" y="2013"/>
                </a:lnTo>
                <a:lnTo>
                  <a:pt x="1792" y="2015"/>
                </a:lnTo>
                <a:lnTo>
                  <a:pt x="1791" y="2015"/>
                </a:lnTo>
                <a:lnTo>
                  <a:pt x="1790" y="2015"/>
                </a:lnTo>
                <a:lnTo>
                  <a:pt x="1789" y="2015"/>
                </a:lnTo>
                <a:lnTo>
                  <a:pt x="1789" y="2017"/>
                </a:lnTo>
                <a:lnTo>
                  <a:pt x="1787" y="2017"/>
                </a:lnTo>
                <a:lnTo>
                  <a:pt x="1786" y="2018"/>
                </a:lnTo>
                <a:lnTo>
                  <a:pt x="1785" y="2017"/>
                </a:lnTo>
                <a:lnTo>
                  <a:pt x="1784" y="2017"/>
                </a:lnTo>
                <a:lnTo>
                  <a:pt x="1780" y="2015"/>
                </a:lnTo>
                <a:lnTo>
                  <a:pt x="1778" y="2014"/>
                </a:lnTo>
                <a:lnTo>
                  <a:pt x="1777" y="2014"/>
                </a:lnTo>
                <a:lnTo>
                  <a:pt x="1776" y="2013"/>
                </a:lnTo>
                <a:lnTo>
                  <a:pt x="1775" y="2013"/>
                </a:lnTo>
                <a:lnTo>
                  <a:pt x="1774" y="2013"/>
                </a:lnTo>
                <a:lnTo>
                  <a:pt x="1774" y="2014"/>
                </a:lnTo>
                <a:lnTo>
                  <a:pt x="1773" y="2014"/>
                </a:lnTo>
                <a:lnTo>
                  <a:pt x="1772" y="2015"/>
                </a:lnTo>
                <a:lnTo>
                  <a:pt x="1768" y="2017"/>
                </a:lnTo>
                <a:lnTo>
                  <a:pt x="1767" y="2017"/>
                </a:lnTo>
                <a:lnTo>
                  <a:pt x="1765" y="2018"/>
                </a:lnTo>
                <a:lnTo>
                  <a:pt x="1764" y="2018"/>
                </a:lnTo>
                <a:lnTo>
                  <a:pt x="1763" y="2018"/>
                </a:lnTo>
                <a:lnTo>
                  <a:pt x="1761" y="2018"/>
                </a:lnTo>
                <a:lnTo>
                  <a:pt x="1760" y="2017"/>
                </a:lnTo>
                <a:lnTo>
                  <a:pt x="1758" y="2015"/>
                </a:lnTo>
                <a:lnTo>
                  <a:pt x="1757" y="2014"/>
                </a:lnTo>
                <a:lnTo>
                  <a:pt x="1756" y="2014"/>
                </a:lnTo>
                <a:lnTo>
                  <a:pt x="1755" y="2013"/>
                </a:lnTo>
                <a:lnTo>
                  <a:pt x="1754" y="2012"/>
                </a:lnTo>
                <a:lnTo>
                  <a:pt x="1752" y="2011"/>
                </a:lnTo>
                <a:lnTo>
                  <a:pt x="1751" y="2011"/>
                </a:lnTo>
                <a:lnTo>
                  <a:pt x="1750" y="2010"/>
                </a:lnTo>
                <a:lnTo>
                  <a:pt x="1749" y="2010"/>
                </a:lnTo>
                <a:lnTo>
                  <a:pt x="1748" y="2009"/>
                </a:lnTo>
                <a:lnTo>
                  <a:pt x="1744" y="2007"/>
                </a:lnTo>
                <a:lnTo>
                  <a:pt x="1742" y="2006"/>
                </a:lnTo>
                <a:lnTo>
                  <a:pt x="1741" y="2005"/>
                </a:lnTo>
                <a:lnTo>
                  <a:pt x="1740" y="2005"/>
                </a:lnTo>
                <a:lnTo>
                  <a:pt x="1739" y="2005"/>
                </a:lnTo>
                <a:lnTo>
                  <a:pt x="1739" y="2006"/>
                </a:lnTo>
                <a:lnTo>
                  <a:pt x="1738" y="2006"/>
                </a:lnTo>
                <a:lnTo>
                  <a:pt x="1738" y="2007"/>
                </a:lnTo>
                <a:lnTo>
                  <a:pt x="1737" y="2007"/>
                </a:lnTo>
                <a:lnTo>
                  <a:pt x="1734" y="2006"/>
                </a:lnTo>
                <a:lnTo>
                  <a:pt x="1733" y="2006"/>
                </a:lnTo>
                <a:lnTo>
                  <a:pt x="1733" y="2007"/>
                </a:lnTo>
                <a:lnTo>
                  <a:pt x="1731" y="2007"/>
                </a:lnTo>
                <a:lnTo>
                  <a:pt x="1728" y="2009"/>
                </a:lnTo>
                <a:lnTo>
                  <a:pt x="1726" y="2010"/>
                </a:lnTo>
                <a:lnTo>
                  <a:pt x="1725" y="2010"/>
                </a:lnTo>
                <a:lnTo>
                  <a:pt x="1724" y="2010"/>
                </a:lnTo>
                <a:lnTo>
                  <a:pt x="1722" y="2011"/>
                </a:lnTo>
                <a:lnTo>
                  <a:pt x="1721" y="2011"/>
                </a:lnTo>
                <a:lnTo>
                  <a:pt x="1720" y="2011"/>
                </a:lnTo>
                <a:lnTo>
                  <a:pt x="1718" y="2011"/>
                </a:lnTo>
                <a:lnTo>
                  <a:pt x="1717" y="2011"/>
                </a:lnTo>
                <a:lnTo>
                  <a:pt x="1716" y="2010"/>
                </a:lnTo>
                <a:lnTo>
                  <a:pt x="1715" y="2011"/>
                </a:lnTo>
                <a:lnTo>
                  <a:pt x="1714" y="2012"/>
                </a:lnTo>
                <a:lnTo>
                  <a:pt x="1713" y="2012"/>
                </a:lnTo>
                <a:lnTo>
                  <a:pt x="1713" y="2013"/>
                </a:lnTo>
                <a:lnTo>
                  <a:pt x="1712" y="2014"/>
                </a:lnTo>
                <a:lnTo>
                  <a:pt x="1711" y="2015"/>
                </a:lnTo>
                <a:lnTo>
                  <a:pt x="1709" y="2015"/>
                </a:lnTo>
                <a:lnTo>
                  <a:pt x="1708" y="2015"/>
                </a:lnTo>
                <a:lnTo>
                  <a:pt x="1707" y="2014"/>
                </a:lnTo>
                <a:lnTo>
                  <a:pt x="1706" y="2014"/>
                </a:lnTo>
                <a:lnTo>
                  <a:pt x="1705" y="2014"/>
                </a:lnTo>
                <a:lnTo>
                  <a:pt x="1704" y="2014"/>
                </a:lnTo>
                <a:lnTo>
                  <a:pt x="1703" y="2015"/>
                </a:lnTo>
                <a:lnTo>
                  <a:pt x="1701" y="2015"/>
                </a:lnTo>
                <a:lnTo>
                  <a:pt x="1700" y="2017"/>
                </a:lnTo>
                <a:lnTo>
                  <a:pt x="1699" y="2018"/>
                </a:lnTo>
                <a:lnTo>
                  <a:pt x="1698" y="2019"/>
                </a:lnTo>
                <a:lnTo>
                  <a:pt x="1698" y="2020"/>
                </a:lnTo>
                <a:lnTo>
                  <a:pt x="1697" y="2021"/>
                </a:lnTo>
                <a:lnTo>
                  <a:pt x="1696" y="2021"/>
                </a:lnTo>
                <a:lnTo>
                  <a:pt x="1696" y="2022"/>
                </a:lnTo>
                <a:lnTo>
                  <a:pt x="1695" y="2023"/>
                </a:lnTo>
                <a:lnTo>
                  <a:pt x="1695" y="2025"/>
                </a:lnTo>
                <a:lnTo>
                  <a:pt x="1694" y="2025"/>
                </a:lnTo>
                <a:lnTo>
                  <a:pt x="1692" y="2025"/>
                </a:lnTo>
                <a:lnTo>
                  <a:pt x="1692" y="2026"/>
                </a:lnTo>
                <a:lnTo>
                  <a:pt x="1691" y="2026"/>
                </a:lnTo>
                <a:lnTo>
                  <a:pt x="1691" y="2027"/>
                </a:lnTo>
                <a:lnTo>
                  <a:pt x="1690" y="2028"/>
                </a:lnTo>
                <a:lnTo>
                  <a:pt x="1689" y="2028"/>
                </a:lnTo>
                <a:lnTo>
                  <a:pt x="1688" y="2028"/>
                </a:lnTo>
                <a:lnTo>
                  <a:pt x="1687" y="2028"/>
                </a:lnTo>
                <a:lnTo>
                  <a:pt x="1686" y="2027"/>
                </a:lnTo>
                <a:lnTo>
                  <a:pt x="1683" y="2026"/>
                </a:lnTo>
                <a:lnTo>
                  <a:pt x="1682" y="2026"/>
                </a:lnTo>
                <a:lnTo>
                  <a:pt x="1681" y="2026"/>
                </a:lnTo>
                <a:lnTo>
                  <a:pt x="1680" y="2025"/>
                </a:lnTo>
                <a:lnTo>
                  <a:pt x="1679" y="2025"/>
                </a:lnTo>
                <a:lnTo>
                  <a:pt x="1678" y="2026"/>
                </a:lnTo>
                <a:lnTo>
                  <a:pt x="1675" y="2026"/>
                </a:lnTo>
                <a:lnTo>
                  <a:pt x="1674" y="2026"/>
                </a:lnTo>
                <a:lnTo>
                  <a:pt x="1673" y="2026"/>
                </a:lnTo>
                <a:lnTo>
                  <a:pt x="1672" y="2027"/>
                </a:lnTo>
                <a:lnTo>
                  <a:pt x="1671" y="2027"/>
                </a:lnTo>
                <a:lnTo>
                  <a:pt x="1670" y="2027"/>
                </a:lnTo>
                <a:lnTo>
                  <a:pt x="1669" y="2027"/>
                </a:lnTo>
                <a:lnTo>
                  <a:pt x="1668" y="2027"/>
                </a:lnTo>
                <a:lnTo>
                  <a:pt x="1666" y="2027"/>
                </a:lnTo>
                <a:lnTo>
                  <a:pt x="1665" y="2027"/>
                </a:lnTo>
                <a:lnTo>
                  <a:pt x="1664" y="2028"/>
                </a:lnTo>
                <a:lnTo>
                  <a:pt x="1662" y="2027"/>
                </a:lnTo>
                <a:lnTo>
                  <a:pt x="1661" y="2027"/>
                </a:lnTo>
                <a:lnTo>
                  <a:pt x="1660" y="2028"/>
                </a:lnTo>
                <a:lnTo>
                  <a:pt x="1659" y="2028"/>
                </a:lnTo>
                <a:lnTo>
                  <a:pt x="1657" y="2028"/>
                </a:lnTo>
                <a:lnTo>
                  <a:pt x="1656" y="2028"/>
                </a:lnTo>
                <a:lnTo>
                  <a:pt x="1655" y="2028"/>
                </a:lnTo>
                <a:lnTo>
                  <a:pt x="1654" y="2028"/>
                </a:lnTo>
                <a:lnTo>
                  <a:pt x="1654" y="2027"/>
                </a:lnTo>
                <a:lnTo>
                  <a:pt x="1653" y="2027"/>
                </a:lnTo>
                <a:lnTo>
                  <a:pt x="1653" y="2026"/>
                </a:lnTo>
                <a:lnTo>
                  <a:pt x="1652" y="2026"/>
                </a:lnTo>
                <a:lnTo>
                  <a:pt x="1651" y="2026"/>
                </a:lnTo>
                <a:lnTo>
                  <a:pt x="1649" y="2026"/>
                </a:lnTo>
                <a:lnTo>
                  <a:pt x="1647" y="2026"/>
                </a:lnTo>
                <a:lnTo>
                  <a:pt x="1646" y="2026"/>
                </a:lnTo>
                <a:lnTo>
                  <a:pt x="1644" y="2025"/>
                </a:lnTo>
                <a:lnTo>
                  <a:pt x="1643" y="2025"/>
                </a:lnTo>
                <a:lnTo>
                  <a:pt x="1642" y="2025"/>
                </a:lnTo>
                <a:lnTo>
                  <a:pt x="1640" y="2025"/>
                </a:lnTo>
                <a:lnTo>
                  <a:pt x="1639" y="2025"/>
                </a:lnTo>
                <a:lnTo>
                  <a:pt x="1636" y="2023"/>
                </a:lnTo>
                <a:lnTo>
                  <a:pt x="1634" y="2023"/>
                </a:lnTo>
                <a:lnTo>
                  <a:pt x="1631" y="2023"/>
                </a:lnTo>
                <a:lnTo>
                  <a:pt x="1629" y="2022"/>
                </a:lnTo>
                <a:lnTo>
                  <a:pt x="1628" y="2022"/>
                </a:lnTo>
                <a:lnTo>
                  <a:pt x="1627" y="2022"/>
                </a:lnTo>
                <a:lnTo>
                  <a:pt x="1627" y="2023"/>
                </a:lnTo>
                <a:lnTo>
                  <a:pt x="1626" y="2023"/>
                </a:lnTo>
                <a:lnTo>
                  <a:pt x="1626" y="2025"/>
                </a:lnTo>
                <a:lnTo>
                  <a:pt x="1625" y="2025"/>
                </a:lnTo>
                <a:lnTo>
                  <a:pt x="1623" y="2025"/>
                </a:lnTo>
                <a:lnTo>
                  <a:pt x="1622" y="2025"/>
                </a:lnTo>
                <a:lnTo>
                  <a:pt x="1621" y="2025"/>
                </a:lnTo>
                <a:lnTo>
                  <a:pt x="1620" y="2025"/>
                </a:lnTo>
                <a:lnTo>
                  <a:pt x="1619" y="2023"/>
                </a:lnTo>
                <a:lnTo>
                  <a:pt x="1618" y="2023"/>
                </a:lnTo>
                <a:lnTo>
                  <a:pt x="1618" y="2022"/>
                </a:lnTo>
                <a:lnTo>
                  <a:pt x="1596" y="2034"/>
                </a:lnTo>
                <a:lnTo>
                  <a:pt x="1596" y="2032"/>
                </a:lnTo>
                <a:lnTo>
                  <a:pt x="1588" y="2029"/>
                </a:lnTo>
                <a:lnTo>
                  <a:pt x="1587" y="2029"/>
                </a:lnTo>
                <a:lnTo>
                  <a:pt x="1577" y="2022"/>
                </a:lnTo>
                <a:lnTo>
                  <a:pt x="1576" y="2022"/>
                </a:lnTo>
                <a:lnTo>
                  <a:pt x="1576" y="2021"/>
                </a:lnTo>
                <a:lnTo>
                  <a:pt x="1575" y="2021"/>
                </a:lnTo>
                <a:lnTo>
                  <a:pt x="1562" y="2014"/>
                </a:lnTo>
                <a:lnTo>
                  <a:pt x="1558" y="2012"/>
                </a:lnTo>
                <a:lnTo>
                  <a:pt x="1554" y="2011"/>
                </a:lnTo>
                <a:lnTo>
                  <a:pt x="1549" y="2006"/>
                </a:lnTo>
                <a:lnTo>
                  <a:pt x="1548" y="2006"/>
                </a:lnTo>
                <a:lnTo>
                  <a:pt x="1533" y="1998"/>
                </a:lnTo>
                <a:lnTo>
                  <a:pt x="1531" y="1997"/>
                </a:lnTo>
                <a:lnTo>
                  <a:pt x="1528" y="1996"/>
                </a:lnTo>
                <a:lnTo>
                  <a:pt x="1527" y="1996"/>
                </a:lnTo>
                <a:lnTo>
                  <a:pt x="1526" y="1995"/>
                </a:lnTo>
                <a:lnTo>
                  <a:pt x="1524" y="1994"/>
                </a:lnTo>
                <a:lnTo>
                  <a:pt x="1523" y="1993"/>
                </a:lnTo>
                <a:lnTo>
                  <a:pt x="1519" y="1990"/>
                </a:lnTo>
                <a:lnTo>
                  <a:pt x="1518" y="1990"/>
                </a:lnTo>
                <a:lnTo>
                  <a:pt x="1517" y="1990"/>
                </a:lnTo>
                <a:lnTo>
                  <a:pt x="1516" y="1989"/>
                </a:lnTo>
                <a:lnTo>
                  <a:pt x="1515" y="1988"/>
                </a:lnTo>
                <a:lnTo>
                  <a:pt x="1514" y="1988"/>
                </a:lnTo>
                <a:lnTo>
                  <a:pt x="1514" y="1987"/>
                </a:lnTo>
                <a:lnTo>
                  <a:pt x="1510" y="1986"/>
                </a:lnTo>
                <a:lnTo>
                  <a:pt x="1508" y="1985"/>
                </a:lnTo>
                <a:lnTo>
                  <a:pt x="1505" y="1984"/>
                </a:lnTo>
                <a:lnTo>
                  <a:pt x="1505" y="1982"/>
                </a:lnTo>
                <a:lnTo>
                  <a:pt x="1504" y="1982"/>
                </a:lnTo>
                <a:lnTo>
                  <a:pt x="1502" y="1982"/>
                </a:lnTo>
                <a:lnTo>
                  <a:pt x="1501" y="1981"/>
                </a:lnTo>
                <a:lnTo>
                  <a:pt x="1500" y="1981"/>
                </a:lnTo>
                <a:lnTo>
                  <a:pt x="1500" y="1980"/>
                </a:lnTo>
                <a:lnTo>
                  <a:pt x="1496" y="1978"/>
                </a:lnTo>
                <a:lnTo>
                  <a:pt x="1493" y="1977"/>
                </a:lnTo>
                <a:lnTo>
                  <a:pt x="1489" y="1975"/>
                </a:lnTo>
                <a:lnTo>
                  <a:pt x="1475" y="1967"/>
                </a:lnTo>
                <a:lnTo>
                  <a:pt x="1474" y="1967"/>
                </a:lnTo>
                <a:lnTo>
                  <a:pt x="1464" y="1961"/>
                </a:lnTo>
                <a:lnTo>
                  <a:pt x="1463" y="1961"/>
                </a:lnTo>
                <a:lnTo>
                  <a:pt x="1455" y="1956"/>
                </a:lnTo>
                <a:lnTo>
                  <a:pt x="1454" y="1955"/>
                </a:lnTo>
                <a:lnTo>
                  <a:pt x="1453" y="1955"/>
                </a:lnTo>
                <a:lnTo>
                  <a:pt x="1451" y="1954"/>
                </a:lnTo>
                <a:lnTo>
                  <a:pt x="1448" y="1953"/>
                </a:lnTo>
                <a:lnTo>
                  <a:pt x="1442" y="1950"/>
                </a:lnTo>
                <a:lnTo>
                  <a:pt x="1440" y="1948"/>
                </a:lnTo>
                <a:lnTo>
                  <a:pt x="1439" y="1948"/>
                </a:lnTo>
                <a:lnTo>
                  <a:pt x="1438" y="1947"/>
                </a:lnTo>
                <a:lnTo>
                  <a:pt x="1436" y="1946"/>
                </a:lnTo>
                <a:lnTo>
                  <a:pt x="1435" y="1945"/>
                </a:lnTo>
                <a:lnTo>
                  <a:pt x="1418" y="1936"/>
                </a:lnTo>
                <a:lnTo>
                  <a:pt x="1416" y="1936"/>
                </a:lnTo>
                <a:lnTo>
                  <a:pt x="1406" y="1930"/>
                </a:lnTo>
                <a:lnTo>
                  <a:pt x="1393" y="1922"/>
                </a:lnTo>
                <a:lnTo>
                  <a:pt x="1390" y="1922"/>
                </a:lnTo>
                <a:lnTo>
                  <a:pt x="1390" y="1921"/>
                </a:lnTo>
                <a:lnTo>
                  <a:pt x="1389" y="1921"/>
                </a:lnTo>
                <a:lnTo>
                  <a:pt x="1388" y="1921"/>
                </a:lnTo>
                <a:lnTo>
                  <a:pt x="1387" y="1920"/>
                </a:lnTo>
                <a:lnTo>
                  <a:pt x="1386" y="1920"/>
                </a:lnTo>
                <a:lnTo>
                  <a:pt x="1386" y="1919"/>
                </a:lnTo>
                <a:lnTo>
                  <a:pt x="1384" y="1918"/>
                </a:lnTo>
                <a:lnTo>
                  <a:pt x="1382" y="1918"/>
                </a:lnTo>
                <a:lnTo>
                  <a:pt x="1381" y="1918"/>
                </a:lnTo>
                <a:lnTo>
                  <a:pt x="1381" y="1917"/>
                </a:lnTo>
                <a:lnTo>
                  <a:pt x="1373" y="1912"/>
                </a:lnTo>
                <a:lnTo>
                  <a:pt x="1371" y="1911"/>
                </a:lnTo>
                <a:lnTo>
                  <a:pt x="1369" y="1910"/>
                </a:lnTo>
                <a:lnTo>
                  <a:pt x="1364" y="1908"/>
                </a:lnTo>
                <a:lnTo>
                  <a:pt x="1361" y="1906"/>
                </a:lnTo>
                <a:lnTo>
                  <a:pt x="1345" y="1897"/>
                </a:lnTo>
                <a:lnTo>
                  <a:pt x="1341" y="1895"/>
                </a:lnTo>
                <a:lnTo>
                  <a:pt x="1339" y="1895"/>
                </a:lnTo>
                <a:lnTo>
                  <a:pt x="1332" y="1890"/>
                </a:lnTo>
                <a:lnTo>
                  <a:pt x="1328" y="1888"/>
                </a:lnTo>
                <a:lnTo>
                  <a:pt x="1326" y="1887"/>
                </a:lnTo>
                <a:lnTo>
                  <a:pt x="1325" y="1887"/>
                </a:lnTo>
                <a:lnTo>
                  <a:pt x="1324" y="1886"/>
                </a:lnTo>
                <a:lnTo>
                  <a:pt x="1316" y="1881"/>
                </a:lnTo>
                <a:lnTo>
                  <a:pt x="1312" y="1880"/>
                </a:lnTo>
                <a:lnTo>
                  <a:pt x="1310" y="1879"/>
                </a:lnTo>
                <a:lnTo>
                  <a:pt x="1310" y="1878"/>
                </a:lnTo>
                <a:lnTo>
                  <a:pt x="1309" y="1878"/>
                </a:lnTo>
                <a:lnTo>
                  <a:pt x="1308" y="1878"/>
                </a:lnTo>
                <a:lnTo>
                  <a:pt x="1307" y="1877"/>
                </a:lnTo>
                <a:lnTo>
                  <a:pt x="1286" y="1866"/>
                </a:lnTo>
                <a:lnTo>
                  <a:pt x="1280" y="1862"/>
                </a:lnTo>
                <a:lnTo>
                  <a:pt x="1275" y="1860"/>
                </a:lnTo>
                <a:lnTo>
                  <a:pt x="1274" y="1859"/>
                </a:lnTo>
                <a:lnTo>
                  <a:pt x="1273" y="1859"/>
                </a:lnTo>
                <a:lnTo>
                  <a:pt x="1272" y="1858"/>
                </a:lnTo>
                <a:lnTo>
                  <a:pt x="1270" y="1858"/>
                </a:lnTo>
                <a:lnTo>
                  <a:pt x="1268" y="1856"/>
                </a:lnTo>
                <a:lnTo>
                  <a:pt x="1267" y="1855"/>
                </a:lnTo>
                <a:lnTo>
                  <a:pt x="1266" y="1855"/>
                </a:lnTo>
                <a:lnTo>
                  <a:pt x="1264" y="1854"/>
                </a:lnTo>
                <a:lnTo>
                  <a:pt x="1263" y="1853"/>
                </a:lnTo>
                <a:lnTo>
                  <a:pt x="1261" y="1853"/>
                </a:lnTo>
                <a:lnTo>
                  <a:pt x="1260" y="1853"/>
                </a:lnTo>
                <a:lnTo>
                  <a:pt x="1260" y="1852"/>
                </a:lnTo>
                <a:lnTo>
                  <a:pt x="1259" y="1852"/>
                </a:lnTo>
                <a:lnTo>
                  <a:pt x="1258" y="1851"/>
                </a:lnTo>
                <a:lnTo>
                  <a:pt x="1257" y="1851"/>
                </a:lnTo>
                <a:lnTo>
                  <a:pt x="1249" y="1846"/>
                </a:lnTo>
                <a:lnTo>
                  <a:pt x="1247" y="1845"/>
                </a:lnTo>
                <a:lnTo>
                  <a:pt x="1246" y="1844"/>
                </a:lnTo>
                <a:lnTo>
                  <a:pt x="1241" y="1842"/>
                </a:lnTo>
                <a:lnTo>
                  <a:pt x="1240" y="1842"/>
                </a:lnTo>
                <a:lnTo>
                  <a:pt x="1233" y="1838"/>
                </a:lnTo>
                <a:lnTo>
                  <a:pt x="1232" y="1837"/>
                </a:lnTo>
                <a:lnTo>
                  <a:pt x="1231" y="1837"/>
                </a:lnTo>
                <a:lnTo>
                  <a:pt x="1228" y="1835"/>
                </a:lnTo>
                <a:lnTo>
                  <a:pt x="1225" y="1834"/>
                </a:lnTo>
                <a:lnTo>
                  <a:pt x="1224" y="1833"/>
                </a:lnTo>
                <a:lnTo>
                  <a:pt x="1223" y="1833"/>
                </a:lnTo>
                <a:lnTo>
                  <a:pt x="1222" y="1831"/>
                </a:lnTo>
                <a:lnTo>
                  <a:pt x="1218" y="1830"/>
                </a:lnTo>
                <a:lnTo>
                  <a:pt x="1217" y="1829"/>
                </a:lnTo>
                <a:lnTo>
                  <a:pt x="1214" y="1827"/>
                </a:lnTo>
                <a:lnTo>
                  <a:pt x="1212" y="1826"/>
                </a:lnTo>
                <a:lnTo>
                  <a:pt x="1209" y="1825"/>
                </a:lnTo>
                <a:lnTo>
                  <a:pt x="1208" y="1825"/>
                </a:lnTo>
                <a:lnTo>
                  <a:pt x="1205" y="1822"/>
                </a:lnTo>
                <a:lnTo>
                  <a:pt x="1199" y="1820"/>
                </a:lnTo>
                <a:lnTo>
                  <a:pt x="1198" y="1819"/>
                </a:lnTo>
                <a:lnTo>
                  <a:pt x="1192" y="1817"/>
                </a:lnTo>
                <a:lnTo>
                  <a:pt x="1182" y="1811"/>
                </a:lnTo>
                <a:lnTo>
                  <a:pt x="1180" y="1810"/>
                </a:lnTo>
                <a:lnTo>
                  <a:pt x="1177" y="1808"/>
                </a:lnTo>
                <a:lnTo>
                  <a:pt x="1175" y="1808"/>
                </a:lnTo>
                <a:lnTo>
                  <a:pt x="1173" y="1805"/>
                </a:lnTo>
                <a:lnTo>
                  <a:pt x="1171" y="1805"/>
                </a:lnTo>
                <a:lnTo>
                  <a:pt x="1170" y="1804"/>
                </a:lnTo>
                <a:lnTo>
                  <a:pt x="1168" y="1803"/>
                </a:lnTo>
                <a:lnTo>
                  <a:pt x="1161" y="1799"/>
                </a:lnTo>
                <a:lnTo>
                  <a:pt x="1160" y="1799"/>
                </a:lnTo>
                <a:lnTo>
                  <a:pt x="1158" y="1799"/>
                </a:lnTo>
                <a:lnTo>
                  <a:pt x="1158" y="1797"/>
                </a:lnTo>
                <a:lnTo>
                  <a:pt x="1157" y="1797"/>
                </a:lnTo>
                <a:lnTo>
                  <a:pt x="1154" y="1796"/>
                </a:lnTo>
                <a:lnTo>
                  <a:pt x="1140" y="1788"/>
                </a:lnTo>
                <a:lnTo>
                  <a:pt x="1139" y="1788"/>
                </a:lnTo>
                <a:lnTo>
                  <a:pt x="1137" y="1787"/>
                </a:lnTo>
                <a:lnTo>
                  <a:pt x="1132" y="1784"/>
                </a:lnTo>
                <a:lnTo>
                  <a:pt x="1130" y="1783"/>
                </a:lnTo>
                <a:lnTo>
                  <a:pt x="1128" y="1781"/>
                </a:lnTo>
                <a:lnTo>
                  <a:pt x="1126" y="1780"/>
                </a:lnTo>
                <a:lnTo>
                  <a:pt x="1125" y="1780"/>
                </a:lnTo>
                <a:lnTo>
                  <a:pt x="1125" y="1779"/>
                </a:lnTo>
                <a:lnTo>
                  <a:pt x="1123" y="1779"/>
                </a:lnTo>
                <a:lnTo>
                  <a:pt x="1122" y="1778"/>
                </a:lnTo>
                <a:lnTo>
                  <a:pt x="1119" y="1777"/>
                </a:lnTo>
                <a:lnTo>
                  <a:pt x="1117" y="1776"/>
                </a:lnTo>
                <a:lnTo>
                  <a:pt x="1116" y="1775"/>
                </a:lnTo>
                <a:lnTo>
                  <a:pt x="1114" y="1775"/>
                </a:lnTo>
                <a:lnTo>
                  <a:pt x="1112" y="1774"/>
                </a:lnTo>
                <a:lnTo>
                  <a:pt x="1110" y="1772"/>
                </a:lnTo>
                <a:lnTo>
                  <a:pt x="1109" y="1771"/>
                </a:lnTo>
                <a:lnTo>
                  <a:pt x="1106" y="1770"/>
                </a:lnTo>
                <a:lnTo>
                  <a:pt x="1105" y="1770"/>
                </a:lnTo>
                <a:lnTo>
                  <a:pt x="1103" y="1768"/>
                </a:lnTo>
                <a:lnTo>
                  <a:pt x="1101" y="1767"/>
                </a:lnTo>
                <a:lnTo>
                  <a:pt x="1099" y="1766"/>
                </a:lnTo>
                <a:lnTo>
                  <a:pt x="1097" y="1766"/>
                </a:lnTo>
                <a:lnTo>
                  <a:pt x="1096" y="1764"/>
                </a:lnTo>
                <a:lnTo>
                  <a:pt x="1095" y="1764"/>
                </a:lnTo>
                <a:lnTo>
                  <a:pt x="1094" y="1763"/>
                </a:lnTo>
                <a:lnTo>
                  <a:pt x="1092" y="1762"/>
                </a:lnTo>
                <a:lnTo>
                  <a:pt x="1091" y="1762"/>
                </a:lnTo>
                <a:lnTo>
                  <a:pt x="1087" y="1760"/>
                </a:lnTo>
                <a:lnTo>
                  <a:pt x="1085" y="1759"/>
                </a:lnTo>
                <a:lnTo>
                  <a:pt x="1082" y="1758"/>
                </a:lnTo>
                <a:lnTo>
                  <a:pt x="1082" y="1756"/>
                </a:lnTo>
                <a:lnTo>
                  <a:pt x="1079" y="1755"/>
                </a:lnTo>
                <a:lnTo>
                  <a:pt x="1076" y="1754"/>
                </a:lnTo>
                <a:lnTo>
                  <a:pt x="1074" y="1752"/>
                </a:lnTo>
                <a:lnTo>
                  <a:pt x="1071" y="1752"/>
                </a:lnTo>
                <a:lnTo>
                  <a:pt x="1071" y="1751"/>
                </a:lnTo>
                <a:lnTo>
                  <a:pt x="1070" y="1751"/>
                </a:lnTo>
                <a:lnTo>
                  <a:pt x="1067" y="1750"/>
                </a:lnTo>
                <a:lnTo>
                  <a:pt x="1066" y="1749"/>
                </a:lnTo>
                <a:lnTo>
                  <a:pt x="1065" y="1749"/>
                </a:lnTo>
                <a:lnTo>
                  <a:pt x="1059" y="1745"/>
                </a:lnTo>
                <a:lnTo>
                  <a:pt x="1057" y="1744"/>
                </a:lnTo>
                <a:lnTo>
                  <a:pt x="1056" y="1743"/>
                </a:lnTo>
                <a:lnTo>
                  <a:pt x="1051" y="1739"/>
                </a:lnTo>
                <a:lnTo>
                  <a:pt x="1050" y="1738"/>
                </a:lnTo>
                <a:lnTo>
                  <a:pt x="1048" y="1737"/>
                </a:lnTo>
                <a:lnTo>
                  <a:pt x="1047" y="1737"/>
                </a:lnTo>
                <a:lnTo>
                  <a:pt x="1044" y="1735"/>
                </a:lnTo>
                <a:lnTo>
                  <a:pt x="1043" y="1735"/>
                </a:lnTo>
                <a:lnTo>
                  <a:pt x="1037" y="1731"/>
                </a:lnTo>
                <a:lnTo>
                  <a:pt x="1036" y="1730"/>
                </a:lnTo>
                <a:lnTo>
                  <a:pt x="1035" y="1729"/>
                </a:lnTo>
                <a:lnTo>
                  <a:pt x="1025" y="1724"/>
                </a:lnTo>
                <a:lnTo>
                  <a:pt x="1020" y="1720"/>
                </a:lnTo>
                <a:lnTo>
                  <a:pt x="1019" y="1720"/>
                </a:lnTo>
                <a:lnTo>
                  <a:pt x="1017" y="1719"/>
                </a:lnTo>
                <a:lnTo>
                  <a:pt x="1017" y="1718"/>
                </a:lnTo>
                <a:lnTo>
                  <a:pt x="1016" y="1718"/>
                </a:lnTo>
                <a:lnTo>
                  <a:pt x="1016" y="1717"/>
                </a:lnTo>
                <a:lnTo>
                  <a:pt x="1010" y="1713"/>
                </a:lnTo>
                <a:lnTo>
                  <a:pt x="1008" y="1712"/>
                </a:lnTo>
                <a:lnTo>
                  <a:pt x="1005" y="1711"/>
                </a:lnTo>
                <a:lnTo>
                  <a:pt x="1005" y="1710"/>
                </a:lnTo>
                <a:lnTo>
                  <a:pt x="1004" y="1710"/>
                </a:lnTo>
                <a:lnTo>
                  <a:pt x="1002" y="1709"/>
                </a:lnTo>
                <a:lnTo>
                  <a:pt x="1001" y="1709"/>
                </a:lnTo>
                <a:lnTo>
                  <a:pt x="1001" y="1708"/>
                </a:lnTo>
                <a:lnTo>
                  <a:pt x="1000" y="1707"/>
                </a:lnTo>
                <a:lnTo>
                  <a:pt x="998" y="1705"/>
                </a:lnTo>
                <a:lnTo>
                  <a:pt x="997" y="1705"/>
                </a:lnTo>
                <a:lnTo>
                  <a:pt x="994" y="1703"/>
                </a:lnTo>
                <a:lnTo>
                  <a:pt x="992" y="1702"/>
                </a:lnTo>
                <a:lnTo>
                  <a:pt x="989" y="1700"/>
                </a:lnTo>
                <a:lnTo>
                  <a:pt x="987" y="1699"/>
                </a:lnTo>
                <a:lnTo>
                  <a:pt x="984" y="1696"/>
                </a:lnTo>
                <a:lnTo>
                  <a:pt x="981" y="1695"/>
                </a:lnTo>
                <a:lnTo>
                  <a:pt x="981" y="1694"/>
                </a:lnTo>
                <a:lnTo>
                  <a:pt x="979" y="1693"/>
                </a:lnTo>
                <a:lnTo>
                  <a:pt x="976" y="1692"/>
                </a:lnTo>
                <a:lnTo>
                  <a:pt x="972" y="1688"/>
                </a:lnTo>
                <a:lnTo>
                  <a:pt x="971" y="1688"/>
                </a:lnTo>
                <a:lnTo>
                  <a:pt x="970" y="1688"/>
                </a:lnTo>
                <a:lnTo>
                  <a:pt x="970" y="1687"/>
                </a:lnTo>
                <a:lnTo>
                  <a:pt x="968" y="1687"/>
                </a:lnTo>
                <a:lnTo>
                  <a:pt x="968" y="1686"/>
                </a:lnTo>
                <a:lnTo>
                  <a:pt x="967" y="1686"/>
                </a:lnTo>
                <a:lnTo>
                  <a:pt x="967" y="1685"/>
                </a:lnTo>
                <a:lnTo>
                  <a:pt x="966" y="1685"/>
                </a:lnTo>
                <a:lnTo>
                  <a:pt x="965" y="1684"/>
                </a:lnTo>
                <a:lnTo>
                  <a:pt x="964" y="1684"/>
                </a:lnTo>
                <a:lnTo>
                  <a:pt x="964" y="1683"/>
                </a:lnTo>
                <a:lnTo>
                  <a:pt x="961" y="1682"/>
                </a:lnTo>
                <a:lnTo>
                  <a:pt x="958" y="1679"/>
                </a:lnTo>
                <a:lnTo>
                  <a:pt x="955" y="1678"/>
                </a:lnTo>
                <a:lnTo>
                  <a:pt x="955" y="1677"/>
                </a:lnTo>
                <a:lnTo>
                  <a:pt x="954" y="1676"/>
                </a:lnTo>
                <a:lnTo>
                  <a:pt x="953" y="1676"/>
                </a:lnTo>
                <a:lnTo>
                  <a:pt x="949" y="1674"/>
                </a:lnTo>
                <a:lnTo>
                  <a:pt x="948" y="1674"/>
                </a:lnTo>
                <a:lnTo>
                  <a:pt x="946" y="1671"/>
                </a:lnTo>
                <a:lnTo>
                  <a:pt x="945" y="1671"/>
                </a:lnTo>
                <a:lnTo>
                  <a:pt x="945" y="1670"/>
                </a:lnTo>
                <a:lnTo>
                  <a:pt x="944" y="1670"/>
                </a:lnTo>
                <a:lnTo>
                  <a:pt x="942" y="1669"/>
                </a:lnTo>
                <a:lnTo>
                  <a:pt x="941" y="1668"/>
                </a:lnTo>
                <a:lnTo>
                  <a:pt x="938" y="1667"/>
                </a:lnTo>
                <a:lnTo>
                  <a:pt x="937" y="1666"/>
                </a:lnTo>
                <a:lnTo>
                  <a:pt x="933" y="1663"/>
                </a:lnTo>
                <a:lnTo>
                  <a:pt x="932" y="1662"/>
                </a:lnTo>
                <a:lnTo>
                  <a:pt x="928" y="1659"/>
                </a:lnTo>
                <a:lnTo>
                  <a:pt x="927" y="1659"/>
                </a:lnTo>
                <a:lnTo>
                  <a:pt x="925" y="1658"/>
                </a:lnTo>
                <a:lnTo>
                  <a:pt x="924" y="1658"/>
                </a:lnTo>
                <a:lnTo>
                  <a:pt x="921" y="1655"/>
                </a:lnTo>
                <a:lnTo>
                  <a:pt x="920" y="1654"/>
                </a:lnTo>
                <a:lnTo>
                  <a:pt x="919" y="1654"/>
                </a:lnTo>
                <a:lnTo>
                  <a:pt x="919" y="1653"/>
                </a:lnTo>
                <a:lnTo>
                  <a:pt x="918" y="1653"/>
                </a:lnTo>
                <a:lnTo>
                  <a:pt x="916" y="1652"/>
                </a:lnTo>
                <a:lnTo>
                  <a:pt x="912" y="1651"/>
                </a:lnTo>
                <a:lnTo>
                  <a:pt x="911" y="1650"/>
                </a:lnTo>
                <a:lnTo>
                  <a:pt x="910" y="1649"/>
                </a:lnTo>
                <a:lnTo>
                  <a:pt x="908" y="1649"/>
                </a:lnTo>
                <a:lnTo>
                  <a:pt x="906" y="1646"/>
                </a:lnTo>
                <a:lnTo>
                  <a:pt x="905" y="1646"/>
                </a:lnTo>
                <a:lnTo>
                  <a:pt x="905" y="1645"/>
                </a:lnTo>
                <a:lnTo>
                  <a:pt x="904" y="1645"/>
                </a:lnTo>
                <a:lnTo>
                  <a:pt x="902" y="1644"/>
                </a:lnTo>
                <a:lnTo>
                  <a:pt x="901" y="1643"/>
                </a:lnTo>
                <a:lnTo>
                  <a:pt x="899" y="1643"/>
                </a:lnTo>
                <a:lnTo>
                  <a:pt x="899" y="1642"/>
                </a:lnTo>
                <a:lnTo>
                  <a:pt x="897" y="1641"/>
                </a:lnTo>
                <a:lnTo>
                  <a:pt x="896" y="1641"/>
                </a:lnTo>
                <a:lnTo>
                  <a:pt x="895" y="1640"/>
                </a:lnTo>
                <a:lnTo>
                  <a:pt x="894" y="1638"/>
                </a:lnTo>
                <a:lnTo>
                  <a:pt x="893" y="1637"/>
                </a:lnTo>
                <a:lnTo>
                  <a:pt x="892" y="1637"/>
                </a:lnTo>
                <a:lnTo>
                  <a:pt x="890" y="1636"/>
                </a:lnTo>
                <a:lnTo>
                  <a:pt x="889" y="1636"/>
                </a:lnTo>
                <a:lnTo>
                  <a:pt x="889" y="1635"/>
                </a:lnTo>
                <a:lnTo>
                  <a:pt x="887" y="1634"/>
                </a:lnTo>
                <a:lnTo>
                  <a:pt x="886" y="1634"/>
                </a:lnTo>
                <a:lnTo>
                  <a:pt x="884" y="1632"/>
                </a:lnTo>
                <a:lnTo>
                  <a:pt x="882" y="1632"/>
                </a:lnTo>
                <a:lnTo>
                  <a:pt x="881" y="1630"/>
                </a:lnTo>
                <a:lnTo>
                  <a:pt x="880" y="1629"/>
                </a:lnTo>
                <a:lnTo>
                  <a:pt x="878" y="1628"/>
                </a:lnTo>
                <a:lnTo>
                  <a:pt x="877" y="1627"/>
                </a:lnTo>
                <a:lnTo>
                  <a:pt x="876" y="1627"/>
                </a:lnTo>
                <a:lnTo>
                  <a:pt x="875" y="1626"/>
                </a:lnTo>
                <a:lnTo>
                  <a:pt x="872" y="1625"/>
                </a:lnTo>
                <a:lnTo>
                  <a:pt x="870" y="1624"/>
                </a:lnTo>
                <a:lnTo>
                  <a:pt x="870" y="1622"/>
                </a:lnTo>
                <a:lnTo>
                  <a:pt x="868" y="1621"/>
                </a:lnTo>
                <a:lnTo>
                  <a:pt x="864" y="1619"/>
                </a:lnTo>
                <a:lnTo>
                  <a:pt x="863" y="1618"/>
                </a:lnTo>
                <a:lnTo>
                  <a:pt x="862" y="1618"/>
                </a:lnTo>
                <a:lnTo>
                  <a:pt x="861" y="1618"/>
                </a:lnTo>
                <a:lnTo>
                  <a:pt x="861" y="1617"/>
                </a:lnTo>
                <a:lnTo>
                  <a:pt x="860" y="1617"/>
                </a:lnTo>
                <a:lnTo>
                  <a:pt x="859" y="1616"/>
                </a:lnTo>
                <a:lnTo>
                  <a:pt x="858" y="1616"/>
                </a:lnTo>
                <a:lnTo>
                  <a:pt x="855" y="1615"/>
                </a:lnTo>
                <a:lnTo>
                  <a:pt x="855" y="1613"/>
                </a:lnTo>
                <a:lnTo>
                  <a:pt x="853" y="1612"/>
                </a:lnTo>
                <a:lnTo>
                  <a:pt x="852" y="1611"/>
                </a:lnTo>
                <a:lnTo>
                  <a:pt x="851" y="1611"/>
                </a:lnTo>
                <a:lnTo>
                  <a:pt x="851" y="1610"/>
                </a:lnTo>
                <a:lnTo>
                  <a:pt x="850" y="1610"/>
                </a:lnTo>
                <a:lnTo>
                  <a:pt x="849" y="1609"/>
                </a:lnTo>
                <a:lnTo>
                  <a:pt x="847" y="1609"/>
                </a:lnTo>
                <a:lnTo>
                  <a:pt x="846" y="1608"/>
                </a:lnTo>
                <a:lnTo>
                  <a:pt x="844" y="1607"/>
                </a:lnTo>
                <a:lnTo>
                  <a:pt x="842" y="1604"/>
                </a:lnTo>
                <a:lnTo>
                  <a:pt x="839" y="1603"/>
                </a:lnTo>
                <a:lnTo>
                  <a:pt x="835" y="1601"/>
                </a:lnTo>
                <a:lnTo>
                  <a:pt x="828" y="1596"/>
                </a:lnTo>
                <a:lnTo>
                  <a:pt x="827" y="1595"/>
                </a:lnTo>
                <a:lnTo>
                  <a:pt x="826" y="1594"/>
                </a:lnTo>
                <a:lnTo>
                  <a:pt x="825" y="1594"/>
                </a:lnTo>
                <a:lnTo>
                  <a:pt x="823" y="1592"/>
                </a:lnTo>
                <a:lnTo>
                  <a:pt x="821" y="1592"/>
                </a:lnTo>
                <a:lnTo>
                  <a:pt x="818" y="1590"/>
                </a:lnTo>
                <a:lnTo>
                  <a:pt x="815" y="1587"/>
                </a:lnTo>
                <a:lnTo>
                  <a:pt x="812" y="1586"/>
                </a:lnTo>
                <a:lnTo>
                  <a:pt x="812" y="1585"/>
                </a:lnTo>
                <a:lnTo>
                  <a:pt x="811" y="1585"/>
                </a:lnTo>
                <a:lnTo>
                  <a:pt x="810" y="1584"/>
                </a:lnTo>
                <a:lnTo>
                  <a:pt x="809" y="1584"/>
                </a:lnTo>
                <a:lnTo>
                  <a:pt x="807" y="1583"/>
                </a:lnTo>
                <a:lnTo>
                  <a:pt x="807" y="1582"/>
                </a:lnTo>
                <a:lnTo>
                  <a:pt x="789" y="1570"/>
                </a:lnTo>
                <a:lnTo>
                  <a:pt x="783" y="1567"/>
                </a:lnTo>
                <a:lnTo>
                  <a:pt x="770" y="1559"/>
                </a:lnTo>
                <a:lnTo>
                  <a:pt x="758" y="1551"/>
                </a:lnTo>
                <a:lnTo>
                  <a:pt x="751" y="1546"/>
                </a:lnTo>
                <a:lnTo>
                  <a:pt x="750" y="1546"/>
                </a:lnTo>
                <a:lnTo>
                  <a:pt x="743" y="1541"/>
                </a:lnTo>
                <a:lnTo>
                  <a:pt x="742" y="1541"/>
                </a:lnTo>
                <a:lnTo>
                  <a:pt x="735" y="1536"/>
                </a:lnTo>
                <a:lnTo>
                  <a:pt x="730" y="1533"/>
                </a:lnTo>
                <a:lnTo>
                  <a:pt x="722" y="1527"/>
                </a:lnTo>
                <a:lnTo>
                  <a:pt x="715" y="1523"/>
                </a:lnTo>
                <a:lnTo>
                  <a:pt x="704" y="1516"/>
                </a:lnTo>
                <a:lnTo>
                  <a:pt x="692" y="1509"/>
                </a:lnTo>
                <a:lnTo>
                  <a:pt x="692" y="1508"/>
                </a:lnTo>
                <a:lnTo>
                  <a:pt x="691" y="1508"/>
                </a:lnTo>
                <a:lnTo>
                  <a:pt x="688" y="1505"/>
                </a:lnTo>
                <a:lnTo>
                  <a:pt x="686" y="1503"/>
                </a:lnTo>
                <a:lnTo>
                  <a:pt x="685" y="1503"/>
                </a:lnTo>
                <a:lnTo>
                  <a:pt x="682" y="1502"/>
                </a:lnTo>
                <a:lnTo>
                  <a:pt x="682" y="1501"/>
                </a:lnTo>
                <a:lnTo>
                  <a:pt x="681" y="1500"/>
                </a:lnTo>
                <a:lnTo>
                  <a:pt x="680" y="1500"/>
                </a:lnTo>
                <a:lnTo>
                  <a:pt x="679" y="1500"/>
                </a:lnTo>
                <a:lnTo>
                  <a:pt x="678" y="1498"/>
                </a:lnTo>
                <a:lnTo>
                  <a:pt x="677" y="1498"/>
                </a:lnTo>
                <a:lnTo>
                  <a:pt x="675" y="1496"/>
                </a:lnTo>
                <a:lnTo>
                  <a:pt x="674" y="1496"/>
                </a:lnTo>
                <a:lnTo>
                  <a:pt x="674" y="1495"/>
                </a:lnTo>
                <a:lnTo>
                  <a:pt x="664" y="1490"/>
                </a:lnTo>
                <a:lnTo>
                  <a:pt x="661" y="1486"/>
                </a:lnTo>
                <a:lnTo>
                  <a:pt x="660" y="1486"/>
                </a:lnTo>
                <a:lnTo>
                  <a:pt x="660" y="1485"/>
                </a:lnTo>
                <a:lnTo>
                  <a:pt x="658" y="1485"/>
                </a:lnTo>
                <a:lnTo>
                  <a:pt x="657" y="1484"/>
                </a:lnTo>
                <a:lnTo>
                  <a:pt x="655" y="1483"/>
                </a:lnTo>
                <a:lnTo>
                  <a:pt x="654" y="1483"/>
                </a:lnTo>
                <a:lnTo>
                  <a:pt x="652" y="1482"/>
                </a:lnTo>
                <a:lnTo>
                  <a:pt x="649" y="1480"/>
                </a:lnTo>
                <a:lnTo>
                  <a:pt x="646" y="1478"/>
                </a:lnTo>
                <a:lnTo>
                  <a:pt x="645" y="1477"/>
                </a:lnTo>
                <a:lnTo>
                  <a:pt x="644" y="1476"/>
                </a:lnTo>
                <a:lnTo>
                  <a:pt x="643" y="1475"/>
                </a:lnTo>
                <a:lnTo>
                  <a:pt x="642" y="1475"/>
                </a:lnTo>
                <a:lnTo>
                  <a:pt x="640" y="1474"/>
                </a:lnTo>
                <a:lnTo>
                  <a:pt x="639" y="1474"/>
                </a:lnTo>
                <a:lnTo>
                  <a:pt x="635" y="1470"/>
                </a:lnTo>
                <a:lnTo>
                  <a:pt x="632" y="1468"/>
                </a:lnTo>
                <a:lnTo>
                  <a:pt x="630" y="1468"/>
                </a:lnTo>
                <a:lnTo>
                  <a:pt x="627" y="1466"/>
                </a:lnTo>
                <a:lnTo>
                  <a:pt x="625" y="1463"/>
                </a:lnTo>
                <a:lnTo>
                  <a:pt x="623" y="1462"/>
                </a:lnTo>
                <a:lnTo>
                  <a:pt x="622" y="1462"/>
                </a:lnTo>
                <a:lnTo>
                  <a:pt x="620" y="1460"/>
                </a:lnTo>
                <a:lnTo>
                  <a:pt x="618" y="1458"/>
                </a:lnTo>
                <a:lnTo>
                  <a:pt x="617" y="1458"/>
                </a:lnTo>
                <a:lnTo>
                  <a:pt x="615" y="1457"/>
                </a:lnTo>
                <a:lnTo>
                  <a:pt x="614" y="1457"/>
                </a:lnTo>
                <a:lnTo>
                  <a:pt x="614" y="1456"/>
                </a:lnTo>
                <a:lnTo>
                  <a:pt x="613" y="1456"/>
                </a:lnTo>
                <a:lnTo>
                  <a:pt x="612" y="1456"/>
                </a:lnTo>
                <a:lnTo>
                  <a:pt x="606" y="1452"/>
                </a:lnTo>
                <a:lnTo>
                  <a:pt x="606" y="1451"/>
                </a:lnTo>
                <a:lnTo>
                  <a:pt x="603" y="1450"/>
                </a:lnTo>
                <a:lnTo>
                  <a:pt x="602" y="1449"/>
                </a:lnTo>
                <a:lnTo>
                  <a:pt x="600" y="1448"/>
                </a:lnTo>
                <a:lnTo>
                  <a:pt x="600" y="1446"/>
                </a:lnTo>
                <a:lnTo>
                  <a:pt x="596" y="1444"/>
                </a:lnTo>
                <a:lnTo>
                  <a:pt x="593" y="1443"/>
                </a:lnTo>
                <a:lnTo>
                  <a:pt x="593" y="1442"/>
                </a:lnTo>
                <a:lnTo>
                  <a:pt x="592" y="1442"/>
                </a:lnTo>
                <a:lnTo>
                  <a:pt x="588" y="1440"/>
                </a:lnTo>
                <a:lnTo>
                  <a:pt x="587" y="1438"/>
                </a:lnTo>
                <a:lnTo>
                  <a:pt x="586" y="1438"/>
                </a:lnTo>
                <a:lnTo>
                  <a:pt x="586" y="1437"/>
                </a:lnTo>
                <a:lnTo>
                  <a:pt x="585" y="1437"/>
                </a:lnTo>
                <a:lnTo>
                  <a:pt x="584" y="1437"/>
                </a:lnTo>
                <a:lnTo>
                  <a:pt x="584" y="1436"/>
                </a:lnTo>
                <a:lnTo>
                  <a:pt x="583" y="1436"/>
                </a:lnTo>
                <a:lnTo>
                  <a:pt x="580" y="1435"/>
                </a:lnTo>
                <a:lnTo>
                  <a:pt x="580" y="1434"/>
                </a:lnTo>
                <a:lnTo>
                  <a:pt x="579" y="1434"/>
                </a:lnTo>
                <a:lnTo>
                  <a:pt x="578" y="1433"/>
                </a:lnTo>
                <a:lnTo>
                  <a:pt x="577" y="1432"/>
                </a:lnTo>
                <a:lnTo>
                  <a:pt x="576" y="1432"/>
                </a:lnTo>
                <a:lnTo>
                  <a:pt x="575" y="1431"/>
                </a:lnTo>
                <a:lnTo>
                  <a:pt x="574" y="1431"/>
                </a:lnTo>
                <a:lnTo>
                  <a:pt x="571" y="1429"/>
                </a:lnTo>
                <a:lnTo>
                  <a:pt x="571" y="1428"/>
                </a:lnTo>
                <a:lnTo>
                  <a:pt x="570" y="1428"/>
                </a:lnTo>
                <a:lnTo>
                  <a:pt x="568" y="1427"/>
                </a:lnTo>
                <a:lnTo>
                  <a:pt x="566" y="1425"/>
                </a:lnTo>
                <a:lnTo>
                  <a:pt x="565" y="1424"/>
                </a:lnTo>
                <a:lnTo>
                  <a:pt x="563" y="1423"/>
                </a:lnTo>
                <a:lnTo>
                  <a:pt x="562" y="1421"/>
                </a:lnTo>
                <a:lnTo>
                  <a:pt x="561" y="1421"/>
                </a:lnTo>
                <a:lnTo>
                  <a:pt x="561" y="1420"/>
                </a:lnTo>
                <a:lnTo>
                  <a:pt x="560" y="1420"/>
                </a:lnTo>
                <a:lnTo>
                  <a:pt x="559" y="1419"/>
                </a:lnTo>
                <a:lnTo>
                  <a:pt x="558" y="1419"/>
                </a:lnTo>
                <a:lnTo>
                  <a:pt x="556" y="1417"/>
                </a:lnTo>
                <a:lnTo>
                  <a:pt x="554" y="1417"/>
                </a:lnTo>
                <a:lnTo>
                  <a:pt x="550" y="1413"/>
                </a:lnTo>
                <a:lnTo>
                  <a:pt x="549" y="1412"/>
                </a:lnTo>
                <a:lnTo>
                  <a:pt x="548" y="1412"/>
                </a:lnTo>
                <a:lnTo>
                  <a:pt x="545" y="1410"/>
                </a:lnTo>
                <a:lnTo>
                  <a:pt x="531" y="1401"/>
                </a:lnTo>
                <a:lnTo>
                  <a:pt x="528" y="1400"/>
                </a:lnTo>
                <a:lnTo>
                  <a:pt x="522" y="1395"/>
                </a:lnTo>
                <a:lnTo>
                  <a:pt x="518" y="1393"/>
                </a:lnTo>
                <a:lnTo>
                  <a:pt x="502" y="1383"/>
                </a:lnTo>
                <a:lnTo>
                  <a:pt x="499" y="1381"/>
                </a:lnTo>
                <a:lnTo>
                  <a:pt x="493" y="1377"/>
                </a:lnTo>
                <a:lnTo>
                  <a:pt x="492" y="1376"/>
                </a:lnTo>
                <a:lnTo>
                  <a:pt x="490" y="1375"/>
                </a:lnTo>
                <a:lnTo>
                  <a:pt x="489" y="1374"/>
                </a:lnTo>
                <a:lnTo>
                  <a:pt x="488" y="1374"/>
                </a:lnTo>
                <a:lnTo>
                  <a:pt x="487" y="1373"/>
                </a:lnTo>
                <a:lnTo>
                  <a:pt x="483" y="1370"/>
                </a:lnTo>
                <a:lnTo>
                  <a:pt x="481" y="1369"/>
                </a:lnTo>
                <a:lnTo>
                  <a:pt x="481" y="1368"/>
                </a:lnTo>
                <a:lnTo>
                  <a:pt x="473" y="1364"/>
                </a:lnTo>
                <a:lnTo>
                  <a:pt x="466" y="1359"/>
                </a:lnTo>
                <a:lnTo>
                  <a:pt x="461" y="1356"/>
                </a:lnTo>
                <a:lnTo>
                  <a:pt x="447" y="1346"/>
                </a:lnTo>
                <a:lnTo>
                  <a:pt x="442" y="1344"/>
                </a:lnTo>
                <a:lnTo>
                  <a:pt x="442" y="1343"/>
                </a:lnTo>
                <a:lnTo>
                  <a:pt x="441" y="1343"/>
                </a:lnTo>
                <a:lnTo>
                  <a:pt x="440" y="1343"/>
                </a:lnTo>
                <a:lnTo>
                  <a:pt x="419" y="1328"/>
                </a:lnTo>
                <a:lnTo>
                  <a:pt x="416" y="1327"/>
                </a:lnTo>
                <a:lnTo>
                  <a:pt x="414" y="1326"/>
                </a:lnTo>
                <a:lnTo>
                  <a:pt x="413" y="1325"/>
                </a:lnTo>
                <a:lnTo>
                  <a:pt x="412" y="1324"/>
                </a:lnTo>
                <a:lnTo>
                  <a:pt x="408" y="1321"/>
                </a:lnTo>
                <a:lnTo>
                  <a:pt x="405" y="1319"/>
                </a:lnTo>
                <a:lnTo>
                  <a:pt x="404" y="1318"/>
                </a:lnTo>
                <a:lnTo>
                  <a:pt x="402" y="1317"/>
                </a:lnTo>
                <a:lnTo>
                  <a:pt x="401" y="1317"/>
                </a:lnTo>
                <a:lnTo>
                  <a:pt x="399" y="1312"/>
                </a:lnTo>
                <a:lnTo>
                  <a:pt x="398" y="1309"/>
                </a:lnTo>
                <a:lnTo>
                  <a:pt x="398" y="1308"/>
                </a:lnTo>
                <a:lnTo>
                  <a:pt x="397" y="1306"/>
                </a:lnTo>
                <a:lnTo>
                  <a:pt x="397" y="1304"/>
                </a:lnTo>
                <a:lnTo>
                  <a:pt x="395" y="1298"/>
                </a:lnTo>
                <a:lnTo>
                  <a:pt x="395" y="1295"/>
                </a:lnTo>
                <a:lnTo>
                  <a:pt x="394" y="1293"/>
                </a:lnTo>
                <a:lnTo>
                  <a:pt x="393" y="1290"/>
                </a:lnTo>
                <a:lnTo>
                  <a:pt x="392" y="1287"/>
                </a:lnTo>
                <a:lnTo>
                  <a:pt x="392" y="1284"/>
                </a:lnTo>
                <a:lnTo>
                  <a:pt x="390" y="1283"/>
                </a:lnTo>
                <a:lnTo>
                  <a:pt x="388" y="1276"/>
                </a:lnTo>
                <a:lnTo>
                  <a:pt x="388" y="1275"/>
                </a:lnTo>
                <a:lnTo>
                  <a:pt x="387" y="1270"/>
                </a:lnTo>
                <a:lnTo>
                  <a:pt x="385" y="1262"/>
                </a:lnTo>
                <a:lnTo>
                  <a:pt x="384" y="1262"/>
                </a:lnTo>
                <a:lnTo>
                  <a:pt x="382" y="1256"/>
                </a:lnTo>
                <a:lnTo>
                  <a:pt x="380" y="1251"/>
                </a:lnTo>
                <a:lnTo>
                  <a:pt x="380" y="1249"/>
                </a:lnTo>
                <a:lnTo>
                  <a:pt x="379" y="1245"/>
                </a:lnTo>
                <a:lnTo>
                  <a:pt x="371" y="1220"/>
                </a:lnTo>
                <a:lnTo>
                  <a:pt x="367" y="1205"/>
                </a:lnTo>
                <a:lnTo>
                  <a:pt x="360" y="1180"/>
                </a:lnTo>
                <a:lnTo>
                  <a:pt x="359" y="1178"/>
                </a:lnTo>
                <a:lnTo>
                  <a:pt x="356" y="1172"/>
                </a:lnTo>
                <a:lnTo>
                  <a:pt x="356" y="1170"/>
                </a:lnTo>
                <a:lnTo>
                  <a:pt x="353" y="1160"/>
                </a:lnTo>
                <a:lnTo>
                  <a:pt x="351" y="1153"/>
                </a:lnTo>
                <a:lnTo>
                  <a:pt x="341" y="1122"/>
                </a:lnTo>
                <a:lnTo>
                  <a:pt x="341" y="1120"/>
                </a:lnTo>
                <a:lnTo>
                  <a:pt x="325" y="1072"/>
                </a:lnTo>
                <a:lnTo>
                  <a:pt x="325" y="1070"/>
                </a:lnTo>
                <a:lnTo>
                  <a:pt x="321" y="1060"/>
                </a:lnTo>
                <a:lnTo>
                  <a:pt x="312" y="1032"/>
                </a:lnTo>
                <a:lnTo>
                  <a:pt x="309" y="1022"/>
                </a:lnTo>
                <a:lnTo>
                  <a:pt x="309" y="1021"/>
                </a:lnTo>
                <a:lnTo>
                  <a:pt x="309" y="1018"/>
                </a:lnTo>
                <a:lnTo>
                  <a:pt x="308" y="1017"/>
                </a:lnTo>
                <a:lnTo>
                  <a:pt x="306" y="1008"/>
                </a:lnTo>
                <a:lnTo>
                  <a:pt x="300" y="990"/>
                </a:lnTo>
                <a:lnTo>
                  <a:pt x="294" y="972"/>
                </a:lnTo>
                <a:lnTo>
                  <a:pt x="294" y="971"/>
                </a:lnTo>
                <a:lnTo>
                  <a:pt x="293" y="969"/>
                </a:lnTo>
                <a:lnTo>
                  <a:pt x="293" y="968"/>
                </a:lnTo>
                <a:lnTo>
                  <a:pt x="292" y="966"/>
                </a:lnTo>
                <a:lnTo>
                  <a:pt x="292" y="965"/>
                </a:lnTo>
                <a:lnTo>
                  <a:pt x="292" y="963"/>
                </a:lnTo>
                <a:lnTo>
                  <a:pt x="290" y="957"/>
                </a:lnTo>
                <a:lnTo>
                  <a:pt x="289" y="955"/>
                </a:lnTo>
                <a:lnTo>
                  <a:pt x="287" y="951"/>
                </a:lnTo>
                <a:lnTo>
                  <a:pt x="284" y="940"/>
                </a:lnTo>
                <a:lnTo>
                  <a:pt x="283" y="936"/>
                </a:lnTo>
                <a:lnTo>
                  <a:pt x="283" y="933"/>
                </a:lnTo>
                <a:lnTo>
                  <a:pt x="280" y="924"/>
                </a:lnTo>
                <a:lnTo>
                  <a:pt x="278" y="922"/>
                </a:lnTo>
                <a:lnTo>
                  <a:pt x="278" y="921"/>
                </a:lnTo>
                <a:lnTo>
                  <a:pt x="277" y="917"/>
                </a:lnTo>
                <a:lnTo>
                  <a:pt x="274" y="907"/>
                </a:lnTo>
                <a:lnTo>
                  <a:pt x="274" y="904"/>
                </a:lnTo>
                <a:lnTo>
                  <a:pt x="273" y="904"/>
                </a:lnTo>
                <a:lnTo>
                  <a:pt x="273" y="902"/>
                </a:lnTo>
                <a:lnTo>
                  <a:pt x="267" y="883"/>
                </a:lnTo>
                <a:lnTo>
                  <a:pt x="261" y="865"/>
                </a:lnTo>
                <a:lnTo>
                  <a:pt x="243" y="809"/>
                </a:lnTo>
                <a:lnTo>
                  <a:pt x="243" y="808"/>
                </a:lnTo>
                <a:lnTo>
                  <a:pt x="232" y="772"/>
                </a:lnTo>
                <a:lnTo>
                  <a:pt x="217" y="723"/>
                </a:lnTo>
                <a:lnTo>
                  <a:pt x="213" y="710"/>
                </a:lnTo>
                <a:lnTo>
                  <a:pt x="213" y="709"/>
                </a:lnTo>
                <a:lnTo>
                  <a:pt x="209" y="698"/>
                </a:lnTo>
                <a:lnTo>
                  <a:pt x="204" y="673"/>
                </a:lnTo>
                <a:lnTo>
                  <a:pt x="204" y="672"/>
                </a:lnTo>
                <a:lnTo>
                  <a:pt x="204" y="671"/>
                </a:lnTo>
                <a:lnTo>
                  <a:pt x="203" y="668"/>
                </a:lnTo>
                <a:lnTo>
                  <a:pt x="203" y="667"/>
                </a:lnTo>
                <a:lnTo>
                  <a:pt x="201" y="666"/>
                </a:lnTo>
                <a:lnTo>
                  <a:pt x="201" y="665"/>
                </a:lnTo>
                <a:lnTo>
                  <a:pt x="200" y="663"/>
                </a:lnTo>
                <a:lnTo>
                  <a:pt x="200" y="662"/>
                </a:lnTo>
                <a:lnTo>
                  <a:pt x="200" y="660"/>
                </a:lnTo>
                <a:lnTo>
                  <a:pt x="199" y="657"/>
                </a:lnTo>
                <a:lnTo>
                  <a:pt x="199" y="656"/>
                </a:lnTo>
                <a:lnTo>
                  <a:pt x="198" y="656"/>
                </a:lnTo>
                <a:lnTo>
                  <a:pt x="198" y="655"/>
                </a:lnTo>
                <a:lnTo>
                  <a:pt x="198" y="654"/>
                </a:lnTo>
                <a:lnTo>
                  <a:pt x="195" y="645"/>
                </a:lnTo>
                <a:lnTo>
                  <a:pt x="186" y="616"/>
                </a:lnTo>
                <a:lnTo>
                  <a:pt x="182" y="607"/>
                </a:lnTo>
                <a:lnTo>
                  <a:pt x="182" y="606"/>
                </a:lnTo>
                <a:lnTo>
                  <a:pt x="181" y="605"/>
                </a:lnTo>
                <a:lnTo>
                  <a:pt x="181" y="604"/>
                </a:lnTo>
                <a:lnTo>
                  <a:pt x="174" y="581"/>
                </a:lnTo>
                <a:lnTo>
                  <a:pt x="173" y="580"/>
                </a:lnTo>
                <a:lnTo>
                  <a:pt x="158" y="532"/>
                </a:lnTo>
                <a:lnTo>
                  <a:pt x="157" y="530"/>
                </a:lnTo>
                <a:lnTo>
                  <a:pt x="153" y="513"/>
                </a:lnTo>
                <a:lnTo>
                  <a:pt x="152" y="513"/>
                </a:lnTo>
                <a:lnTo>
                  <a:pt x="152" y="512"/>
                </a:lnTo>
                <a:lnTo>
                  <a:pt x="140" y="473"/>
                </a:lnTo>
                <a:lnTo>
                  <a:pt x="139" y="470"/>
                </a:lnTo>
                <a:lnTo>
                  <a:pt x="138" y="469"/>
                </a:lnTo>
                <a:lnTo>
                  <a:pt x="136" y="461"/>
                </a:lnTo>
                <a:lnTo>
                  <a:pt x="127" y="432"/>
                </a:lnTo>
                <a:lnTo>
                  <a:pt x="126" y="427"/>
                </a:lnTo>
                <a:lnTo>
                  <a:pt x="120" y="410"/>
                </a:lnTo>
                <a:lnTo>
                  <a:pt x="118" y="404"/>
                </a:lnTo>
                <a:lnTo>
                  <a:pt x="118" y="403"/>
                </a:lnTo>
                <a:lnTo>
                  <a:pt x="118" y="402"/>
                </a:lnTo>
                <a:lnTo>
                  <a:pt x="118" y="400"/>
                </a:lnTo>
                <a:lnTo>
                  <a:pt x="118" y="399"/>
                </a:lnTo>
                <a:lnTo>
                  <a:pt x="118" y="398"/>
                </a:lnTo>
                <a:lnTo>
                  <a:pt x="117" y="397"/>
                </a:lnTo>
                <a:lnTo>
                  <a:pt x="117" y="395"/>
                </a:lnTo>
                <a:lnTo>
                  <a:pt x="117" y="392"/>
                </a:lnTo>
                <a:lnTo>
                  <a:pt x="117" y="389"/>
                </a:lnTo>
                <a:lnTo>
                  <a:pt x="117" y="387"/>
                </a:lnTo>
                <a:lnTo>
                  <a:pt x="117" y="386"/>
                </a:lnTo>
                <a:lnTo>
                  <a:pt x="117" y="385"/>
                </a:lnTo>
                <a:lnTo>
                  <a:pt x="117" y="381"/>
                </a:lnTo>
                <a:lnTo>
                  <a:pt x="117" y="379"/>
                </a:lnTo>
                <a:lnTo>
                  <a:pt x="117" y="378"/>
                </a:lnTo>
                <a:lnTo>
                  <a:pt x="117" y="375"/>
                </a:lnTo>
                <a:lnTo>
                  <a:pt x="117" y="373"/>
                </a:lnTo>
                <a:lnTo>
                  <a:pt x="117" y="372"/>
                </a:lnTo>
                <a:lnTo>
                  <a:pt x="117" y="370"/>
                </a:lnTo>
                <a:lnTo>
                  <a:pt x="117" y="369"/>
                </a:lnTo>
                <a:lnTo>
                  <a:pt x="117" y="367"/>
                </a:lnTo>
                <a:lnTo>
                  <a:pt x="114" y="367"/>
                </a:lnTo>
                <a:lnTo>
                  <a:pt x="111" y="367"/>
                </a:lnTo>
                <a:lnTo>
                  <a:pt x="106" y="367"/>
                </a:lnTo>
                <a:lnTo>
                  <a:pt x="106" y="365"/>
                </a:lnTo>
                <a:lnTo>
                  <a:pt x="106" y="364"/>
                </a:lnTo>
                <a:lnTo>
                  <a:pt x="106" y="362"/>
                </a:lnTo>
                <a:lnTo>
                  <a:pt x="106" y="360"/>
                </a:lnTo>
                <a:lnTo>
                  <a:pt x="105" y="356"/>
                </a:lnTo>
                <a:lnTo>
                  <a:pt x="105" y="352"/>
                </a:lnTo>
                <a:lnTo>
                  <a:pt x="102" y="352"/>
                </a:lnTo>
                <a:lnTo>
                  <a:pt x="101" y="349"/>
                </a:lnTo>
                <a:lnTo>
                  <a:pt x="101" y="348"/>
                </a:lnTo>
                <a:lnTo>
                  <a:pt x="101" y="347"/>
                </a:lnTo>
                <a:lnTo>
                  <a:pt x="100" y="347"/>
                </a:lnTo>
                <a:lnTo>
                  <a:pt x="100" y="346"/>
                </a:lnTo>
                <a:lnTo>
                  <a:pt x="99" y="342"/>
                </a:lnTo>
                <a:lnTo>
                  <a:pt x="99" y="341"/>
                </a:lnTo>
                <a:lnTo>
                  <a:pt x="97" y="338"/>
                </a:lnTo>
                <a:lnTo>
                  <a:pt x="97" y="337"/>
                </a:lnTo>
                <a:lnTo>
                  <a:pt x="96" y="336"/>
                </a:lnTo>
                <a:lnTo>
                  <a:pt x="96" y="335"/>
                </a:lnTo>
                <a:lnTo>
                  <a:pt x="95" y="330"/>
                </a:lnTo>
                <a:lnTo>
                  <a:pt x="94" y="325"/>
                </a:lnTo>
                <a:lnTo>
                  <a:pt x="93" y="324"/>
                </a:lnTo>
                <a:lnTo>
                  <a:pt x="91" y="318"/>
                </a:lnTo>
                <a:lnTo>
                  <a:pt x="85" y="298"/>
                </a:lnTo>
                <a:lnTo>
                  <a:pt x="83" y="291"/>
                </a:lnTo>
                <a:lnTo>
                  <a:pt x="82" y="288"/>
                </a:lnTo>
                <a:lnTo>
                  <a:pt x="77" y="275"/>
                </a:lnTo>
                <a:lnTo>
                  <a:pt x="76" y="271"/>
                </a:lnTo>
                <a:lnTo>
                  <a:pt x="75" y="269"/>
                </a:lnTo>
                <a:lnTo>
                  <a:pt x="75" y="268"/>
                </a:lnTo>
                <a:lnTo>
                  <a:pt x="72" y="260"/>
                </a:lnTo>
                <a:lnTo>
                  <a:pt x="72" y="257"/>
                </a:lnTo>
                <a:lnTo>
                  <a:pt x="71" y="257"/>
                </a:lnTo>
                <a:lnTo>
                  <a:pt x="70" y="254"/>
                </a:lnTo>
                <a:lnTo>
                  <a:pt x="67" y="243"/>
                </a:lnTo>
                <a:lnTo>
                  <a:pt x="66" y="238"/>
                </a:lnTo>
                <a:lnTo>
                  <a:pt x="66" y="237"/>
                </a:lnTo>
                <a:lnTo>
                  <a:pt x="65" y="232"/>
                </a:lnTo>
                <a:lnTo>
                  <a:pt x="60" y="220"/>
                </a:lnTo>
                <a:lnTo>
                  <a:pt x="59" y="216"/>
                </a:lnTo>
                <a:lnTo>
                  <a:pt x="58" y="213"/>
                </a:lnTo>
                <a:lnTo>
                  <a:pt x="56" y="205"/>
                </a:lnTo>
                <a:lnTo>
                  <a:pt x="54" y="203"/>
                </a:lnTo>
                <a:lnTo>
                  <a:pt x="54" y="202"/>
                </a:lnTo>
                <a:lnTo>
                  <a:pt x="52" y="194"/>
                </a:lnTo>
                <a:lnTo>
                  <a:pt x="43" y="166"/>
                </a:lnTo>
                <a:lnTo>
                  <a:pt x="41" y="157"/>
                </a:lnTo>
                <a:lnTo>
                  <a:pt x="39" y="152"/>
                </a:lnTo>
                <a:lnTo>
                  <a:pt x="33" y="134"/>
                </a:lnTo>
                <a:lnTo>
                  <a:pt x="32" y="128"/>
                </a:lnTo>
                <a:lnTo>
                  <a:pt x="32" y="127"/>
                </a:lnTo>
                <a:lnTo>
                  <a:pt x="31" y="126"/>
                </a:lnTo>
                <a:lnTo>
                  <a:pt x="30" y="120"/>
                </a:lnTo>
                <a:lnTo>
                  <a:pt x="28" y="118"/>
                </a:lnTo>
                <a:lnTo>
                  <a:pt x="27" y="113"/>
                </a:lnTo>
                <a:lnTo>
                  <a:pt x="24" y="102"/>
                </a:lnTo>
                <a:lnTo>
                  <a:pt x="23" y="97"/>
                </a:lnTo>
                <a:lnTo>
                  <a:pt x="22" y="97"/>
                </a:lnTo>
                <a:lnTo>
                  <a:pt x="22" y="96"/>
                </a:lnTo>
                <a:lnTo>
                  <a:pt x="20" y="93"/>
                </a:lnTo>
                <a:lnTo>
                  <a:pt x="20" y="90"/>
                </a:lnTo>
                <a:lnTo>
                  <a:pt x="19" y="89"/>
                </a:lnTo>
                <a:lnTo>
                  <a:pt x="19" y="87"/>
                </a:lnTo>
                <a:lnTo>
                  <a:pt x="17" y="81"/>
                </a:lnTo>
                <a:lnTo>
                  <a:pt x="17" y="80"/>
                </a:lnTo>
                <a:lnTo>
                  <a:pt x="16" y="78"/>
                </a:lnTo>
                <a:lnTo>
                  <a:pt x="15" y="74"/>
                </a:lnTo>
                <a:lnTo>
                  <a:pt x="15" y="72"/>
                </a:lnTo>
                <a:lnTo>
                  <a:pt x="14" y="71"/>
                </a:lnTo>
                <a:lnTo>
                  <a:pt x="13" y="65"/>
                </a:lnTo>
                <a:lnTo>
                  <a:pt x="11" y="63"/>
                </a:lnTo>
                <a:lnTo>
                  <a:pt x="11" y="62"/>
                </a:lnTo>
                <a:lnTo>
                  <a:pt x="10" y="59"/>
                </a:lnTo>
                <a:lnTo>
                  <a:pt x="10" y="57"/>
                </a:lnTo>
                <a:lnTo>
                  <a:pt x="9" y="56"/>
                </a:lnTo>
                <a:lnTo>
                  <a:pt x="8" y="51"/>
                </a:lnTo>
                <a:lnTo>
                  <a:pt x="7" y="49"/>
                </a:lnTo>
                <a:lnTo>
                  <a:pt x="7" y="46"/>
                </a:lnTo>
                <a:lnTo>
                  <a:pt x="3" y="37"/>
                </a:lnTo>
                <a:lnTo>
                  <a:pt x="2" y="34"/>
                </a:lnTo>
                <a:lnTo>
                  <a:pt x="2" y="32"/>
                </a:lnTo>
                <a:lnTo>
                  <a:pt x="2" y="31"/>
                </a:lnTo>
                <a:lnTo>
                  <a:pt x="0" y="26"/>
                </a:lnTo>
                <a:lnTo>
                  <a:pt x="0" y="24"/>
                </a:lnTo>
                <a:lnTo>
                  <a:pt x="0" y="23"/>
                </a:lnTo>
                <a:lnTo>
                  <a:pt x="1" y="23"/>
                </a:lnTo>
                <a:lnTo>
                  <a:pt x="1" y="24"/>
                </a:lnTo>
                <a:lnTo>
                  <a:pt x="2" y="24"/>
                </a:lnTo>
                <a:lnTo>
                  <a:pt x="3" y="24"/>
                </a:lnTo>
                <a:lnTo>
                  <a:pt x="5" y="24"/>
                </a:lnTo>
                <a:lnTo>
                  <a:pt x="6" y="26"/>
                </a:lnTo>
                <a:lnTo>
                  <a:pt x="7" y="28"/>
                </a:lnTo>
                <a:lnTo>
                  <a:pt x="8" y="29"/>
                </a:lnTo>
                <a:lnTo>
                  <a:pt x="9" y="29"/>
                </a:lnTo>
                <a:lnTo>
                  <a:pt x="11" y="29"/>
                </a:lnTo>
                <a:lnTo>
                  <a:pt x="11" y="30"/>
                </a:lnTo>
                <a:lnTo>
                  <a:pt x="13" y="31"/>
                </a:lnTo>
                <a:lnTo>
                  <a:pt x="14" y="31"/>
                </a:lnTo>
                <a:lnTo>
                  <a:pt x="15" y="31"/>
                </a:lnTo>
                <a:lnTo>
                  <a:pt x="15" y="32"/>
                </a:lnTo>
                <a:lnTo>
                  <a:pt x="15" y="35"/>
                </a:lnTo>
                <a:lnTo>
                  <a:pt x="16" y="35"/>
                </a:lnTo>
                <a:lnTo>
                  <a:pt x="18" y="37"/>
                </a:lnTo>
                <a:lnTo>
                  <a:pt x="18" y="38"/>
                </a:lnTo>
                <a:lnTo>
                  <a:pt x="19" y="39"/>
                </a:lnTo>
                <a:lnTo>
                  <a:pt x="19" y="40"/>
                </a:lnTo>
                <a:lnTo>
                  <a:pt x="19" y="42"/>
                </a:lnTo>
                <a:lnTo>
                  <a:pt x="19" y="43"/>
                </a:lnTo>
                <a:lnTo>
                  <a:pt x="20" y="43"/>
                </a:lnTo>
                <a:lnTo>
                  <a:pt x="22" y="43"/>
                </a:lnTo>
                <a:lnTo>
                  <a:pt x="23" y="43"/>
                </a:lnTo>
                <a:lnTo>
                  <a:pt x="24" y="43"/>
                </a:lnTo>
                <a:lnTo>
                  <a:pt x="24" y="45"/>
                </a:lnTo>
                <a:lnTo>
                  <a:pt x="24" y="46"/>
                </a:lnTo>
                <a:lnTo>
                  <a:pt x="25" y="46"/>
                </a:lnTo>
                <a:lnTo>
                  <a:pt x="25" y="47"/>
                </a:lnTo>
                <a:lnTo>
                  <a:pt x="26" y="48"/>
                </a:lnTo>
                <a:lnTo>
                  <a:pt x="27" y="49"/>
                </a:lnTo>
                <a:lnTo>
                  <a:pt x="28" y="49"/>
                </a:lnTo>
                <a:lnTo>
                  <a:pt x="30" y="49"/>
                </a:lnTo>
                <a:lnTo>
                  <a:pt x="30" y="51"/>
                </a:lnTo>
                <a:lnTo>
                  <a:pt x="31" y="51"/>
                </a:lnTo>
                <a:lnTo>
                  <a:pt x="31" y="49"/>
                </a:lnTo>
                <a:lnTo>
                  <a:pt x="32" y="49"/>
                </a:lnTo>
                <a:lnTo>
                  <a:pt x="33" y="49"/>
                </a:lnTo>
                <a:lnTo>
                  <a:pt x="33" y="51"/>
                </a:lnTo>
                <a:lnTo>
                  <a:pt x="33" y="52"/>
                </a:lnTo>
                <a:lnTo>
                  <a:pt x="34" y="53"/>
                </a:lnTo>
                <a:lnTo>
                  <a:pt x="35" y="53"/>
                </a:lnTo>
                <a:lnTo>
                  <a:pt x="36" y="53"/>
                </a:lnTo>
                <a:lnTo>
                  <a:pt x="37" y="53"/>
                </a:lnTo>
                <a:lnTo>
                  <a:pt x="37" y="54"/>
                </a:lnTo>
                <a:lnTo>
                  <a:pt x="39" y="55"/>
                </a:lnTo>
                <a:lnTo>
                  <a:pt x="40" y="56"/>
                </a:lnTo>
                <a:lnTo>
                  <a:pt x="40" y="55"/>
                </a:lnTo>
                <a:lnTo>
                  <a:pt x="39" y="55"/>
                </a:lnTo>
                <a:lnTo>
                  <a:pt x="40" y="55"/>
                </a:lnTo>
                <a:lnTo>
                  <a:pt x="40" y="54"/>
                </a:lnTo>
                <a:lnTo>
                  <a:pt x="40" y="55"/>
                </a:lnTo>
                <a:lnTo>
                  <a:pt x="41" y="55"/>
                </a:lnTo>
                <a:lnTo>
                  <a:pt x="42" y="56"/>
                </a:lnTo>
                <a:lnTo>
                  <a:pt x="41" y="56"/>
                </a:lnTo>
                <a:lnTo>
                  <a:pt x="41" y="57"/>
                </a:lnTo>
                <a:lnTo>
                  <a:pt x="42" y="57"/>
                </a:lnTo>
                <a:lnTo>
                  <a:pt x="41" y="60"/>
                </a:lnTo>
                <a:lnTo>
                  <a:pt x="41" y="61"/>
                </a:lnTo>
                <a:lnTo>
                  <a:pt x="42" y="62"/>
                </a:lnTo>
                <a:lnTo>
                  <a:pt x="42" y="63"/>
                </a:lnTo>
                <a:lnTo>
                  <a:pt x="43" y="63"/>
                </a:lnTo>
                <a:lnTo>
                  <a:pt x="44" y="63"/>
                </a:lnTo>
                <a:lnTo>
                  <a:pt x="44" y="64"/>
                </a:lnTo>
                <a:lnTo>
                  <a:pt x="44" y="65"/>
                </a:lnTo>
                <a:lnTo>
                  <a:pt x="44" y="67"/>
                </a:lnTo>
                <a:lnTo>
                  <a:pt x="45" y="68"/>
                </a:lnTo>
                <a:lnTo>
                  <a:pt x="45" y="67"/>
                </a:lnTo>
                <a:lnTo>
                  <a:pt x="45" y="68"/>
                </a:lnTo>
                <a:lnTo>
                  <a:pt x="45" y="69"/>
                </a:lnTo>
                <a:lnTo>
                  <a:pt x="46" y="69"/>
                </a:lnTo>
                <a:lnTo>
                  <a:pt x="46" y="70"/>
                </a:lnTo>
                <a:lnTo>
                  <a:pt x="45" y="70"/>
                </a:lnTo>
                <a:lnTo>
                  <a:pt x="46" y="72"/>
                </a:lnTo>
                <a:lnTo>
                  <a:pt x="45" y="72"/>
                </a:lnTo>
                <a:lnTo>
                  <a:pt x="45" y="73"/>
                </a:lnTo>
                <a:lnTo>
                  <a:pt x="45" y="74"/>
                </a:lnTo>
                <a:lnTo>
                  <a:pt x="46" y="74"/>
                </a:lnTo>
                <a:lnTo>
                  <a:pt x="48" y="77"/>
                </a:lnTo>
                <a:lnTo>
                  <a:pt x="49" y="77"/>
                </a:lnTo>
                <a:lnTo>
                  <a:pt x="49" y="78"/>
                </a:lnTo>
                <a:lnTo>
                  <a:pt x="50" y="78"/>
                </a:lnTo>
                <a:lnTo>
                  <a:pt x="51" y="79"/>
                </a:lnTo>
                <a:lnTo>
                  <a:pt x="54" y="81"/>
                </a:lnTo>
                <a:lnTo>
                  <a:pt x="54" y="82"/>
                </a:lnTo>
                <a:lnTo>
                  <a:pt x="56" y="82"/>
                </a:lnTo>
                <a:lnTo>
                  <a:pt x="57" y="84"/>
                </a:lnTo>
                <a:lnTo>
                  <a:pt x="58" y="85"/>
                </a:lnTo>
                <a:lnTo>
                  <a:pt x="59" y="86"/>
                </a:lnTo>
                <a:lnTo>
                  <a:pt x="60" y="86"/>
                </a:lnTo>
                <a:lnTo>
                  <a:pt x="60" y="87"/>
                </a:lnTo>
                <a:lnTo>
                  <a:pt x="59" y="89"/>
                </a:lnTo>
                <a:lnTo>
                  <a:pt x="59" y="90"/>
                </a:lnTo>
                <a:lnTo>
                  <a:pt x="60" y="90"/>
                </a:lnTo>
                <a:lnTo>
                  <a:pt x="61" y="91"/>
                </a:lnTo>
                <a:lnTo>
                  <a:pt x="62" y="91"/>
                </a:lnTo>
                <a:lnTo>
                  <a:pt x="63" y="91"/>
                </a:lnTo>
                <a:lnTo>
                  <a:pt x="67" y="89"/>
                </a:lnTo>
                <a:lnTo>
                  <a:pt x="67" y="88"/>
                </a:lnTo>
                <a:lnTo>
                  <a:pt x="68" y="87"/>
                </a:lnTo>
                <a:lnTo>
                  <a:pt x="69" y="87"/>
                </a:lnTo>
                <a:lnTo>
                  <a:pt x="69" y="86"/>
                </a:lnTo>
                <a:lnTo>
                  <a:pt x="70" y="87"/>
                </a:lnTo>
                <a:lnTo>
                  <a:pt x="70" y="88"/>
                </a:lnTo>
                <a:lnTo>
                  <a:pt x="71" y="88"/>
                </a:lnTo>
                <a:lnTo>
                  <a:pt x="72" y="89"/>
                </a:lnTo>
                <a:lnTo>
                  <a:pt x="74" y="89"/>
                </a:lnTo>
                <a:lnTo>
                  <a:pt x="75" y="91"/>
                </a:lnTo>
                <a:lnTo>
                  <a:pt x="76" y="91"/>
                </a:lnTo>
                <a:lnTo>
                  <a:pt x="76" y="90"/>
                </a:lnTo>
                <a:lnTo>
                  <a:pt x="77" y="90"/>
                </a:lnTo>
                <a:lnTo>
                  <a:pt x="77" y="89"/>
                </a:lnTo>
                <a:lnTo>
                  <a:pt x="78" y="89"/>
                </a:lnTo>
                <a:lnTo>
                  <a:pt x="79" y="90"/>
                </a:lnTo>
                <a:lnTo>
                  <a:pt x="80" y="90"/>
                </a:lnTo>
                <a:lnTo>
                  <a:pt x="80" y="91"/>
                </a:lnTo>
                <a:lnTo>
                  <a:pt x="83" y="91"/>
                </a:lnTo>
                <a:lnTo>
                  <a:pt x="83" y="93"/>
                </a:lnTo>
                <a:lnTo>
                  <a:pt x="84" y="94"/>
                </a:lnTo>
                <a:lnTo>
                  <a:pt x="85" y="94"/>
                </a:lnTo>
                <a:lnTo>
                  <a:pt x="85" y="93"/>
                </a:lnTo>
                <a:lnTo>
                  <a:pt x="86" y="93"/>
                </a:lnTo>
                <a:lnTo>
                  <a:pt x="86" y="91"/>
                </a:lnTo>
                <a:lnTo>
                  <a:pt x="87" y="90"/>
                </a:lnTo>
                <a:lnTo>
                  <a:pt x="88" y="89"/>
                </a:lnTo>
                <a:lnTo>
                  <a:pt x="88" y="90"/>
                </a:lnTo>
                <a:lnTo>
                  <a:pt x="89" y="90"/>
                </a:lnTo>
                <a:lnTo>
                  <a:pt x="92" y="91"/>
                </a:lnTo>
                <a:lnTo>
                  <a:pt x="93" y="91"/>
                </a:lnTo>
                <a:lnTo>
                  <a:pt x="94" y="90"/>
                </a:lnTo>
                <a:lnTo>
                  <a:pt x="95" y="91"/>
                </a:lnTo>
                <a:lnTo>
                  <a:pt x="96" y="91"/>
                </a:lnTo>
                <a:lnTo>
                  <a:pt x="96" y="93"/>
                </a:lnTo>
                <a:lnTo>
                  <a:pt x="96" y="94"/>
                </a:lnTo>
                <a:lnTo>
                  <a:pt x="97" y="95"/>
                </a:lnTo>
                <a:lnTo>
                  <a:pt x="99" y="96"/>
                </a:lnTo>
                <a:lnTo>
                  <a:pt x="99" y="97"/>
                </a:lnTo>
                <a:lnTo>
                  <a:pt x="100" y="98"/>
                </a:lnTo>
                <a:lnTo>
                  <a:pt x="101" y="98"/>
                </a:lnTo>
                <a:lnTo>
                  <a:pt x="102" y="99"/>
                </a:lnTo>
                <a:lnTo>
                  <a:pt x="102" y="101"/>
                </a:lnTo>
                <a:lnTo>
                  <a:pt x="103" y="101"/>
                </a:lnTo>
                <a:lnTo>
                  <a:pt x="103" y="99"/>
                </a:lnTo>
                <a:lnTo>
                  <a:pt x="104" y="99"/>
                </a:lnTo>
                <a:lnTo>
                  <a:pt x="105" y="98"/>
                </a:lnTo>
                <a:lnTo>
                  <a:pt x="108" y="97"/>
                </a:lnTo>
                <a:lnTo>
                  <a:pt x="109" y="97"/>
                </a:lnTo>
                <a:lnTo>
                  <a:pt x="109" y="98"/>
                </a:lnTo>
                <a:lnTo>
                  <a:pt x="109" y="99"/>
                </a:lnTo>
                <a:lnTo>
                  <a:pt x="109" y="101"/>
                </a:lnTo>
                <a:lnTo>
                  <a:pt x="109" y="102"/>
                </a:lnTo>
                <a:lnTo>
                  <a:pt x="109" y="103"/>
                </a:lnTo>
                <a:lnTo>
                  <a:pt x="109" y="104"/>
                </a:lnTo>
                <a:lnTo>
                  <a:pt x="108" y="104"/>
                </a:lnTo>
                <a:lnTo>
                  <a:pt x="108" y="105"/>
                </a:lnTo>
                <a:lnTo>
                  <a:pt x="108" y="106"/>
                </a:lnTo>
                <a:lnTo>
                  <a:pt x="109" y="107"/>
                </a:lnTo>
                <a:lnTo>
                  <a:pt x="110" y="109"/>
                </a:lnTo>
                <a:lnTo>
                  <a:pt x="111" y="110"/>
                </a:lnTo>
                <a:lnTo>
                  <a:pt x="112" y="110"/>
                </a:lnTo>
                <a:lnTo>
                  <a:pt x="114" y="110"/>
                </a:lnTo>
                <a:lnTo>
                  <a:pt x="115" y="110"/>
                </a:lnTo>
                <a:lnTo>
                  <a:pt x="117" y="110"/>
                </a:lnTo>
                <a:lnTo>
                  <a:pt x="117" y="111"/>
                </a:lnTo>
                <a:lnTo>
                  <a:pt x="115" y="112"/>
                </a:lnTo>
                <a:lnTo>
                  <a:pt x="115" y="113"/>
                </a:lnTo>
                <a:lnTo>
                  <a:pt x="115" y="116"/>
                </a:lnTo>
                <a:lnTo>
                  <a:pt x="115" y="118"/>
                </a:lnTo>
                <a:lnTo>
                  <a:pt x="117" y="119"/>
                </a:lnTo>
                <a:lnTo>
                  <a:pt x="118" y="120"/>
                </a:lnTo>
                <a:lnTo>
                  <a:pt x="120" y="121"/>
                </a:lnTo>
                <a:lnTo>
                  <a:pt x="121" y="122"/>
                </a:lnTo>
                <a:lnTo>
                  <a:pt x="122" y="122"/>
                </a:lnTo>
                <a:lnTo>
                  <a:pt x="122" y="121"/>
                </a:lnTo>
                <a:lnTo>
                  <a:pt x="123" y="121"/>
                </a:lnTo>
                <a:lnTo>
                  <a:pt x="125" y="121"/>
                </a:lnTo>
                <a:lnTo>
                  <a:pt x="125" y="122"/>
                </a:lnTo>
                <a:lnTo>
                  <a:pt x="125" y="123"/>
                </a:lnTo>
                <a:lnTo>
                  <a:pt x="125" y="124"/>
                </a:lnTo>
                <a:lnTo>
                  <a:pt x="125" y="126"/>
                </a:lnTo>
                <a:lnTo>
                  <a:pt x="126" y="126"/>
                </a:lnTo>
                <a:lnTo>
                  <a:pt x="126" y="127"/>
                </a:lnTo>
                <a:lnTo>
                  <a:pt x="127" y="127"/>
                </a:lnTo>
                <a:lnTo>
                  <a:pt x="128" y="127"/>
                </a:lnTo>
                <a:lnTo>
                  <a:pt x="129" y="127"/>
                </a:lnTo>
                <a:lnTo>
                  <a:pt x="129" y="128"/>
                </a:lnTo>
                <a:lnTo>
                  <a:pt x="130" y="128"/>
                </a:lnTo>
                <a:lnTo>
                  <a:pt x="129" y="129"/>
                </a:lnTo>
                <a:lnTo>
                  <a:pt x="129" y="130"/>
                </a:lnTo>
                <a:lnTo>
                  <a:pt x="130" y="131"/>
                </a:lnTo>
                <a:lnTo>
                  <a:pt x="131" y="132"/>
                </a:lnTo>
                <a:lnTo>
                  <a:pt x="131" y="134"/>
                </a:lnTo>
                <a:lnTo>
                  <a:pt x="132" y="135"/>
                </a:lnTo>
                <a:lnTo>
                  <a:pt x="134" y="136"/>
                </a:lnTo>
                <a:lnTo>
                  <a:pt x="135" y="137"/>
                </a:lnTo>
                <a:lnTo>
                  <a:pt x="136" y="137"/>
                </a:lnTo>
                <a:lnTo>
                  <a:pt x="136" y="136"/>
                </a:lnTo>
                <a:lnTo>
                  <a:pt x="142" y="136"/>
                </a:lnTo>
                <a:lnTo>
                  <a:pt x="143" y="136"/>
                </a:lnTo>
                <a:lnTo>
                  <a:pt x="144" y="137"/>
                </a:lnTo>
                <a:lnTo>
                  <a:pt x="145" y="138"/>
                </a:lnTo>
                <a:lnTo>
                  <a:pt x="146" y="140"/>
                </a:lnTo>
                <a:lnTo>
                  <a:pt x="147" y="141"/>
                </a:lnTo>
                <a:lnTo>
                  <a:pt x="148" y="141"/>
                </a:lnTo>
                <a:lnTo>
                  <a:pt x="148" y="144"/>
                </a:lnTo>
                <a:lnTo>
                  <a:pt x="148" y="145"/>
                </a:lnTo>
                <a:lnTo>
                  <a:pt x="147" y="145"/>
                </a:lnTo>
                <a:lnTo>
                  <a:pt x="147" y="146"/>
                </a:lnTo>
                <a:lnTo>
                  <a:pt x="148" y="146"/>
                </a:lnTo>
                <a:lnTo>
                  <a:pt x="149" y="147"/>
                </a:lnTo>
                <a:lnTo>
                  <a:pt x="149" y="146"/>
                </a:lnTo>
                <a:lnTo>
                  <a:pt x="151" y="146"/>
                </a:lnTo>
                <a:lnTo>
                  <a:pt x="152" y="147"/>
                </a:lnTo>
                <a:lnTo>
                  <a:pt x="153" y="148"/>
                </a:lnTo>
                <a:lnTo>
                  <a:pt x="154" y="148"/>
                </a:lnTo>
                <a:lnTo>
                  <a:pt x="155" y="148"/>
                </a:lnTo>
                <a:lnTo>
                  <a:pt x="156" y="149"/>
                </a:lnTo>
                <a:lnTo>
                  <a:pt x="160" y="151"/>
                </a:lnTo>
                <a:lnTo>
                  <a:pt x="161" y="151"/>
                </a:lnTo>
                <a:lnTo>
                  <a:pt x="161" y="149"/>
                </a:lnTo>
                <a:lnTo>
                  <a:pt x="162" y="149"/>
                </a:lnTo>
                <a:lnTo>
                  <a:pt x="163" y="149"/>
                </a:lnTo>
                <a:lnTo>
                  <a:pt x="164" y="148"/>
                </a:lnTo>
                <a:lnTo>
                  <a:pt x="165" y="148"/>
                </a:lnTo>
                <a:lnTo>
                  <a:pt x="165" y="149"/>
                </a:lnTo>
                <a:lnTo>
                  <a:pt x="166" y="149"/>
                </a:lnTo>
                <a:lnTo>
                  <a:pt x="166" y="151"/>
                </a:lnTo>
                <a:lnTo>
                  <a:pt x="166" y="152"/>
                </a:lnTo>
                <a:lnTo>
                  <a:pt x="166" y="153"/>
                </a:lnTo>
                <a:lnTo>
                  <a:pt x="166" y="154"/>
                </a:lnTo>
                <a:lnTo>
                  <a:pt x="168" y="154"/>
                </a:lnTo>
                <a:lnTo>
                  <a:pt x="169" y="154"/>
                </a:lnTo>
                <a:lnTo>
                  <a:pt x="171" y="156"/>
                </a:lnTo>
                <a:lnTo>
                  <a:pt x="171" y="157"/>
                </a:lnTo>
                <a:lnTo>
                  <a:pt x="172" y="157"/>
                </a:lnTo>
                <a:lnTo>
                  <a:pt x="173" y="157"/>
                </a:lnTo>
                <a:lnTo>
                  <a:pt x="173" y="159"/>
                </a:lnTo>
                <a:lnTo>
                  <a:pt x="173" y="161"/>
                </a:lnTo>
                <a:lnTo>
                  <a:pt x="174" y="162"/>
                </a:lnTo>
                <a:lnTo>
                  <a:pt x="174" y="163"/>
                </a:lnTo>
                <a:lnTo>
                  <a:pt x="174" y="164"/>
                </a:lnTo>
                <a:lnTo>
                  <a:pt x="175" y="164"/>
                </a:lnTo>
                <a:lnTo>
                  <a:pt x="177" y="164"/>
                </a:lnTo>
                <a:lnTo>
                  <a:pt x="178" y="164"/>
                </a:lnTo>
                <a:lnTo>
                  <a:pt x="179" y="165"/>
                </a:lnTo>
                <a:lnTo>
                  <a:pt x="180" y="165"/>
                </a:lnTo>
                <a:lnTo>
                  <a:pt x="181" y="165"/>
                </a:lnTo>
                <a:lnTo>
                  <a:pt x="182" y="165"/>
                </a:lnTo>
                <a:lnTo>
                  <a:pt x="183" y="166"/>
                </a:lnTo>
                <a:lnTo>
                  <a:pt x="183" y="168"/>
                </a:lnTo>
                <a:lnTo>
                  <a:pt x="182" y="168"/>
                </a:lnTo>
                <a:lnTo>
                  <a:pt x="182" y="169"/>
                </a:lnTo>
                <a:lnTo>
                  <a:pt x="182" y="170"/>
                </a:lnTo>
                <a:lnTo>
                  <a:pt x="183" y="171"/>
                </a:lnTo>
                <a:lnTo>
                  <a:pt x="184" y="171"/>
                </a:lnTo>
                <a:lnTo>
                  <a:pt x="186" y="171"/>
                </a:lnTo>
                <a:lnTo>
                  <a:pt x="186" y="170"/>
                </a:lnTo>
                <a:lnTo>
                  <a:pt x="186" y="169"/>
                </a:lnTo>
                <a:lnTo>
                  <a:pt x="187" y="166"/>
                </a:lnTo>
                <a:lnTo>
                  <a:pt x="188" y="166"/>
                </a:lnTo>
                <a:lnTo>
                  <a:pt x="189" y="165"/>
                </a:lnTo>
                <a:lnTo>
                  <a:pt x="190" y="165"/>
                </a:lnTo>
                <a:lnTo>
                  <a:pt x="191" y="165"/>
                </a:lnTo>
                <a:lnTo>
                  <a:pt x="192" y="165"/>
                </a:lnTo>
                <a:lnTo>
                  <a:pt x="194" y="166"/>
                </a:lnTo>
                <a:lnTo>
                  <a:pt x="195" y="166"/>
                </a:lnTo>
                <a:lnTo>
                  <a:pt x="195" y="168"/>
                </a:lnTo>
                <a:lnTo>
                  <a:pt x="196" y="168"/>
                </a:lnTo>
                <a:lnTo>
                  <a:pt x="196" y="169"/>
                </a:lnTo>
                <a:lnTo>
                  <a:pt x="196" y="170"/>
                </a:lnTo>
                <a:lnTo>
                  <a:pt x="196" y="171"/>
                </a:lnTo>
                <a:lnTo>
                  <a:pt x="197" y="172"/>
                </a:lnTo>
                <a:lnTo>
                  <a:pt x="198" y="173"/>
                </a:lnTo>
                <a:lnTo>
                  <a:pt x="199" y="173"/>
                </a:lnTo>
                <a:lnTo>
                  <a:pt x="200" y="173"/>
                </a:lnTo>
                <a:lnTo>
                  <a:pt x="201" y="173"/>
                </a:lnTo>
                <a:lnTo>
                  <a:pt x="203" y="173"/>
                </a:lnTo>
                <a:lnTo>
                  <a:pt x="204" y="173"/>
                </a:lnTo>
                <a:lnTo>
                  <a:pt x="204" y="174"/>
                </a:lnTo>
                <a:lnTo>
                  <a:pt x="205" y="176"/>
                </a:lnTo>
                <a:lnTo>
                  <a:pt x="206" y="176"/>
                </a:lnTo>
                <a:lnTo>
                  <a:pt x="206" y="177"/>
                </a:lnTo>
                <a:lnTo>
                  <a:pt x="207" y="177"/>
                </a:lnTo>
                <a:lnTo>
                  <a:pt x="207" y="178"/>
                </a:lnTo>
                <a:lnTo>
                  <a:pt x="208" y="178"/>
                </a:lnTo>
                <a:lnTo>
                  <a:pt x="209" y="178"/>
                </a:lnTo>
                <a:lnTo>
                  <a:pt x="211" y="178"/>
                </a:lnTo>
                <a:lnTo>
                  <a:pt x="212" y="178"/>
                </a:lnTo>
                <a:lnTo>
                  <a:pt x="213" y="177"/>
                </a:lnTo>
                <a:lnTo>
                  <a:pt x="213" y="176"/>
                </a:lnTo>
                <a:lnTo>
                  <a:pt x="212" y="176"/>
                </a:lnTo>
                <a:lnTo>
                  <a:pt x="211" y="174"/>
                </a:lnTo>
                <a:lnTo>
                  <a:pt x="211" y="173"/>
                </a:lnTo>
                <a:lnTo>
                  <a:pt x="212" y="173"/>
                </a:lnTo>
                <a:lnTo>
                  <a:pt x="213" y="173"/>
                </a:lnTo>
                <a:lnTo>
                  <a:pt x="214" y="173"/>
                </a:lnTo>
                <a:lnTo>
                  <a:pt x="215" y="173"/>
                </a:lnTo>
                <a:lnTo>
                  <a:pt x="216" y="174"/>
                </a:lnTo>
                <a:lnTo>
                  <a:pt x="217" y="174"/>
                </a:lnTo>
                <a:lnTo>
                  <a:pt x="218" y="174"/>
                </a:lnTo>
                <a:lnTo>
                  <a:pt x="218" y="173"/>
                </a:lnTo>
                <a:lnTo>
                  <a:pt x="218" y="172"/>
                </a:lnTo>
                <a:lnTo>
                  <a:pt x="220" y="171"/>
                </a:lnTo>
                <a:lnTo>
                  <a:pt x="221" y="171"/>
                </a:lnTo>
                <a:lnTo>
                  <a:pt x="222" y="172"/>
                </a:lnTo>
                <a:lnTo>
                  <a:pt x="223" y="173"/>
                </a:lnTo>
                <a:lnTo>
                  <a:pt x="224" y="173"/>
                </a:lnTo>
                <a:lnTo>
                  <a:pt x="224" y="174"/>
                </a:lnTo>
                <a:lnTo>
                  <a:pt x="224" y="176"/>
                </a:lnTo>
                <a:lnTo>
                  <a:pt x="225" y="176"/>
                </a:lnTo>
                <a:lnTo>
                  <a:pt x="226" y="176"/>
                </a:lnTo>
                <a:lnTo>
                  <a:pt x="227" y="176"/>
                </a:lnTo>
                <a:lnTo>
                  <a:pt x="229" y="176"/>
                </a:lnTo>
                <a:lnTo>
                  <a:pt x="230" y="176"/>
                </a:lnTo>
                <a:lnTo>
                  <a:pt x="231" y="176"/>
                </a:lnTo>
                <a:lnTo>
                  <a:pt x="231" y="174"/>
                </a:lnTo>
                <a:lnTo>
                  <a:pt x="232" y="174"/>
                </a:lnTo>
                <a:lnTo>
                  <a:pt x="232" y="173"/>
                </a:lnTo>
                <a:lnTo>
                  <a:pt x="232" y="172"/>
                </a:lnTo>
                <a:lnTo>
                  <a:pt x="232" y="171"/>
                </a:lnTo>
                <a:lnTo>
                  <a:pt x="233" y="171"/>
                </a:lnTo>
                <a:lnTo>
                  <a:pt x="233" y="170"/>
                </a:lnTo>
                <a:lnTo>
                  <a:pt x="234" y="169"/>
                </a:lnTo>
                <a:lnTo>
                  <a:pt x="235" y="168"/>
                </a:lnTo>
                <a:lnTo>
                  <a:pt x="235" y="166"/>
                </a:lnTo>
                <a:lnTo>
                  <a:pt x="235" y="165"/>
                </a:lnTo>
                <a:lnTo>
                  <a:pt x="235" y="164"/>
                </a:lnTo>
                <a:lnTo>
                  <a:pt x="237" y="163"/>
                </a:lnTo>
                <a:lnTo>
                  <a:pt x="238" y="163"/>
                </a:lnTo>
                <a:lnTo>
                  <a:pt x="239" y="164"/>
                </a:lnTo>
                <a:lnTo>
                  <a:pt x="240" y="165"/>
                </a:lnTo>
                <a:lnTo>
                  <a:pt x="240" y="166"/>
                </a:lnTo>
                <a:lnTo>
                  <a:pt x="241" y="168"/>
                </a:lnTo>
                <a:lnTo>
                  <a:pt x="241" y="169"/>
                </a:lnTo>
                <a:lnTo>
                  <a:pt x="241" y="170"/>
                </a:lnTo>
                <a:lnTo>
                  <a:pt x="241" y="171"/>
                </a:lnTo>
                <a:lnTo>
                  <a:pt x="242" y="172"/>
                </a:lnTo>
                <a:lnTo>
                  <a:pt x="243" y="173"/>
                </a:lnTo>
                <a:lnTo>
                  <a:pt x="244" y="173"/>
                </a:lnTo>
                <a:lnTo>
                  <a:pt x="246" y="173"/>
                </a:lnTo>
                <a:lnTo>
                  <a:pt x="247" y="173"/>
                </a:lnTo>
                <a:lnTo>
                  <a:pt x="247" y="172"/>
                </a:lnTo>
                <a:lnTo>
                  <a:pt x="248" y="172"/>
                </a:lnTo>
                <a:lnTo>
                  <a:pt x="249" y="172"/>
                </a:lnTo>
                <a:lnTo>
                  <a:pt x="250" y="171"/>
                </a:lnTo>
                <a:lnTo>
                  <a:pt x="251" y="171"/>
                </a:lnTo>
                <a:lnTo>
                  <a:pt x="252" y="171"/>
                </a:lnTo>
                <a:lnTo>
                  <a:pt x="253" y="171"/>
                </a:lnTo>
                <a:lnTo>
                  <a:pt x="253" y="170"/>
                </a:lnTo>
                <a:lnTo>
                  <a:pt x="255" y="170"/>
                </a:lnTo>
                <a:lnTo>
                  <a:pt x="255" y="169"/>
                </a:lnTo>
                <a:lnTo>
                  <a:pt x="257" y="168"/>
                </a:lnTo>
                <a:lnTo>
                  <a:pt x="257" y="166"/>
                </a:lnTo>
                <a:lnTo>
                  <a:pt x="258" y="166"/>
                </a:lnTo>
                <a:lnTo>
                  <a:pt x="259" y="168"/>
                </a:lnTo>
                <a:lnTo>
                  <a:pt x="260" y="168"/>
                </a:lnTo>
                <a:lnTo>
                  <a:pt x="260" y="169"/>
                </a:lnTo>
                <a:lnTo>
                  <a:pt x="260" y="170"/>
                </a:lnTo>
                <a:lnTo>
                  <a:pt x="263" y="171"/>
                </a:lnTo>
                <a:lnTo>
                  <a:pt x="264" y="172"/>
                </a:lnTo>
                <a:lnTo>
                  <a:pt x="264" y="173"/>
                </a:lnTo>
                <a:lnTo>
                  <a:pt x="264" y="174"/>
                </a:lnTo>
                <a:lnTo>
                  <a:pt x="264" y="176"/>
                </a:lnTo>
                <a:lnTo>
                  <a:pt x="263" y="176"/>
                </a:lnTo>
                <a:lnTo>
                  <a:pt x="261" y="176"/>
                </a:lnTo>
                <a:lnTo>
                  <a:pt x="261" y="177"/>
                </a:lnTo>
                <a:lnTo>
                  <a:pt x="261" y="178"/>
                </a:lnTo>
                <a:lnTo>
                  <a:pt x="261" y="179"/>
                </a:lnTo>
                <a:lnTo>
                  <a:pt x="263" y="180"/>
                </a:lnTo>
                <a:lnTo>
                  <a:pt x="263" y="181"/>
                </a:lnTo>
                <a:lnTo>
                  <a:pt x="264" y="181"/>
                </a:lnTo>
                <a:lnTo>
                  <a:pt x="265" y="181"/>
                </a:lnTo>
                <a:lnTo>
                  <a:pt x="268" y="181"/>
                </a:lnTo>
                <a:lnTo>
                  <a:pt x="269" y="181"/>
                </a:lnTo>
                <a:lnTo>
                  <a:pt x="273" y="182"/>
                </a:lnTo>
                <a:lnTo>
                  <a:pt x="274" y="182"/>
                </a:lnTo>
                <a:lnTo>
                  <a:pt x="275" y="182"/>
                </a:lnTo>
                <a:lnTo>
                  <a:pt x="275" y="183"/>
                </a:lnTo>
                <a:lnTo>
                  <a:pt x="275" y="185"/>
                </a:lnTo>
                <a:lnTo>
                  <a:pt x="276" y="186"/>
                </a:lnTo>
                <a:lnTo>
                  <a:pt x="276" y="187"/>
                </a:lnTo>
                <a:lnTo>
                  <a:pt x="275" y="187"/>
                </a:lnTo>
                <a:lnTo>
                  <a:pt x="275" y="188"/>
                </a:lnTo>
                <a:lnTo>
                  <a:pt x="274" y="189"/>
                </a:lnTo>
                <a:lnTo>
                  <a:pt x="275" y="189"/>
                </a:lnTo>
                <a:lnTo>
                  <a:pt x="275" y="190"/>
                </a:lnTo>
                <a:lnTo>
                  <a:pt x="276" y="190"/>
                </a:lnTo>
                <a:lnTo>
                  <a:pt x="277" y="191"/>
                </a:lnTo>
                <a:lnTo>
                  <a:pt x="278" y="191"/>
                </a:lnTo>
                <a:lnTo>
                  <a:pt x="278" y="193"/>
                </a:lnTo>
                <a:lnTo>
                  <a:pt x="280" y="193"/>
                </a:lnTo>
                <a:lnTo>
                  <a:pt x="281" y="193"/>
                </a:lnTo>
                <a:lnTo>
                  <a:pt x="282" y="193"/>
                </a:lnTo>
                <a:lnTo>
                  <a:pt x="282" y="194"/>
                </a:lnTo>
                <a:lnTo>
                  <a:pt x="283" y="194"/>
                </a:lnTo>
                <a:lnTo>
                  <a:pt x="284" y="194"/>
                </a:lnTo>
                <a:lnTo>
                  <a:pt x="284" y="195"/>
                </a:lnTo>
                <a:lnTo>
                  <a:pt x="285" y="196"/>
                </a:lnTo>
                <a:lnTo>
                  <a:pt x="287" y="198"/>
                </a:lnTo>
                <a:lnTo>
                  <a:pt x="289" y="199"/>
                </a:lnTo>
                <a:lnTo>
                  <a:pt x="290" y="201"/>
                </a:lnTo>
                <a:lnTo>
                  <a:pt x="290" y="202"/>
                </a:lnTo>
                <a:lnTo>
                  <a:pt x="291" y="203"/>
                </a:lnTo>
                <a:lnTo>
                  <a:pt x="292" y="204"/>
                </a:lnTo>
                <a:lnTo>
                  <a:pt x="293" y="205"/>
                </a:lnTo>
                <a:lnTo>
                  <a:pt x="293" y="206"/>
                </a:lnTo>
                <a:lnTo>
                  <a:pt x="292" y="206"/>
                </a:lnTo>
                <a:lnTo>
                  <a:pt x="291" y="207"/>
                </a:lnTo>
                <a:lnTo>
                  <a:pt x="290" y="208"/>
                </a:lnTo>
                <a:lnTo>
                  <a:pt x="290" y="210"/>
                </a:lnTo>
                <a:lnTo>
                  <a:pt x="290" y="211"/>
                </a:lnTo>
                <a:lnTo>
                  <a:pt x="291" y="211"/>
                </a:lnTo>
                <a:lnTo>
                  <a:pt x="291" y="212"/>
                </a:lnTo>
                <a:lnTo>
                  <a:pt x="290" y="213"/>
                </a:lnTo>
                <a:lnTo>
                  <a:pt x="290" y="214"/>
                </a:lnTo>
                <a:lnTo>
                  <a:pt x="290" y="216"/>
                </a:lnTo>
                <a:lnTo>
                  <a:pt x="290" y="219"/>
                </a:lnTo>
                <a:lnTo>
                  <a:pt x="291" y="220"/>
                </a:lnTo>
                <a:lnTo>
                  <a:pt x="291" y="221"/>
                </a:lnTo>
                <a:lnTo>
                  <a:pt x="292" y="222"/>
                </a:lnTo>
                <a:lnTo>
                  <a:pt x="293" y="222"/>
                </a:lnTo>
                <a:lnTo>
                  <a:pt x="293" y="223"/>
                </a:lnTo>
                <a:lnTo>
                  <a:pt x="294" y="223"/>
                </a:lnTo>
                <a:lnTo>
                  <a:pt x="294" y="224"/>
                </a:lnTo>
                <a:lnTo>
                  <a:pt x="295" y="224"/>
                </a:lnTo>
                <a:lnTo>
                  <a:pt x="296" y="226"/>
                </a:lnTo>
                <a:lnTo>
                  <a:pt x="299" y="224"/>
                </a:lnTo>
                <a:lnTo>
                  <a:pt x="300" y="226"/>
                </a:lnTo>
                <a:lnTo>
                  <a:pt x="302" y="227"/>
                </a:lnTo>
                <a:lnTo>
                  <a:pt x="304" y="227"/>
                </a:lnTo>
                <a:lnTo>
                  <a:pt x="306" y="228"/>
                </a:lnTo>
                <a:lnTo>
                  <a:pt x="307" y="228"/>
                </a:lnTo>
                <a:lnTo>
                  <a:pt x="308" y="228"/>
                </a:lnTo>
                <a:lnTo>
                  <a:pt x="308" y="229"/>
                </a:lnTo>
                <a:lnTo>
                  <a:pt x="309" y="231"/>
                </a:lnTo>
                <a:lnTo>
                  <a:pt x="309" y="232"/>
                </a:lnTo>
                <a:lnTo>
                  <a:pt x="309" y="233"/>
                </a:lnTo>
                <a:lnTo>
                  <a:pt x="309" y="236"/>
                </a:lnTo>
                <a:lnTo>
                  <a:pt x="309" y="237"/>
                </a:lnTo>
                <a:lnTo>
                  <a:pt x="310" y="238"/>
                </a:lnTo>
                <a:lnTo>
                  <a:pt x="310" y="237"/>
                </a:lnTo>
                <a:lnTo>
                  <a:pt x="311" y="237"/>
                </a:lnTo>
                <a:lnTo>
                  <a:pt x="311" y="236"/>
                </a:lnTo>
                <a:lnTo>
                  <a:pt x="312" y="236"/>
                </a:lnTo>
                <a:lnTo>
                  <a:pt x="313" y="237"/>
                </a:lnTo>
                <a:lnTo>
                  <a:pt x="316" y="237"/>
                </a:lnTo>
                <a:lnTo>
                  <a:pt x="316" y="238"/>
                </a:lnTo>
                <a:lnTo>
                  <a:pt x="319" y="237"/>
                </a:lnTo>
                <a:lnTo>
                  <a:pt x="321" y="237"/>
                </a:lnTo>
                <a:lnTo>
                  <a:pt x="323" y="237"/>
                </a:lnTo>
                <a:lnTo>
                  <a:pt x="325" y="237"/>
                </a:lnTo>
                <a:lnTo>
                  <a:pt x="326" y="236"/>
                </a:lnTo>
                <a:lnTo>
                  <a:pt x="327" y="236"/>
                </a:lnTo>
                <a:lnTo>
                  <a:pt x="328" y="236"/>
                </a:lnTo>
                <a:lnTo>
                  <a:pt x="329" y="239"/>
                </a:lnTo>
                <a:lnTo>
                  <a:pt x="329" y="240"/>
                </a:lnTo>
                <a:lnTo>
                  <a:pt x="330" y="241"/>
                </a:lnTo>
                <a:lnTo>
                  <a:pt x="332" y="243"/>
                </a:lnTo>
                <a:lnTo>
                  <a:pt x="333" y="243"/>
                </a:lnTo>
                <a:lnTo>
                  <a:pt x="334" y="243"/>
                </a:lnTo>
                <a:lnTo>
                  <a:pt x="337" y="243"/>
                </a:lnTo>
                <a:lnTo>
                  <a:pt x="337" y="241"/>
                </a:lnTo>
                <a:lnTo>
                  <a:pt x="338" y="241"/>
                </a:lnTo>
                <a:lnTo>
                  <a:pt x="339" y="241"/>
                </a:lnTo>
                <a:lnTo>
                  <a:pt x="341" y="243"/>
                </a:lnTo>
                <a:lnTo>
                  <a:pt x="341" y="244"/>
                </a:lnTo>
                <a:lnTo>
                  <a:pt x="341" y="245"/>
                </a:lnTo>
                <a:lnTo>
                  <a:pt x="341" y="246"/>
                </a:lnTo>
                <a:lnTo>
                  <a:pt x="341" y="247"/>
                </a:lnTo>
                <a:lnTo>
                  <a:pt x="342" y="248"/>
                </a:lnTo>
                <a:lnTo>
                  <a:pt x="342" y="250"/>
                </a:lnTo>
                <a:lnTo>
                  <a:pt x="342" y="252"/>
                </a:lnTo>
                <a:lnTo>
                  <a:pt x="341" y="252"/>
                </a:lnTo>
                <a:lnTo>
                  <a:pt x="341" y="253"/>
                </a:lnTo>
                <a:lnTo>
                  <a:pt x="342" y="253"/>
                </a:lnTo>
                <a:lnTo>
                  <a:pt x="343" y="254"/>
                </a:lnTo>
                <a:lnTo>
                  <a:pt x="344" y="255"/>
                </a:lnTo>
                <a:lnTo>
                  <a:pt x="345" y="255"/>
                </a:lnTo>
                <a:lnTo>
                  <a:pt x="346" y="255"/>
                </a:lnTo>
                <a:lnTo>
                  <a:pt x="347" y="255"/>
                </a:lnTo>
                <a:lnTo>
                  <a:pt x="349" y="256"/>
                </a:lnTo>
                <a:lnTo>
                  <a:pt x="349" y="257"/>
                </a:lnTo>
                <a:lnTo>
                  <a:pt x="350" y="258"/>
                </a:lnTo>
                <a:lnTo>
                  <a:pt x="351" y="260"/>
                </a:lnTo>
                <a:lnTo>
                  <a:pt x="351" y="261"/>
                </a:lnTo>
                <a:lnTo>
                  <a:pt x="351" y="262"/>
                </a:lnTo>
                <a:lnTo>
                  <a:pt x="351" y="264"/>
                </a:lnTo>
                <a:lnTo>
                  <a:pt x="351" y="265"/>
                </a:lnTo>
                <a:lnTo>
                  <a:pt x="351" y="266"/>
                </a:lnTo>
                <a:lnTo>
                  <a:pt x="351" y="269"/>
                </a:lnTo>
                <a:lnTo>
                  <a:pt x="350" y="271"/>
                </a:lnTo>
                <a:lnTo>
                  <a:pt x="350" y="272"/>
                </a:lnTo>
                <a:lnTo>
                  <a:pt x="349" y="272"/>
                </a:lnTo>
                <a:lnTo>
                  <a:pt x="349" y="273"/>
                </a:lnTo>
                <a:lnTo>
                  <a:pt x="347" y="275"/>
                </a:lnTo>
                <a:lnTo>
                  <a:pt x="346" y="279"/>
                </a:lnTo>
                <a:lnTo>
                  <a:pt x="345" y="280"/>
                </a:lnTo>
                <a:lnTo>
                  <a:pt x="345" y="281"/>
                </a:lnTo>
                <a:lnTo>
                  <a:pt x="345" y="282"/>
                </a:lnTo>
                <a:lnTo>
                  <a:pt x="345" y="283"/>
                </a:lnTo>
                <a:lnTo>
                  <a:pt x="346" y="285"/>
                </a:lnTo>
                <a:lnTo>
                  <a:pt x="346" y="286"/>
                </a:lnTo>
                <a:lnTo>
                  <a:pt x="347" y="287"/>
                </a:lnTo>
                <a:lnTo>
                  <a:pt x="347" y="288"/>
                </a:lnTo>
                <a:lnTo>
                  <a:pt x="349" y="288"/>
                </a:lnTo>
                <a:lnTo>
                  <a:pt x="352" y="291"/>
                </a:lnTo>
                <a:lnTo>
                  <a:pt x="354" y="293"/>
                </a:lnTo>
                <a:lnTo>
                  <a:pt x="355" y="293"/>
                </a:lnTo>
                <a:lnTo>
                  <a:pt x="358" y="295"/>
                </a:lnTo>
                <a:lnTo>
                  <a:pt x="359" y="295"/>
                </a:lnTo>
                <a:lnTo>
                  <a:pt x="360" y="295"/>
                </a:lnTo>
                <a:lnTo>
                  <a:pt x="360" y="296"/>
                </a:lnTo>
                <a:lnTo>
                  <a:pt x="361" y="296"/>
                </a:lnTo>
                <a:lnTo>
                  <a:pt x="362" y="297"/>
                </a:lnTo>
                <a:lnTo>
                  <a:pt x="362" y="298"/>
                </a:lnTo>
                <a:lnTo>
                  <a:pt x="362" y="299"/>
                </a:lnTo>
                <a:lnTo>
                  <a:pt x="362" y="300"/>
                </a:lnTo>
                <a:lnTo>
                  <a:pt x="362" y="302"/>
                </a:lnTo>
                <a:lnTo>
                  <a:pt x="363" y="302"/>
                </a:lnTo>
                <a:lnTo>
                  <a:pt x="364" y="302"/>
                </a:lnTo>
                <a:lnTo>
                  <a:pt x="365" y="302"/>
                </a:lnTo>
                <a:lnTo>
                  <a:pt x="367" y="302"/>
                </a:lnTo>
                <a:lnTo>
                  <a:pt x="369" y="300"/>
                </a:lnTo>
                <a:lnTo>
                  <a:pt x="370" y="299"/>
                </a:lnTo>
                <a:lnTo>
                  <a:pt x="372" y="299"/>
                </a:lnTo>
                <a:lnTo>
                  <a:pt x="376" y="298"/>
                </a:lnTo>
                <a:lnTo>
                  <a:pt x="377" y="297"/>
                </a:lnTo>
                <a:lnTo>
                  <a:pt x="378" y="296"/>
                </a:lnTo>
                <a:lnTo>
                  <a:pt x="379" y="295"/>
                </a:lnTo>
                <a:lnTo>
                  <a:pt x="380" y="295"/>
                </a:lnTo>
                <a:lnTo>
                  <a:pt x="381" y="296"/>
                </a:lnTo>
                <a:lnTo>
                  <a:pt x="382" y="297"/>
                </a:lnTo>
                <a:lnTo>
                  <a:pt x="384" y="297"/>
                </a:lnTo>
                <a:lnTo>
                  <a:pt x="385" y="297"/>
                </a:lnTo>
                <a:lnTo>
                  <a:pt x="386" y="297"/>
                </a:lnTo>
                <a:lnTo>
                  <a:pt x="387" y="298"/>
                </a:lnTo>
                <a:lnTo>
                  <a:pt x="388" y="298"/>
                </a:lnTo>
                <a:lnTo>
                  <a:pt x="389" y="299"/>
                </a:lnTo>
                <a:lnTo>
                  <a:pt x="389" y="300"/>
                </a:lnTo>
                <a:lnTo>
                  <a:pt x="389" y="302"/>
                </a:lnTo>
                <a:lnTo>
                  <a:pt x="390" y="304"/>
                </a:lnTo>
                <a:lnTo>
                  <a:pt x="390" y="305"/>
                </a:lnTo>
                <a:lnTo>
                  <a:pt x="392" y="305"/>
                </a:lnTo>
                <a:lnTo>
                  <a:pt x="392" y="306"/>
                </a:lnTo>
                <a:lnTo>
                  <a:pt x="393" y="306"/>
                </a:lnTo>
                <a:lnTo>
                  <a:pt x="394" y="306"/>
                </a:lnTo>
                <a:lnTo>
                  <a:pt x="395" y="306"/>
                </a:lnTo>
                <a:lnTo>
                  <a:pt x="395" y="305"/>
                </a:lnTo>
                <a:lnTo>
                  <a:pt x="401" y="305"/>
                </a:lnTo>
                <a:lnTo>
                  <a:pt x="402" y="305"/>
                </a:lnTo>
                <a:lnTo>
                  <a:pt x="403" y="305"/>
                </a:lnTo>
                <a:lnTo>
                  <a:pt x="404" y="304"/>
                </a:lnTo>
                <a:lnTo>
                  <a:pt x="405" y="304"/>
                </a:lnTo>
                <a:lnTo>
                  <a:pt x="406" y="304"/>
                </a:lnTo>
                <a:lnTo>
                  <a:pt x="408" y="304"/>
                </a:lnTo>
                <a:lnTo>
                  <a:pt x="411" y="305"/>
                </a:lnTo>
                <a:lnTo>
                  <a:pt x="413" y="305"/>
                </a:lnTo>
                <a:lnTo>
                  <a:pt x="414" y="305"/>
                </a:lnTo>
                <a:lnTo>
                  <a:pt x="414" y="304"/>
                </a:lnTo>
                <a:lnTo>
                  <a:pt x="415" y="304"/>
                </a:lnTo>
                <a:lnTo>
                  <a:pt x="416" y="303"/>
                </a:lnTo>
                <a:lnTo>
                  <a:pt x="418" y="303"/>
                </a:lnTo>
                <a:lnTo>
                  <a:pt x="418" y="302"/>
                </a:lnTo>
                <a:lnTo>
                  <a:pt x="419" y="302"/>
                </a:lnTo>
                <a:lnTo>
                  <a:pt x="420" y="302"/>
                </a:lnTo>
                <a:lnTo>
                  <a:pt x="421" y="302"/>
                </a:lnTo>
                <a:lnTo>
                  <a:pt x="423" y="304"/>
                </a:lnTo>
                <a:lnTo>
                  <a:pt x="424" y="305"/>
                </a:lnTo>
                <a:lnTo>
                  <a:pt x="425" y="306"/>
                </a:lnTo>
                <a:lnTo>
                  <a:pt x="428" y="306"/>
                </a:lnTo>
                <a:lnTo>
                  <a:pt x="429" y="305"/>
                </a:lnTo>
                <a:lnTo>
                  <a:pt x="429" y="304"/>
                </a:lnTo>
                <a:lnTo>
                  <a:pt x="429" y="303"/>
                </a:lnTo>
                <a:lnTo>
                  <a:pt x="429" y="302"/>
                </a:lnTo>
                <a:lnTo>
                  <a:pt x="429" y="299"/>
                </a:lnTo>
                <a:lnTo>
                  <a:pt x="430" y="297"/>
                </a:lnTo>
                <a:lnTo>
                  <a:pt x="430" y="296"/>
                </a:lnTo>
                <a:lnTo>
                  <a:pt x="430" y="295"/>
                </a:lnTo>
                <a:lnTo>
                  <a:pt x="431" y="295"/>
                </a:lnTo>
                <a:lnTo>
                  <a:pt x="431" y="294"/>
                </a:lnTo>
                <a:lnTo>
                  <a:pt x="432" y="294"/>
                </a:lnTo>
                <a:lnTo>
                  <a:pt x="433" y="295"/>
                </a:lnTo>
                <a:lnTo>
                  <a:pt x="436" y="296"/>
                </a:lnTo>
                <a:lnTo>
                  <a:pt x="437" y="297"/>
                </a:lnTo>
                <a:lnTo>
                  <a:pt x="439" y="297"/>
                </a:lnTo>
                <a:lnTo>
                  <a:pt x="440" y="297"/>
                </a:lnTo>
                <a:lnTo>
                  <a:pt x="441" y="297"/>
                </a:lnTo>
                <a:lnTo>
                  <a:pt x="442" y="297"/>
                </a:lnTo>
                <a:lnTo>
                  <a:pt x="444" y="296"/>
                </a:lnTo>
                <a:lnTo>
                  <a:pt x="444" y="295"/>
                </a:lnTo>
                <a:lnTo>
                  <a:pt x="446" y="295"/>
                </a:lnTo>
                <a:lnTo>
                  <a:pt x="447" y="295"/>
                </a:lnTo>
                <a:lnTo>
                  <a:pt x="448" y="295"/>
                </a:lnTo>
                <a:lnTo>
                  <a:pt x="449" y="295"/>
                </a:lnTo>
                <a:lnTo>
                  <a:pt x="449" y="294"/>
                </a:lnTo>
                <a:lnTo>
                  <a:pt x="450" y="293"/>
                </a:lnTo>
                <a:lnTo>
                  <a:pt x="451" y="293"/>
                </a:lnTo>
                <a:lnTo>
                  <a:pt x="451" y="291"/>
                </a:lnTo>
                <a:lnTo>
                  <a:pt x="451" y="289"/>
                </a:lnTo>
                <a:lnTo>
                  <a:pt x="451" y="288"/>
                </a:lnTo>
                <a:lnTo>
                  <a:pt x="450" y="288"/>
                </a:lnTo>
                <a:lnTo>
                  <a:pt x="450" y="287"/>
                </a:lnTo>
                <a:lnTo>
                  <a:pt x="449" y="286"/>
                </a:lnTo>
                <a:lnTo>
                  <a:pt x="449" y="285"/>
                </a:lnTo>
                <a:lnTo>
                  <a:pt x="450" y="285"/>
                </a:lnTo>
                <a:lnTo>
                  <a:pt x="450" y="283"/>
                </a:lnTo>
                <a:lnTo>
                  <a:pt x="451" y="283"/>
                </a:lnTo>
                <a:lnTo>
                  <a:pt x="453" y="283"/>
                </a:lnTo>
                <a:lnTo>
                  <a:pt x="454" y="282"/>
                </a:lnTo>
                <a:lnTo>
                  <a:pt x="455" y="282"/>
                </a:lnTo>
                <a:lnTo>
                  <a:pt x="455" y="281"/>
                </a:lnTo>
                <a:lnTo>
                  <a:pt x="459" y="280"/>
                </a:lnTo>
                <a:lnTo>
                  <a:pt x="459" y="279"/>
                </a:lnTo>
                <a:lnTo>
                  <a:pt x="461" y="279"/>
                </a:lnTo>
                <a:lnTo>
                  <a:pt x="462" y="279"/>
                </a:lnTo>
                <a:lnTo>
                  <a:pt x="463" y="279"/>
                </a:lnTo>
                <a:lnTo>
                  <a:pt x="464" y="279"/>
                </a:lnTo>
                <a:lnTo>
                  <a:pt x="465" y="279"/>
                </a:lnTo>
                <a:lnTo>
                  <a:pt x="467" y="278"/>
                </a:lnTo>
                <a:lnTo>
                  <a:pt x="468" y="278"/>
                </a:lnTo>
                <a:lnTo>
                  <a:pt x="470" y="277"/>
                </a:lnTo>
                <a:lnTo>
                  <a:pt x="471" y="277"/>
                </a:lnTo>
                <a:lnTo>
                  <a:pt x="472" y="275"/>
                </a:lnTo>
                <a:lnTo>
                  <a:pt x="473" y="274"/>
                </a:lnTo>
                <a:lnTo>
                  <a:pt x="474" y="273"/>
                </a:lnTo>
                <a:lnTo>
                  <a:pt x="475" y="273"/>
                </a:lnTo>
                <a:lnTo>
                  <a:pt x="476" y="273"/>
                </a:lnTo>
                <a:lnTo>
                  <a:pt x="477" y="273"/>
                </a:lnTo>
                <a:lnTo>
                  <a:pt x="479" y="275"/>
                </a:lnTo>
                <a:lnTo>
                  <a:pt x="479" y="277"/>
                </a:lnTo>
                <a:lnTo>
                  <a:pt x="480" y="278"/>
                </a:lnTo>
                <a:lnTo>
                  <a:pt x="481" y="278"/>
                </a:lnTo>
                <a:lnTo>
                  <a:pt x="482" y="278"/>
                </a:lnTo>
                <a:lnTo>
                  <a:pt x="483" y="278"/>
                </a:lnTo>
                <a:lnTo>
                  <a:pt x="484" y="277"/>
                </a:lnTo>
                <a:lnTo>
                  <a:pt x="485" y="277"/>
                </a:lnTo>
                <a:lnTo>
                  <a:pt x="487" y="275"/>
                </a:lnTo>
                <a:lnTo>
                  <a:pt x="488" y="275"/>
                </a:lnTo>
                <a:lnTo>
                  <a:pt x="489" y="275"/>
                </a:lnTo>
                <a:lnTo>
                  <a:pt x="490" y="275"/>
                </a:lnTo>
                <a:lnTo>
                  <a:pt x="491" y="275"/>
                </a:lnTo>
                <a:lnTo>
                  <a:pt x="492" y="274"/>
                </a:lnTo>
                <a:lnTo>
                  <a:pt x="496" y="273"/>
                </a:lnTo>
                <a:lnTo>
                  <a:pt x="497" y="272"/>
                </a:lnTo>
                <a:lnTo>
                  <a:pt x="498" y="272"/>
                </a:lnTo>
                <a:lnTo>
                  <a:pt x="500" y="272"/>
                </a:lnTo>
                <a:lnTo>
                  <a:pt x="501" y="273"/>
                </a:lnTo>
                <a:lnTo>
                  <a:pt x="502" y="273"/>
                </a:lnTo>
                <a:lnTo>
                  <a:pt x="504" y="273"/>
                </a:lnTo>
                <a:lnTo>
                  <a:pt x="505" y="273"/>
                </a:lnTo>
                <a:lnTo>
                  <a:pt x="506" y="272"/>
                </a:lnTo>
                <a:lnTo>
                  <a:pt x="507" y="272"/>
                </a:lnTo>
                <a:lnTo>
                  <a:pt x="508" y="271"/>
                </a:lnTo>
                <a:lnTo>
                  <a:pt x="509" y="271"/>
                </a:lnTo>
                <a:lnTo>
                  <a:pt x="510" y="271"/>
                </a:lnTo>
                <a:lnTo>
                  <a:pt x="511" y="271"/>
                </a:lnTo>
                <a:lnTo>
                  <a:pt x="513" y="271"/>
                </a:lnTo>
                <a:lnTo>
                  <a:pt x="513" y="270"/>
                </a:lnTo>
                <a:lnTo>
                  <a:pt x="513" y="269"/>
                </a:lnTo>
                <a:lnTo>
                  <a:pt x="511" y="268"/>
                </a:lnTo>
                <a:lnTo>
                  <a:pt x="511" y="266"/>
                </a:lnTo>
                <a:lnTo>
                  <a:pt x="510" y="265"/>
                </a:lnTo>
                <a:lnTo>
                  <a:pt x="510" y="264"/>
                </a:lnTo>
                <a:lnTo>
                  <a:pt x="510" y="263"/>
                </a:lnTo>
                <a:lnTo>
                  <a:pt x="510" y="262"/>
                </a:lnTo>
                <a:lnTo>
                  <a:pt x="511" y="262"/>
                </a:lnTo>
                <a:lnTo>
                  <a:pt x="511" y="263"/>
                </a:lnTo>
                <a:lnTo>
                  <a:pt x="513" y="264"/>
                </a:lnTo>
                <a:lnTo>
                  <a:pt x="514" y="264"/>
                </a:lnTo>
                <a:lnTo>
                  <a:pt x="515" y="264"/>
                </a:lnTo>
                <a:lnTo>
                  <a:pt x="515" y="263"/>
                </a:lnTo>
                <a:lnTo>
                  <a:pt x="516" y="263"/>
                </a:lnTo>
                <a:lnTo>
                  <a:pt x="517" y="263"/>
                </a:lnTo>
                <a:lnTo>
                  <a:pt x="517" y="264"/>
                </a:lnTo>
                <a:lnTo>
                  <a:pt x="518" y="264"/>
                </a:lnTo>
                <a:lnTo>
                  <a:pt x="519" y="265"/>
                </a:lnTo>
                <a:lnTo>
                  <a:pt x="520" y="264"/>
                </a:lnTo>
                <a:lnTo>
                  <a:pt x="522" y="264"/>
                </a:lnTo>
                <a:lnTo>
                  <a:pt x="522" y="265"/>
                </a:lnTo>
                <a:lnTo>
                  <a:pt x="523" y="265"/>
                </a:lnTo>
                <a:lnTo>
                  <a:pt x="523" y="266"/>
                </a:lnTo>
                <a:lnTo>
                  <a:pt x="524" y="266"/>
                </a:lnTo>
                <a:lnTo>
                  <a:pt x="524" y="268"/>
                </a:lnTo>
                <a:lnTo>
                  <a:pt x="526" y="269"/>
                </a:lnTo>
                <a:lnTo>
                  <a:pt x="527" y="269"/>
                </a:lnTo>
                <a:lnTo>
                  <a:pt x="528" y="270"/>
                </a:lnTo>
                <a:lnTo>
                  <a:pt x="530" y="271"/>
                </a:lnTo>
                <a:lnTo>
                  <a:pt x="528" y="271"/>
                </a:lnTo>
                <a:lnTo>
                  <a:pt x="528" y="272"/>
                </a:lnTo>
                <a:lnTo>
                  <a:pt x="528" y="273"/>
                </a:lnTo>
                <a:lnTo>
                  <a:pt x="530" y="274"/>
                </a:lnTo>
                <a:lnTo>
                  <a:pt x="532" y="275"/>
                </a:lnTo>
                <a:lnTo>
                  <a:pt x="533" y="277"/>
                </a:lnTo>
                <a:lnTo>
                  <a:pt x="534" y="277"/>
                </a:lnTo>
                <a:lnTo>
                  <a:pt x="535" y="277"/>
                </a:lnTo>
                <a:lnTo>
                  <a:pt x="535" y="278"/>
                </a:lnTo>
                <a:lnTo>
                  <a:pt x="536" y="278"/>
                </a:lnTo>
                <a:lnTo>
                  <a:pt x="537" y="278"/>
                </a:lnTo>
                <a:lnTo>
                  <a:pt x="539" y="278"/>
                </a:lnTo>
                <a:lnTo>
                  <a:pt x="541" y="278"/>
                </a:lnTo>
                <a:lnTo>
                  <a:pt x="542" y="279"/>
                </a:lnTo>
                <a:lnTo>
                  <a:pt x="543" y="279"/>
                </a:lnTo>
                <a:lnTo>
                  <a:pt x="544" y="279"/>
                </a:lnTo>
                <a:lnTo>
                  <a:pt x="545" y="279"/>
                </a:lnTo>
                <a:lnTo>
                  <a:pt x="548" y="279"/>
                </a:lnTo>
                <a:lnTo>
                  <a:pt x="548" y="278"/>
                </a:lnTo>
                <a:lnTo>
                  <a:pt x="549" y="278"/>
                </a:lnTo>
                <a:lnTo>
                  <a:pt x="549" y="277"/>
                </a:lnTo>
                <a:lnTo>
                  <a:pt x="548" y="277"/>
                </a:lnTo>
                <a:lnTo>
                  <a:pt x="548" y="278"/>
                </a:lnTo>
                <a:lnTo>
                  <a:pt x="546" y="278"/>
                </a:lnTo>
                <a:lnTo>
                  <a:pt x="546" y="277"/>
                </a:lnTo>
                <a:lnTo>
                  <a:pt x="548" y="275"/>
                </a:lnTo>
                <a:lnTo>
                  <a:pt x="549" y="275"/>
                </a:lnTo>
                <a:lnTo>
                  <a:pt x="550" y="275"/>
                </a:lnTo>
                <a:lnTo>
                  <a:pt x="550" y="274"/>
                </a:lnTo>
                <a:lnTo>
                  <a:pt x="551" y="274"/>
                </a:lnTo>
                <a:lnTo>
                  <a:pt x="552" y="274"/>
                </a:lnTo>
                <a:lnTo>
                  <a:pt x="553" y="274"/>
                </a:lnTo>
                <a:lnTo>
                  <a:pt x="554" y="274"/>
                </a:lnTo>
                <a:lnTo>
                  <a:pt x="556" y="274"/>
                </a:lnTo>
                <a:lnTo>
                  <a:pt x="557" y="275"/>
                </a:lnTo>
                <a:lnTo>
                  <a:pt x="558" y="275"/>
                </a:lnTo>
                <a:lnTo>
                  <a:pt x="559" y="277"/>
                </a:lnTo>
                <a:lnTo>
                  <a:pt x="560" y="278"/>
                </a:lnTo>
                <a:lnTo>
                  <a:pt x="560" y="279"/>
                </a:lnTo>
                <a:lnTo>
                  <a:pt x="561" y="279"/>
                </a:lnTo>
                <a:lnTo>
                  <a:pt x="562" y="280"/>
                </a:lnTo>
                <a:lnTo>
                  <a:pt x="561" y="281"/>
                </a:lnTo>
                <a:lnTo>
                  <a:pt x="562" y="282"/>
                </a:lnTo>
                <a:lnTo>
                  <a:pt x="563" y="285"/>
                </a:lnTo>
                <a:lnTo>
                  <a:pt x="563" y="286"/>
                </a:lnTo>
                <a:lnTo>
                  <a:pt x="563" y="287"/>
                </a:lnTo>
                <a:lnTo>
                  <a:pt x="565" y="287"/>
                </a:lnTo>
                <a:lnTo>
                  <a:pt x="566" y="287"/>
                </a:lnTo>
                <a:lnTo>
                  <a:pt x="567" y="287"/>
                </a:lnTo>
                <a:lnTo>
                  <a:pt x="568" y="287"/>
                </a:lnTo>
                <a:lnTo>
                  <a:pt x="569" y="287"/>
                </a:lnTo>
                <a:lnTo>
                  <a:pt x="570" y="287"/>
                </a:lnTo>
                <a:lnTo>
                  <a:pt x="571" y="286"/>
                </a:lnTo>
                <a:lnTo>
                  <a:pt x="573" y="286"/>
                </a:lnTo>
                <a:lnTo>
                  <a:pt x="573" y="285"/>
                </a:lnTo>
                <a:lnTo>
                  <a:pt x="573" y="283"/>
                </a:lnTo>
                <a:lnTo>
                  <a:pt x="573" y="282"/>
                </a:lnTo>
                <a:lnTo>
                  <a:pt x="574" y="282"/>
                </a:lnTo>
                <a:lnTo>
                  <a:pt x="575" y="283"/>
                </a:lnTo>
                <a:lnTo>
                  <a:pt x="577" y="282"/>
                </a:lnTo>
                <a:lnTo>
                  <a:pt x="578" y="282"/>
                </a:lnTo>
                <a:lnTo>
                  <a:pt x="579" y="282"/>
                </a:lnTo>
                <a:lnTo>
                  <a:pt x="580" y="283"/>
                </a:lnTo>
                <a:lnTo>
                  <a:pt x="583" y="283"/>
                </a:lnTo>
                <a:lnTo>
                  <a:pt x="584" y="283"/>
                </a:lnTo>
                <a:lnTo>
                  <a:pt x="584" y="285"/>
                </a:lnTo>
                <a:lnTo>
                  <a:pt x="584" y="286"/>
                </a:lnTo>
                <a:lnTo>
                  <a:pt x="585" y="287"/>
                </a:lnTo>
                <a:lnTo>
                  <a:pt x="585" y="288"/>
                </a:lnTo>
                <a:lnTo>
                  <a:pt x="586" y="288"/>
                </a:lnTo>
                <a:lnTo>
                  <a:pt x="587" y="288"/>
                </a:lnTo>
                <a:lnTo>
                  <a:pt x="588" y="288"/>
                </a:lnTo>
                <a:lnTo>
                  <a:pt x="588" y="289"/>
                </a:lnTo>
                <a:lnTo>
                  <a:pt x="589" y="289"/>
                </a:lnTo>
                <a:lnTo>
                  <a:pt x="591" y="290"/>
                </a:lnTo>
                <a:lnTo>
                  <a:pt x="593" y="290"/>
                </a:lnTo>
                <a:lnTo>
                  <a:pt x="594" y="290"/>
                </a:lnTo>
                <a:lnTo>
                  <a:pt x="595" y="290"/>
                </a:lnTo>
                <a:lnTo>
                  <a:pt x="596" y="289"/>
                </a:lnTo>
                <a:lnTo>
                  <a:pt x="597" y="288"/>
                </a:lnTo>
                <a:lnTo>
                  <a:pt x="597" y="287"/>
                </a:lnTo>
                <a:lnTo>
                  <a:pt x="599" y="286"/>
                </a:lnTo>
                <a:lnTo>
                  <a:pt x="599" y="283"/>
                </a:lnTo>
                <a:lnTo>
                  <a:pt x="599" y="282"/>
                </a:lnTo>
                <a:lnTo>
                  <a:pt x="599" y="280"/>
                </a:lnTo>
                <a:lnTo>
                  <a:pt x="599" y="278"/>
                </a:lnTo>
                <a:lnTo>
                  <a:pt x="599" y="277"/>
                </a:lnTo>
                <a:lnTo>
                  <a:pt x="600" y="277"/>
                </a:lnTo>
                <a:lnTo>
                  <a:pt x="601" y="277"/>
                </a:lnTo>
                <a:lnTo>
                  <a:pt x="603" y="275"/>
                </a:lnTo>
                <a:lnTo>
                  <a:pt x="604" y="274"/>
                </a:lnTo>
                <a:lnTo>
                  <a:pt x="605" y="274"/>
                </a:lnTo>
                <a:lnTo>
                  <a:pt x="606" y="274"/>
                </a:lnTo>
                <a:lnTo>
                  <a:pt x="608" y="273"/>
                </a:lnTo>
                <a:lnTo>
                  <a:pt x="609" y="273"/>
                </a:lnTo>
                <a:lnTo>
                  <a:pt x="609" y="272"/>
                </a:lnTo>
                <a:lnTo>
                  <a:pt x="610" y="271"/>
                </a:lnTo>
                <a:lnTo>
                  <a:pt x="611" y="271"/>
                </a:lnTo>
                <a:lnTo>
                  <a:pt x="612" y="271"/>
                </a:lnTo>
                <a:lnTo>
                  <a:pt x="612" y="270"/>
                </a:lnTo>
                <a:lnTo>
                  <a:pt x="613" y="270"/>
                </a:lnTo>
                <a:lnTo>
                  <a:pt x="614" y="270"/>
                </a:lnTo>
                <a:lnTo>
                  <a:pt x="614" y="269"/>
                </a:lnTo>
                <a:lnTo>
                  <a:pt x="615" y="268"/>
                </a:lnTo>
                <a:lnTo>
                  <a:pt x="617" y="268"/>
                </a:lnTo>
                <a:lnTo>
                  <a:pt x="617" y="266"/>
                </a:lnTo>
                <a:lnTo>
                  <a:pt x="618" y="265"/>
                </a:lnTo>
                <a:lnTo>
                  <a:pt x="620" y="265"/>
                </a:lnTo>
                <a:lnTo>
                  <a:pt x="621" y="265"/>
                </a:lnTo>
                <a:lnTo>
                  <a:pt x="622" y="265"/>
                </a:lnTo>
                <a:lnTo>
                  <a:pt x="623" y="264"/>
                </a:lnTo>
                <a:lnTo>
                  <a:pt x="623" y="263"/>
                </a:lnTo>
                <a:lnTo>
                  <a:pt x="625" y="263"/>
                </a:lnTo>
                <a:lnTo>
                  <a:pt x="626" y="263"/>
                </a:lnTo>
                <a:lnTo>
                  <a:pt x="627" y="262"/>
                </a:lnTo>
                <a:lnTo>
                  <a:pt x="627" y="261"/>
                </a:lnTo>
                <a:lnTo>
                  <a:pt x="627" y="260"/>
                </a:lnTo>
                <a:lnTo>
                  <a:pt x="628" y="260"/>
                </a:lnTo>
                <a:lnTo>
                  <a:pt x="629" y="260"/>
                </a:lnTo>
                <a:lnTo>
                  <a:pt x="629" y="258"/>
                </a:lnTo>
                <a:lnTo>
                  <a:pt x="630" y="258"/>
                </a:lnTo>
                <a:lnTo>
                  <a:pt x="630" y="257"/>
                </a:lnTo>
                <a:lnTo>
                  <a:pt x="631" y="257"/>
                </a:lnTo>
                <a:lnTo>
                  <a:pt x="632" y="258"/>
                </a:lnTo>
                <a:lnTo>
                  <a:pt x="634" y="258"/>
                </a:lnTo>
                <a:lnTo>
                  <a:pt x="635" y="260"/>
                </a:lnTo>
                <a:lnTo>
                  <a:pt x="635" y="258"/>
                </a:lnTo>
                <a:lnTo>
                  <a:pt x="636" y="258"/>
                </a:lnTo>
                <a:lnTo>
                  <a:pt x="636" y="260"/>
                </a:lnTo>
                <a:lnTo>
                  <a:pt x="637" y="260"/>
                </a:lnTo>
                <a:lnTo>
                  <a:pt x="638" y="260"/>
                </a:lnTo>
                <a:lnTo>
                  <a:pt x="639" y="260"/>
                </a:lnTo>
                <a:lnTo>
                  <a:pt x="640" y="258"/>
                </a:lnTo>
                <a:lnTo>
                  <a:pt x="640" y="260"/>
                </a:lnTo>
                <a:lnTo>
                  <a:pt x="640" y="261"/>
                </a:lnTo>
                <a:lnTo>
                  <a:pt x="642" y="261"/>
                </a:lnTo>
                <a:lnTo>
                  <a:pt x="643" y="261"/>
                </a:lnTo>
                <a:lnTo>
                  <a:pt x="644" y="261"/>
                </a:lnTo>
                <a:lnTo>
                  <a:pt x="645" y="261"/>
                </a:lnTo>
                <a:lnTo>
                  <a:pt x="645" y="260"/>
                </a:lnTo>
                <a:lnTo>
                  <a:pt x="646" y="260"/>
                </a:lnTo>
                <a:lnTo>
                  <a:pt x="646" y="258"/>
                </a:lnTo>
                <a:lnTo>
                  <a:pt x="647" y="257"/>
                </a:lnTo>
                <a:lnTo>
                  <a:pt x="647" y="256"/>
                </a:lnTo>
                <a:lnTo>
                  <a:pt x="647" y="255"/>
                </a:lnTo>
                <a:lnTo>
                  <a:pt x="648" y="255"/>
                </a:lnTo>
                <a:lnTo>
                  <a:pt x="649" y="255"/>
                </a:lnTo>
                <a:lnTo>
                  <a:pt x="651" y="255"/>
                </a:lnTo>
                <a:lnTo>
                  <a:pt x="651" y="256"/>
                </a:lnTo>
                <a:lnTo>
                  <a:pt x="652" y="256"/>
                </a:lnTo>
                <a:lnTo>
                  <a:pt x="653" y="256"/>
                </a:lnTo>
                <a:lnTo>
                  <a:pt x="653" y="257"/>
                </a:lnTo>
                <a:lnTo>
                  <a:pt x="654" y="257"/>
                </a:lnTo>
                <a:lnTo>
                  <a:pt x="655" y="257"/>
                </a:lnTo>
                <a:lnTo>
                  <a:pt x="656" y="257"/>
                </a:lnTo>
                <a:lnTo>
                  <a:pt x="657" y="258"/>
                </a:lnTo>
                <a:lnTo>
                  <a:pt x="658" y="258"/>
                </a:lnTo>
                <a:lnTo>
                  <a:pt x="658" y="260"/>
                </a:lnTo>
                <a:lnTo>
                  <a:pt x="660" y="260"/>
                </a:lnTo>
                <a:lnTo>
                  <a:pt x="661" y="260"/>
                </a:lnTo>
                <a:lnTo>
                  <a:pt x="662" y="260"/>
                </a:lnTo>
                <a:lnTo>
                  <a:pt x="662" y="261"/>
                </a:lnTo>
                <a:lnTo>
                  <a:pt x="663" y="262"/>
                </a:lnTo>
                <a:lnTo>
                  <a:pt x="664" y="262"/>
                </a:lnTo>
                <a:lnTo>
                  <a:pt x="665" y="262"/>
                </a:lnTo>
                <a:lnTo>
                  <a:pt x="665" y="263"/>
                </a:lnTo>
                <a:lnTo>
                  <a:pt x="666" y="263"/>
                </a:lnTo>
                <a:lnTo>
                  <a:pt x="668" y="263"/>
                </a:lnTo>
                <a:lnTo>
                  <a:pt x="669" y="264"/>
                </a:lnTo>
                <a:lnTo>
                  <a:pt x="670" y="264"/>
                </a:lnTo>
                <a:lnTo>
                  <a:pt x="671" y="264"/>
                </a:lnTo>
                <a:lnTo>
                  <a:pt x="671" y="265"/>
                </a:lnTo>
                <a:lnTo>
                  <a:pt x="672" y="265"/>
                </a:lnTo>
                <a:lnTo>
                  <a:pt x="673" y="265"/>
                </a:lnTo>
                <a:lnTo>
                  <a:pt x="673" y="266"/>
                </a:lnTo>
                <a:lnTo>
                  <a:pt x="674" y="266"/>
                </a:lnTo>
                <a:lnTo>
                  <a:pt x="674" y="265"/>
                </a:lnTo>
                <a:lnTo>
                  <a:pt x="675" y="265"/>
                </a:lnTo>
                <a:lnTo>
                  <a:pt x="675" y="264"/>
                </a:lnTo>
                <a:lnTo>
                  <a:pt x="677" y="263"/>
                </a:lnTo>
                <a:lnTo>
                  <a:pt x="678" y="263"/>
                </a:lnTo>
                <a:lnTo>
                  <a:pt x="679" y="262"/>
                </a:lnTo>
                <a:lnTo>
                  <a:pt x="680" y="262"/>
                </a:lnTo>
                <a:lnTo>
                  <a:pt x="681" y="262"/>
                </a:lnTo>
                <a:lnTo>
                  <a:pt x="682" y="262"/>
                </a:lnTo>
                <a:lnTo>
                  <a:pt x="683" y="261"/>
                </a:lnTo>
                <a:lnTo>
                  <a:pt x="685" y="261"/>
                </a:lnTo>
                <a:lnTo>
                  <a:pt x="686" y="261"/>
                </a:lnTo>
                <a:lnTo>
                  <a:pt x="687" y="261"/>
                </a:lnTo>
                <a:lnTo>
                  <a:pt x="687" y="260"/>
                </a:lnTo>
                <a:lnTo>
                  <a:pt x="688" y="260"/>
                </a:lnTo>
                <a:lnTo>
                  <a:pt x="689" y="260"/>
                </a:lnTo>
                <a:lnTo>
                  <a:pt x="690" y="260"/>
                </a:lnTo>
                <a:lnTo>
                  <a:pt x="691" y="258"/>
                </a:lnTo>
                <a:lnTo>
                  <a:pt x="692" y="258"/>
                </a:lnTo>
                <a:lnTo>
                  <a:pt x="692" y="257"/>
                </a:lnTo>
                <a:lnTo>
                  <a:pt x="694" y="257"/>
                </a:lnTo>
                <a:lnTo>
                  <a:pt x="694" y="256"/>
                </a:lnTo>
                <a:lnTo>
                  <a:pt x="695" y="256"/>
                </a:lnTo>
                <a:lnTo>
                  <a:pt x="695" y="255"/>
                </a:lnTo>
                <a:lnTo>
                  <a:pt x="696" y="255"/>
                </a:lnTo>
                <a:lnTo>
                  <a:pt x="697" y="255"/>
                </a:lnTo>
                <a:lnTo>
                  <a:pt x="697" y="254"/>
                </a:lnTo>
                <a:lnTo>
                  <a:pt x="698" y="253"/>
                </a:lnTo>
                <a:lnTo>
                  <a:pt x="699" y="253"/>
                </a:lnTo>
                <a:lnTo>
                  <a:pt x="700" y="253"/>
                </a:lnTo>
                <a:lnTo>
                  <a:pt x="701" y="254"/>
                </a:lnTo>
                <a:lnTo>
                  <a:pt x="701" y="253"/>
                </a:lnTo>
                <a:lnTo>
                  <a:pt x="701" y="252"/>
                </a:lnTo>
                <a:lnTo>
                  <a:pt x="703" y="252"/>
                </a:lnTo>
                <a:lnTo>
                  <a:pt x="703" y="250"/>
                </a:lnTo>
                <a:lnTo>
                  <a:pt x="704" y="249"/>
                </a:lnTo>
                <a:lnTo>
                  <a:pt x="705" y="249"/>
                </a:lnTo>
                <a:lnTo>
                  <a:pt x="705" y="248"/>
                </a:lnTo>
                <a:lnTo>
                  <a:pt x="706" y="248"/>
                </a:lnTo>
                <a:lnTo>
                  <a:pt x="706" y="247"/>
                </a:lnTo>
                <a:lnTo>
                  <a:pt x="706" y="246"/>
                </a:lnTo>
                <a:lnTo>
                  <a:pt x="707" y="246"/>
                </a:lnTo>
                <a:lnTo>
                  <a:pt x="707" y="245"/>
                </a:lnTo>
                <a:lnTo>
                  <a:pt x="707" y="244"/>
                </a:lnTo>
                <a:lnTo>
                  <a:pt x="708" y="244"/>
                </a:lnTo>
                <a:lnTo>
                  <a:pt x="709" y="244"/>
                </a:lnTo>
                <a:lnTo>
                  <a:pt x="711" y="244"/>
                </a:lnTo>
                <a:lnTo>
                  <a:pt x="712" y="244"/>
                </a:lnTo>
                <a:lnTo>
                  <a:pt x="713" y="244"/>
                </a:lnTo>
                <a:lnTo>
                  <a:pt x="714" y="244"/>
                </a:lnTo>
                <a:lnTo>
                  <a:pt x="715" y="244"/>
                </a:lnTo>
                <a:lnTo>
                  <a:pt x="716" y="244"/>
                </a:lnTo>
                <a:lnTo>
                  <a:pt x="717" y="245"/>
                </a:lnTo>
                <a:lnTo>
                  <a:pt x="718" y="245"/>
                </a:lnTo>
                <a:lnTo>
                  <a:pt x="720" y="245"/>
                </a:lnTo>
                <a:lnTo>
                  <a:pt x="721" y="245"/>
                </a:lnTo>
                <a:lnTo>
                  <a:pt x="722" y="245"/>
                </a:lnTo>
                <a:lnTo>
                  <a:pt x="723" y="246"/>
                </a:lnTo>
                <a:lnTo>
                  <a:pt x="723" y="245"/>
                </a:lnTo>
                <a:lnTo>
                  <a:pt x="724" y="246"/>
                </a:lnTo>
                <a:lnTo>
                  <a:pt x="724" y="245"/>
                </a:lnTo>
                <a:lnTo>
                  <a:pt x="725" y="245"/>
                </a:lnTo>
                <a:lnTo>
                  <a:pt x="725" y="244"/>
                </a:lnTo>
                <a:lnTo>
                  <a:pt x="724" y="244"/>
                </a:lnTo>
                <a:lnTo>
                  <a:pt x="725" y="243"/>
                </a:lnTo>
                <a:lnTo>
                  <a:pt x="726" y="243"/>
                </a:lnTo>
                <a:lnTo>
                  <a:pt x="726" y="241"/>
                </a:lnTo>
                <a:lnTo>
                  <a:pt x="727" y="240"/>
                </a:lnTo>
                <a:lnTo>
                  <a:pt x="727" y="239"/>
                </a:lnTo>
                <a:lnTo>
                  <a:pt x="729" y="239"/>
                </a:lnTo>
                <a:lnTo>
                  <a:pt x="729" y="238"/>
                </a:lnTo>
                <a:lnTo>
                  <a:pt x="730" y="237"/>
                </a:lnTo>
                <a:lnTo>
                  <a:pt x="730" y="236"/>
                </a:lnTo>
                <a:lnTo>
                  <a:pt x="731" y="236"/>
                </a:lnTo>
                <a:lnTo>
                  <a:pt x="732" y="236"/>
                </a:lnTo>
                <a:lnTo>
                  <a:pt x="732" y="235"/>
                </a:lnTo>
                <a:lnTo>
                  <a:pt x="733" y="235"/>
                </a:lnTo>
                <a:lnTo>
                  <a:pt x="733" y="236"/>
                </a:lnTo>
                <a:lnTo>
                  <a:pt x="734" y="236"/>
                </a:lnTo>
                <a:lnTo>
                  <a:pt x="735" y="237"/>
                </a:lnTo>
                <a:lnTo>
                  <a:pt x="737" y="237"/>
                </a:lnTo>
                <a:lnTo>
                  <a:pt x="738" y="237"/>
                </a:lnTo>
                <a:lnTo>
                  <a:pt x="739" y="237"/>
                </a:lnTo>
                <a:lnTo>
                  <a:pt x="740" y="237"/>
                </a:lnTo>
                <a:lnTo>
                  <a:pt x="741" y="237"/>
                </a:lnTo>
                <a:lnTo>
                  <a:pt x="742" y="237"/>
                </a:lnTo>
                <a:lnTo>
                  <a:pt x="742" y="236"/>
                </a:lnTo>
                <a:lnTo>
                  <a:pt x="743" y="236"/>
                </a:lnTo>
                <a:lnTo>
                  <a:pt x="744" y="235"/>
                </a:lnTo>
                <a:lnTo>
                  <a:pt x="746" y="235"/>
                </a:lnTo>
                <a:lnTo>
                  <a:pt x="746" y="233"/>
                </a:lnTo>
                <a:lnTo>
                  <a:pt x="747" y="233"/>
                </a:lnTo>
                <a:lnTo>
                  <a:pt x="748" y="233"/>
                </a:lnTo>
                <a:lnTo>
                  <a:pt x="749" y="233"/>
                </a:lnTo>
                <a:lnTo>
                  <a:pt x="750" y="233"/>
                </a:lnTo>
                <a:lnTo>
                  <a:pt x="751" y="233"/>
                </a:lnTo>
                <a:lnTo>
                  <a:pt x="752" y="233"/>
                </a:lnTo>
                <a:lnTo>
                  <a:pt x="754" y="233"/>
                </a:lnTo>
                <a:lnTo>
                  <a:pt x="755" y="233"/>
                </a:lnTo>
                <a:lnTo>
                  <a:pt x="756" y="233"/>
                </a:lnTo>
                <a:lnTo>
                  <a:pt x="756" y="235"/>
                </a:lnTo>
                <a:lnTo>
                  <a:pt x="757" y="235"/>
                </a:lnTo>
                <a:lnTo>
                  <a:pt x="758" y="235"/>
                </a:lnTo>
                <a:lnTo>
                  <a:pt x="759" y="235"/>
                </a:lnTo>
                <a:lnTo>
                  <a:pt x="760" y="236"/>
                </a:lnTo>
                <a:lnTo>
                  <a:pt x="761" y="236"/>
                </a:lnTo>
                <a:lnTo>
                  <a:pt x="763" y="237"/>
                </a:lnTo>
                <a:lnTo>
                  <a:pt x="763" y="238"/>
                </a:lnTo>
                <a:lnTo>
                  <a:pt x="764" y="239"/>
                </a:lnTo>
                <a:lnTo>
                  <a:pt x="765" y="240"/>
                </a:lnTo>
                <a:lnTo>
                  <a:pt x="765" y="241"/>
                </a:lnTo>
                <a:lnTo>
                  <a:pt x="766" y="243"/>
                </a:lnTo>
                <a:lnTo>
                  <a:pt x="766" y="244"/>
                </a:lnTo>
                <a:lnTo>
                  <a:pt x="767" y="244"/>
                </a:lnTo>
                <a:lnTo>
                  <a:pt x="768" y="246"/>
                </a:lnTo>
                <a:lnTo>
                  <a:pt x="769" y="247"/>
                </a:lnTo>
                <a:lnTo>
                  <a:pt x="770" y="247"/>
                </a:lnTo>
                <a:lnTo>
                  <a:pt x="772" y="248"/>
                </a:lnTo>
                <a:lnTo>
                  <a:pt x="774" y="248"/>
                </a:lnTo>
                <a:lnTo>
                  <a:pt x="775" y="249"/>
                </a:lnTo>
                <a:lnTo>
                  <a:pt x="776" y="249"/>
                </a:lnTo>
                <a:lnTo>
                  <a:pt x="777" y="249"/>
                </a:lnTo>
                <a:lnTo>
                  <a:pt x="780" y="249"/>
                </a:lnTo>
                <a:lnTo>
                  <a:pt x="780" y="248"/>
                </a:lnTo>
                <a:lnTo>
                  <a:pt x="781" y="248"/>
                </a:lnTo>
                <a:lnTo>
                  <a:pt x="782" y="248"/>
                </a:lnTo>
                <a:lnTo>
                  <a:pt x="783" y="248"/>
                </a:lnTo>
                <a:lnTo>
                  <a:pt x="784" y="248"/>
                </a:lnTo>
                <a:lnTo>
                  <a:pt x="784" y="247"/>
                </a:lnTo>
                <a:lnTo>
                  <a:pt x="785" y="247"/>
                </a:lnTo>
                <a:lnTo>
                  <a:pt x="785" y="246"/>
                </a:lnTo>
                <a:lnTo>
                  <a:pt x="786" y="246"/>
                </a:lnTo>
                <a:lnTo>
                  <a:pt x="787" y="246"/>
                </a:lnTo>
                <a:lnTo>
                  <a:pt x="790" y="246"/>
                </a:lnTo>
                <a:lnTo>
                  <a:pt x="792" y="247"/>
                </a:lnTo>
                <a:lnTo>
                  <a:pt x="794" y="247"/>
                </a:lnTo>
                <a:lnTo>
                  <a:pt x="795" y="247"/>
                </a:lnTo>
                <a:lnTo>
                  <a:pt x="796" y="247"/>
                </a:lnTo>
                <a:lnTo>
                  <a:pt x="798" y="247"/>
                </a:lnTo>
                <a:lnTo>
                  <a:pt x="799" y="247"/>
                </a:lnTo>
                <a:lnTo>
                  <a:pt x="801" y="248"/>
                </a:lnTo>
                <a:lnTo>
                  <a:pt x="802" y="248"/>
                </a:lnTo>
                <a:lnTo>
                  <a:pt x="803" y="247"/>
                </a:lnTo>
                <a:lnTo>
                  <a:pt x="804" y="246"/>
                </a:lnTo>
                <a:lnTo>
                  <a:pt x="806" y="245"/>
                </a:lnTo>
                <a:lnTo>
                  <a:pt x="807" y="245"/>
                </a:lnTo>
                <a:lnTo>
                  <a:pt x="808" y="244"/>
                </a:lnTo>
                <a:lnTo>
                  <a:pt x="809" y="243"/>
                </a:lnTo>
                <a:lnTo>
                  <a:pt x="810" y="243"/>
                </a:lnTo>
                <a:lnTo>
                  <a:pt x="811" y="241"/>
                </a:lnTo>
                <a:lnTo>
                  <a:pt x="812" y="241"/>
                </a:lnTo>
                <a:lnTo>
                  <a:pt x="813" y="241"/>
                </a:lnTo>
                <a:lnTo>
                  <a:pt x="813" y="240"/>
                </a:lnTo>
                <a:lnTo>
                  <a:pt x="815" y="239"/>
                </a:lnTo>
                <a:lnTo>
                  <a:pt x="815" y="238"/>
                </a:lnTo>
                <a:lnTo>
                  <a:pt x="816" y="238"/>
                </a:lnTo>
                <a:lnTo>
                  <a:pt x="816" y="237"/>
                </a:lnTo>
                <a:lnTo>
                  <a:pt x="815" y="237"/>
                </a:lnTo>
                <a:lnTo>
                  <a:pt x="815" y="236"/>
                </a:lnTo>
                <a:lnTo>
                  <a:pt x="816" y="235"/>
                </a:lnTo>
                <a:lnTo>
                  <a:pt x="816" y="233"/>
                </a:lnTo>
                <a:lnTo>
                  <a:pt x="815" y="232"/>
                </a:lnTo>
                <a:lnTo>
                  <a:pt x="815" y="231"/>
                </a:lnTo>
                <a:lnTo>
                  <a:pt x="813" y="231"/>
                </a:lnTo>
                <a:lnTo>
                  <a:pt x="812" y="231"/>
                </a:lnTo>
                <a:lnTo>
                  <a:pt x="811" y="231"/>
                </a:lnTo>
                <a:lnTo>
                  <a:pt x="811" y="230"/>
                </a:lnTo>
                <a:lnTo>
                  <a:pt x="812" y="229"/>
                </a:lnTo>
                <a:lnTo>
                  <a:pt x="813" y="228"/>
                </a:lnTo>
                <a:lnTo>
                  <a:pt x="815" y="227"/>
                </a:lnTo>
                <a:lnTo>
                  <a:pt x="815" y="226"/>
                </a:lnTo>
                <a:lnTo>
                  <a:pt x="816" y="224"/>
                </a:lnTo>
                <a:lnTo>
                  <a:pt x="816" y="223"/>
                </a:lnTo>
                <a:lnTo>
                  <a:pt x="816" y="222"/>
                </a:lnTo>
                <a:lnTo>
                  <a:pt x="817" y="221"/>
                </a:lnTo>
                <a:lnTo>
                  <a:pt x="818" y="220"/>
                </a:lnTo>
                <a:lnTo>
                  <a:pt x="819" y="220"/>
                </a:lnTo>
                <a:lnTo>
                  <a:pt x="820" y="220"/>
                </a:lnTo>
                <a:lnTo>
                  <a:pt x="821" y="220"/>
                </a:lnTo>
                <a:lnTo>
                  <a:pt x="823" y="219"/>
                </a:lnTo>
                <a:lnTo>
                  <a:pt x="823" y="218"/>
                </a:lnTo>
                <a:lnTo>
                  <a:pt x="824" y="218"/>
                </a:lnTo>
                <a:lnTo>
                  <a:pt x="825" y="218"/>
                </a:lnTo>
                <a:lnTo>
                  <a:pt x="825" y="219"/>
                </a:lnTo>
                <a:lnTo>
                  <a:pt x="827" y="220"/>
                </a:lnTo>
                <a:lnTo>
                  <a:pt x="828" y="220"/>
                </a:lnTo>
                <a:lnTo>
                  <a:pt x="829" y="221"/>
                </a:lnTo>
                <a:lnTo>
                  <a:pt x="830" y="222"/>
                </a:lnTo>
                <a:lnTo>
                  <a:pt x="832" y="222"/>
                </a:lnTo>
                <a:lnTo>
                  <a:pt x="833" y="222"/>
                </a:lnTo>
                <a:lnTo>
                  <a:pt x="834" y="222"/>
                </a:lnTo>
                <a:lnTo>
                  <a:pt x="835" y="222"/>
                </a:lnTo>
                <a:lnTo>
                  <a:pt x="836" y="223"/>
                </a:lnTo>
                <a:lnTo>
                  <a:pt x="837" y="223"/>
                </a:lnTo>
                <a:lnTo>
                  <a:pt x="837" y="224"/>
                </a:lnTo>
                <a:lnTo>
                  <a:pt x="837" y="226"/>
                </a:lnTo>
                <a:lnTo>
                  <a:pt x="838" y="226"/>
                </a:lnTo>
                <a:lnTo>
                  <a:pt x="838" y="227"/>
                </a:lnTo>
                <a:lnTo>
                  <a:pt x="839" y="227"/>
                </a:lnTo>
                <a:lnTo>
                  <a:pt x="839" y="228"/>
                </a:lnTo>
                <a:lnTo>
                  <a:pt x="841" y="228"/>
                </a:lnTo>
                <a:lnTo>
                  <a:pt x="841" y="229"/>
                </a:lnTo>
                <a:lnTo>
                  <a:pt x="842" y="229"/>
                </a:lnTo>
                <a:lnTo>
                  <a:pt x="843" y="230"/>
                </a:lnTo>
                <a:lnTo>
                  <a:pt x="844" y="230"/>
                </a:lnTo>
                <a:lnTo>
                  <a:pt x="845" y="231"/>
                </a:lnTo>
                <a:lnTo>
                  <a:pt x="846" y="232"/>
                </a:lnTo>
                <a:lnTo>
                  <a:pt x="847" y="233"/>
                </a:lnTo>
                <a:lnTo>
                  <a:pt x="849" y="233"/>
                </a:lnTo>
                <a:lnTo>
                  <a:pt x="850" y="235"/>
                </a:lnTo>
                <a:lnTo>
                  <a:pt x="851" y="235"/>
                </a:lnTo>
                <a:lnTo>
                  <a:pt x="852" y="236"/>
                </a:lnTo>
                <a:lnTo>
                  <a:pt x="853" y="236"/>
                </a:lnTo>
                <a:lnTo>
                  <a:pt x="854" y="237"/>
                </a:lnTo>
                <a:lnTo>
                  <a:pt x="855" y="237"/>
                </a:lnTo>
                <a:lnTo>
                  <a:pt x="856" y="238"/>
                </a:lnTo>
                <a:lnTo>
                  <a:pt x="858" y="238"/>
                </a:lnTo>
                <a:lnTo>
                  <a:pt x="859" y="238"/>
                </a:lnTo>
                <a:lnTo>
                  <a:pt x="860" y="238"/>
                </a:lnTo>
                <a:lnTo>
                  <a:pt x="861" y="239"/>
                </a:lnTo>
                <a:lnTo>
                  <a:pt x="862" y="239"/>
                </a:lnTo>
                <a:lnTo>
                  <a:pt x="863" y="239"/>
                </a:lnTo>
                <a:lnTo>
                  <a:pt x="864" y="239"/>
                </a:lnTo>
                <a:lnTo>
                  <a:pt x="866" y="239"/>
                </a:lnTo>
                <a:lnTo>
                  <a:pt x="867" y="239"/>
                </a:lnTo>
                <a:lnTo>
                  <a:pt x="868" y="238"/>
                </a:lnTo>
                <a:lnTo>
                  <a:pt x="869" y="238"/>
                </a:lnTo>
                <a:lnTo>
                  <a:pt x="870" y="238"/>
                </a:lnTo>
                <a:lnTo>
                  <a:pt x="871" y="237"/>
                </a:lnTo>
                <a:lnTo>
                  <a:pt x="872" y="236"/>
                </a:lnTo>
                <a:lnTo>
                  <a:pt x="872" y="233"/>
                </a:lnTo>
                <a:lnTo>
                  <a:pt x="872" y="232"/>
                </a:lnTo>
                <a:lnTo>
                  <a:pt x="871" y="232"/>
                </a:lnTo>
                <a:lnTo>
                  <a:pt x="872" y="232"/>
                </a:lnTo>
                <a:lnTo>
                  <a:pt x="872" y="231"/>
                </a:lnTo>
                <a:lnTo>
                  <a:pt x="872" y="230"/>
                </a:lnTo>
                <a:lnTo>
                  <a:pt x="872" y="229"/>
                </a:lnTo>
                <a:lnTo>
                  <a:pt x="872" y="228"/>
                </a:lnTo>
                <a:lnTo>
                  <a:pt x="872" y="227"/>
                </a:lnTo>
                <a:lnTo>
                  <a:pt x="873" y="226"/>
                </a:lnTo>
                <a:lnTo>
                  <a:pt x="873" y="224"/>
                </a:lnTo>
                <a:lnTo>
                  <a:pt x="873" y="223"/>
                </a:lnTo>
                <a:lnTo>
                  <a:pt x="875" y="223"/>
                </a:lnTo>
                <a:lnTo>
                  <a:pt x="876" y="223"/>
                </a:lnTo>
                <a:lnTo>
                  <a:pt x="877" y="222"/>
                </a:lnTo>
                <a:lnTo>
                  <a:pt x="877" y="221"/>
                </a:lnTo>
                <a:lnTo>
                  <a:pt x="878" y="220"/>
                </a:lnTo>
                <a:lnTo>
                  <a:pt x="879" y="219"/>
                </a:lnTo>
                <a:lnTo>
                  <a:pt x="880" y="219"/>
                </a:lnTo>
                <a:lnTo>
                  <a:pt x="880" y="218"/>
                </a:lnTo>
                <a:lnTo>
                  <a:pt x="881" y="218"/>
                </a:lnTo>
                <a:lnTo>
                  <a:pt x="882" y="218"/>
                </a:lnTo>
                <a:lnTo>
                  <a:pt x="882" y="216"/>
                </a:lnTo>
                <a:lnTo>
                  <a:pt x="884" y="216"/>
                </a:lnTo>
                <a:lnTo>
                  <a:pt x="885" y="216"/>
                </a:lnTo>
                <a:lnTo>
                  <a:pt x="886" y="216"/>
                </a:lnTo>
                <a:lnTo>
                  <a:pt x="887" y="215"/>
                </a:lnTo>
                <a:lnTo>
                  <a:pt x="888" y="215"/>
                </a:lnTo>
                <a:lnTo>
                  <a:pt x="888" y="214"/>
                </a:lnTo>
                <a:lnTo>
                  <a:pt x="888" y="213"/>
                </a:lnTo>
                <a:lnTo>
                  <a:pt x="889" y="213"/>
                </a:lnTo>
                <a:lnTo>
                  <a:pt x="890" y="212"/>
                </a:lnTo>
                <a:lnTo>
                  <a:pt x="890" y="211"/>
                </a:lnTo>
                <a:lnTo>
                  <a:pt x="890" y="210"/>
                </a:lnTo>
                <a:lnTo>
                  <a:pt x="892" y="208"/>
                </a:lnTo>
                <a:lnTo>
                  <a:pt x="892" y="207"/>
                </a:lnTo>
                <a:lnTo>
                  <a:pt x="890" y="207"/>
                </a:lnTo>
                <a:lnTo>
                  <a:pt x="889" y="207"/>
                </a:lnTo>
                <a:lnTo>
                  <a:pt x="889" y="206"/>
                </a:lnTo>
                <a:lnTo>
                  <a:pt x="889" y="205"/>
                </a:lnTo>
                <a:lnTo>
                  <a:pt x="889" y="204"/>
                </a:lnTo>
                <a:lnTo>
                  <a:pt x="890" y="204"/>
                </a:lnTo>
                <a:lnTo>
                  <a:pt x="892" y="204"/>
                </a:lnTo>
                <a:lnTo>
                  <a:pt x="893" y="204"/>
                </a:lnTo>
                <a:lnTo>
                  <a:pt x="894" y="204"/>
                </a:lnTo>
                <a:lnTo>
                  <a:pt x="895" y="204"/>
                </a:lnTo>
                <a:lnTo>
                  <a:pt x="895" y="203"/>
                </a:lnTo>
                <a:lnTo>
                  <a:pt x="896" y="202"/>
                </a:lnTo>
                <a:lnTo>
                  <a:pt x="897" y="202"/>
                </a:lnTo>
                <a:lnTo>
                  <a:pt x="897" y="201"/>
                </a:lnTo>
                <a:lnTo>
                  <a:pt x="898" y="201"/>
                </a:lnTo>
                <a:lnTo>
                  <a:pt x="898" y="202"/>
                </a:lnTo>
                <a:lnTo>
                  <a:pt x="899" y="202"/>
                </a:lnTo>
                <a:lnTo>
                  <a:pt x="899" y="203"/>
                </a:lnTo>
                <a:lnTo>
                  <a:pt x="899" y="204"/>
                </a:lnTo>
                <a:lnTo>
                  <a:pt x="901" y="205"/>
                </a:lnTo>
                <a:lnTo>
                  <a:pt x="899" y="205"/>
                </a:lnTo>
                <a:lnTo>
                  <a:pt x="898" y="205"/>
                </a:lnTo>
                <a:lnTo>
                  <a:pt x="897" y="205"/>
                </a:lnTo>
                <a:lnTo>
                  <a:pt x="898" y="206"/>
                </a:lnTo>
                <a:lnTo>
                  <a:pt x="899" y="206"/>
                </a:lnTo>
                <a:lnTo>
                  <a:pt x="899" y="207"/>
                </a:lnTo>
                <a:lnTo>
                  <a:pt x="898" y="207"/>
                </a:lnTo>
                <a:lnTo>
                  <a:pt x="899" y="208"/>
                </a:lnTo>
                <a:lnTo>
                  <a:pt x="901" y="208"/>
                </a:lnTo>
                <a:lnTo>
                  <a:pt x="901" y="207"/>
                </a:lnTo>
                <a:lnTo>
                  <a:pt x="902" y="208"/>
                </a:lnTo>
                <a:lnTo>
                  <a:pt x="902" y="210"/>
                </a:lnTo>
                <a:lnTo>
                  <a:pt x="903" y="210"/>
                </a:lnTo>
                <a:lnTo>
                  <a:pt x="904" y="210"/>
                </a:lnTo>
                <a:lnTo>
                  <a:pt x="905" y="210"/>
                </a:lnTo>
                <a:lnTo>
                  <a:pt x="906" y="211"/>
                </a:lnTo>
                <a:lnTo>
                  <a:pt x="907" y="211"/>
                </a:lnTo>
                <a:lnTo>
                  <a:pt x="907" y="212"/>
                </a:lnTo>
                <a:lnTo>
                  <a:pt x="908" y="212"/>
                </a:lnTo>
                <a:lnTo>
                  <a:pt x="910" y="212"/>
                </a:lnTo>
                <a:lnTo>
                  <a:pt x="911" y="212"/>
                </a:lnTo>
                <a:lnTo>
                  <a:pt x="912" y="212"/>
                </a:lnTo>
                <a:lnTo>
                  <a:pt x="913" y="212"/>
                </a:lnTo>
                <a:lnTo>
                  <a:pt x="913" y="211"/>
                </a:lnTo>
                <a:lnTo>
                  <a:pt x="913" y="210"/>
                </a:lnTo>
                <a:lnTo>
                  <a:pt x="914" y="208"/>
                </a:lnTo>
                <a:lnTo>
                  <a:pt x="914" y="207"/>
                </a:lnTo>
                <a:lnTo>
                  <a:pt x="913" y="207"/>
                </a:lnTo>
                <a:lnTo>
                  <a:pt x="912" y="207"/>
                </a:lnTo>
                <a:lnTo>
                  <a:pt x="912" y="206"/>
                </a:lnTo>
                <a:lnTo>
                  <a:pt x="911" y="206"/>
                </a:lnTo>
                <a:lnTo>
                  <a:pt x="911" y="205"/>
                </a:lnTo>
                <a:lnTo>
                  <a:pt x="912" y="205"/>
                </a:lnTo>
                <a:lnTo>
                  <a:pt x="913" y="205"/>
                </a:lnTo>
                <a:lnTo>
                  <a:pt x="913" y="206"/>
                </a:lnTo>
                <a:lnTo>
                  <a:pt x="913" y="205"/>
                </a:lnTo>
                <a:lnTo>
                  <a:pt x="914" y="205"/>
                </a:lnTo>
                <a:lnTo>
                  <a:pt x="915" y="204"/>
                </a:lnTo>
                <a:lnTo>
                  <a:pt x="915" y="203"/>
                </a:lnTo>
                <a:lnTo>
                  <a:pt x="915" y="202"/>
                </a:lnTo>
                <a:lnTo>
                  <a:pt x="916" y="202"/>
                </a:lnTo>
                <a:lnTo>
                  <a:pt x="916" y="201"/>
                </a:lnTo>
                <a:lnTo>
                  <a:pt x="916" y="199"/>
                </a:lnTo>
                <a:lnTo>
                  <a:pt x="916" y="198"/>
                </a:lnTo>
                <a:lnTo>
                  <a:pt x="916" y="197"/>
                </a:lnTo>
                <a:lnTo>
                  <a:pt x="916" y="196"/>
                </a:lnTo>
                <a:lnTo>
                  <a:pt x="918" y="196"/>
                </a:lnTo>
                <a:lnTo>
                  <a:pt x="918" y="195"/>
                </a:lnTo>
                <a:lnTo>
                  <a:pt x="919" y="194"/>
                </a:lnTo>
                <a:lnTo>
                  <a:pt x="920" y="194"/>
                </a:lnTo>
                <a:lnTo>
                  <a:pt x="920" y="193"/>
                </a:lnTo>
                <a:lnTo>
                  <a:pt x="921" y="193"/>
                </a:lnTo>
                <a:lnTo>
                  <a:pt x="921" y="191"/>
                </a:lnTo>
                <a:lnTo>
                  <a:pt x="922" y="193"/>
                </a:lnTo>
                <a:lnTo>
                  <a:pt x="923" y="193"/>
                </a:lnTo>
                <a:lnTo>
                  <a:pt x="923" y="191"/>
                </a:lnTo>
                <a:lnTo>
                  <a:pt x="924" y="190"/>
                </a:lnTo>
                <a:lnTo>
                  <a:pt x="925" y="190"/>
                </a:lnTo>
                <a:lnTo>
                  <a:pt x="925" y="188"/>
                </a:lnTo>
                <a:lnTo>
                  <a:pt x="927" y="188"/>
                </a:lnTo>
                <a:lnTo>
                  <a:pt x="928" y="186"/>
                </a:lnTo>
                <a:lnTo>
                  <a:pt x="928" y="185"/>
                </a:lnTo>
                <a:lnTo>
                  <a:pt x="929" y="183"/>
                </a:lnTo>
                <a:lnTo>
                  <a:pt x="930" y="182"/>
                </a:lnTo>
                <a:lnTo>
                  <a:pt x="931" y="181"/>
                </a:lnTo>
                <a:lnTo>
                  <a:pt x="932" y="181"/>
                </a:lnTo>
                <a:lnTo>
                  <a:pt x="932" y="180"/>
                </a:lnTo>
                <a:lnTo>
                  <a:pt x="933" y="180"/>
                </a:lnTo>
                <a:lnTo>
                  <a:pt x="933" y="179"/>
                </a:lnTo>
                <a:lnTo>
                  <a:pt x="935" y="178"/>
                </a:lnTo>
                <a:lnTo>
                  <a:pt x="936" y="178"/>
                </a:lnTo>
                <a:lnTo>
                  <a:pt x="936" y="177"/>
                </a:lnTo>
                <a:lnTo>
                  <a:pt x="937" y="177"/>
                </a:lnTo>
                <a:lnTo>
                  <a:pt x="937" y="178"/>
                </a:lnTo>
                <a:lnTo>
                  <a:pt x="937" y="177"/>
                </a:lnTo>
                <a:lnTo>
                  <a:pt x="938" y="177"/>
                </a:lnTo>
                <a:lnTo>
                  <a:pt x="938" y="176"/>
                </a:lnTo>
                <a:lnTo>
                  <a:pt x="939" y="176"/>
                </a:lnTo>
                <a:lnTo>
                  <a:pt x="940" y="174"/>
                </a:lnTo>
                <a:lnTo>
                  <a:pt x="941" y="174"/>
                </a:lnTo>
                <a:lnTo>
                  <a:pt x="941" y="173"/>
                </a:lnTo>
                <a:lnTo>
                  <a:pt x="942" y="173"/>
                </a:lnTo>
                <a:lnTo>
                  <a:pt x="944" y="173"/>
                </a:lnTo>
                <a:lnTo>
                  <a:pt x="945" y="174"/>
                </a:lnTo>
                <a:lnTo>
                  <a:pt x="946" y="174"/>
                </a:lnTo>
                <a:lnTo>
                  <a:pt x="946" y="173"/>
                </a:lnTo>
                <a:lnTo>
                  <a:pt x="947" y="172"/>
                </a:lnTo>
                <a:lnTo>
                  <a:pt x="948" y="173"/>
                </a:lnTo>
                <a:lnTo>
                  <a:pt x="948" y="172"/>
                </a:lnTo>
                <a:lnTo>
                  <a:pt x="948" y="171"/>
                </a:lnTo>
                <a:lnTo>
                  <a:pt x="948" y="170"/>
                </a:lnTo>
                <a:lnTo>
                  <a:pt x="949" y="170"/>
                </a:lnTo>
                <a:lnTo>
                  <a:pt x="949" y="171"/>
                </a:lnTo>
                <a:lnTo>
                  <a:pt x="949" y="172"/>
                </a:lnTo>
                <a:lnTo>
                  <a:pt x="950" y="172"/>
                </a:lnTo>
                <a:lnTo>
                  <a:pt x="951" y="171"/>
                </a:lnTo>
                <a:lnTo>
                  <a:pt x="951" y="170"/>
                </a:lnTo>
                <a:lnTo>
                  <a:pt x="953" y="169"/>
                </a:lnTo>
                <a:lnTo>
                  <a:pt x="953" y="168"/>
                </a:lnTo>
                <a:lnTo>
                  <a:pt x="954" y="168"/>
                </a:lnTo>
                <a:lnTo>
                  <a:pt x="955" y="166"/>
                </a:lnTo>
                <a:lnTo>
                  <a:pt x="956" y="166"/>
                </a:lnTo>
                <a:lnTo>
                  <a:pt x="957" y="166"/>
                </a:lnTo>
                <a:lnTo>
                  <a:pt x="957" y="165"/>
                </a:lnTo>
                <a:lnTo>
                  <a:pt x="957" y="163"/>
                </a:lnTo>
                <a:lnTo>
                  <a:pt x="958" y="163"/>
                </a:lnTo>
                <a:lnTo>
                  <a:pt x="959" y="163"/>
                </a:lnTo>
                <a:lnTo>
                  <a:pt x="959" y="162"/>
                </a:lnTo>
                <a:lnTo>
                  <a:pt x="958" y="162"/>
                </a:lnTo>
                <a:lnTo>
                  <a:pt x="958" y="161"/>
                </a:lnTo>
                <a:lnTo>
                  <a:pt x="958" y="160"/>
                </a:lnTo>
                <a:lnTo>
                  <a:pt x="959" y="160"/>
                </a:lnTo>
                <a:lnTo>
                  <a:pt x="961" y="160"/>
                </a:lnTo>
                <a:lnTo>
                  <a:pt x="962" y="160"/>
                </a:lnTo>
                <a:lnTo>
                  <a:pt x="962" y="159"/>
                </a:lnTo>
                <a:lnTo>
                  <a:pt x="961" y="157"/>
                </a:lnTo>
                <a:lnTo>
                  <a:pt x="959" y="157"/>
                </a:lnTo>
                <a:lnTo>
                  <a:pt x="959" y="156"/>
                </a:lnTo>
                <a:lnTo>
                  <a:pt x="961" y="156"/>
                </a:lnTo>
                <a:lnTo>
                  <a:pt x="962" y="155"/>
                </a:lnTo>
                <a:lnTo>
                  <a:pt x="963" y="155"/>
                </a:lnTo>
                <a:lnTo>
                  <a:pt x="964" y="154"/>
                </a:lnTo>
                <a:lnTo>
                  <a:pt x="963" y="153"/>
                </a:lnTo>
                <a:lnTo>
                  <a:pt x="964" y="153"/>
                </a:lnTo>
                <a:lnTo>
                  <a:pt x="964" y="152"/>
                </a:lnTo>
                <a:lnTo>
                  <a:pt x="965" y="152"/>
                </a:lnTo>
                <a:lnTo>
                  <a:pt x="966" y="152"/>
                </a:lnTo>
                <a:lnTo>
                  <a:pt x="966" y="153"/>
                </a:lnTo>
                <a:lnTo>
                  <a:pt x="967" y="153"/>
                </a:lnTo>
                <a:lnTo>
                  <a:pt x="968" y="154"/>
                </a:lnTo>
                <a:lnTo>
                  <a:pt x="970" y="155"/>
                </a:lnTo>
                <a:lnTo>
                  <a:pt x="971" y="155"/>
                </a:lnTo>
                <a:lnTo>
                  <a:pt x="972" y="154"/>
                </a:lnTo>
                <a:lnTo>
                  <a:pt x="972" y="153"/>
                </a:lnTo>
                <a:lnTo>
                  <a:pt x="972" y="152"/>
                </a:lnTo>
                <a:lnTo>
                  <a:pt x="973" y="152"/>
                </a:lnTo>
                <a:lnTo>
                  <a:pt x="974" y="152"/>
                </a:lnTo>
                <a:lnTo>
                  <a:pt x="975" y="152"/>
                </a:lnTo>
                <a:lnTo>
                  <a:pt x="977" y="151"/>
                </a:lnTo>
                <a:lnTo>
                  <a:pt x="979" y="151"/>
                </a:lnTo>
                <a:lnTo>
                  <a:pt x="980" y="151"/>
                </a:lnTo>
                <a:lnTo>
                  <a:pt x="980" y="149"/>
                </a:lnTo>
                <a:lnTo>
                  <a:pt x="981" y="149"/>
                </a:lnTo>
                <a:lnTo>
                  <a:pt x="982" y="149"/>
                </a:lnTo>
                <a:lnTo>
                  <a:pt x="983" y="148"/>
                </a:lnTo>
                <a:lnTo>
                  <a:pt x="984" y="148"/>
                </a:lnTo>
                <a:lnTo>
                  <a:pt x="984" y="147"/>
                </a:lnTo>
                <a:lnTo>
                  <a:pt x="985" y="147"/>
                </a:lnTo>
                <a:lnTo>
                  <a:pt x="987" y="147"/>
                </a:lnTo>
                <a:lnTo>
                  <a:pt x="988" y="148"/>
                </a:lnTo>
                <a:lnTo>
                  <a:pt x="988" y="147"/>
                </a:lnTo>
                <a:lnTo>
                  <a:pt x="988" y="148"/>
                </a:lnTo>
                <a:lnTo>
                  <a:pt x="989" y="147"/>
                </a:lnTo>
                <a:lnTo>
                  <a:pt x="990" y="147"/>
                </a:lnTo>
                <a:lnTo>
                  <a:pt x="991" y="147"/>
                </a:lnTo>
                <a:lnTo>
                  <a:pt x="992" y="148"/>
                </a:lnTo>
                <a:lnTo>
                  <a:pt x="993" y="148"/>
                </a:lnTo>
                <a:lnTo>
                  <a:pt x="993" y="149"/>
                </a:lnTo>
                <a:lnTo>
                  <a:pt x="993" y="151"/>
                </a:lnTo>
                <a:lnTo>
                  <a:pt x="994" y="152"/>
                </a:lnTo>
                <a:lnTo>
                  <a:pt x="994" y="153"/>
                </a:lnTo>
                <a:lnTo>
                  <a:pt x="996" y="153"/>
                </a:lnTo>
                <a:lnTo>
                  <a:pt x="997" y="153"/>
                </a:lnTo>
                <a:lnTo>
                  <a:pt x="997" y="152"/>
                </a:lnTo>
                <a:lnTo>
                  <a:pt x="998" y="152"/>
                </a:lnTo>
                <a:lnTo>
                  <a:pt x="999" y="152"/>
                </a:lnTo>
                <a:lnTo>
                  <a:pt x="1000" y="152"/>
                </a:lnTo>
                <a:lnTo>
                  <a:pt x="1001" y="152"/>
                </a:lnTo>
                <a:lnTo>
                  <a:pt x="1002" y="151"/>
                </a:lnTo>
                <a:lnTo>
                  <a:pt x="1004" y="149"/>
                </a:lnTo>
                <a:lnTo>
                  <a:pt x="1004" y="148"/>
                </a:lnTo>
                <a:lnTo>
                  <a:pt x="1002" y="148"/>
                </a:lnTo>
                <a:lnTo>
                  <a:pt x="1002" y="147"/>
                </a:lnTo>
                <a:lnTo>
                  <a:pt x="1002" y="146"/>
                </a:lnTo>
                <a:lnTo>
                  <a:pt x="1002" y="145"/>
                </a:lnTo>
                <a:lnTo>
                  <a:pt x="1001" y="145"/>
                </a:lnTo>
                <a:lnTo>
                  <a:pt x="1000" y="145"/>
                </a:lnTo>
                <a:lnTo>
                  <a:pt x="999" y="145"/>
                </a:lnTo>
                <a:lnTo>
                  <a:pt x="998" y="145"/>
                </a:lnTo>
                <a:lnTo>
                  <a:pt x="997" y="145"/>
                </a:lnTo>
                <a:lnTo>
                  <a:pt x="996" y="144"/>
                </a:lnTo>
                <a:lnTo>
                  <a:pt x="997" y="143"/>
                </a:lnTo>
                <a:lnTo>
                  <a:pt x="998" y="141"/>
                </a:lnTo>
                <a:lnTo>
                  <a:pt x="998" y="140"/>
                </a:lnTo>
                <a:lnTo>
                  <a:pt x="999" y="139"/>
                </a:lnTo>
                <a:lnTo>
                  <a:pt x="1000" y="139"/>
                </a:lnTo>
                <a:lnTo>
                  <a:pt x="1000" y="138"/>
                </a:lnTo>
                <a:lnTo>
                  <a:pt x="999" y="138"/>
                </a:lnTo>
                <a:lnTo>
                  <a:pt x="999" y="137"/>
                </a:lnTo>
                <a:lnTo>
                  <a:pt x="998" y="137"/>
                </a:lnTo>
                <a:lnTo>
                  <a:pt x="998" y="136"/>
                </a:lnTo>
                <a:lnTo>
                  <a:pt x="997" y="136"/>
                </a:lnTo>
                <a:lnTo>
                  <a:pt x="998" y="134"/>
                </a:lnTo>
                <a:lnTo>
                  <a:pt x="999" y="132"/>
                </a:lnTo>
                <a:lnTo>
                  <a:pt x="999" y="131"/>
                </a:lnTo>
                <a:lnTo>
                  <a:pt x="1000" y="130"/>
                </a:lnTo>
                <a:lnTo>
                  <a:pt x="1001" y="129"/>
                </a:lnTo>
                <a:lnTo>
                  <a:pt x="1002" y="129"/>
                </a:lnTo>
                <a:lnTo>
                  <a:pt x="1002" y="128"/>
                </a:lnTo>
                <a:lnTo>
                  <a:pt x="1002" y="127"/>
                </a:lnTo>
                <a:lnTo>
                  <a:pt x="1002" y="124"/>
                </a:lnTo>
                <a:lnTo>
                  <a:pt x="1002" y="123"/>
                </a:lnTo>
                <a:lnTo>
                  <a:pt x="1002" y="122"/>
                </a:lnTo>
                <a:lnTo>
                  <a:pt x="1004" y="122"/>
                </a:lnTo>
                <a:lnTo>
                  <a:pt x="1004" y="121"/>
                </a:lnTo>
                <a:lnTo>
                  <a:pt x="1005" y="121"/>
                </a:lnTo>
                <a:lnTo>
                  <a:pt x="1005" y="120"/>
                </a:lnTo>
                <a:lnTo>
                  <a:pt x="1006" y="120"/>
                </a:lnTo>
                <a:lnTo>
                  <a:pt x="1006" y="119"/>
                </a:lnTo>
                <a:lnTo>
                  <a:pt x="1007" y="119"/>
                </a:lnTo>
                <a:lnTo>
                  <a:pt x="1008" y="119"/>
                </a:lnTo>
                <a:lnTo>
                  <a:pt x="1009" y="119"/>
                </a:lnTo>
                <a:lnTo>
                  <a:pt x="1010" y="119"/>
                </a:lnTo>
                <a:lnTo>
                  <a:pt x="1010" y="120"/>
                </a:lnTo>
                <a:lnTo>
                  <a:pt x="1013" y="120"/>
                </a:lnTo>
                <a:lnTo>
                  <a:pt x="1014" y="120"/>
                </a:lnTo>
                <a:lnTo>
                  <a:pt x="1014" y="121"/>
                </a:lnTo>
                <a:lnTo>
                  <a:pt x="1015" y="121"/>
                </a:lnTo>
                <a:lnTo>
                  <a:pt x="1015" y="120"/>
                </a:lnTo>
                <a:lnTo>
                  <a:pt x="1016" y="120"/>
                </a:lnTo>
                <a:lnTo>
                  <a:pt x="1017" y="120"/>
                </a:lnTo>
                <a:lnTo>
                  <a:pt x="1018" y="120"/>
                </a:lnTo>
                <a:lnTo>
                  <a:pt x="1018" y="121"/>
                </a:lnTo>
                <a:lnTo>
                  <a:pt x="1019" y="122"/>
                </a:lnTo>
                <a:lnTo>
                  <a:pt x="1020" y="122"/>
                </a:lnTo>
                <a:lnTo>
                  <a:pt x="1022" y="122"/>
                </a:lnTo>
                <a:lnTo>
                  <a:pt x="1023" y="121"/>
                </a:lnTo>
                <a:lnTo>
                  <a:pt x="1023" y="120"/>
                </a:lnTo>
                <a:lnTo>
                  <a:pt x="1024" y="120"/>
                </a:lnTo>
                <a:lnTo>
                  <a:pt x="1024" y="121"/>
                </a:lnTo>
                <a:lnTo>
                  <a:pt x="1024" y="122"/>
                </a:lnTo>
                <a:lnTo>
                  <a:pt x="1025" y="122"/>
                </a:lnTo>
                <a:lnTo>
                  <a:pt x="1026" y="123"/>
                </a:lnTo>
                <a:lnTo>
                  <a:pt x="1027" y="123"/>
                </a:lnTo>
                <a:lnTo>
                  <a:pt x="1028" y="122"/>
                </a:lnTo>
                <a:lnTo>
                  <a:pt x="1030" y="122"/>
                </a:lnTo>
                <a:lnTo>
                  <a:pt x="1031" y="122"/>
                </a:lnTo>
                <a:lnTo>
                  <a:pt x="1032" y="121"/>
                </a:lnTo>
                <a:lnTo>
                  <a:pt x="1033" y="121"/>
                </a:lnTo>
                <a:lnTo>
                  <a:pt x="1034" y="121"/>
                </a:lnTo>
                <a:lnTo>
                  <a:pt x="1035" y="121"/>
                </a:lnTo>
                <a:lnTo>
                  <a:pt x="1036" y="122"/>
                </a:lnTo>
                <a:lnTo>
                  <a:pt x="1036" y="123"/>
                </a:lnTo>
                <a:lnTo>
                  <a:pt x="1037" y="123"/>
                </a:lnTo>
                <a:lnTo>
                  <a:pt x="1040" y="122"/>
                </a:lnTo>
                <a:lnTo>
                  <a:pt x="1041" y="122"/>
                </a:lnTo>
                <a:lnTo>
                  <a:pt x="1042" y="123"/>
                </a:lnTo>
                <a:lnTo>
                  <a:pt x="1043" y="123"/>
                </a:lnTo>
                <a:lnTo>
                  <a:pt x="1044" y="123"/>
                </a:lnTo>
                <a:lnTo>
                  <a:pt x="1045" y="123"/>
                </a:lnTo>
                <a:lnTo>
                  <a:pt x="1047" y="124"/>
                </a:lnTo>
                <a:lnTo>
                  <a:pt x="1048" y="124"/>
                </a:lnTo>
                <a:lnTo>
                  <a:pt x="1049" y="126"/>
                </a:lnTo>
                <a:lnTo>
                  <a:pt x="1050" y="126"/>
                </a:lnTo>
                <a:lnTo>
                  <a:pt x="1051" y="124"/>
                </a:lnTo>
                <a:lnTo>
                  <a:pt x="1051" y="126"/>
                </a:lnTo>
                <a:lnTo>
                  <a:pt x="1052" y="126"/>
                </a:lnTo>
                <a:lnTo>
                  <a:pt x="1054" y="126"/>
                </a:lnTo>
                <a:lnTo>
                  <a:pt x="1056" y="126"/>
                </a:lnTo>
                <a:lnTo>
                  <a:pt x="1054" y="124"/>
                </a:lnTo>
                <a:lnTo>
                  <a:pt x="1056" y="124"/>
                </a:lnTo>
                <a:lnTo>
                  <a:pt x="1056" y="126"/>
                </a:lnTo>
                <a:lnTo>
                  <a:pt x="1057" y="126"/>
                </a:lnTo>
                <a:lnTo>
                  <a:pt x="1057" y="127"/>
                </a:lnTo>
                <a:lnTo>
                  <a:pt x="1057" y="128"/>
                </a:lnTo>
                <a:lnTo>
                  <a:pt x="1058" y="128"/>
                </a:lnTo>
                <a:lnTo>
                  <a:pt x="1059" y="127"/>
                </a:lnTo>
                <a:lnTo>
                  <a:pt x="1060" y="127"/>
                </a:lnTo>
                <a:lnTo>
                  <a:pt x="1061" y="127"/>
                </a:lnTo>
                <a:lnTo>
                  <a:pt x="1061" y="128"/>
                </a:lnTo>
                <a:lnTo>
                  <a:pt x="1062" y="128"/>
                </a:lnTo>
                <a:lnTo>
                  <a:pt x="1062" y="127"/>
                </a:lnTo>
                <a:lnTo>
                  <a:pt x="1063" y="127"/>
                </a:lnTo>
                <a:lnTo>
                  <a:pt x="1065" y="127"/>
                </a:lnTo>
                <a:lnTo>
                  <a:pt x="1066" y="129"/>
                </a:lnTo>
                <a:lnTo>
                  <a:pt x="1066" y="130"/>
                </a:lnTo>
                <a:lnTo>
                  <a:pt x="1067" y="130"/>
                </a:lnTo>
                <a:lnTo>
                  <a:pt x="1068" y="130"/>
                </a:lnTo>
                <a:lnTo>
                  <a:pt x="1068" y="129"/>
                </a:lnTo>
                <a:lnTo>
                  <a:pt x="1067" y="129"/>
                </a:lnTo>
                <a:lnTo>
                  <a:pt x="1067" y="128"/>
                </a:lnTo>
                <a:lnTo>
                  <a:pt x="1067" y="127"/>
                </a:lnTo>
                <a:lnTo>
                  <a:pt x="1068" y="128"/>
                </a:lnTo>
                <a:lnTo>
                  <a:pt x="1069" y="129"/>
                </a:lnTo>
                <a:lnTo>
                  <a:pt x="1069" y="130"/>
                </a:lnTo>
                <a:lnTo>
                  <a:pt x="1070" y="130"/>
                </a:lnTo>
                <a:lnTo>
                  <a:pt x="1071" y="130"/>
                </a:lnTo>
                <a:lnTo>
                  <a:pt x="1071" y="129"/>
                </a:lnTo>
                <a:lnTo>
                  <a:pt x="1073" y="128"/>
                </a:lnTo>
                <a:lnTo>
                  <a:pt x="1074" y="128"/>
                </a:lnTo>
                <a:lnTo>
                  <a:pt x="1074" y="129"/>
                </a:lnTo>
                <a:lnTo>
                  <a:pt x="1075" y="129"/>
                </a:lnTo>
                <a:lnTo>
                  <a:pt x="1076" y="128"/>
                </a:lnTo>
                <a:lnTo>
                  <a:pt x="1078" y="128"/>
                </a:lnTo>
                <a:lnTo>
                  <a:pt x="1079" y="128"/>
                </a:lnTo>
                <a:lnTo>
                  <a:pt x="1080" y="128"/>
                </a:lnTo>
                <a:lnTo>
                  <a:pt x="1082" y="128"/>
                </a:lnTo>
                <a:lnTo>
                  <a:pt x="1082" y="127"/>
                </a:lnTo>
                <a:lnTo>
                  <a:pt x="1082" y="126"/>
                </a:lnTo>
                <a:lnTo>
                  <a:pt x="1082" y="124"/>
                </a:lnTo>
                <a:lnTo>
                  <a:pt x="1083" y="124"/>
                </a:lnTo>
                <a:lnTo>
                  <a:pt x="1084" y="124"/>
                </a:lnTo>
                <a:lnTo>
                  <a:pt x="1084" y="126"/>
                </a:lnTo>
                <a:lnTo>
                  <a:pt x="1084" y="127"/>
                </a:lnTo>
                <a:lnTo>
                  <a:pt x="1085" y="127"/>
                </a:lnTo>
                <a:lnTo>
                  <a:pt x="1085" y="126"/>
                </a:lnTo>
                <a:lnTo>
                  <a:pt x="1086" y="126"/>
                </a:lnTo>
                <a:lnTo>
                  <a:pt x="1086" y="124"/>
                </a:lnTo>
                <a:lnTo>
                  <a:pt x="1085" y="124"/>
                </a:lnTo>
                <a:lnTo>
                  <a:pt x="1085" y="123"/>
                </a:lnTo>
                <a:lnTo>
                  <a:pt x="1086" y="123"/>
                </a:lnTo>
                <a:lnTo>
                  <a:pt x="1087" y="122"/>
                </a:lnTo>
                <a:lnTo>
                  <a:pt x="1088" y="122"/>
                </a:lnTo>
                <a:lnTo>
                  <a:pt x="1088" y="123"/>
                </a:lnTo>
                <a:lnTo>
                  <a:pt x="1088" y="124"/>
                </a:lnTo>
                <a:lnTo>
                  <a:pt x="1089" y="124"/>
                </a:lnTo>
                <a:lnTo>
                  <a:pt x="1091" y="124"/>
                </a:lnTo>
                <a:lnTo>
                  <a:pt x="1091" y="123"/>
                </a:lnTo>
                <a:lnTo>
                  <a:pt x="1091" y="121"/>
                </a:lnTo>
                <a:lnTo>
                  <a:pt x="1092" y="121"/>
                </a:lnTo>
                <a:lnTo>
                  <a:pt x="1093" y="122"/>
                </a:lnTo>
                <a:lnTo>
                  <a:pt x="1093" y="121"/>
                </a:lnTo>
                <a:lnTo>
                  <a:pt x="1094" y="121"/>
                </a:lnTo>
                <a:lnTo>
                  <a:pt x="1095" y="120"/>
                </a:lnTo>
                <a:lnTo>
                  <a:pt x="1096" y="120"/>
                </a:lnTo>
                <a:lnTo>
                  <a:pt x="1097" y="120"/>
                </a:lnTo>
                <a:lnTo>
                  <a:pt x="1099" y="119"/>
                </a:lnTo>
                <a:lnTo>
                  <a:pt x="1099" y="118"/>
                </a:lnTo>
                <a:lnTo>
                  <a:pt x="1100" y="116"/>
                </a:lnTo>
                <a:lnTo>
                  <a:pt x="1100" y="118"/>
                </a:lnTo>
                <a:lnTo>
                  <a:pt x="1101" y="118"/>
                </a:lnTo>
                <a:lnTo>
                  <a:pt x="1101" y="119"/>
                </a:lnTo>
                <a:lnTo>
                  <a:pt x="1101" y="120"/>
                </a:lnTo>
                <a:lnTo>
                  <a:pt x="1102" y="120"/>
                </a:lnTo>
                <a:lnTo>
                  <a:pt x="1102" y="119"/>
                </a:lnTo>
                <a:lnTo>
                  <a:pt x="1102" y="116"/>
                </a:lnTo>
                <a:lnTo>
                  <a:pt x="1103" y="116"/>
                </a:lnTo>
                <a:lnTo>
                  <a:pt x="1104" y="116"/>
                </a:lnTo>
                <a:lnTo>
                  <a:pt x="1105" y="115"/>
                </a:lnTo>
                <a:lnTo>
                  <a:pt x="1105" y="114"/>
                </a:lnTo>
                <a:lnTo>
                  <a:pt x="1106" y="114"/>
                </a:lnTo>
                <a:lnTo>
                  <a:pt x="1109" y="113"/>
                </a:lnTo>
                <a:lnTo>
                  <a:pt x="1109" y="112"/>
                </a:lnTo>
                <a:lnTo>
                  <a:pt x="1109" y="111"/>
                </a:lnTo>
                <a:lnTo>
                  <a:pt x="1110" y="111"/>
                </a:lnTo>
                <a:lnTo>
                  <a:pt x="1111" y="109"/>
                </a:lnTo>
                <a:lnTo>
                  <a:pt x="1111" y="107"/>
                </a:lnTo>
                <a:lnTo>
                  <a:pt x="1112" y="106"/>
                </a:lnTo>
                <a:lnTo>
                  <a:pt x="1112" y="105"/>
                </a:lnTo>
                <a:lnTo>
                  <a:pt x="1112" y="103"/>
                </a:lnTo>
                <a:lnTo>
                  <a:pt x="1112" y="102"/>
                </a:lnTo>
                <a:lnTo>
                  <a:pt x="1113" y="102"/>
                </a:lnTo>
                <a:lnTo>
                  <a:pt x="1114" y="102"/>
                </a:lnTo>
                <a:lnTo>
                  <a:pt x="1114" y="101"/>
                </a:lnTo>
                <a:lnTo>
                  <a:pt x="1117" y="98"/>
                </a:lnTo>
                <a:lnTo>
                  <a:pt x="1117" y="97"/>
                </a:lnTo>
                <a:lnTo>
                  <a:pt x="1117" y="96"/>
                </a:lnTo>
                <a:lnTo>
                  <a:pt x="1117" y="94"/>
                </a:lnTo>
                <a:lnTo>
                  <a:pt x="1117" y="91"/>
                </a:lnTo>
                <a:lnTo>
                  <a:pt x="1118" y="89"/>
                </a:lnTo>
                <a:lnTo>
                  <a:pt x="1118" y="88"/>
                </a:lnTo>
                <a:lnTo>
                  <a:pt x="1119" y="87"/>
                </a:lnTo>
                <a:lnTo>
                  <a:pt x="1120" y="87"/>
                </a:lnTo>
                <a:lnTo>
                  <a:pt x="1120" y="86"/>
                </a:lnTo>
                <a:lnTo>
                  <a:pt x="1121" y="86"/>
                </a:lnTo>
                <a:lnTo>
                  <a:pt x="1121" y="85"/>
                </a:lnTo>
                <a:lnTo>
                  <a:pt x="1121" y="84"/>
                </a:lnTo>
                <a:lnTo>
                  <a:pt x="1120" y="82"/>
                </a:lnTo>
                <a:lnTo>
                  <a:pt x="1121" y="82"/>
                </a:lnTo>
                <a:lnTo>
                  <a:pt x="1122" y="81"/>
                </a:lnTo>
                <a:lnTo>
                  <a:pt x="1123" y="80"/>
                </a:lnTo>
                <a:lnTo>
                  <a:pt x="1123" y="79"/>
                </a:lnTo>
                <a:lnTo>
                  <a:pt x="1125" y="79"/>
                </a:lnTo>
                <a:lnTo>
                  <a:pt x="1126" y="79"/>
                </a:lnTo>
                <a:lnTo>
                  <a:pt x="1126" y="80"/>
                </a:lnTo>
                <a:lnTo>
                  <a:pt x="1126" y="79"/>
                </a:lnTo>
                <a:lnTo>
                  <a:pt x="1127" y="79"/>
                </a:lnTo>
                <a:lnTo>
                  <a:pt x="1126" y="78"/>
                </a:lnTo>
                <a:lnTo>
                  <a:pt x="1126" y="77"/>
                </a:lnTo>
                <a:lnTo>
                  <a:pt x="1127" y="77"/>
                </a:lnTo>
                <a:lnTo>
                  <a:pt x="1127" y="76"/>
                </a:lnTo>
                <a:lnTo>
                  <a:pt x="1128" y="74"/>
                </a:lnTo>
                <a:lnTo>
                  <a:pt x="1129" y="73"/>
                </a:lnTo>
                <a:lnTo>
                  <a:pt x="1131" y="71"/>
                </a:lnTo>
                <a:lnTo>
                  <a:pt x="1132" y="70"/>
                </a:lnTo>
                <a:lnTo>
                  <a:pt x="1134" y="70"/>
                </a:lnTo>
                <a:lnTo>
                  <a:pt x="1134" y="71"/>
                </a:lnTo>
                <a:lnTo>
                  <a:pt x="1135" y="71"/>
                </a:lnTo>
                <a:lnTo>
                  <a:pt x="1136" y="71"/>
                </a:lnTo>
                <a:lnTo>
                  <a:pt x="1137" y="71"/>
                </a:lnTo>
                <a:lnTo>
                  <a:pt x="1137" y="70"/>
                </a:lnTo>
                <a:lnTo>
                  <a:pt x="1138" y="70"/>
                </a:lnTo>
                <a:lnTo>
                  <a:pt x="1139" y="70"/>
                </a:lnTo>
                <a:lnTo>
                  <a:pt x="1140" y="70"/>
                </a:lnTo>
                <a:lnTo>
                  <a:pt x="1142" y="69"/>
                </a:lnTo>
                <a:lnTo>
                  <a:pt x="1143" y="68"/>
                </a:lnTo>
                <a:lnTo>
                  <a:pt x="1143" y="69"/>
                </a:lnTo>
                <a:lnTo>
                  <a:pt x="1144" y="69"/>
                </a:lnTo>
                <a:lnTo>
                  <a:pt x="1145" y="69"/>
                </a:lnTo>
                <a:lnTo>
                  <a:pt x="1145" y="68"/>
                </a:lnTo>
                <a:lnTo>
                  <a:pt x="1145" y="67"/>
                </a:lnTo>
                <a:lnTo>
                  <a:pt x="1146" y="65"/>
                </a:lnTo>
                <a:lnTo>
                  <a:pt x="1147" y="65"/>
                </a:lnTo>
                <a:lnTo>
                  <a:pt x="1147" y="64"/>
                </a:lnTo>
                <a:lnTo>
                  <a:pt x="1148" y="65"/>
                </a:lnTo>
                <a:lnTo>
                  <a:pt x="1148" y="64"/>
                </a:lnTo>
                <a:lnTo>
                  <a:pt x="1149" y="64"/>
                </a:lnTo>
                <a:lnTo>
                  <a:pt x="1151" y="64"/>
                </a:lnTo>
                <a:lnTo>
                  <a:pt x="1151" y="65"/>
                </a:lnTo>
                <a:lnTo>
                  <a:pt x="1152" y="65"/>
                </a:lnTo>
                <a:lnTo>
                  <a:pt x="1153" y="65"/>
                </a:lnTo>
                <a:lnTo>
                  <a:pt x="1154" y="65"/>
                </a:lnTo>
                <a:lnTo>
                  <a:pt x="1155" y="65"/>
                </a:lnTo>
                <a:lnTo>
                  <a:pt x="1155" y="64"/>
                </a:lnTo>
                <a:lnTo>
                  <a:pt x="1156" y="64"/>
                </a:lnTo>
                <a:lnTo>
                  <a:pt x="1157" y="64"/>
                </a:lnTo>
                <a:lnTo>
                  <a:pt x="1157" y="63"/>
                </a:lnTo>
                <a:lnTo>
                  <a:pt x="1157" y="62"/>
                </a:lnTo>
                <a:lnTo>
                  <a:pt x="1157" y="61"/>
                </a:lnTo>
                <a:lnTo>
                  <a:pt x="1158" y="61"/>
                </a:lnTo>
                <a:lnTo>
                  <a:pt x="1158" y="60"/>
                </a:lnTo>
                <a:lnTo>
                  <a:pt x="1160" y="60"/>
                </a:lnTo>
                <a:lnTo>
                  <a:pt x="1160" y="61"/>
                </a:lnTo>
                <a:lnTo>
                  <a:pt x="1160" y="62"/>
                </a:lnTo>
                <a:lnTo>
                  <a:pt x="1161" y="62"/>
                </a:lnTo>
                <a:lnTo>
                  <a:pt x="1162" y="62"/>
                </a:lnTo>
                <a:lnTo>
                  <a:pt x="1162" y="61"/>
                </a:lnTo>
                <a:lnTo>
                  <a:pt x="1161" y="60"/>
                </a:lnTo>
                <a:lnTo>
                  <a:pt x="1162" y="60"/>
                </a:lnTo>
                <a:lnTo>
                  <a:pt x="1163" y="60"/>
                </a:lnTo>
                <a:lnTo>
                  <a:pt x="1163" y="59"/>
                </a:lnTo>
                <a:lnTo>
                  <a:pt x="1163" y="57"/>
                </a:lnTo>
                <a:lnTo>
                  <a:pt x="1162" y="57"/>
                </a:lnTo>
                <a:lnTo>
                  <a:pt x="1162" y="56"/>
                </a:lnTo>
                <a:lnTo>
                  <a:pt x="1162" y="55"/>
                </a:lnTo>
                <a:lnTo>
                  <a:pt x="1162" y="53"/>
                </a:lnTo>
                <a:lnTo>
                  <a:pt x="1161" y="52"/>
                </a:lnTo>
                <a:lnTo>
                  <a:pt x="1161" y="51"/>
                </a:lnTo>
                <a:lnTo>
                  <a:pt x="1162" y="49"/>
                </a:lnTo>
                <a:lnTo>
                  <a:pt x="1163" y="49"/>
                </a:lnTo>
                <a:lnTo>
                  <a:pt x="1163" y="48"/>
                </a:lnTo>
                <a:lnTo>
                  <a:pt x="1164" y="48"/>
                </a:lnTo>
                <a:lnTo>
                  <a:pt x="1165" y="48"/>
                </a:lnTo>
                <a:lnTo>
                  <a:pt x="1165" y="47"/>
                </a:lnTo>
                <a:lnTo>
                  <a:pt x="1164" y="46"/>
                </a:lnTo>
                <a:lnTo>
                  <a:pt x="1163" y="46"/>
                </a:lnTo>
                <a:lnTo>
                  <a:pt x="1163" y="45"/>
                </a:lnTo>
                <a:lnTo>
                  <a:pt x="1164" y="44"/>
                </a:lnTo>
                <a:lnTo>
                  <a:pt x="1164" y="43"/>
                </a:lnTo>
                <a:lnTo>
                  <a:pt x="1165" y="43"/>
                </a:lnTo>
                <a:lnTo>
                  <a:pt x="1166" y="43"/>
                </a:lnTo>
                <a:lnTo>
                  <a:pt x="1168" y="42"/>
                </a:lnTo>
                <a:lnTo>
                  <a:pt x="1169" y="42"/>
                </a:lnTo>
                <a:lnTo>
                  <a:pt x="1169" y="40"/>
                </a:lnTo>
                <a:lnTo>
                  <a:pt x="1168" y="39"/>
                </a:lnTo>
                <a:lnTo>
                  <a:pt x="1169" y="39"/>
                </a:lnTo>
                <a:lnTo>
                  <a:pt x="1170" y="39"/>
                </a:lnTo>
                <a:lnTo>
                  <a:pt x="1171" y="39"/>
                </a:lnTo>
                <a:lnTo>
                  <a:pt x="1171" y="38"/>
                </a:lnTo>
                <a:lnTo>
                  <a:pt x="1172" y="38"/>
                </a:lnTo>
                <a:lnTo>
                  <a:pt x="1173" y="37"/>
                </a:lnTo>
                <a:lnTo>
                  <a:pt x="1174" y="35"/>
                </a:lnTo>
                <a:lnTo>
                  <a:pt x="1175" y="34"/>
                </a:lnTo>
                <a:lnTo>
                  <a:pt x="1177" y="34"/>
                </a:lnTo>
                <a:lnTo>
                  <a:pt x="1180" y="36"/>
                </a:lnTo>
                <a:lnTo>
                  <a:pt x="1182" y="36"/>
                </a:lnTo>
                <a:lnTo>
                  <a:pt x="1182" y="35"/>
                </a:lnTo>
                <a:lnTo>
                  <a:pt x="1182" y="34"/>
                </a:lnTo>
                <a:lnTo>
                  <a:pt x="1183" y="34"/>
                </a:lnTo>
                <a:lnTo>
                  <a:pt x="1183" y="35"/>
                </a:lnTo>
                <a:lnTo>
                  <a:pt x="1185" y="36"/>
                </a:lnTo>
                <a:lnTo>
                  <a:pt x="1185" y="37"/>
                </a:lnTo>
                <a:lnTo>
                  <a:pt x="1186" y="39"/>
                </a:lnTo>
                <a:lnTo>
                  <a:pt x="1186" y="40"/>
                </a:lnTo>
                <a:lnTo>
                  <a:pt x="1187" y="40"/>
                </a:lnTo>
                <a:lnTo>
                  <a:pt x="1187" y="39"/>
                </a:lnTo>
                <a:lnTo>
                  <a:pt x="1188" y="39"/>
                </a:lnTo>
                <a:lnTo>
                  <a:pt x="1189" y="39"/>
                </a:lnTo>
                <a:lnTo>
                  <a:pt x="1190" y="38"/>
                </a:lnTo>
                <a:lnTo>
                  <a:pt x="1191" y="38"/>
                </a:lnTo>
                <a:lnTo>
                  <a:pt x="1191" y="39"/>
                </a:lnTo>
                <a:lnTo>
                  <a:pt x="1191" y="40"/>
                </a:lnTo>
                <a:lnTo>
                  <a:pt x="1191" y="42"/>
                </a:lnTo>
                <a:lnTo>
                  <a:pt x="1192" y="42"/>
                </a:lnTo>
                <a:lnTo>
                  <a:pt x="1192" y="40"/>
                </a:lnTo>
                <a:lnTo>
                  <a:pt x="1195" y="39"/>
                </a:lnTo>
                <a:lnTo>
                  <a:pt x="1196" y="38"/>
                </a:lnTo>
                <a:lnTo>
                  <a:pt x="1196" y="37"/>
                </a:lnTo>
                <a:lnTo>
                  <a:pt x="1197" y="37"/>
                </a:lnTo>
                <a:lnTo>
                  <a:pt x="1197" y="36"/>
                </a:lnTo>
                <a:lnTo>
                  <a:pt x="1198" y="35"/>
                </a:lnTo>
                <a:lnTo>
                  <a:pt x="1199" y="35"/>
                </a:lnTo>
                <a:lnTo>
                  <a:pt x="1199" y="34"/>
                </a:lnTo>
                <a:lnTo>
                  <a:pt x="1200" y="34"/>
                </a:lnTo>
                <a:lnTo>
                  <a:pt x="1200" y="32"/>
                </a:lnTo>
                <a:lnTo>
                  <a:pt x="1199" y="32"/>
                </a:lnTo>
                <a:lnTo>
                  <a:pt x="1199" y="31"/>
                </a:lnTo>
                <a:lnTo>
                  <a:pt x="1199" y="30"/>
                </a:lnTo>
                <a:lnTo>
                  <a:pt x="1198" y="30"/>
                </a:lnTo>
                <a:lnTo>
                  <a:pt x="1198" y="31"/>
                </a:lnTo>
                <a:lnTo>
                  <a:pt x="1197" y="31"/>
                </a:lnTo>
                <a:lnTo>
                  <a:pt x="1197" y="30"/>
                </a:lnTo>
                <a:lnTo>
                  <a:pt x="1196" y="30"/>
                </a:lnTo>
                <a:lnTo>
                  <a:pt x="1196" y="29"/>
                </a:lnTo>
                <a:lnTo>
                  <a:pt x="1197" y="29"/>
                </a:lnTo>
                <a:lnTo>
                  <a:pt x="1197" y="28"/>
                </a:lnTo>
                <a:lnTo>
                  <a:pt x="1198" y="28"/>
                </a:lnTo>
                <a:lnTo>
                  <a:pt x="1198" y="27"/>
                </a:lnTo>
                <a:lnTo>
                  <a:pt x="1197" y="27"/>
                </a:lnTo>
                <a:lnTo>
                  <a:pt x="1197" y="26"/>
                </a:lnTo>
                <a:lnTo>
                  <a:pt x="1196" y="26"/>
                </a:lnTo>
                <a:lnTo>
                  <a:pt x="1195" y="26"/>
                </a:lnTo>
                <a:lnTo>
                  <a:pt x="1195" y="24"/>
                </a:lnTo>
                <a:lnTo>
                  <a:pt x="1196" y="23"/>
                </a:lnTo>
                <a:lnTo>
                  <a:pt x="1197" y="22"/>
                </a:lnTo>
                <a:lnTo>
                  <a:pt x="1197" y="21"/>
                </a:lnTo>
                <a:lnTo>
                  <a:pt x="1197" y="20"/>
                </a:lnTo>
                <a:lnTo>
                  <a:pt x="1197" y="19"/>
                </a:lnTo>
                <a:lnTo>
                  <a:pt x="1197" y="18"/>
                </a:lnTo>
                <a:lnTo>
                  <a:pt x="1197" y="17"/>
                </a:lnTo>
                <a:lnTo>
                  <a:pt x="1198" y="17"/>
                </a:lnTo>
                <a:lnTo>
                  <a:pt x="1198" y="18"/>
                </a:lnTo>
                <a:lnTo>
                  <a:pt x="1198" y="19"/>
                </a:lnTo>
                <a:lnTo>
                  <a:pt x="1199" y="20"/>
                </a:lnTo>
                <a:lnTo>
                  <a:pt x="1200" y="19"/>
                </a:lnTo>
                <a:lnTo>
                  <a:pt x="1200" y="18"/>
                </a:lnTo>
                <a:lnTo>
                  <a:pt x="1200" y="15"/>
                </a:lnTo>
                <a:lnTo>
                  <a:pt x="1201" y="15"/>
                </a:lnTo>
                <a:lnTo>
                  <a:pt x="1201" y="17"/>
                </a:lnTo>
                <a:lnTo>
                  <a:pt x="1201" y="15"/>
                </a:lnTo>
                <a:lnTo>
                  <a:pt x="1203" y="15"/>
                </a:lnTo>
                <a:lnTo>
                  <a:pt x="1203" y="14"/>
                </a:lnTo>
                <a:lnTo>
                  <a:pt x="1203" y="13"/>
                </a:lnTo>
                <a:lnTo>
                  <a:pt x="1204" y="13"/>
                </a:lnTo>
                <a:lnTo>
                  <a:pt x="1204" y="12"/>
                </a:lnTo>
                <a:lnTo>
                  <a:pt x="1204" y="11"/>
                </a:lnTo>
                <a:lnTo>
                  <a:pt x="1205" y="11"/>
                </a:lnTo>
                <a:lnTo>
                  <a:pt x="1206" y="11"/>
                </a:lnTo>
                <a:lnTo>
                  <a:pt x="1208" y="10"/>
                </a:lnTo>
                <a:lnTo>
                  <a:pt x="1208" y="9"/>
                </a:lnTo>
                <a:lnTo>
                  <a:pt x="1209" y="9"/>
                </a:lnTo>
                <a:lnTo>
                  <a:pt x="1211" y="9"/>
                </a:lnTo>
                <a:lnTo>
                  <a:pt x="1212" y="7"/>
                </a:lnTo>
                <a:lnTo>
                  <a:pt x="1213" y="5"/>
                </a:lnTo>
                <a:lnTo>
                  <a:pt x="1214" y="4"/>
                </a:lnTo>
                <a:lnTo>
                  <a:pt x="1214" y="3"/>
                </a:lnTo>
                <a:lnTo>
                  <a:pt x="1213" y="2"/>
                </a:lnTo>
                <a:lnTo>
                  <a:pt x="1214" y="2"/>
                </a:lnTo>
                <a:lnTo>
                  <a:pt x="1215" y="1"/>
                </a:lnTo>
                <a:lnTo>
                  <a:pt x="1215" y="0"/>
                </a:lnTo>
                <a:lnTo>
                  <a:pt x="1216" y="0"/>
                </a:lnTo>
                <a:lnTo>
                  <a:pt x="1217" y="0"/>
                </a:lnTo>
                <a:lnTo>
                  <a:pt x="1218" y="0"/>
                </a:lnTo>
                <a:lnTo>
                  <a:pt x="1220" y="0"/>
                </a:lnTo>
                <a:lnTo>
                  <a:pt x="1220" y="1"/>
                </a:lnTo>
                <a:lnTo>
                  <a:pt x="1220" y="2"/>
                </a:lnTo>
                <a:lnTo>
                  <a:pt x="1221" y="2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DBD2956-25F0-EEEA-46BD-5B0CEDBCC905}"/>
              </a:ext>
            </a:extLst>
          </p:cNvPr>
          <p:cNvGrpSpPr/>
          <p:nvPr/>
        </p:nvGrpSpPr>
        <p:grpSpPr>
          <a:xfrm>
            <a:off x="611560" y="1445742"/>
            <a:ext cx="4225828" cy="2948439"/>
            <a:chOff x="1619251" y="685800"/>
            <a:chExt cx="5010150" cy="3495675"/>
          </a:xfrm>
        </p:grpSpPr>
        <p:sp>
          <p:nvSpPr>
            <p:cNvPr id="561" name="Freeform 123">
              <a:extLst>
                <a:ext uri="{FF2B5EF4-FFF2-40B4-BE49-F238E27FC236}">
                  <a16:creationId xmlns:a16="http://schemas.microsoft.com/office/drawing/2014/main" id="{621FABB4-5FB0-BD97-BD1C-BE1F304F7B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9251" y="685800"/>
              <a:ext cx="4235450" cy="3495675"/>
            </a:xfrm>
            <a:custGeom>
              <a:avLst/>
              <a:gdLst>
                <a:gd name="T0" fmla="*/ 1443 w 2668"/>
                <a:gd name="T1" fmla="*/ 100 h 2202"/>
                <a:gd name="T2" fmla="*/ 1341 w 2668"/>
                <a:gd name="T3" fmla="*/ 2126 h 2202"/>
                <a:gd name="T4" fmla="*/ 0 w 2668"/>
                <a:gd name="T5" fmla="*/ 172 h 2202"/>
                <a:gd name="T6" fmla="*/ 551 w 2668"/>
                <a:gd name="T7" fmla="*/ 443 h 2202"/>
                <a:gd name="T8" fmla="*/ 717 w 2668"/>
                <a:gd name="T9" fmla="*/ 694 h 2202"/>
                <a:gd name="T10" fmla="*/ 902 w 2668"/>
                <a:gd name="T11" fmla="*/ 800 h 2202"/>
                <a:gd name="T12" fmla="*/ 1202 w 2668"/>
                <a:gd name="T13" fmla="*/ 831 h 2202"/>
                <a:gd name="T14" fmla="*/ 1027 w 2668"/>
                <a:gd name="T15" fmla="*/ 766 h 2202"/>
                <a:gd name="T16" fmla="*/ 956 w 2668"/>
                <a:gd name="T17" fmla="*/ 700 h 2202"/>
                <a:gd name="T18" fmla="*/ 901 w 2668"/>
                <a:gd name="T19" fmla="*/ 553 h 2202"/>
                <a:gd name="T20" fmla="*/ 908 w 2668"/>
                <a:gd name="T21" fmla="*/ 490 h 2202"/>
                <a:gd name="T22" fmla="*/ 1004 w 2668"/>
                <a:gd name="T23" fmla="*/ 328 h 2202"/>
                <a:gd name="T24" fmla="*/ 1316 w 2668"/>
                <a:gd name="T25" fmla="*/ 360 h 2202"/>
                <a:gd name="T26" fmla="*/ 956 w 2668"/>
                <a:gd name="T27" fmla="*/ 349 h 2202"/>
                <a:gd name="T28" fmla="*/ 985 w 2668"/>
                <a:gd name="T29" fmla="*/ 487 h 2202"/>
                <a:gd name="T30" fmla="*/ 1142 w 2668"/>
                <a:gd name="T31" fmla="*/ 563 h 2202"/>
                <a:gd name="T32" fmla="*/ 1314 w 2668"/>
                <a:gd name="T33" fmla="*/ 514 h 2202"/>
                <a:gd name="T34" fmla="*/ 1374 w 2668"/>
                <a:gd name="T35" fmla="*/ 315 h 2202"/>
                <a:gd name="T36" fmla="*/ 1564 w 2668"/>
                <a:gd name="T37" fmla="*/ 388 h 2202"/>
                <a:gd name="T38" fmla="*/ 1673 w 2668"/>
                <a:gd name="T39" fmla="*/ 391 h 2202"/>
                <a:gd name="T40" fmla="*/ 1891 w 2668"/>
                <a:gd name="T41" fmla="*/ 739 h 2202"/>
                <a:gd name="T42" fmla="*/ 1650 w 2668"/>
                <a:gd name="T43" fmla="*/ 928 h 2202"/>
                <a:gd name="T44" fmla="*/ 2069 w 2668"/>
                <a:gd name="T45" fmla="*/ 1281 h 2202"/>
                <a:gd name="T46" fmla="*/ 2252 w 2668"/>
                <a:gd name="T47" fmla="*/ 545 h 2202"/>
                <a:gd name="T48" fmla="*/ 1997 w 2668"/>
                <a:gd name="T49" fmla="*/ 525 h 2202"/>
                <a:gd name="T50" fmla="*/ 2404 w 2668"/>
                <a:gd name="T51" fmla="*/ 448 h 2202"/>
                <a:gd name="T52" fmla="*/ 2276 w 2668"/>
                <a:gd name="T53" fmla="*/ 1265 h 2202"/>
                <a:gd name="T54" fmla="*/ 2134 w 2668"/>
                <a:gd name="T55" fmla="*/ 1368 h 2202"/>
                <a:gd name="T56" fmla="*/ 2613 w 2668"/>
                <a:gd name="T57" fmla="*/ 1492 h 2202"/>
                <a:gd name="T58" fmla="*/ 2165 w 2668"/>
                <a:gd name="T59" fmla="*/ 1810 h 2202"/>
                <a:gd name="T60" fmla="*/ 2061 w 2668"/>
                <a:gd name="T61" fmla="*/ 1979 h 2202"/>
                <a:gd name="T62" fmla="*/ 1710 w 2668"/>
                <a:gd name="T63" fmla="*/ 1926 h 2202"/>
                <a:gd name="T64" fmla="*/ 876 w 2668"/>
                <a:gd name="T65" fmla="*/ 1656 h 2202"/>
                <a:gd name="T66" fmla="*/ 785 w 2668"/>
                <a:gd name="T67" fmla="*/ 1650 h 2202"/>
                <a:gd name="T68" fmla="*/ 683 w 2668"/>
                <a:gd name="T69" fmla="*/ 1638 h 2202"/>
                <a:gd name="T70" fmla="*/ 357 w 2668"/>
                <a:gd name="T71" fmla="*/ 1578 h 2202"/>
                <a:gd name="T72" fmla="*/ 315 w 2668"/>
                <a:gd name="T73" fmla="*/ 1571 h 2202"/>
                <a:gd name="T74" fmla="*/ 402 w 2668"/>
                <a:gd name="T75" fmla="*/ 1553 h 2202"/>
                <a:gd name="T76" fmla="*/ 454 w 2668"/>
                <a:gd name="T77" fmla="*/ 1366 h 2202"/>
                <a:gd name="T78" fmla="*/ 345 w 2668"/>
                <a:gd name="T79" fmla="*/ 1330 h 2202"/>
                <a:gd name="T80" fmla="*/ 710 w 2668"/>
                <a:gd name="T81" fmla="*/ 987 h 2202"/>
                <a:gd name="T82" fmla="*/ 650 w 2668"/>
                <a:gd name="T83" fmla="*/ 951 h 2202"/>
                <a:gd name="T84" fmla="*/ 727 w 2668"/>
                <a:gd name="T85" fmla="*/ 722 h 2202"/>
                <a:gd name="T86" fmla="*/ 407 w 2668"/>
                <a:gd name="T87" fmla="*/ 535 h 2202"/>
                <a:gd name="T88" fmla="*/ 456 w 2668"/>
                <a:gd name="T89" fmla="*/ 1208 h 2202"/>
                <a:gd name="T90" fmla="*/ 626 w 2668"/>
                <a:gd name="T91" fmla="*/ 1193 h 2202"/>
                <a:gd name="T92" fmla="*/ 838 w 2668"/>
                <a:gd name="T93" fmla="*/ 1468 h 2202"/>
                <a:gd name="T94" fmla="*/ 1073 w 2668"/>
                <a:gd name="T95" fmla="*/ 1064 h 2202"/>
                <a:gd name="T96" fmla="*/ 1180 w 2668"/>
                <a:gd name="T97" fmla="*/ 1420 h 2202"/>
                <a:gd name="T98" fmla="*/ 1298 w 2668"/>
                <a:gd name="T99" fmla="*/ 690 h 2202"/>
                <a:gd name="T100" fmla="*/ 1345 w 2668"/>
                <a:gd name="T101" fmla="*/ 529 h 2202"/>
                <a:gd name="T102" fmla="*/ 1414 w 2668"/>
                <a:gd name="T103" fmla="*/ 356 h 2202"/>
                <a:gd name="T104" fmla="*/ 1622 w 2668"/>
                <a:gd name="T105" fmla="*/ 607 h 2202"/>
                <a:gd name="T106" fmla="*/ 1649 w 2668"/>
                <a:gd name="T107" fmla="*/ 854 h 2202"/>
                <a:gd name="T108" fmla="*/ 1970 w 2668"/>
                <a:gd name="T109" fmla="*/ 1318 h 2202"/>
                <a:gd name="T110" fmla="*/ 2164 w 2668"/>
                <a:gd name="T111" fmla="*/ 1266 h 2202"/>
                <a:gd name="T112" fmla="*/ 2178 w 2668"/>
                <a:gd name="T113" fmla="*/ 1309 h 2202"/>
                <a:gd name="T114" fmla="*/ 812 w 2668"/>
                <a:gd name="T115" fmla="*/ 895 h 2202"/>
                <a:gd name="T116" fmla="*/ 934 w 2668"/>
                <a:gd name="T117" fmla="*/ 950 h 2202"/>
                <a:gd name="T118" fmla="*/ 779 w 2668"/>
                <a:gd name="T119" fmla="*/ 995 h 2202"/>
                <a:gd name="T120" fmla="*/ 1197 w 2668"/>
                <a:gd name="T121" fmla="*/ 756 h 2202"/>
                <a:gd name="T122" fmla="*/ 1316 w 2668"/>
                <a:gd name="T123" fmla="*/ 916 h 2202"/>
                <a:gd name="T124" fmla="*/ 1290 w 2668"/>
                <a:gd name="T125" fmla="*/ 733 h 2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668" h="2202">
                  <a:moveTo>
                    <a:pt x="2191" y="1200"/>
                  </a:moveTo>
                  <a:lnTo>
                    <a:pt x="2192" y="1199"/>
                  </a:lnTo>
                  <a:lnTo>
                    <a:pt x="2198" y="1198"/>
                  </a:lnTo>
                  <a:lnTo>
                    <a:pt x="2199" y="1198"/>
                  </a:lnTo>
                  <a:lnTo>
                    <a:pt x="2201" y="1197"/>
                  </a:lnTo>
                  <a:lnTo>
                    <a:pt x="2201" y="1200"/>
                  </a:lnTo>
                  <a:lnTo>
                    <a:pt x="2202" y="1202"/>
                  </a:lnTo>
                  <a:lnTo>
                    <a:pt x="2195" y="1203"/>
                  </a:lnTo>
                  <a:lnTo>
                    <a:pt x="2194" y="1205"/>
                  </a:lnTo>
                  <a:lnTo>
                    <a:pt x="2192" y="1205"/>
                  </a:lnTo>
                  <a:lnTo>
                    <a:pt x="2191" y="1205"/>
                  </a:lnTo>
                  <a:lnTo>
                    <a:pt x="2191" y="1200"/>
                  </a:lnTo>
                  <a:close/>
                  <a:moveTo>
                    <a:pt x="2167" y="2101"/>
                  </a:moveTo>
                  <a:lnTo>
                    <a:pt x="2169" y="2098"/>
                  </a:lnTo>
                  <a:lnTo>
                    <a:pt x="2171" y="2098"/>
                  </a:lnTo>
                  <a:lnTo>
                    <a:pt x="2171" y="2100"/>
                  </a:lnTo>
                  <a:lnTo>
                    <a:pt x="2172" y="2100"/>
                  </a:lnTo>
                  <a:lnTo>
                    <a:pt x="2172" y="2101"/>
                  </a:lnTo>
                  <a:lnTo>
                    <a:pt x="2173" y="2101"/>
                  </a:lnTo>
                  <a:lnTo>
                    <a:pt x="2173" y="2102"/>
                  </a:lnTo>
                  <a:lnTo>
                    <a:pt x="2174" y="2102"/>
                  </a:lnTo>
                  <a:lnTo>
                    <a:pt x="2174" y="2103"/>
                  </a:lnTo>
                  <a:lnTo>
                    <a:pt x="2172" y="2105"/>
                  </a:lnTo>
                  <a:lnTo>
                    <a:pt x="2169" y="2103"/>
                  </a:lnTo>
                  <a:lnTo>
                    <a:pt x="2167" y="2101"/>
                  </a:lnTo>
                  <a:close/>
                  <a:moveTo>
                    <a:pt x="1368" y="59"/>
                  </a:moveTo>
                  <a:lnTo>
                    <a:pt x="1372" y="59"/>
                  </a:lnTo>
                  <a:lnTo>
                    <a:pt x="1372" y="60"/>
                  </a:lnTo>
                  <a:lnTo>
                    <a:pt x="1368" y="60"/>
                  </a:lnTo>
                  <a:lnTo>
                    <a:pt x="1368" y="59"/>
                  </a:lnTo>
                  <a:close/>
                  <a:moveTo>
                    <a:pt x="1349" y="93"/>
                  </a:moveTo>
                  <a:lnTo>
                    <a:pt x="1350" y="93"/>
                  </a:lnTo>
                  <a:lnTo>
                    <a:pt x="1352" y="93"/>
                  </a:lnTo>
                  <a:lnTo>
                    <a:pt x="1352" y="92"/>
                  </a:lnTo>
                  <a:lnTo>
                    <a:pt x="1353" y="92"/>
                  </a:lnTo>
                  <a:lnTo>
                    <a:pt x="1358" y="92"/>
                  </a:lnTo>
                  <a:lnTo>
                    <a:pt x="1359" y="90"/>
                  </a:lnTo>
                  <a:lnTo>
                    <a:pt x="1359" y="88"/>
                  </a:lnTo>
                  <a:lnTo>
                    <a:pt x="1367" y="88"/>
                  </a:lnTo>
                  <a:lnTo>
                    <a:pt x="1368" y="88"/>
                  </a:lnTo>
                  <a:lnTo>
                    <a:pt x="1368" y="87"/>
                  </a:lnTo>
                  <a:lnTo>
                    <a:pt x="1368" y="84"/>
                  </a:lnTo>
                  <a:lnTo>
                    <a:pt x="1353" y="84"/>
                  </a:lnTo>
                  <a:lnTo>
                    <a:pt x="1353" y="83"/>
                  </a:lnTo>
                  <a:lnTo>
                    <a:pt x="1352" y="83"/>
                  </a:lnTo>
                  <a:lnTo>
                    <a:pt x="1352" y="81"/>
                  </a:lnTo>
                  <a:lnTo>
                    <a:pt x="1352" y="80"/>
                  </a:lnTo>
                  <a:lnTo>
                    <a:pt x="1354" y="80"/>
                  </a:lnTo>
                  <a:lnTo>
                    <a:pt x="1356" y="80"/>
                  </a:lnTo>
                  <a:lnTo>
                    <a:pt x="1358" y="80"/>
                  </a:lnTo>
                  <a:lnTo>
                    <a:pt x="1359" y="80"/>
                  </a:lnTo>
                  <a:lnTo>
                    <a:pt x="1361" y="80"/>
                  </a:lnTo>
                  <a:lnTo>
                    <a:pt x="1362" y="80"/>
                  </a:lnTo>
                  <a:lnTo>
                    <a:pt x="1363" y="80"/>
                  </a:lnTo>
                  <a:lnTo>
                    <a:pt x="1364" y="80"/>
                  </a:lnTo>
                  <a:lnTo>
                    <a:pt x="1365" y="80"/>
                  </a:lnTo>
                  <a:lnTo>
                    <a:pt x="1366" y="80"/>
                  </a:lnTo>
                  <a:lnTo>
                    <a:pt x="1367" y="80"/>
                  </a:lnTo>
                  <a:lnTo>
                    <a:pt x="1367" y="79"/>
                  </a:lnTo>
                  <a:lnTo>
                    <a:pt x="1368" y="79"/>
                  </a:lnTo>
                  <a:lnTo>
                    <a:pt x="1370" y="79"/>
                  </a:lnTo>
                  <a:lnTo>
                    <a:pt x="1370" y="83"/>
                  </a:lnTo>
                  <a:lnTo>
                    <a:pt x="1370" y="84"/>
                  </a:lnTo>
                  <a:lnTo>
                    <a:pt x="1370" y="85"/>
                  </a:lnTo>
                  <a:lnTo>
                    <a:pt x="1370" y="87"/>
                  </a:lnTo>
                  <a:lnTo>
                    <a:pt x="1373" y="87"/>
                  </a:lnTo>
                  <a:lnTo>
                    <a:pt x="1373" y="85"/>
                  </a:lnTo>
                  <a:lnTo>
                    <a:pt x="1374" y="85"/>
                  </a:lnTo>
                  <a:lnTo>
                    <a:pt x="1374" y="87"/>
                  </a:lnTo>
                  <a:lnTo>
                    <a:pt x="1378" y="87"/>
                  </a:lnTo>
                  <a:lnTo>
                    <a:pt x="1376" y="83"/>
                  </a:lnTo>
                  <a:lnTo>
                    <a:pt x="1376" y="81"/>
                  </a:lnTo>
                  <a:lnTo>
                    <a:pt x="1378" y="78"/>
                  </a:lnTo>
                  <a:lnTo>
                    <a:pt x="1378" y="77"/>
                  </a:lnTo>
                  <a:lnTo>
                    <a:pt x="1378" y="72"/>
                  </a:lnTo>
                  <a:lnTo>
                    <a:pt x="1376" y="72"/>
                  </a:lnTo>
                  <a:lnTo>
                    <a:pt x="1374" y="72"/>
                  </a:lnTo>
                  <a:lnTo>
                    <a:pt x="1373" y="72"/>
                  </a:lnTo>
                  <a:lnTo>
                    <a:pt x="1372" y="71"/>
                  </a:lnTo>
                  <a:lnTo>
                    <a:pt x="1371" y="71"/>
                  </a:lnTo>
                  <a:lnTo>
                    <a:pt x="1370" y="71"/>
                  </a:lnTo>
                  <a:lnTo>
                    <a:pt x="1368" y="71"/>
                  </a:lnTo>
                  <a:lnTo>
                    <a:pt x="1368" y="67"/>
                  </a:lnTo>
                  <a:lnTo>
                    <a:pt x="1371" y="67"/>
                  </a:lnTo>
                  <a:lnTo>
                    <a:pt x="1371" y="65"/>
                  </a:lnTo>
                  <a:lnTo>
                    <a:pt x="1368" y="65"/>
                  </a:lnTo>
                  <a:lnTo>
                    <a:pt x="1368" y="62"/>
                  </a:lnTo>
                  <a:lnTo>
                    <a:pt x="1372" y="62"/>
                  </a:lnTo>
                  <a:lnTo>
                    <a:pt x="1374" y="62"/>
                  </a:lnTo>
                  <a:lnTo>
                    <a:pt x="1374" y="61"/>
                  </a:lnTo>
                  <a:lnTo>
                    <a:pt x="1372" y="61"/>
                  </a:lnTo>
                  <a:lnTo>
                    <a:pt x="1372" y="60"/>
                  </a:lnTo>
                  <a:lnTo>
                    <a:pt x="1374" y="60"/>
                  </a:lnTo>
                  <a:lnTo>
                    <a:pt x="1374" y="59"/>
                  </a:lnTo>
                  <a:lnTo>
                    <a:pt x="1372" y="59"/>
                  </a:lnTo>
                  <a:lnTo>
                    <a:pt x="1372" y="58"/>
                  </a:lnTo>
                  <a:lnTo>
                    <a:pt x="1368" y="58"/>
                  </a:lnTo>
                  <a:lnTo>
                    <a:pt x="1368" y="56"/>
                  </a:lnTo>
                  <a:lnTo>
                    <a:pt x="1367" y="56"/>
                  </a:lnTo>
                  <a:lnTo>
                    <a:pt x="1364" y="56"/>
                  </a:lnTo>
                  <a:lnTo>
                    <a:pt x="1364" y="54"/>
                  </a:lnTo>
                  <a:lnTo>
                    <a:pt x="1367" y="54"/>
                  </a:lnTo>
                  <a:lnTo>
                    <a:pt x="1368" y="54"/>
                  </a:lnTo>
                  <a:lnTo>
                    <a:pt x="1368" y="53"/>
                  </a:lnTo>
                  <a:lnTo>
                    <a:pt x="1368" y="52"/>
                  </a:lnTo>
                  <a:lnTo>
                    <a:pt x="1367" y="52"/>
                  </a:lnTo>
                  <a:lnTo>
                    <a:pt x="1366" y="52"/>
                  </a:lnTo>
                  <a:lnTo>
                    <a:pt x="1366" y="48"/>
                  </a:lnTo>
                  <a:lnTo>
                    <a:pt x="1367" y="48"/>
                  </a:lnTo>
                  <a:lnTo>
                    <a:pt x="1368" y="48"/>
                  </a:lnTo>
                  <a:lnTo>
                    <a:pt x="1368" y="47"/>
                  </a:lnTo>
                  <a:lnTo>
                    <a:pt x="1368" y="46"/>
                  </a:lnTo>
                  <a:lnTo>
                    <a:pt x="1368" y="44"/>
                  </a:lnTo>
                  <a:lnTo>
                    <a:pt x="1368" y="43"/>
                  </a:lnTo>
                  <a:lnTo>
                    <a:pt x="1368" y="42"/>
                  </a:lnTo>
                  <a:lnTo>
                    <a:pt x="1371" y="42"/>
                  </a:lnTo>
                  <a:lnTo>
                    <a:pt x="1372" y="42"/>
                  </a:lnTo>
                  <a:lnTo>
                    <a:pt x="1372" y="40"/>
                  </a:lnTo>
                  <a:lnTo>
                    <a:pt x="1371" y="39"/>
                  </a:lnTo>
                  <a:lnTo>
                    <a:pt x="1371" y="40"/>
                  </a:lnTo>
                  <a:lnTo>
                    <a:pt x="1368" y="40"/>
                  </a:lnTo>
                  <a:lnTo>
                    <a:pt x="1368" y="39"/>
                  </a:lnTo>
                  <a:lnTo>
                    <a:pt x="1368" y="38"/>
                  </a:lnTo>
                  <a:lnTo>
                    <a:pt x="1368" y="37"/>
                  </a:lnTo>
                  <a:lnTo>
                    <a:pt x="1368" y="36"/>
                  </a:lnTo>
                  <a:lnTo>
                    <a:pt x="1368" y="35"/>
                  </a:lnTo>
                  <a:lnTo>
                    <a:pt x="1371" y="35"/>
                  </a:lnTo>
                  <a:lnTo>
                    <a:pt x="1371" y="34"/>
                  </a:lnTo>
                  <a:lnTo>
                    <a:pt x="1368" y="34"/>
                  </a:lnTo>
                  <a:lnTo>
                    <a:pt x="1368" y="33"/>
                  </a:lnTo>
                  <a:lnTo>
                    <a:pt x="1368" y="31"/>
                  </a:lnTo>
                  <a:lnTo>
                    <a:pt x="1370" y="31"/>
                  </a:lnTo>
                  <a:lnTo>
                    <a:pt x="1371" y="31"/>
                  </a:lnTo>
                  <a:lnTo>
                    <a:pt x="1370" y="30"/>
                  </a:lnTo>
                  <a:lnTo>
                    <a:pt x="1368" y="30"/>
                  </a:lnTo>
                  <a:lnTo>
                    <a:pt x="1368" y="29"/>
                  </a:lnTo>
                  <a:lnTo>
                    <a:pt x="1368" y="28"/>
                  </a:lnTo>
                  <a:lnTo>
                    <a:pt x="1368" y="27"/>
                  </a:lnTo>
                  <a:lnTo>
                    <a:pt x="1368" y="26"/>
                  </a:lnTo>
                  <a:lnTo>
                    <a:pt x="1368" y="25"/>
                  </a:lnTo>
                  <a:lnTo>
                    <a:pt x="1368" y="22"/>
                  </a:lnTo>
                  <a:lnTo>
                    <a:pt x="1368" y="21"/>
                  </a:lnTo>
                  <a:lnTo>
                    <a:pt x="1368" y="18"/>
                  </a:lnTo>
                  <a:lnTo>
                    <a:pt x="1368" y="17"/>
                  </a:lnTo>
                  <a:lnTo>
                    <a:pt x="1368" y="16"/>
                  </a:lnTo>
                  <a:lnTo>
                    <a:pt x="1368" y="14"/>
                  </a:lnTo>
                  <a:lnTo>
                    <a:pt x="1368" y="12"/>
                  </a:lnTo>
                  <a:lnTo>
                    <a:pt x="1368" y="11"/>
                  </a:lnTo>
                  <a:lnTo>
                    <a:pt x="1368" y="10"/>
                  </a:lnTo>
                  <a:lnTo>
                    <a:pt x="1368" y="2"/>
                  </a:lnTo>
                  <a:lnTo>
                    <a:pt x="1368" y="1"/>
                  </a:lnTo>
                  <a:lnTo>
                    <a:pt x="1368" y="0"/>
                  </a:lnTo>
                  <a:lnTo>
                    <a:pt x="1370" y="3"/>
                  </a:lnTo>
                  <a:lnTo>
                    <a:pt x="1370" y="8"/>
                  </a:lnTo>
                  <a:lnTo>
                    <a:pt x="1371" y="14"/>
                  </a:lnTo>
                  <a:lnTo>
                    <a:pt x="1372" y="17"/>
                  </a:lnTo>
                  <a:lnTo>
                    <a:pt x="1373" y="22"/>
                  </a:lnTo>
                  <a:lnTo>
                    <a:pt x="1373" y="23"/>
                  </a:lnTo>
                  <a:lnTo>
                    <a:pt x="1374" y="27"/>
                  </a:lnTo>
                  <a:lnTo>
                    <a:pt x="1374" y="30"/>
                  </a:lnTo>
                  <a:lnTo>
                    <a:pt x="1374" y="31"/>
                  </a:lnTo>
                  <a:lnTo>
                    <a:pt x="1375" y="34"/>
                  </a:lnTo>
                  <a:lnTo>
                    <a:pt x="1376" y="34"/>
                  </a:lnTo>
                  <a:lnTo>
                    <a:pt x="1378" y="33"/>
                  </a:lnTo>
                  <a:lnTo>
                    <a:pt x="1380" y="33"/>
                  </a:lnTo>
                  <a:lnTo>
                    <a:pt x="1380" y="34"/>
                  </a:lnTo>
                  <a:lnTo>
                    <a:pt x="1380" y="35"/>
                  </a:lnTo>
                  <a:lnTo>
                    <a:pt x="1380" y="36"/>
                  </a:lnTo>
                  <a:lnTo>
                    <a:pt x="1380" y="37"/>
                  </a:lnTo>
                  <a:lnTo>
                    <a:pt x="1381" y="38"/>
                  </a:lnTo>
                  <a:lnTo>
                    <a:pt x="1381" y="39"/>
                  </a:lnTo>
                  <a:lnTo>
                    <a:pt x="1381" y="40"/>
                  </a:lnTo>
                  <a:lnTo>
                    <a:pt x="1381" y="42"/>
                  </a:lnTo>
                  <a:lnTo>
                    <a:pt x="1381" y="43"/>
                  </a:lnTo>
                  <a:lnTo>
                    <a:pt x="1381" y="44"/>
                  </a:lnTo>
                  <a:lnTo>
                    <a:pt x="1381" y="45"/>
                  </a:lnTo>
                  <a:lnTo>
                    <a:pt x="1382" y="45"/>
                  </a:lnTo>
                  <a:lnTo>
                    <a:pt x="1382" y="46"/>
                  </a:lnTo>
                  <a:lnTo>
                    <a:pt x="1382" y="47"/>
                  </a:lnTo>
                  <a:lnTo>
                    <a:pt x="1382" y="48"/>
                  </a:lnTo>
                  <a:lnTo>
                    <a:pt x="1382" y="50"/>
                  </a:lnTo>
                  <a:lnTo>
                    <a:pt x="1383" y="51"/>
                  </a:lnTo>
                  <a:lnTo>
                    <a:pt x="1383" y="52"/>
                  </a:lnTo>
                  <a:lnTo>
                    <a:pt x="1383" y="53"/>
                  </a:lnTo>
                  <a:lnTo>
                    <a:pt x="1383" y="55"/>
                  </a:lnTo>
                  <a:lnTo>
                    <a:pt x="1383" y="56"/>
                  </a:lnTo>
                  <a:lnTo>
                    <a:pt x="1384" y="56"/>
                  </a:lnTo>
                  <a:lnTo>
                    <a:pt x="1384" y="58"/>
                  </a:lnTo>
                  <a:lnTo>
                    <a:pt x="1384" y="59"/>
                  </a:lnTo>
                  <a:lnTo>
                    <a:pt x="1384" y="60"/>
                  </a:lnTo>
                  <a:lnTo>
                    <a:pt x="1384" y="61"/>
                  </a:lnTo>
                  <a:lnTo>
                    <a:pt x="1384" y="62"/>
                  </a:lnTo>
                  <a:lnTo>
                    <a:pt x="1385" y="62"/>
                  </a:lnTo>
                  <a:lnTo>
                    <a:pt x="1385" y="64"/>
                  </a:lnTo>
                  <a:lnTo>
                    <a:pt x="1387" y="64"/>
                  </a:lnTo>
                  <a:lnTo>
                    <a:pt x="1387" y="65"/>
                  </a:lnTo>
                  <a:lnTo>
                    <a:pt x="1387" y="67"/>
                  </a:lnTo>
                  <a:lnTo>
                    <a:pt x="1388" y="67"/>
                  </a:lnTo>
                  <a:lnTo>
                    <a:pt x="1389" y="67"/>
                  </a:lnTo>
                  <a:lnTo>
                    <a:pt x="1390" y="67"/>
                  </a:lnTo>
                  <a:lnTo>
                    <a:pt x="1391" y="67"/>
                  </a:lnTo>
                  <a:lnTo>
                    <a:pt x="1392" y="67"/>
                  </a:lnTo>
                  <a:lnTo>
                    <a:pt x="1393" y="67"/>
                  </a:lnTo>
                  <a:lnTo>
                    <a:pt x="1395" y="67"/>
                  </a:lnTo>
                  <a:lnTo>
                    <a:pt x="1395" y="68"/>
                  </a:lnTo>
                  <a:lnTo>
                    <a:pt x="1395" y="70"/>
                  </a:lnTo>
                  <a:lnTo>
                    <a:pt x="1391" y="70"/>
                  </a:lnTo>
                  <a:lnTo>
                    <a:pt x="1389" y="70"/>
                  </a:lnTo>
                  <a:lnTo>
                    <a:pt x="1384" y="70"/>
                  </a:lnTo>
                  <a:lnTo>
                    <a:pt x="1384" y="72"/>
                  </a:lnTo>
                  <a:lnTo>
                    <a:pt x="1384" y="73"/>
                  </a:lnTo>
                  <a:lnTo>
                    <a:pt x="1385" y="73"/>
                  </a:lnTo>
                  <a:lnTo>
                    <a:pt x="1391" y="73"/>
                  </a:lnTo>
                  <a:lnTo>
                    <a:pt x="1391" y="75"/>
                  </a:lnTo>
                  <a:lnTo>
                    <a:pt x="1391" y="76"/>
                  </a:lnTo>
                  <a:lnTo>
                    <a:pt x="1391" y="77"/>
                  </a:lnTo>
                  <a:lnTo>
                    <a:pt x="1390" y="78"/>
                  </a:lnTo>
                  <a:lnTo>
                    <a:pt x="1390" y="79"/>
                  </a:lnTo>
                  <a:lnTo>
                    <a:pt x="1389" y="80"/>
                  </a:lnTo>
                  <a:lnTo>
                    <a:pt x="1389" y="81"/>
                  </a:lnTo>
                  <a:lnTo>
                    <a:pt x="1389" y="83"/>
                  </a:lnTo>
                  <a:lnTo>
                    <a:pt x="1389" y="84"/>
                  </a:lnTo>
                  <a:lnTo>
                    <a:pt x="1390" y="89"/>
                  </a:lnTo>
                  <a:lnTo>
                    <a:pt x="1390" y="92"/>
                  </a:lnTo>
                  <a:lnTo>
                    <a:pt x="1391" y="94"/>
                  </a:lnTo>
                  <a:lnTo>
                    <a:pt x="1391" y="95"/>
                  </a:lnTo>
                  <a:lnTo>
                    <a:pt x="1392" y="95"/>
                  </a:lnTo>
                  <a:lnTo>
                    <a:pt x="1395" y="95"/>
                  </a:lnTo>
                  <a:lnTo>
                    <a:pt x="1397" y="95"/>
                  </a:lnTo>
                  <a:lnTo>
                    <a:pt x="1397" y="94"/>
                  </a:lnTo>
                  <a:lnTo>
                    <a:pt x="1395" y="94"/>
                  </a:lnTo>
                  <a:lnTo>
                    <a:pt x="1397" y="94"/>
                  </a:lnTo>
                  <a:lnTo>
                    <a:pt x="1397" y="93"/>
                  </a:lnTo>
                  <a:lnTo>
                    <a:pt x="1395" y="93"/>
                  </a:lnTo>
                  <a:lnTo>
                    <a:pt x="1395" y="92"/>
                  </a:lnTo>
                  <a:lnTo>
                    <a:pt x="1395" y="90"/>
                  </a:lnTo>
                  <a:lnTo>
                    <a:pt x="1395" y="89"/>
                  </a:lnTo>
                  <a:lnTo>
                    <a:pt x="1395" y="88"/>
                  </a:lnTo>
                  <a:lnTo>
                    <a:pt x="1397" y="88"/>
                  </a:lnTo>
                  <a:lnTo>
                    <a:pt x="1397" y="87"/>
                  </a:lnTo>
                  <a:lnTo>
                    <a:pt x="1397" y="86"/>
                  </a:lnTo>
                  <a:lnTo>
                    <a:pt x="1395" y="86"/>
                  </a:lnTo>
                  <a:lnTo>
                    <a:pt x="1395" y="85"/>
                  </a:lnTo>
                  <a:lnTo>
                    <a:pt x="1397" y="85"/>
                  </a:lnTo>
                  <a:lnTo>
                    <a:pt x="1397" y="84"/>
                  </a:lnTo>
                  <a:lnTo>
                    <a:pt x="1395" y="84"/>
                  </a:lnTo>
                  <a:lnTo>
                    <a:pt x="1395" y="83"/>
                  </a:lnTo>
                  <a:lnTo>
                    <a:pt x="1397" y="83"/>
                  </a:lnTo>
                  <a:lnTo>
                    <a:pt x="1397" y="81"/>
                  </a:lnTo>
                  <a:lnTo>
                    <a:pt x="1395" y="81"/>
                  </a:lnTo>
                  <a:lnTo>
                    <a:pt x="1395" y="80"/>
                  </a:lnTo>
                  <a:lnTo>
                    <a:pt x="1397" y="80"/>
                  </a:lnTo>
                  <a:lnTo>
                    <a:pt x="1397" y="79"/>
                  </a:lnTo>
                  <a:lnTo>
                    <a:pt x="1397" y="77"/>
                  </a:lnTo>
                  <a:lnTo>
                    <a:pt x="1395" y="77"/>
                  </a:lnTo>
                  <a:lnTo>
                    <a:pt x="1395" y="76"/>
                  </a:lnTo>
                  <a:lnTo>
                    <a:pt x="1397" y="76"/>
                  </a:lnTo>
                  <a:lnTo>
                    <a:pt x="1396" y="75"/>
                  </a:lnTo>
                  <a:lnTo>
                    <a:pt x="1396" y="73"/>
                  </a:lnTo>
                  <a:lnTo>
                    <a:pt x="1395" y="73"/>
                  </a:lnTo>
                  <a:lnTo>
                    <a:pt x="1395" y="72"/>
                  </a:lnTo>
                  <a:lnTo>
                    <a:pt x="1396" y="72"/>
                  </a:lnTo>
                  <a:lnTo>
                    <a:pt x="1397" y="72"/>
                  </a:lnTo>
                  <a:lnTo>
                    <a:pt x="1397" y="75"/>
                  </a:lnTo>
                  <a:lnTo>
                    <a:pt x="1397" y="76"/>
                  </a:lnTo>
                  <a:lnTo>
                    <a:pt x="1397" y="79"/>
                  </a:lnTo>
                  <a:lnTo>
                    <a:pt x="1399" y="79"/>
                  </a:lnTo>
                  <a:lnTo>
                    <a:pt x="1399" y="80"/>
                  </a:lnTo>
                  <a:lnTo>
                    <a:pt x="1397" y="80"/>
                  </a:lnTo>
                  <a:lnTo>
                    <a:pt x="1397" y="81"/>
                  </a:lnTo>
                  <a:lnTo>
                    <a:pt x="1399" y="81"/>
                  </a:lnTo>
                  <a:lnTo>
                    <a:pt x="1399" y="85"/>
                  </a:lnTo>
                  <a:lnTo>
                    <a:pt x="1399" y="86"/>
                  </a:lnTo>
                  <a:lnTo>
                    <a:pt x="1399" y="89"/>
                  </a:lnTo>
                  <a:lnTo>
                    <a:pt x="1397" y="89"/>
                  </a:lnTo>
                  <a:lnTo>
                    <a:pt x="1397" y="90"/>
                  </a:lnTo>
                  <a:lnTo>
                    <a:pt x="1397" y="92"/>
                  </a:lnTo>
                  <a:lnTo>
                    <a:pt x="1399" y="92"/>
                  </a:lnTo>
                  <a:lnTo>
                    <a:pt x="1399" y="93"/>
                  </a:lnTo>
                  <a:lnTo>
                    <a:pt x="1399" y="94"/>
                  </a:lnTo>
                  <a:lnTo>
                    <a:pt x="1399" y="95"/>
                  </a:lnTo>
                  <a:lnTo>
                    <a:pt x="1399" y="96"/>
                  </a:lnTo>
                  <a:lnTo>
                    <a:pt x="1399" y="97"/>
                  </a:lnTo>
                  <a:lnTo>
                    <a:pt x="1400" y="97"/>
                  </a:lnTo>
                  <a:lnTo>
                    <a:pt x="1401" y="97"/>
                  </a:lnTo>
                  <a:lnTo>
                    <a:pt x="1402" y="97"/>
                  </a:lnTo>
                  <a:lnTo>
                    <a:pt x="1402" y="98"/>
                  </a:lnTo>
                  <a:lnTo>
                    <a:pt x="1405" y="98"/>
                  </a:lnTo>
                  <a:lnTo>
                    <a:pt x="1405" y="93"/>
                  </a:lnTo>
                  <a:lnTo>
                    <a:pt x="1406" y="93"/>
                  </a:lnTo>
                  <a:lnTo>
                    <a:pt x="1406" y="98"/>
                  </a:lnTo>
                  <a:lnTo>
                    <a:pt x="1407" y="98"/>
                  </a:lnTo>
                  <a:lnTo>
                    <a:pt x="1407" y="96"/>
                  </a:lnTo>
                  <a:lnTo>
                    <a:pt x="1408" y="96"/>
                  </a:lnTo>
                  <a:lnTo>
                    <a:pt x="1409" y="96"/>
                  </a:lnTo>
                  <a:lnTo>
                    <a:pt x="1410" y="95"/>
                  </a:lnTo>
                  <a:lnTo>
                    <a:pt x="1411" y="95"/>
                  </a:lnTo>
                  <a:lnTo>
                    <a:pt x="1411" y="97"/>
                  </a:lnTo>
                  <a:lnTo>
                    <a:pt x="1411" y="98"/>
                  </a:lnTo>
                  <a:lnTo>
                    <a:pt x="1414" y="98"/>
                  </a:lnTo>
                  <a:lnTo>
                    <a:pt x="1414" y="97"/>
                  </a:lnTo>
                  <a:lnTo>
                    <a:pt x="1414" y="95"/>
                  </a:lnTo>
                  <a:lnTo>
                    <a:pt x="1415" y="95"/>
                  </a:lnTo>
                  <a:lnTo>
                    <a:pt x="1415" y="72"/>
                  </a:lnTo>
                  <a:lnTo>
                    <a:pt x="1415" y="71"/>
                  </a:lnTo>
                  <a:lnTo>
                    <a:pt x="1415" y="69"/>
                  </a:lnTo>
                  <a:lnTo>
                    <a:pt x="1416" y="69"/>
                  </a:lnTo>
                  <a:lnTo>
                    <a:pt x="1417" y="69"/>
                  </a:lnTo>
                  <a:lnTo>
                    <a:pt x="1418" y="69"/>
                  </a:lnTo>
                  <a:lnTo>
                    <a:pt x="1418" y="68"/>
                  </a:lnTo>
                  <a:lnTo>
                    <a:pt x="1418" y="67"/>
                  </a:lnTo>
                  <a:lnTo>
                    <a:pt x="1419" y="65"/>
                  </a:lnTo>
                  <a:lnTo>
                    <a:pt x="1419" y="64"/>
                  </a:lnTo>
                  <a:lnTo>
                    <a:pt x="1422" y="64"/>
                  </a:lnTo>
                  <a:lnTo>
                    <a:pt x="1423" y="65"/>
                  </a:lnTo>
                  <a:lnTo>
                    <a:pt x="1424" y="68"/>
                  </a:lnTo>
                  <a:lnTo>
                    <a:pt x="1424" y="70"/>
                  </a:lnTo>
                  <a:lnTo>
                    <a:pt x="1427" y="84"/>
                  </a:lnTo>
                  <a:lnTo>
                    <a:pt x="1428" y="92"/>
                  </a:lnTo>
                  <a:lnTo>
                    <a:pt x="1430" y="97"/>
                  </a:lnTo>
                  <a:lnTo>
                    <a:pt x="1431" y="97"/>
                  </a:lnTo>
                  <a:lnTo>
                    <a:pt x="1433" y="97"/>
                  </a:lnTo>
                  <a:lnTo>
                    <a:pt x="1434" y="96"/>
                  </a:lnTo>
                  <a:lnTo>
                    <a:pt x="1438" y="97"/>
                  </a:lnTo>
                  <a:lnTo>
                    <a:pt x="1439" y="97"/>
                  </a:lnTo>
                  <a:lnTo>
                    <a:pt x="1441" y="97"/>
                  </a:lnTo>
                  <a:lnTo>
                    <a:pt x="1442" y="98"/>
                  </a:lnTo>
                  <a:lnTo>
                    <a:pt x="1443" y="98"/>
                  </a:lnTo>
                  <a:lnTo>
                    <a:pt x="1443" y="100"/>
                  </a:lnTo>
                  <a:lnTo>
                    <a:pt x="1445" y="101"/>
                  </a:lnTo>
                  <a:lnTo>
                    <a:pt x="1447" y="101"/>
                  </a:lnTo>
                  <a:lnTo>
                    <a:pt x="1448" y="102"/>
                  </a:lnTo>
                  <a:lnTo>
                    <a:pt x="1450" y="102"/>
                  </a:lnTo>
                  <a:lnTo>
                    <a:pt x="1452" y="103"/>
                  </a:lnTo>
                  <a:lnTo>
                    <a:pt x="1454" y="103"/>
                  </a:lnTo>
                  <a:lnTo>
                    <a:pt x="1457" y="104"/>
                  </a:lnTo>
                  <a:lnTo>
                    <a:pt x="1461" y="105"/>
                  </a:lnTo>
                  <a:lnTo>
                    <a:pt x="1462" y="105"/>
                  </a:lnTo>
                  <a:lnTo>
                    <a:pt x="1466" y="106"/>
                  </a:lnTo>
                  <a:lnTo>
                    <a:pt x="1467" y="106"/>
                  </a:lnTo>
                  <a:lnTo>
                    <a:pt x="1468" y="106"/>
                  </a:lnTo>
                  <a:lnTo>
                    <a:pt x="1469" y="108"/>
                  </a:lnTo>
                  <a:lnTo>
                    <a:pt x="1470" y="108"/>
                  </a:lnTo>
                  <a:lnTo>
                    <a:pt x="1471" y="108"/>
                  </a:lnTo>
                  <a:lnTo>
                    <a:pt x="1473" y="108"/>
                  </a:lnTo>
                  <a:lnTo>
                    <a:pt x="1474" y="108"/>
                  </a:lnTo>
                  <a:lnTo>
                    <a:pt x="1475" y="109"/>
                  </a:lnTo>
                  <a:lnTo>
                    <a:pt x="1476" y="109"/>
                  </a:lnTo>
                  <a:lnTo>
                    <a:pt x="1477" y="109"/>
                  </a:lnTo>
                  <a:lnTo>
                    <a:pt x="1478" y="109"/>
                  </a:lnTo>
                  <a:lnTo>
                    <a:pt x="1479" y="110"/>
                  </a:lnTo>
                  <a:lnTo>
                    <a:pt x="1480" y="110"/>
                  </a:lnTo>
                  <a:lnTo>
                    <a:pt x="1482" y="110"/>
                  </a:lnTo>
                  <a:lnTo>
                    <a:pt x="1483" y="110"/>
                  </a:lnTo>
                  <a:lnTo>
                    <a:pt x="1485" y="111"/>
                  </a:lnTo>
                  <a:lnTo>
                    <a:pt x="1486" y="111"/>
                  </a:lnTo>
                  <a:lnTo>
                    <a:pt x="1488" y="112"/>
                  </a:lnTo>
                  <a:lnTo>
                    <a:pt x="1490" y="112"/>
                  </a:lnTo>
                  <a:lnTo>
                    <a:pt x="1491" y="112"/>
                  </a:lnTo>
                  <a:lnTo>
                    <a:pt x="1492" y="112"/>
                  </a:lnTo>
                  <a:lnTo>
                    <a:pt x="1493" y="112"/>
                  </a:lnTo>
                  <a:lnTo>
                    <a:pt x="1493" y="113"/>
                  </a:lnTo>
                  <a:lnTo>
                    <a:pt x="1494" y="113"/>
                  </a:lnTo>
                  <a:lnTo>
                    <a:pt x="1495" y="113"/>
                  </a:lnTo>
                  <a:lnTo>
                    <a:pt x="1497" y="112"/>
                  </a:lnTo>
                  <a:lnTo>
                    <a:pt x="1500" y="112"/>
                  </a:lnTo>
                  <a:lnTo>
                    <a:pt x="1501" y="112"/>
                  </a:lnTo>
                  <a:lnTo>
                    <a:pt x="1502" y="112"/>
                  </a:lnTo>
                  <a:lnTo>
                    <a:pt x="1503" y="112"/>
                  </a:lnTo>
                  <a:lnTo>
                    <a:pt x="1504" y="112"/>
                  </a:lnTo>
                  <a:lnTo>
                    <a:pt x="1505" y="113"/>
                  </a:lnTo>
                  <a:lnTo>
                    <a:pt x="1507" y="113"/>
                  </a:lnTo>
                  <a:lnTo>
                    <a:pt x="1508" y="113"/>
                  </a:lnTo>
                  <a:lnTo>
                    <a:pt x="1509" y="113"/>
                  </a:lnTo>
                  <a:lnTo>
                    <a:pt x="1510" y="114"/>
                  </a:lnTo>
                  <a:lnTo>
                    <a:pt x="1511" y="115"/>
                  </a:lnTo>
                  <a:lnTo>
                    <a:pt x="1512" y="115"/>
                  </a:lnTo>
                  <a:lnTo>
                    <a:pt x="1517" y="119"/>
                  </a:lnTo>
                  <a:lnTo>
                    <a:pt x="1518" y="120"/>
                  </a:lnTo>
                  <a:lnTo>
                    <a:pt x="1519" y="120"/>
                  </a:lnTo>
                  <a:lnTo>
                    <a:pt x="1519" y="121"/>
                  </a:lnTo>
                  <a:lnTo>
                    <a:pt x="1520" y="121"/>
                  </a:lnTo>
                  <a:lnTo>
                    <a:pt x="1520" y="122"/>
                  </a:lnTo>
                  <a:lnTo>
                    <a:pt x="1521" y="122"/>
                  </a:lnTo>
                  <a:lnTo>
                    <a:pt x="1521" y="123"/>
                  </a:lnTo>
                  <a:lnTo>
                    <a:pt x="1522" y="123"/>
                  </a:lnTo>
                  <a:lnTo>
                    <a:pt x="1522" y="125"/>
                  </a:lnTo>
                  <a:lnTo>
                    <a:pt x="1523" y="125"/>
                  </a:lnTo>
                  <a:lnTo>
                    <a:pt x="1523" y="126"/>
                  </a:lnTo>
                  <a:lnTo>
                    <a:pt x="1525" y="127"/>
                  </a:lnTo>
                  <a:lnTo>
                    <a:pt x="1526" y="129"/>
                  </a:lnTo>
                  <a:lnTo>
                    <a:pt x="1526" y="130"/>
                  </a:lnTo>
                  <a:lnTo>
                    <a:pt x="1527" y="131"/>
                  </a:lnTo>
                  <a:lnTo>
                    <a:pt x="1528" y="132"/>
                  </a:lnTo>
                  <a:lnTo>
                    <a:pt x="1528" y="134"/>
                  </a:lnTo>
                  <a:lnTo>
                    <a:pt x="1528" y="135"/>
                  </a:lnTo>
                  <a:lnTo>
                    <a:pt x="1530" y="139"/>
                  </a:lnTo>
                  <a:lnTo>
                    <a:pt x="1531" y="139"/>
                  </a:lnTo>
                  <a:lnTo>
                    <a:pt x="1531" y="140"/>
                  </a:lnTo>
                  <a:lnTo>
                    <a:pt x="1533" y="142"/>
                  </a:lnTo>
                  <a:lnTo>
                    <a:pt x="1533" y="143"/>
                  </a:lnTo>
                  <a:lnTo>
                    <a:pt x="1534" y="145"/>
                  </a:lnTo>
                  <a:lnTo>
                    <a:pt x="1535" y="146"/>
                  </a:lnTo>
                  <a:lnTo>
                    <a:pt x="1538" y="152"/>
                  </a:lnTo>
                  <a:lnTo>
                    <a:pt x="1538" y="153"/>
                  </a:lnTo>
                  <a:lnTo>
                    <a:pt x="1539" y="153"/>
                  </a:lnTo>
                  <a:lnTo>
                    <a:pt x="1539" y="154"/>
                  </a:lnTo>
                  <a:lnTo>
                    <a:pt x="1540" y="155"/>
                  </a:lnTo>
                  <a:lnTo>
                    <a:pt x="1540" y="156"/>
                  </a:lnTo>
                  <a:lnTo>
                    <a:pt x="1542" y="156"/>
                  </a:lnTo>
                  <a:lnTo>
                    <a:pt x="1542" y="157"/>
                  </a:lnTo>
                  <a:lnTo>
                    <a:pt x="1543" y="157"/>
                  </a:lnTo>
                  <a:lnTo>
                    <a:pt x="1543" y="159"/>
                  </a:lnTo>
                  <a:lnTo>
                    <a:pt x="1544" y="159"/>
                  </a:lnTo>
                  <a:lnTo>
                    <a:pt x="1545" y="160"/>
                  </a:lnTo>
                  <a:lnTo>
                    <a:pt x="1546" y="159"/>
                  </a:lnTo>
                  <a:lnTo>
                    <a:pt x="1547" y="159"/>
                  </a:lnTo>
                  <a:lnTo>
                    <a:pt x="1549" y="157"/>
                  </a:lnTo>
                  <a:lnTo>
                    <a:pt x="1551" y="156"/>
                  </a:lnTo>
                  <a:lnTo>
                    <a:pt x="1552" y="155"/>
                  </a:lnTo>
                  <a:lnTo>
                    <a:pt x="1545" y="147"/>
                  </a:lnTo>
                  <a:lnTo>
                    <a:pt x="1546" y="147"/>
                  </a:lnTo>
                  <a:lnTo>
                    <a:pt x="1554" y="138"/>
                  </a:lnTo>
                  <a:lnTo>
                    <a:pt x="1559" y="143"/>
                  </a:lnTo>
                  <a:lnTo>
                    <a:pt x="1560" y="142"/>
                  </a:lnTo>
                  <a:lnTo>
                    <a:pt x="1561" y="142"/>
                  </a:lnTo>
                  <a:lnTo>
                    <a:pt x="1560" y="140"/>
                  </a:lnTo>
                  <a:lnTo>
                    <a:pt x="1561" y="140"/>
                  </a:lnTo>
                  <a:lnTo>
                    <a:pt x="1561" y="139"/>
                  </a:lnTo>
                  <a:lnTo>
                    <a:pt x="1562" y="140"/>
                  </a:lnTo>
                  <a:lnTo>
                    <a:pt x="1562" y="139"/>
                  </a:lnTo>
                  <a:lnTo>
                    <a:pt x="1557" y="135"/>
                  </a:lnTo>
                  <a:lnTo>
                    <a:pt x="1562" y="130"/>
                  </a:lnTo>
                  <a:lnTo>
                    <a:pt x="1564" y="129"/>
                  </a:lnTo>
                  <a:lnTo>
                    <a:pt x="1565" y="129"/>
                  </a:lnTo>
                  <a:lnTo>
                    <a:pt x="1566" y="128"/>
                  </a:lnTo>
                  <a:lnTo>
                    <a:pt x="1573" y="125"/>
                  </a:lnTo>
                  <a:lnTo>
                    <a:pt x="1576" y="123"/>
                  </a:lnTo>
                  <a:lnTo>
                    <a:pt x="1581" y="120"/>
                  </a:lnTo>
                  <a:lnTo>
                    <a:pt x="1589" y="115"/>
                  </a:lnTo>
                  <a:lnTo>
                    <a:pt x="1592" y="118"/>
                  </a:lnTo>
                  <a:lnTo>
                    <a:pt x="1594" y="119"/>
                  </a:lnTo>
                  <a:lnTo>
                    <a:pt x="1585" y="126"/>
                  </a:lnTo>
                  <a:lnTo>
                    <a:pt x="1578" y="130"/>
                  </a:lnTo>
                  <a:lnTo>
                    <a:pt x="1571" y="135"/>
                  </a:lnTo>
                  <a:lnTo>
                    <a:pt x="1569" y="137"/>
                  </a:lnTo>
                  <a:lnTo>
                    <a:pt x="1570" y="138"/>
                  </a:lnTo>
                  <a:lnTo>
                    <a:pt x="1571" y="139"/>
                  </a:lnTo>
                  <a:lnTo>
                    <a:pt x="1570" y="140"/>
                  </a:lnTo>
                  <a:lnTo>
                    <a:pt x="1569" y="143"/>
                  </a:lnTo>
                  <a:lnTo>
                    <a:pt x="1568" y="144"/>
                  </a:lnTo>
                  <a:lnTo>
                    <a:pt x="1566" y="144"/>
                  </a:lnTo>
                  <a:lnTo>
                    <a:pt x="1566" y="145"/>
                  </a:lnTo>
                  <a:lnTo>
                    <a:pt x="1565" y="147"/>
                  </a:lnTo>
                  <a:lnTo>
                    <a:pt x="1564" y="148"/>
                  </a:lnTo>
                  <a:lnTo>
                    <a:pt x="1563" y="148"/>
                  </a:lnTo>
                  <a:lnTo>
                    <a:pt x="1563" y="150"/>
                  </a:lnTo>
                  <a:lnTo>
                    <a:pt x="1562" y="151"/>
                  </a:lnTo>
                  <a:lnTo>
                    <a:pt x="1561" y="152"/>
                  </a:lnTo>
                  <a:lnTo>
                    <a:pt x="1560" y="152"/>
                  </a:lnTo>
                  <a:lnTo>
                    <a:pt x="1559" y="153"/>
                  </a:lnTo>
                  <a:lnTo>
                    <a:pt x="1557" y="153"/>
                  </a:lnTo>
                  <a:lnTo>
                    <a:pt x="1556" y="154"/>
                  </a:lnTo>
                  <a:lnTo>
                    <a:pt x="1555" y="154"/>
                  </a:lnTo>
                  <a:lnTo>
                    <a:pt x="1554" y="155"/>
                  </a:lnTo>
                  <a:lnTo>
                    <a:pt x="1555" y="155"/>
                  </a:lnTo>
                  <a:lnTo>
                    <a:pt x="1555" y="156"/>
                  </a:lnTo>
                  <a:lnTo>
                    <a:pt x="1556" y="156"/>
                  </a:lnTo>
                  <a:lnTo>
                    <a:pt x="1556" y="157"/>
                  </a:lnTo>
                  <a:lnTo>
                    <a:pt x="1557" y="157"/>
                  </a:lnTo>
                  <a:lnTo>
                    <a:pt x="1557" y="159"/>
                  </a:lnTo>
                  <a:lnTo>
                    <a:pt x="1559" y="159"/>
                  </a:lnTo>
                  <a:lnTo>
                    <a:pt x="1559" y="160"/>
                  </a:lnTo>
                  <a:lnTo>
                    <a:pt x="1560" y="160"/>
                  </a:lnTo>
                  <a:lnTo>
                    <a:pt x="1560" y="161"/>
                  </a:lnTo>
                  <a:lnTo>
                    <a:pt x="1562" y="162"/>
                  </a:lnTo>
                  <a:lnTo>
                    <a:pt x="1565" y="165"/>
                  </a:lnTo>
                  <a:lnTo>
                    <a:pt x="1565" y="167"/>
                  </a:lnTo>
                  <a:lnTo>
                    <a:pt x="1564" y="167"/>
                  </a:lnTo>
                  <a:lnTo>
                    <a:pt x="1564" y="168"/>
                  </a:lnTo>
                  <a:lnTo>
                    <a:pt x="1563" y="168"/>
                  </a:lnTo>
                  <a:lnTo>
                    <a:pt x="1563" y="169"/>
                  </a:lnTo>
                  <a:lnTo>
                    <a:pt x="1562" y="168"/>
                  </a:lnTo>
                  <a:lnTo>
                    <a:pt x="1561" y="167"/>
                  </a:lnTo>
                  <a:lnTo>
                    <a:pt x="1560" y="167"/>
                  </a:lnTo>
                  <a:lnTo>
                    <a:pt x="1557" y="168"/>
                  </a:lnTo>
                  <a:lnTo>
                    <a:pt x="1556" y="168"/>
                  </a:lnTo>
                  <a:lnTo>
                    <a:pt x="1556" y="169"/>
                  </a:lnTo>
                  <a:lnTo>
                    <a:pt x="1553" y="172"/>
                  </a:lnTo>
                  <a:lnTo>
                    <a:pt x="1548" y="177"/>
                  </a:lnTo>
                  <a:lnTo>
                    <a:pt x="1547" y="176"/>
                  </a:lnTo>
                  <a:lnTo>
                    <a:pt x="1542" y="173"/>
                  </a:lnTo>
                  <a:lnTo>
                    <a:pt x="1539" y="172"/>
                  </a:lnTo>
                  <a:lnTo>
                    <a:pt x="1538" y="171"/>
                  </a:lnTo>
                  <a:lnTo>
                    <a:pt x="1534" y="176"/>
                  </a:lnTo>
                  <a:lnTo>
                    <a:pt x="1533" y="177"/>
                  </a:lnTo>
                  <a:lnTo>
                    <a:pt x="1531" y="178"/>
                  </a:lnTo>
                  <a:lnTo>
                    <a:pt x="1530" y="178"/>
                  </a:lnTo>
                  <a:lnTo>
                    <a:pt x="1529" y="180"/>
                  </a:lnTo>
                  <a:lnTo>
                    <a:pt x="1528" y="181"/>
                  </a:lnTo>
                  <a:lnTo>
                    <a:pt x="1527" y="181"/>
                  </a:lnTo>
                  <a:lnTo>
                    <a:pt x="1527" y="182"/>
                  </a:lnTo>
                  <a:lnTo>
                    <a:pt x="1526" y="182"/>
                  </a:lnTo>
                  <a:lnTo>
                    <a:pt x="1519" y="177"/>
                  </a:lnTo>
                  <a:lnTo>
                    <a:pt x="1514" y="172"/>
                  </a:lnTo>
                  <a:lnTo>
                    <a:pt x="1517" y="169"/>
                  </a:lnTo>
                  <a:lnTo>
                    <a:pt x="1527" y="178"/>
                  </a:lnTo>
                  <a:lnTo>
                    <a:pt x="1528" y="179"/>
                  </a:lnTo>
                  <a:lnTo>
                    <a:pt x="1529" y="178"/>
                  </a:lnTo>
                  <a:lnTo>
                    <a:pt x="1530" y="177"/>
                  </a:lnTo>
                  <a:lnTo>
                    <a:pt x="1531" y="177"/>
                  </a:lnTo>
                  <a:lnTo>
                    <a:pt x="1534" y="175"/>
                  </a:lnTo>
                  <a:lnTo>
                    <a:pt x="1535" y="173"/>
                  </a:lnTo>
                  <a:lnTo>
                    <a:pt x="1537" y="171"/>
                  </a:lnTo>
                  <a:lnTo>
                    <a:pt x="1538" y="169"/>
                  </a:lnTo>
                  <a:lnTo>
                    <a:pt x="1542" y="165"/>
                  </a:lnTo>
                  <a:lnTo>
                    <a:pt x="1543" y="163"/>
                  </a:lnTo>
                  <a:lnTo>
                    <a:pt x="1544" y="161"/>
                  </a:lnTo>
                  <a:lnTo>
                    <a:pt x="1545" y="161"/>
                  </a:lnTo>
                  <a:lnTo>
                    <a:pt x="1543" y="160"/>
                  </a:lnTo>
                  <a:lnTo>
                    <a:pt x="1543" y="159"/>
                  </a:lnTo>
                  <a:lnTo>
                    <a:pt x="1542" y="159"/>
                  </a:lnTo>
                  <a:lnTo>
                    <a:pt x="1542" y="157"/>
                  </a:lnTo>
                  <a:lnTo>
                    <a:pt x="1540" y="157"/>
                  </a:lnTo>
                  <a:lnTo>
                    <a:pt x="1540" y="156"/>
                  </a:lnTo>
                  <a:lnTo>
                    <a:pt x="1539" y="156"/>
                  </a:lnTo>
                  <a:lnTo>
                    <a:pt x="1539" y="155"/>
                  </a:lnTo>
                  <a:lnTo>
                    <a:pt x="1538" y="155"/>
                  </a:lnTo>
                  <a:lnTo>
                    <a:pt x="1538" y="154"/>
                  </a:lnTo>
                  <a:lnTo>
                    <a:pt x="1538" y="153"/>
                  </a:lnTo>
                  <a:lnTo>
                    <a:pt x="1537" y="153"/>
                  </a:lnTo>
                  <a:lnTo>
                    <a:pt x="1537" y="152"/>
                  </a:lnTo>
                  <a:lnTo>
                    <a:pt x="1536" y="151"/>
                  </a:lnTo>
                  <a:lnTo>
                    <a:pt x="1536" y="150"/>
                  </a:lnTo>
                  <a:lnTo>
                    <a:pt x="1535" y="148"/>
                  </a:lnTo>
                  <a:lnTo>
                    <a:pt x="1535" y="147"/>
                  </a:lnTo>
                  <a:lnTo>
                    <a:pt x="1534" y="146"/>
                  </a:lnTo>
                  <a:lnTo>
                    <a:pt x="1534" y="145"/>
                  </a:lnTo>
                  <a:lnTo>
                    <a:pt x="1533" y="144"/>
                  </a:lnTo>
                  <a:lnTo>
                    <a:pt x="1533" y="143"/>
                  </a:lnTo>
                  <a:lnTo>
                    <a:pt x="1531" y="143"/>
                  </a:lnTo>
                  <a:lnTo>
                    <a:pt x="1531" y="142"/>
                  </a:lnTo>
                  <a:lnTo>
                    <a:pt x="1531" y="140"/>
                  </a:lnTo>
                  <a:lnTo>
                    <a:pt x="1530" y="140"/>
                  </a:lnTo>
                  <a:lnTo>
                    <a:pt x="1530" y="139"/>
                  </a:lnTo>
                  <a:lnTo>
                    <a:pt x="1530" y="138"/>
                  </a:lnTo>
                  <a:lnTo>
                    <a:pt x="1529" y="138"/>
                  </a:lnTo>
                  <a:lnTo>
                    <a:pt x="1529" y="137"/>
                  </a:lnTo>
                  <a:lnTo>
                    <a:pt x="1528" y="137"/>
                  </a:lnTo>
                  <a:lnTo>
                    <a:pt x="1528" y="136"/>
                  </a:lnTo>
                  <a:lnTo>
                    <a:pt x="1528" y="135"/>
                  </a:lnTo>
                  <a:lnTo>
                    <a:pt x="1527" y="135"/>
                  </a:lnTo>
                  <a:lnTo>
                    <a:pt x="1527" y="134"/>
                  </a:lnTo>
                  <a:lnTo>
                    <a:pt x="1527" y="132"/>
                  </a:lnTo>
                  <a:lnTo>
                    <a:pt x="1526" y="132"/>
                  </a:lnTo>
                  <a:lnTo>
                    <a:pt x="1526" y="131"/>
                  </a:lnTo>
                  <a:lnTo>
                    <a:pt x="1526" y="130"/>
                  </a:lnTo>
                  <a:lnTo>
                    <a:pt x="1525" y="130"/>
                  </a:lnTo>
                  <a:lnTo>
                    <a:pt x="1525" y="129"/>
                  </a:lnTo>
                  <a:lnTo>
                    <a:pt x="1525" y="128"/>
                  </a:lnTo>
                  <a:lnTo>
                    <a:pt x="1523" y="128"/>
                  </a:lnTo>
                  <a:lnTo>
                    <a:pt x="1521" y="129"/>
                  </a:lnTo>
                  <a:lnTo>
                    <a:pt x="1521" y="127"/>
                  </a:lnTo>
                  <a:lnTo>
                    <a:pt x="1523" y="126"/>
                  </a:lnTo>
                  <a:lnTo>
                    <a:pt x="1522" y="126"/>
                  </a:lnTo>
                  <a:lnTo>
                    <a:pt x="1522" y="125"/>
                  </a:lnTo>
                  <a:lnTo>
                    <a:pt x="1521" y="125"/>
                  </a:lnTo>
                  <a:lnTo>
                    <a:pt x="1521" y="123"/>
                  </a:lnTo>
                  <a:lnTo>
                    <a:pt x="1520" y="123"/>
                  </a:lnTo>
                  <a:lnTo>
                    <a:pt x="1520" y="122"/>
                  </a:lnTo>
                  <a:lnTo>
                    <a:pt x="1519" y="122"/>
                  </a:lnTo>
                  <a:lnTo>
                    <a:pt x="1519" y="121"/>
                  </a:lnTo>
                  <a:lnTo>
                    <a:pt x="1518" y="121"/>
                  </a:lnTo>
                  <a:lnTo>
                    <a:pt x="1517" y="120"/>
                  </a:lnTo>
                  <a:lnTo>
                    <a:pt x="1516" y="120"/>
                  </a:lnTo>
                  <a:lnTo>
                    <a:pt x="1510" y="115"/>
                  </a:lnTo>
                  <a:lnTo>
                    <a:pt x="1509" y="115"/>
                  </a:lnTo>
                  <a:lnTo>
                    <a:pt x="1509" y="114"/>
                  </a:lnTo>
                  <a:lnTo>
                    <a:pt x="1508" y="114"/>
                  </a:lnTo>
                  <a:lnTo>
                    <a:pt x="1507" y="114"/>
                  </a:lnTo>
                  <a:lnTo>
                    <a:pt x="1507" y="115"/>
                  </a:lnTo>
                  <a:lnTo>
                    <a:pt x="1505" y="115"/>
                  </a:lnTo>
                  <a:lnTo>
                    <a:pt x="1504" y="115"/>
                  </a:lnTo>
                  <a:lnTo>
                    <a:pt x="1503" y="115"/>
                  </a:lnTo>
                  <a:lnTo>
                    <a:pt x="1502" y="115"/>
                  </a:lnTo>
                  <a:lnTo>
                    <a:pt x="1501" y="115"/>
                  </a:lnTo>
                  <a:lnTo>
                    <a:pt x="1501" y="118"/>
                  </a:lnTo>
                  <a:lnTo>
                    <a:pt x="1500" y="118"/>
                  </a:lnTo>
                  <a:lnTo>
                    <a:pt x="1500" y="115"/>
                  </a:lnTo>
                  <a:lnTo>
                    <a:pt x="1497" y="115"/>
                  </a:lnTo>
                  <a:lnTo>
                    <a:pt x="1496" y="115"/>
                  </a:lnTo>
                  <a:lnTo>
                    <a:pt x="1495" y="115"/>
                  </a:lnTo>
                  <a:lnTo>
                    <a:pt x="1494" y="115"/>
                  </a:lnTo>
                  <a:lnTo>
                    <a:pt x="1493" y="115"/>
                  </a:lnTo>
                  <a:lnTo>
                    <a:pt x="1492" y="117"/>
                  </a:lnTo>
                  <a:lnTo>
                    <a:pt x="1492" y="115"/>
                  </a:lnTo>
                  <a:lnTo>
                    <a:pt x="1490" y="114"/>
                  </a:lnTo>
                  <a:lnTo>
                    <a:pt x="1491" y="113"/>
                  </a:lnTo>
                  <a:lnTo>
                    <a:pt x="1490" y="113"/>
                  </a:lnTo>
                  <a:lnTo>
                    <a:pt x="1485" y="112"/>
                  </a:lnTo>
                  <a:lnTo>
                    <a:pt x="1480" y="111"/>
                  </a:lnTo>
                  <a:lnTo>
                    <a:pt x="1470" y="108"/>
                  </a:lnTo>
                  <a:lnTo>
                    <a:pt x="1469" y="108"/>
                  </a:lnTo>
                  <a:lnTo>
                    <a:pt x="1467" y="108"/>
                  </a:lnTo>
                  <a:lnTo>
                    <a:pt x="1466" y="106"/>
                  </a:lnTo>
                  <a:lnTo>
                    <a:pt x="1461" y="106"/>
                  </a:lnTo>
                  <a:lnTo>
                    <a:pt x="1460" y="105"/>
                  </a:lnTo>
                  <a:lnTo>
                    <a:pt x="1457" y="104"/>
                  </a:lnTo>
                  <a:lnTo>
                    <a:pt x="1450" y="103"/>
                  </a:lnTo>
                  <a:lnTo>
                    <a:pt x="1448" y="103"/>
                  </a:lnTo>
                  <a:lnTo>
                    <a:pt x="1447" y="102"/>
                  </a:lnTo>
                  <a:lnTo>
                    <a:pt x="1445" y="102"/>
                  </a:lnTo>
                  <a:lnTo>
                    <a:pt x="1444" y="101"/>
                  </a:lnTo>
                  <a:lnTo>
                    <a:pt x="1443" y="100"/>
                  </a:lnTo>
                  <a:lnTo>
                    <a:pt x="1442" y="100"/>
                  </a:lnTo>
                  <a:lnTo>
                    <a:pt x="1441" y="98"/>
                  </a:lnTo>
                  <a:lnTo>
                    <a:pt x="1440" y="98"/>
                  </a:lnTo>
                  <a:lnTo>
                    <a:pt x="1439" y="97"/>
                  </a:lnTo>
                  <a:lnTo>
                    <a:pt x="1439" y="98"/>
                  </a:lnTo>
                  <a:lnTo>
                    <a:pt x="1439" y="100"/>
                  </a:lnTo>
                  <a:lnTo>
                    <a:pt x="1438" y="100"/>
                  </a:lnTo>
                  <a:lnTo>
                    <a:pt x="1438" y="101"/>
                  </a:lnTo>
                  <a:lnTo>
                    <a:pt x="1438" y="102"/>
                  </a:lnTo>
                  <a:lnTo>
                    <a:pt x="1438" y="103"/>
                  </a:lnTo>
                  <a:lnTo>
                    <a:pt x="1438" y="104"/>
                  </a:lnTo>
                  <a:lnTo>
                    <a:pt x="1435" y="104"/>
                  </a:lnTo>
                  <a:lnTo>
                    <a:pt x="1434" y="104"/>
                  </a:lnTo>
                  <a:lnTo>
                    <a:pt x="1434" y="103"/>
                  </a:lnTo>
                  <a:lnTo>
                    <a:pt x="1433" y="103"/>
                  </a:lnTo>
                  <a:lnTo>
                    <a:pt x="1433" y="101"/>
                  </a:lnTo>
                  <a:lnTo>
                    <a:pt x="1433" y="100"/>
                  </a:lnTo>
                  <a:lnTo>
                    <a:pt x="1431" y="100"/>
                  </a:lnTo>
                  <a:lnTo>
                    <a:pt x="1431" y="101"/>
                  </a:lnTo>
                  <a:lnTo>
                    <a:pt x="1430" y="101"/>
                  </a:lnTo>
                  <a:lnTo>
                    <a:pt x="1424" y="101"/>
                  </a:lnTo>
                  <a:lnTo>
                    <a:pt x="1424" y="100"/>
                  </a:lnTo>
                  <a:lnTo>
                    <a:pt x="1424" y="98"/>
                  </a:lnTo>
                  <a:lnTo>
                    <a:pt x="1424" y="97"/>
                  </a:lnTo>
                  <a:lnTo>
                    <a:pt x="1423" y="97"/>
                  </a:lnTo>
                  <a:lnTo>
                    <a:pt x="1419" y="97"/>
                  </a:lnTo>
                  <a:lnTo>
                    <a:pt x="1419" y="98"/>
                  </a:lnTo>
                  <a:lnTo>
                    <a:pt x="1419" y="104"/>
                  </a:lnTo>
                  <a:lnTo>
                    <a:pt x="1419" y="105"/>
                  </a:lnTo>
                  <a:lnTo>
                    <a:pt x="1417" y="104"/>
                  </a:lnTo>
                  <a:lnTo>
                    <a:pt x="1415" y="104"/>
                  </a:lnTo>
                  <a:lnTo>
                    <a:pt x="1415" y="109"/>
                  </a:lnTo>
                  <a:lnTo>
                    <a:pt x="1415" y="113"/>
                  </a:lnTo>
                  <a:lnTo>
                    <a:pt x="1424" y="113"/>
                  </a:lnTo>
                  <a:lnTo>
                    <a:pt x="1425" y="113"/>
                  </a:lnTo>
                  <a:lnTo>
                    <a:pt x="1426" y="113"/>
                  </a:lnTo>
                  <a:lnTo>
                    <a:pt x="1432" y="113"/>
                  </a:lnTo>
                  <a:lnTo>
                    <a:pt x="1433" y="113"/>
                  </a:lnTo>
                  <a:lnTo>
                    <a:pt x="1435" y="120"/>
                  </a:lnTo>
                  <a:lnTo>
                    <a:pt x="1439" y="139"/>
                  </a:lnTo>
                  <a:lnTo>
                    <a:pt x="1438" y="139"/>
                  </a:lnTo>
                  <a:lnTo>
                    <a:pt x="1436" y="139"/>
                  </a:lnTo>
                  <a:lnTo>
                    <a:pt x="1435" y="140"/>
                  </a:lnTo>
                  <a:lnTo>
                    <a:pt x="1434" y="142"/>
                  </a:lnTo>
                  <a:lnTo>
                    <a:pt x="1433" y="140"/>
                  </a:lnTo>
                  <a:lnTo>
                    <a:pt x="1432" y="134"/>
                  </a:lnTo>
                  <a:lnTo>
                    <a:pt x="1431" y="131"/>
                  </a:lnTo>
                  <a:lnTo>
                    <a:pt x="1431" y="130"/>
                  </a:lnTo>
                  <a:lnTo>
                    <a:pt x="1430" y="129"/>
                  </a:lnTo>
                  <a:lnTo>
                    <a:pt x="1430" y="128"/>
                  </a:lnTo>
                  <a:lnTo>
                    <a:pt x="1427" y="121"/>
                  </a:lnTo>
                  <a:lnTo>
                    <a:pt x="1422" y="121"/>
                  </a:lnTo>
                  <a:lnTo>
                    <a:pt x="1422" y="135"/>
                  </a:lnTo>
                  <a:lnTo>
                    <a:pt x="1421" y="135"/>
                  </a:lnTo>
                  <a:lnTo>
                    <a:pt x="1421" y="140"/>
                  </a:lnTo>
                  <a:lnTo>
                    <a:pt x="1418" y="140"/>
                  </a:lnTo>
                  <a:lnTo>
                    <a:pt x="1414" y="140"/>
                  </a:lnTo>
                  <a:lnTo>
                    <a:pt x="1409" y="140"/>
                  </a:lnTo>
                  <a:lnTo>
                    <a:pt x="1409" y="144"/>
                  </a:lnTo>
                  <a:lnTo>
                    <a:pt x="1408" y="144"/>
                  </a:lnTo>
                  <a:lnTo>
                    <a:pt x="1406" y="144"/>
                  </a:lnTo>
                  <a:lnTo>
                    <a:pt x="1407" y="147"/>
                  </a:lnTo>
                  <a:lnTo>
                    <a:pt x="1408" y="152"/>
                  </a:lnTo>
                  <a:lnTo>
                    <a:pt x="1409" y="154"/>
                  </a:lnTo>
                  <a:lnTo>
                    <a:pt x="1409" y="156"/>
                  </a:lnTo>
                  <a:lnTo>
                    <a:pt x="1410" y="156"/>
                  </a:lnTo>
                  <a:lnTo>
                    <a:pt x="1410" y="155"/>
                  </a:lnTo>
                  <a:lnTo>
                    <a:pt x="1410" y="154"/>
                  </a:lnTo>
                  <a:lnTo>
                    <a:pt x="1411" y="154"/>
                  </a:lnTo>
                  <a:lnTo>
                    <a:pt x="1413" y="154"/>
                  </a:lnTo>
                  <a:lnTo>
                    <a:pt x="1413" y="155"/>
                  </a:lnTo>
                  <a:lnTo>
                    <a:pt x="1413" y="156"/>
                  </a:lnTo>
                  <a:lnTo>
                    <a:pt x="1414" y="156"/>
                  </a:lnTo>
                  <a:lnTo>
                    <a:pt x="1414" y="157"/>
                  </a:lnTo>
                  <a:lnTo>
                    <a:pt x="1414" y="159"/>
                  </a:lnTo>
                  <a:lnTo>
                    <a:pt x="1415" y="160"/>
                  </a:lnTo>
                  <a:lnTo>
                    <a:pt x="1415" y="161"/>
                  </a:lnTo>
                  <a:lnTo>
                    <a:pt x="1415" y="162"/>
                  </a:lnTo>
                  <a:lnTo>
                    <a:pt x="1416" y="163"/>
                  </a:lnTo>
                  <a:lnTo>
                    <a:pt x="1416" y="164"/>
                  </a:lnTo>
                  <a:lnTo>
                    <a:pt x="1417" y="164"/>
                  </a:lnTo>
                  <a:lnTo>
                    <a:pt x="1417" y="165"/>
                  </a:lnTo>
                  <a:lnTo>
                    <a:pt x="1418" y="165"/>
                  </a:lnTo>
                  <a:lnTo>
                    <a:pt x="1419" y="167"/>
                  </a:lnTo>
                  <a:lnTo>
                    <a:pt x="1421" y="167"/>
                  </a:lnTo>
                  <a:lnTo>
                    <a:pt x="1423" y="168"/>
                  </a:lnTo>
                  <a:lnTo>
                    <a:pt x="1424" y="168"/>
                  </a:lnTo>
                  <a:lnTo>
                    <a:pt x="1424" y="167"/>
                  </a:lnTo>
                  <a:lnTo>
                    <a:pt x="1424" y="168"/>
                  </a:lnTo>
                  <a:lnTo>
                    <a:pt x="1425" y="168"/>
                  </a:lnTo>
                  <a:lnTo>
                    <a:pt x="1426" y="168"/>
                  </a:lnTo>
                  <a:lnTo>
                    <a:pt x="1426" y="169"/>
                  </a:lnTo>
                  <a:lnTo>
                    <a:pt x="1426" y="170"/>
                  </a:lnTo>
                  <a:lnTo>
                    <a:pt x="1427" y="170"/>
                  </a:lnTo>
                  <a:lnTo>
                    <a:pt x="1430" y="172"/>
                  </a:lnTo>
                  <a:lnTo>
                    <a:pt x="1430" y="173"/>
                  </a:lnTo>
                  <a:lnTo>
                    <a:pt x="1431" y="173"/>
                  </a:lnTo>
                  <a:lnTo>
                    <a:pt x="1431" y="175"/>
                  </a:lnTo>
                  <a:lnTo>
                    <a:pt x="1432" y="175"/>
                  </a:lnTo>
                  <a:lnTo>
                    <a:pt x="1433" y="175"/>
                  </a:lnTo>
                  <a:lnTo>
                    <a:pt x="1433" y="176"/>
                  </a:lnTo>
                  <a:lnTo>
                    <a:pt x="1433" y="177"/>
                  </a:lnTo>
                  <a:lnTo>
                    <a:pt x="1431" y="179"/>
                  </a:lnTo>
                  <a:lnTo>
                    <a:pt x="1430" y="179"/>
                  </a:lnTo>
                  <a:lnTo>
                    <a:pt x="1428" y="181"/>
                  </a:lnTo>
                  <a:lnTo>
                    <a:pt x="1422" y="177"/>
                  </a:lnTo>
                  <a:lnTo>
                    <a:pt x="1418" y="176"/>
                  </a:lnTo>
                  <a:lnTo>
                    <a:pt x="1417" y="175"/>
                  </a:lnTo>
                  <a:lnTo>
                    <a:pt x="1416" y="173"/>
                  </a:lnTo>
                  <a:lnTo>
                    <a:pt x="1416" y="172"/>
                  </a:lnTo>
                  <a:lnTo>
                    <a:pt x="1415" y="172"/>
                  </a:lnTo>
                  <a:lnTo>
                    <a:pt x="1414" y="170"/>
                  </a:lnTo>
                  <a:lnTo>
                    <a:pt x="1414" y="169"/>
                  </a:lnTo>
                  <a:lnTo>
                    <a:pt x="1415" y="169"/>
                  </a:lnTo>
                  <a:lnTo>
                    <a:pt x="1415" y="167"/>
                  </a:lnTo>
                  <a:lnTo>
                    <a:pt x="1413" y="167"/>
                  </a:lnTo>
                  <a:lnTo>
                    <a:pt x="1411" y="167"/>
                  </a:lnTo>
                  <a:lnTo>
                    <a:pt x="1413" y="168"/>
                  </a:lnTo>
                  <a:lnTo>
                    <a:pt x="1413" y="170"/>
                  </a:lnTo>
                  <a:lnTo>
                    <a:pt x="1413" y="171"/>
                  </a:lnTo>
                  <a:lnTo>
                    <a:pt x="1411" y="172"/>
                  </a:lnTo>
                  <a:lnTo>
                    <a:pt x="1411" y="173"/>
                  </a:lnTo>
                  <a:lnTo>
                    <a:pt x="1411" y="176"/>
                  </a:lnTo>
                  <a:lnTo>
                    <a:pt x="1411" y="177"/>
                  </a:lnTo>
                  <a:lnTo>
                    <a:pt x="1411" y="185"/>
                  </a:lnTo>
                  <a:lnTo>
                    <a:pt x="1411" y="190"/>
                  </a:lnTo>
                  <a:lnTo>
                    <a:pt x="1411" y="196"/>
                  </a:lnTo>
                  <a:lnTo>
                    <a:pt x="1411" y="201"/>
                  </a:lnTo>
                  <a:lnTo>
                    <a:pt x="1411" y="204"/>
                  </a:lnTo>
                  <a:lnTo>
                    <a:pt x="1413" y="205"/>
                  </a:lnTo>
                  <a:lnTo>
                    <a:pt x="1413" y="206"/>
                  </a:lnTo>
                  <a:lnTo>
                    <a:pt x="1413" y="209"/>
                  </a:lnTo>
                  <a:lnTo>
                    <a:pt x="1413" y="210"/>
                  </a:lnTo>
                  <a:lnTo>
                    <a:pt x="1414" y="215"/>
                  </a:lnTo>
                  <a:lnTo>
                    <a:pt x="1414" y="217"/>
                  </a:lnTo>
                  <a:lnTo>
                    <a:pt x="1414" y="218"/>
                  </a:lnTo>
                  <a:lnTo>
                    <a:pt x="1414" y="219"/>
                  </a:lnTo>
                  <a:lnTo>
                    <a:pt x="1414" y="220"/>
                  </a:lnTo>
                  <a:lnTo>
                    <a:pt x="1414" y="221"/>
                  </a:lnTo>
                  <a:lnTo>
                    <a:pt x="1414" y="223"/>
                  </a:lnTo>
                  <a:lnTo>
                    <a:pt x="1413" y="227"/>
                  </a:lnTo>
                  <a:lnTo>
                    <a:pt x="1411" y="234"/>
                  </a:lnTo>
                  <a:lnTo>
                    <a:pt x="1411" y="235"/>
                  </a:lnTo>
                  <a:lnTo>
                    <a:pt x="1411" y="237"/>
                  </a:lnTo>
                  <a:lnTo>
                    <a:pt x="1411" y="239"/>
                  </a:lnTo>
                  <a:lnTo>
                    <a:pt x="1410" y="242"/>
                  </a:lnTo>
                  <a:lnTo>
                    <a:pt x="1410" y="244"/>
                  </a:lnTo>
                  <a:lnTo>
                    <a:pt x="1409" y="246"/>
                  </a:lnTo>
                  <a:lnTo>
                    <a:pt x="1409" y="247"/>
                  </a:lnTo>
                  <a:lnTo>
                    <a:pt x="1409" y="248"/>
                  </a:lnTo>
                  <a:lnTo>
                    <a:pt x="1409" y="249"/>
                  </a:lnTo>
                  <a:lnTo>
                    <a:pt x="1409" y="251"/>
                  </a:lnTo>
                  <a:lnTo>
                    <a:pt x="1408" y="252"/>
                  </a:lnTo>
                  <a:lnTo>
                    <a:pt x="1408" y="253"/>
                  </a:lnTo>
                  <a:lnTo>
                    <a:pt x="1408" y="254"/>
                  </a:lnTo>
                  <a:lnTo>
                    <a:pt x="1407" y="257"/>
                  </a:lnTo>
                  <a:lnTo>
                    <a:pt x="1407" y="260"/>
                  </a:lnTo>
                  <a:lnTo>
                    <a:pt x="1408" y="262"/>
                  </a:lnTo>
                  <a:lnTo>
                    <a:pt x="1408" y="264"/>
                  </a:lnTo>
                  <a:lnTo>
                    <a:pt x="1408" y="265"/>
                  </a:lnTo>
                  <a:lnTo>
                    <a:pt x="1409" y="271"/>
                  </a:lnTo>
                  <a:lnTo>
                    <a:pt x="1410" y="274"/>
                  </a:lnTo>
                  <a:lnTo>
                    <a:pt x="1410" y="277"/>
                  </a:lnTo>
                  <a:lnTo>
                    <a:pt x="1410" y="279"/>
                  </a:lnTo>
                  <a:lnTo>
                    <a:pt x="1411" y="282"/>
                  </a:lnTo>
                  <a:lnTo>
                    <a:pt x="1411" y="287"/>
                  </a:lnTo>
                  <a:lnTo>
                    <a:pt x="1413" y="291"/>
                  </a:lnTo>
                  <a:lnTo>
                    <a:pt x="1413" y="290"/>
                  </a:lnTo>
                  <a:lnTo>
                    <a:pt x="1413" y="291"/>
                  </a:lnTo>
                  <a:lnTo>
                    <a:pt x="1411" y="291"/>
                  </a:lnTo>
                  <a:lnTo>
                    <a:pt x="1410" y="291"/>
                  </a:lnTo>
                  <a:lnTo>
                    <a:pt x="1409" y="291"/>
                  </a:lnTo>
                  <a:lnTo>
                    <a:pt x="1406" y="291"/>
                  </a:lnTo>
                  <a:lnTo>
                    <a:pt x="1405" y="290"/>
                  </a:lnTo>
                  <a:lnTo>
                    <a:pt x="1405" y="289"/>
                  </a:lnTo>
                  <a:lnTo>
                    <a:pt x="1409" y="289"/>
                  </a:lnTo>
                  <a:lnTo>
                    <a:pt x="1408" y="285"/>
                  </a:lnTo>
                  <a:lnTo>
                    <a:pt x="1407" y="285"/>
                  </a:lnTo>
                  <a:lnTo>
                    <a:pt x="1407" y="284"/>
                  </a:lnTo>
                  <a:lnTo>
                    <a:pt x="1407" y="282"/>
                  </a:lnTo>
                  <a:lnTo>
                    <a:pt x="1406" y="281"/>
                  </a:lnTo>
                  <a:lnTo>
                    <a:pt x="1406" y="280"/>
                  </a:lnTo>
                  <a:lnTo>
                    <a:pt x="1406" y="278"/>
                  </a:lnTo>
                  <a:lnTo>
                    <a:pt x="1405" y="278"/>
                  </a:lnTo>
                  <a:lnTo>
                    <a:pt x="1405" y="280"/>
                  </a:lnTo>
                  <a:lnTo>
                    <a:pt x="1405" y="281"/>
                  </a:lnTo>
                  <a:lnTo>
                    <a:pt x="1400" y="285"/>
                  </a:lnTo>
                  <a:lnTo>
                    <a:pt x="1400" y="284"/>
                  </a:lnTo>
                  <a:lnTo>
                    <a:pt x="1399" y="284"/>
                  </a:lnTo>
                  <a:lnTo>
                    <a:pt x="1399" y="282"/>
                  </a:lnTo>
                  <a:lnTo>
                    <a:pt x="1398" y="284"/>
                  </a:lnTo>
                  <a:lnTo>
                    <a:pt x="1398" y="281"/>
                  </a:lnTo>
                  <a:lnTo>
                    <a:pt x="1398" y="280"/>
                  </a:lnTo>
                  <a:lnTo>
                    <a:pt x="1398" y="277"/>
                  </a:lnTo>
                  <a:lnTo>
                    <a:pt x="1398" y="276"/>
                  </a:lnTo>
                  <a:lnTo>
                    <a:pt x="1399" y="276"/>
                  </a:lnTo>
                  <a:lnTo>
                    <a:pt x="1399" y="273"/>
                  </a:lnTo>
                  <a:lnTo>
                    <a:pt x="1398" y="273"/>
                  </a:lnTo>
                  <a:lnTo>
                    <a:pt x="1398" y="267"/>
                  </a:lnTo>
                  <a:lnTo>
                    <a:pt x="1401" y="267"/>
                  </a:lnTo>
                  <a:lnTo>
                    <a:pt x="1405" y="267"/>
                  </a:lnTo>
                  <a:lnTo>
                    <a:pt x="1406" y="267"/>
                  </a:lnTo>
                  <a:lnTo>
                    <a:pt x="1406" y="264"/>
                  </a:lnTo>
                  <a:lnTo>
                    <a:pt x="1406" y="261"/>
                  </a:lnTo>
                  <a:lnTo>
                    <a:pt x="1405" y="257"/>
                  </a:lnTo>
                  <a:lnTo>
                    <a:pt x="1405" y="256"/>
                  </a:lnTo>
                  <a:lnTo>
                    <a:pt x="1405" y="255"/>
                  </a:lnTo>
                  <a:lnTo>
                    <a:pt x="1405" y="254"/>
                  </a:lnTo>
                  <a:lnTo>
                    <a:pt x="1405" y="251"/>
                  </a:lnTo>
                  <a:lnTo>
                    <a:pt x="1406" y="249"/>
                  </a:lnTo>
                  <a:lnTo>
                    <a:pt x="1406" y="248"/>
                  </a:lnTo>
                  <a:lnTo>
                    <a:pt x="1406" y="247"/>
                  </a:lnTo>
                  <a:lnTo>
                    <a:pt x="1407" y="246"/>
                  </a:lnTo>
                  <a:lnTo>
                    <a:pt x="1408" y="239"/>
                  </a:lnTo>
                  <a:lnTo>
                    <a:pt x="1408" y="238"/>
                  </a:lnTo>
                  <a:lnTo>
                    <a:pt x="1408" y="237"/>
                  </a:lnTo>
                  <a:lnTo>
                    <a:pt x="1408" y="236"/>
                  </a:lnTo>
                  <a:lnTo>
                    <a:pt x="1408" y="234"/>
                  </a:lnTo>
                  <a:lnTo>
                    <a:pt x="1409" y="232"/>
                  </a:lnTo>
                  <a:lnTo>
                    <a:pt x="1409" y="228"/>
                  </a:lnTo>
                  <a:lnTo>
                    <a:pt x="1409" y="226"/>
                  </a:lnTo>
                  <a:lnTo>
                    <a:pt x="1410" y="220"/>
                  </a:lnTo>
                  <a:lnTo>
                    <a:pt x="1410" y="219"/>
                  </a:lnTo>
                  <a:lnTo>
                    <a:pt x="1410" y="218"/>
                  </a:lnTo>
                  <a:lnTo>
                    <a:pt x="1410" y="217"/>
                  </a:lnTo>
                  <a:lnTo>
                    <a:pt x="1410" y="215"/>
                  </a:lnTo>
                  <a:lnTo>
                    <a:pt x="1409" y="211"/>
                  </a:lnTo>
                  <a:lnTo>
                    <a:pt x="1409" y="209"/>
                  </a:lnTo>
                  <a:lnTo>
                    <a:pt x="1409" y="207"/>
                  </a:lnTo>
                  <a:lnTo>
                    <a:pt x="1409" y="202"/>
                  </a:lnTo>
                  <a:lnTo>
                    <a:pt x="1409" y="201"/>
                  </a:lnTo>
                  <a:lnTo>
                    <a:pt x="1409" y="197"/>
                  </a:lnTo>
                  <a:lnTo>
                    <a:pt x="1409" y="196"/>
                  </a:lnTo>
                  <a:lnTo>
                    <a:pt x="1409" y="193"/>
                  </a:lnTo>
                  <a:lnTo>
                    <a:pt x="1409" y="187"/>
                  </a:lnTo>
                  <a:lnTo>
                    <a:pt x="1409" y="186"/>
                  </a:lnTo>
                  <a:lnTo>
                    <a:pt x="1409" y="179"/>
                  </a:lnTo>
                  <a:lnTo>
                    <a:pt x="1409" y="178"/>
                  </a:lnTo>
                  <a:lnTo>
                    <a:pt x="1409" y="177"/>
                  </a:lnTo>
                  <a:lnTo>
                    <a:pt x="1409" y="176"/>
                  </a:lnTo>
                  <a:lnTo>
                    <a:pt x="1409" y="175"/>
                  </a:lnTo>
                  <a:lnTo>
                    <a:pt x="1409" y="173"/>
                  </a:lnTo>
                  <a:lnTo>
                    <a:pt x="1408" y="170"/>
                  </a:lnTo>
                  <a:lnTo>
                    <a:pt x="1408" y="167"/>
                  </a:lnTo>
                  <a:lnTo>
                    <a:pt x="1408" y="164"/>
                  </a:lnTo>
                  <a:lnTo>
                    <a:pt x="1408" y="162"/>
                  </a:lnTo>
                  <a:lnTo>
                    <a:pt x="1407" y="157"/>
                  </a:lnTo>
                  <a:lnTo>
                    <a:pt x="1405" y="151"/>
                  </a:lnTo>
                  <a:lnTo>
                    <a:pt x="1405" y="150"/>
                  </a:lnTo>
                  <a:lnTo>
                    <a:pt x="1405" y="148"/>
                  </a:lnTo>
                  <a:lnTo>
                    <a:pt x="1404" y="148"/>
                  </a:lnTo>
                  <a:lnTo>
                    <a:pt x="1404" y="147"/>
                  </a:lnTo>
                  <a:lnTo>
                    <a:pt x="1404" y="146"/>
                  </a:lnTo>
                  <a:lnTo>
                    <a:pt x="1404" y="145"/>
                  </a:lnTo>
                  <a:lnTo>
                    <a:pt x="1402" y="145"/>
                  </a:lnTo>
                  <a:lnTo>
                    <a:pt x="1401" y="144"/>
                  </a:lnTo>
                  <a:lnTo>
                    <a:pt x="1401" y="143"/>
                  </a:lnTo>
                  <a:lnTo>
                    <a:pt x="1399" y="139"/>
                  </a:lnTo>
                  <a:lnTo>
                    <a:pt x="1398" y="137"/>
                  </a:lnTo>
                  <a:lnTo>
                    <a:pt x="1397" y="137"/>
                  </a:lnTo>
                  <a:lnTo>
                    <a:pt x="1396" y="137"/>
                  </a:lnTo>
                  <a:lnTo>
                    <a:pt x="1395" y="136"/>
                  </a:lnTo>
                  <a:lnTo>
                    <a:pt x="1395" y="135"/>
                  </a:lnTo>
                  <a:lnTo>
                    <a:pt x="1393" y="135"/>
                  </a:lnTo>
                  <a:lnTo>
                    <a:pt x="1393" y="134"/>
                  </a:lnTo>
                  <a:lnTo>
                    <a:pt x="1392" y="132"/>
                  </a:lnTo>
                  <a:lnTo>
                    <a:pt x="1392" y="131"/>
                  </a:lnTo>
                  <a:lnTo>
                    <a:pt x="1391" y="130"/>
                  </a:lnTo>
                  <a:lnTo>
                    <a:pt x="1391" y="129"/>
                  </a:lnTo>
                  <a:lnTo>
                    <a:pt x="1391" y="128"/>
                  </a:lnTo>
                  <a:lnTo>
                    <a:pt x="1390" y="128"/>
                  </a:lnTo>
                  <a:lnTo>
                    <a:pt x="1390" y="127"/>
                  </a:lnTo>
                  <a:lnTo>
                    <a:pt x="1390" y="126"/>
                  </a:lnTo>
                  <a:lnTo>
                    <a:pt x="1384" y="126"/>
                  </a:lnTo>
                  <a:lnTo>
                    <a:pt x="1382" y="126"/>
                  </a:lnTo>
                  <a:lnTo>
                    <a:pt x="1380" y="126"/>
                  </a:lnTo>
                  <a:lnTo>
                    <a:pt x="1372" y="126"/>
                  </a:lnTo>
                  <a:lnTo>
                    <a:pt x="1370" y="126"/>
                  </a:lnTo>
                  <a:lnTo>
                    <a:pt x="1370" y="122"/>
                  </a:lnTo>
                  <a:lnTo>
                    <a:pt x="1368" y="123"/>
                  </a:lnTo>
                  <a:lnTo>
                    <a:pt x="1367" y="123"/>
                  </a:lnTo>
                  <a:lnTo>
                    <a:pt x="1367" y="125"/>
                  </a:lnTo>
                  <a:lnTo>
                    <a:pt x="1361" y="125"/>
                  </a:lnTo>
                  <a:lnTo>
                    <a:pt x="1361" y="123"/>
                  </a:lnTo>
                  <a:lnTo>
                    <a:pt x="1363" y="123"/>
                  </a:lnTo>
                  <a:lnTo>
                    <a:pt x="1365" y="123"/>
                  </a:lnTo>
                  <a:lnTo>
                    <a:pt x="1365" y="121"/>
                  </a:lnTo>
                  <a:lnTo>
                    <a:pt x="1365" y="120"/>
                  </a:lnTo>
                  <a:lnTo>
                    <a:pt x="1365" y="118"/>
                  </a:lnTo>
                  <a:lnTo>
                    <a:pt x="1365" y="113"/>
                  </a:lnTo>
                  <a:lnTo>
                    <a:pt x="1368" y="113"/>
                  </a:lnTo>
                  <a:lnTo>
                    <a:pt x="1368" y="110"/>
                  </a:lnTo>
                  <a:lnTo>
                    <a:pt x="1368" y="108"/>
                  </a:lnTo>
                  <a:lnTo>
                    <a:pt x="1367" y="108"/>
                  </a:lnTo>
                  <a:lnTo>
                    <a:pt x="1362" y="109"/>
                  </a:lnTo>
                  <a:lnTo>
                    <a:pt x="1361" y="109"/>
                  </a:lnTo>
                  <a:lnTo>
                    <a:pt x="1359" y="109"/>
                  </a:lnTo>
                  <a:lnTo>
                    <a:pt x="1359" y="119"/>
                  </a:lnTo>
                  <a:lnTo>
                    <a:pt x="1356" y="119"/>
                  </a:lnTo>
                  <a:lnTo>
                    <a:pt x="1354" y="119"/>
                  </a:lnTo>
                  <a:lnTo>
                    <a:pt x="1352" y="119"/>
                  </a:lnTo>
                  <a:lnTo>
                    <a:pt x="1352" y="105"/>
                  </a:lnTo>
                  <a:lnTo>
                    <a:pt x="1352" y="101"/>
                  </a:lnTo>
                  <a:lnTo>
                    <a:pt x="1349" y="101"/>
                  </a:lnTo>
                  <a:lnTo>
                    <a:pt x="1349" y="100"/>
                  </a:lnTo>
                  <a:lnTo>
                    <a:pt x="1349" y="96"/>
                  </a:lnTo>
                  <a:lnTo>
                    <a:pt x="1349" y="95"/>
                  </a:lnTo>
                  <a:lnTo>
                    <a:pt x="1349" y="93"/>
                  </a:lnTo>
                  <a:close/>
                  <a:moveTo>
                    <a:pt x="1368" y="94"/>
                  </a:moveTo>
                  <a:lnTo>
                    <a:pt x="1368" y="95"/>
                  </a:lnTo>
                  <a:lnTo>
                    <a:pt x="1370" y="95"/>
                  </a:lnTo>
                  <a:lnTo>
                    <a:pt x="1371" y="95"/>
                  </a:lnTo>
                  <a:lnTo>
                    <a:pt x="1372" y="95"/>
                  </a:lnTo>
                  <a:lnTo>
                    <a:pt x="1373" y="95"/>
                  </a:lnTo>
                  <a:lnTo>
                    <a:pt x="1374" y="95"/>
                  </a:lnTo>
                  <a:lnTo>
                    <a:pt x="1375" y="95"/>
                  </a:lnTo>
                  <a:lnTo>
                    <a:pt x="1376" y="95"/>
                  </a:lnTo>
                  <a:lnTo>
                    <a:pt x="1376" y="94"/>
                  </a:lnTo>
                  <a:lnTo>
                    <a:pt x="1379" y="94"/>
                  </a:lnTo>
                  <a:lnTo>
                    <a:pt x="1380" y="94"/>
                  </a:lnTo>
                  <a:lnTo>
                    <a:pt x="1380" y="95"/>
                  </a:lnTo>
                  <a:lnTo>
                    <a:pt x="1384" y="95"/>
                  </a:lnTo>
                  <a:lnTo>
                    <a:pt x="1384" y="92"/>
                  </a:lnTo>
                  <a:lnTo>
                    <a:pt x="1383" y="93"/>
                  </a:lnTo>
                  <a:lnTo>
                    <a:pt x="1381" y="93"/>
                  </a:lnTo>
                  <a:lnTo>
                    <a:pt x="1379" y="93"/>
                  </a:lnTo>
                  <a:lnTo>
                    <a:pt x="1378" y="93"/>
                  </a:lnTo>
                  <a:lnTo>
                    <a:pt x="1375" y="93"/>
                  </a:lnTo>
                  <a:lnTo>
                    <a:pt x="1371" y="93"/>
                  </a:lnTo>
                  <a:lnTo>
                    <a:pt x="1370" y="93"/>
                  </a:lnTo>
                  <a:lnTo>
                    <a:pt x="1368" y="93"/>
                  </a:lnTo>
                  <a:lnTo>
                    <a:pt x="1368" y="94"/>
                  </a:lnTo>
                  <a:close/>
                  <a:moveTo>
                    <a:pt x="1370" y="118"/>
                  </a:moveTo>
                  <a:lnTo>
                    <a:pt x="1371" y="118"/>
                  </a:lnTo>
                  <a:lnTo>
                    <a:pt x="1372" y="118"/>
                  </a:lnTo>
                  <a:lnTo>
                    <a:pt x="1372" y="125"/>
                  </a:lnTo>
                  <a:lnTo>
                    <a:pt x="1373" y="125"/>
                  </a:lnTo>
                  <a:lnTo>
                    <a:pt x="1375" y="125"/>
                  </a:lnTo>
                  <a:lnTo>
                    <a:pt x="1378" y="125"/>
                  </a:lnTo>
                  <a:lnTo>
                    <a:pt x="1380" y="125"/>
                  </a:lnTo>
                  <a:lnTo>
                    <a:pt x="1380" y="118"/>
                  </a:lnTo>
                  <a:lnTo>
                    <a:pt x="1382" y="118"/>
                  </a:lnTo>
                  <a:lnTo>
                    <a:pt x="1382" y="117"/>
                  </a:lnTo>
                  <a:lnTo>
                    <a:pt x="1382" y="115"/>
                  </a:lnTo>
                  <a:lnTo>
                    <a:pt x="1381" y="115"/>
                  </a:lnTo>
                  <a:lnTo>
                    <a:pt x="1380" y="115"/>
                  </a:lnTo>
                  <a:lnTo>
                    <a:pt x="1379" y="115"/>
                  </a:lnTo>
                  <a:lnTo>
                    <a:pt x="1379" y="114"/>
                  </a:lnTo>
                  <a:lnTo>
                    <a:pt x="1378" y="114"/>
                  </a:lnTo>
                  <a:lnTo>
                    <a:pt x="1378" y="113"/>
                  </a:lnTo>
                  <a:lnTo>
                    <a:pt x="1376" y="113"/>
                  </a:lnTo>
                  <a:lnTo>
                    <a:pt x="1375" y="113"/>
                  </a:lnTo>
                  <a:lnTo>
                    <a:pt x="1372" y="113"/>
                  </a:lnTo>
                  <a:lnTo>
                    <a:pt x="1368" y="113"/>
                  </a:lnTo>
                  <a:lnTo>
                    <a:pt x="1370" y="118"/>
                  </a:lnTo>
                  <a:close/>
                  <a:moveTo>
                    <a:pt x="1371" y="52"/>
                  </a:moveTo>
                  <a:lnTo>
                    <a:pt x="1371" y="53"/>
                  </a:lnTo>
                  <a:lnTo>
                    <a:pt x="1373" y="53"/>
                  </a:lnTo>
                  <a:lnTo>
                    <a:pt x="1373" y="52"/>
                  </a:lnTo>
                  <a:lnTo>
                    <a:pt x="1371" y="52"/>
                  </a:lnTo>
                  <a:close/>
                  <a:moveTo>
                    <a:pt x="1371" y="55"/>
                  </a:moveTo>
                  <a:lnTo>
                    <a:pt x="1373" y="55"/>
                  </a:lnTo>
                  <a:lnTo>
                    <a:pt x="1373" y="54"/>
                  </a:lnTo>
                  <a:lnTo>
                    <a:pt x="1371" y="54"/>
                  </a:lnTo>
                  <a:lnTo>
                    <a:pt x="1371" y="55"/>
                  </a:lnTo>
                  <a:close/>
                  <a:moveTo>
                    <a:pt x="1372" y="67"/>
                  </a:moveTo>
                  <a:lnTo>
                    <a:pt x="1373" y="67"/>
                  </a:lnTo>
                  <a:lnTo>
                    <a:pt x="1374" y="67"/>
                  </a:lnTo>
                  <a:lnTo>
                    <a:pt x="1373" y="67"/>
                  </a:lnTo>
                  <a:lnTo>
                    <a:pt x="1372" y="67"/>
                  </a:lnTo>
                  <a:close/>
                  <a:moveTo>
                    <a:pt x="1374" y="63"/>
                  </a:moveTo>
                  <a:lnTo>
                    <a:pt x="1374" y="64"/>
                  </a:lnTo>
                  <a:lnTo>
                    <a:pt x="1376" y="64"/>
                  </a:lnTo>
                  <a:lnTo>
                    <a:pt x="1376" y="63"/>
                  </a:lnTo>
                  <a:lnTo>
                    <a:pt x="1376" y="62"/>
                  </a:lnTo>
                  <a:lnTo>
                    <a:pt x="1374" y="62"/>
                  </a:lnTo>
                  <a:lnTo>
                    <a:pt x="1374" y="63"/>
                  </a:lnTo>
                  <a:close/>
                  <a:moveTo>
                    <a:pt x="1419" y="87"/>
                  </a:moveTo>
                  <a:lnTo>
                    <a:pt x="1419" y="90"/>
                  </a:lnTo>
                  <a:lnTo>
                    <a:pt x="1419" y="92"/>
                  </a:lnTo>
                  <a:lnTo>
                    <a:pt x="1419" y="94"/>
                  </a:lnTo>
                  <a:lnTo>
                    <a:pt x="1421" y="94"/>
                  </a:lnTo>
                  <a:lnTo>
                    <a:pt x="1422" y="94"/>
                  </a:lnTo>
                  <a:lnTo>
                    <a:pt x="1423" y="94"/>
                  </a:lnTo>
                  <a:lnTo>
                    <a:pt x="1424" y="94"/>
                  </a:lnTo>
                  <a:lnTo>
                    <a:pt x="1425" y="94"/>
                  </a:lnTo>
                  <a:lnTo>
                    <a:pt x="1426" y="94"/>
                  </a:lnTo>
                  <a:lnTo>
                    <a:pt x="1426" y="97"/>
                  </a:lnTo>
                  <a:lnTo>
                    <a:pt x="1428" y="97"/>
                  </a:lnTo>
                  <a:lnTo>
                    <a:pt x="1430" y="97"/>
                  </a:lnTo>
                  <a:lnTo>
                    <a:pt x="1428" y="94"/>
                  </a:lnTo>
                  <a:lnTo>
                    <a:pt x="1428" y="93"/>
                  </a:lnTo>
                  <a:lnTo>
                    <a:pt x="1428" y="92"/>
                  </a:lnTo>
                  <a:lnTo>
                    <a:pt x="1427" y="90"/>
                  </a:lnTo>
                  <a:lnTo>
                    <a:pt x="1427" y="89"/>
                  </a:lnTo>
                  <a:lnTo>
                    <a:pt x="1427" y="88"/>
                  </a:lnTo>
                  <a:lnTo>
                    <a:pt x="1427" y="87"/>
                  </a:lnTo>
                  <a:lnTo>
                    <a:pt x="1426" y="87"/>
                  </a:lnTo>
                  <a:lnTo>
                    <a:pt x="1425" y="87"/>
                  </a:lnTo>
                  <a:lnTo>
                    <a:pt x="1424" y="87"/>
                  </a:lnTo>
                  <a:lnTo>
                    <a:pt x="1422" y="87"/>
                  </a:lnTo>
                  <a:lnTo>
                    <a:pt x="1419" y="87"/>
                  </a:lnTo>
                  <a:close/>
                  <a:moveTo>
                    <a:pt x="1561" y="145"/>
                  </a:moveTo>
                  <a:lnTo>
                    <a:pt x="1562" y="145"/>
                  </a:lnTo>
                  <a:lnTo>
                    <a:pt x="1562" y="146"/>
                  </a:lnTo>
                  <a:lnTo>
                    <a:pt x="1563" y="147"/>
                  </a:lnTo>
                  <a:lnTo>
                    <a:pt x="1564" y="147"/>
                  </a:lnTo>
                  <a:lnTo>
                    <a:pt x="1565" y="146"/>
                  </a:lnTo>
                  <a:lnTo>
                    <a:pt x="1566" y="145"/>
                  </a:lnTo>
                  <a:lnTo>
                    <a:pt x="1566" y="144"/>
                  </a:lnTo>
                  <a:lnTo>
                    <a:pt x="1566" y="143"/>
                  </a:lnTo>
                  <a:lnTo>
                    <a:pt x="1565" y="143"/>
                  </a:lnTo>
                  <a:lnTo>
                    <a:pt x="1565" y="142"/>
                  </a:lnTo>
                  <a:lnTo>
                    <a:pt x="1564" y="142"/>
                  </a:lnTo>
                  <a:lnTo>
                    <a:pt x="1563" y="142"/>
                  </a:lnTo>
                  <a:lnTo>
                    <a:pt x="1563" y="143"/>
                  </a:lnTo>
                  <a:lnTo>
                    <a:pt x="1562" y="144"/>
                  </a:lnTo>
                  <a:lnTo>
                    <a:pt x="1561" y="145"/>
                  </a:lnTo>
                  <a:close/>
                  <a:moveTo>
                    <a:pt x="1340" y="104"/>
                  </a:moveTo>
                  <a:lnTo>
                    <a:pt x="1340" y="101"/>
                  </a:lnTo>
                  <a:lnTo>
                    <a:pt x="1341" y="101"/>
                  </a:lnTo>
                  <a:lnTo>
                    <a:pt x="1342" y="101"/>
                  </a:lnTo>
                  <a:lnTo>
                    <a:pt x="1346" y="101"/>
                  </a:lnTo>
                  <a:lnTo>
                    <a:pt x="1349" y="101"/>
                  </a:lnTo>
                  <a:lnTo>
                    <a:pt x="1349" y="114"/>
                  </a:lnTo>
                  <a:lnTo>
                    <a:pt x="1348" y="114"/>
                  </a:lnTo>
                  <a:lnTo>
                    <a:pt x="1347" y="114"/>
                  </a:lnTo>
                  <a:lnTo>
                    <a:pt x="1347" y="115"/>
                  </a:lnTo>
                  <a:lnTo>
                    <a:pt x="1346" y="115"/>
                  </a:lnTo>
                  <a:lnTo>
                    <a:pt x="1345" y="115"/>
                  </a:lnTo>
                  <a:lnTo>
                    <a:pt x="1344" y="115"/>
                  </a:lnTo>
                  <a:lnTo>
                    <a:pt x="1341" y="115"/>
                  </a:lnTo>
                  <a:lnTo>
                    <a:pt x="1340" y="115"/>
                  </a:lnTo>
                  <a:lnTo>
                    <a:pt x="1340" y="110"/>
                  </a:lnTo>
                  <a:lnTo>
                    <a:pt x="1340" y="109"/>
                  </a:lnTo>
                  <a:lnTo>
                    <a:pt x="1340" y="105"/>
                  </a:lnTo>
                  <a:lnTo>
                    <a:pt x="1340" y="104"/>
                  </a:lnTo>
                  <a:close/>
                  <a:moveTo>
                    <a:pt x="1312" y="112"/>
                  </a:moveTo>
                  <a:lnTo>
                    <a:pt x="1315" y="112"/>
                  </a:lnTo>
                  <a:lnTo>
                    <a:pt x="1315" y="102"/>
                  </a:lnTo>
                  <a:lnTo>
                    <a:pt x="1319" y="102"/>
                  </a:lnTo>
                  <a:lnTo>
                    <a:pt x="1320" y="115"/>
                  </a:lnTo>
                  <a:lnTo>
                    <a:pt x="1316" y="119"/>
                  </a:lnTo>
                  <a:lnTo>
                    <a:pt x="1315" y="119"/>
                  </a:lnTo>
                  <a:lnTo>
                    <a:pt x="1312" y="119"/>
                  </a:lnTo>
                  <a:lnTo>
                    <a:pt x="1312" y="112"/>
                  </a:lnTo>
                  <a:close/>
                  <a:moveTo>
                    <a:pt x="1296" y="84"/>
                  </a:moveTo>
                  <a:lnTo>
                    <a:pt x="1296" y="81"/>
                  </a:lnTo>
                  <a:lnTo>
                    <a:pt x="1296" y="80"/>
                  </a:lnTo>
                  <a:lnTo>
                    <a:pt x="1296" y="78"/>
                  </a:lnTo>
                  <a:lnTo>
                    <a:pt x="1296" y="77"/>
                  </a:lnTo>
                  <a:lnTo>
                    <a:pt x="1296" y="76"/>
                  </a:lnTo>
                  <a:lnTo>
                    <a:pt x="1297" y="76"/>
                  </a:lnTo>
                  <a:lnTo>
                    <a:pt x="1297" y="75"/>
                  </a:lnTo>
                  <a:lnTo>
                    <a:pt x="1298" y="75"/>
                  </a:lnTo>
                  <a:lnTo>
                    <a:pt x="1298" y="76"/>
                  </a:lnTo>
                  <a:lnTo>
                    <a:pt x="1299" y="76"/>
                  </a:lnTo>
                  <a:lnTo>
                    <a:pt x="1301" y="76"/>
                  </a:lnTo>
                  <a:lnTo>
                    <a:pt x="1301" y="77"/>
                  </a:lnTo>
                  <a:lnTo>
                    <a:pt x="1302" y="78"/>
                  </a:lnTo>
                  <a:lnTo>
                    <a:pt x="1302" y="79"/>
                  </a:lnTo>
                  <a:lnTo>
                    <a:pt x="1302" y="80"/>
                  </a:lnTo>
                  <a:lnTo>
                    <a:pt x="1302" y="81"/>
                  </a:lnTo>
                  <a:lnTo>
                    <a:pt x="1302" y="84"/>
                  </a:lnTo>
                  <a:lnTo>
                    <a:pt x="1298" y="84"/>
                  </a:lnTo>
                  <a:lnTo>
                    <a:pt x="1297" y="84"/>
                  </a:lnTo>
                  <a:lnTo>
                    <a:pt x="1296" y="84"/>
                  </a:lnTo>
                  <a:close/>
                  <a:moveTo>
                    <a:pt x="1288" y="110"/>
                  </a:moveTo>
                  <a:lnTo>
                    <a:pt x="1289" y="109"/>
                  </a:lnTo>
                  <a:lnTo>
                    <a:pt x="1290" y="106"/>
                  </a:lnTo>
                  <a:lnTo>
                    <a:pt x="1292" y="104"/>
                  </a:lnTo>
                  <a:lnTo>
                    <a:pt x="1292" y="101"/>
                  </a:lnTo>
                  <a:lnTo>
                    <a:pt x="1292" y="96"/>
                  </a:lnTo>
                  <a:lnTo>
                    <a:pt x="1302" y="96"/>
                  </a:lnTo>
                  <a:lnTo>
                    <a:pt x="1302" y="98"/>
                  </a:lnTo>
                  <a:lnTo>
                    <a:pt x="1302" y="101"/>
                  </a:lnTo>
                  <a:lnTo>
                    <a:pt x="1302" y="102"/>
                  </a:lnTo>
                  <a:lnTo>
                    <a:pt x="1299" y="102"/>
                  </a:lnTo>
                  <a:lnTo>
                    <a:pt x="1296" y="102"/>
                  </a:lnTo>
                  <a:lnTo>
                    <a:pt x="1296" y="112"/>
                  </a:lnTo>
                  <a:lnTo>
                    <a:pt x="1295" y="112"/>
                  </a:lnTo>
                  <a:lnTo>
                    <a:pt x="1294" y="112"/>
                  </a:lnTo>
                  <a:lnTo>
                    <a:pt x="1293" y="112"/>
                  </a:lnTo>
                  <a:lnTo>
                    <a:pt x="1292" y="112"/>
                  </a:lnTo>
                  <a:lnTo>
                    <a:pt x="1288" y="112"/>
                  </a:lnTo>
                  <a:lnTo>
                    <a:pt x="1288" y="110"/>
                  </a:lnTo>
                  <a:close/>
                  <a:moveTo>
                    <a:pt x="1242" y="2135"/>
                  </a:moveTo>
                  <a:lnTo>
                    <a:pt x="1243" y="2135"/>
                  </a:lnTo>
                  <a:lnTo>
                    <a:pt x="1246" y="2135"/>
                  </a:lnTo>
                  <a:lnTo>
                    <a:pt x="1252" y="2135"/>
                  </a:lnTo>
                  <a:lnTo>
                    <a:pt x="1253" y="2135"/>
                  </a:lnTo>
                  <a:lnTo>
                    <a:pt x="1258" y="2135"/>
                  </a:lnTo>
                  <a:lnTo>
                    <a:pt x="1260" y="2135"/>
                  </a:lnTo>
                  <a:lnTo>
                    <a:pt x="1261" y="2135"/>
                  </a:lnTo>
                  <a:lnTo>
                    <a:pt x="1264" y="2135"/>
                  </a:lnTo>
                  <a:lnTo>
                    <a:pt x="1267" y="2135"/>
                  </a:lnTo>
                  <a:lnTo>
                    <a:pt x="1267" y="2134"/>
                  </a:lnTo>
                  <a:lnTo>
                    <a:pt x="1267" y="2133"/>
                  </a:lnTo>
                  <a:lnTo>
                    <a:pt x="1267" y="2131"/>
                  </a:lnTo>
                  <a:lnTo>
                    <a:pt x="1267" y="2130"/>
                  </a:lnTo>
                  <a:lnTo>
                    <a:pt x="1266" y="2129"/>
                  </a:lnTo>
                  <a:lnTo>
                    <a:pt x="1266" y="2128"/>
                  </a:lnTo>
                  <a:lnTo>
                    <a:pt x="1266" y="2127"/>
                  </a:lnTo>
                  <a:lnTo>
                    <a:pt x="1264" y="2126"/>
                  </a:lnTo>
                  <a:lnTo>
                    <a:pt x="1264" y="2125"/>
                  </a:lnTo>
                  <a:lnTo>
                    <a:pt x="1263" y="2123"/>
                  </a:lnTo>
                  <a:lnTo>
                    <a:pt x="1262" y="2122"/>
                  </a:lnTo>
                  <a:lnTo>
                    <a:pt x="1261" y="2121"/>
                  </a:lnTo>
                  <a:lnTo>
                    <a:pt x="1260" y="2120"/>
                  </a:lnTo>
                  <a:lnTo>
                    <a:pt x="1260" y="2119"/>
                  </a:lnTo>
                  <a:lnTo>
                    <a:pt x="1259" y="2118"/>
                  </a:lnTo>
                  <a:lnTo>
                    <a:pt x="1259" y="2117"/>
                  </a:lnTo>
                  <a:lnTo>
                    <a:pt x="1259" y="2115"/>
                  </a:lnTo>
                  <a:lnTo>
                    <a:pt x="1258" y="2114"/>
                  </a:lnTo>
                  <a:lnTo>
                    <a:pt x="1258" y="2113"/>
                  </a:lnTo>
                  <a:lnTo>
                    <a:pt x="1258" y="2112"/>
                  </a:lnTo>
                  <a:lnTo>
                    <a:pt x="1258" y="2111"/>
                  </a:lnTo>
                  <a:lnTo>
                    <a:pt x="1257" y="2111"/>
                  </a:lnTo>
                  <a:lnTo>
                    <a:pt x="1257" y="2110"/>
                  </a:lnTo>
                  <a:lnTo>
                    <a:pt x="1257" y="2109"/>
                  </a:lnTo>
                  <a:lnTo>
                    <a:pt x="1257" y="2108"/>
                  </a:lnTo>
                  <a:lnTo>
                    <a:pt x="1257" y="2101"/>
                  </a:lnTo>
                  <a:lnTo>
                    <a:pt x="1258" y="2101"/>
                  </a:lnTo>
                  <a:lnTo>
                    <a:pt x="1258" y="2102"/>
                  </a:lnTo>
                  <a:lnTo>
                    <a:pt x="1258" y="2108"/>
                  </a:lnTo>
                  <a:lnTo>
                    <a:pt x="1258" y="2111"/>
                  </a:lnTo>
                  <a:lnTo>
                    <a:pt x="1259" y="2113"/>
                  </a:lnTo>
                  <a:lnTo>
                    <a:pt x="1259" y="2115"/>
                  </a:lnTo>
                  <a:lnTo>
                    <a:pt x="1260" y="2117"/>
                  </a:lnTo>
                  <a:lnTo>
                    <a:pt x="1260" y="2119"/>
                  </a:lnTo>
                  <a:lnTo>
                    <a:pt x="1262" y="2120"/>
                  </a:lnTo>
                  <a:lnTo>
                    <a:pt x="1262" y="2121"/>
                  </a:lnTo>
                  <a:lnTo>
                    <a:pt x="1263" y="2122"/>
                  </a:lnTo>
                  <a:lnTo>
                    <a:pt x="1264" y="2123"/>
                  </a:lnTo>
                  <a:lnTo>
                    <a:pt x="1266" y="2126"/>
                  </a:lnTo>
                  <a:lnTo>
                    <a:pt x="1266" y="2127"/>
                  </a:lnTo>
                  <a:lnTo>
                    <a:pt x="1267" y="2128"/>
                  </a:lnTo>
                  <a:lnTo>
                    <a:pt x="1267" y="2129"/>
                  </a:lnTo>
                  <a:lnTo>
                    <a:pt x="1268" y="2130"/>
                  </a:lnTo>
                  <a:lnTo>
                    <a:pt x="1268" y="2131"/>
                  </a:lnTo>
                  <a:lnTo>
                    <a:pt x="1270" y="2131"/>
                  </a:lnTo>
                  <a:lnTo>
                    <a:pt x="1270" y="2133"/>
                  </a:lnTo>
                  <a:lnTo>
                    <a:pt x="1270" y="2134"/>
                  </a:lnTo>
                  <a:lnTo>
                    <a:pt x="1270" y="2135"/>
                  </a:lnTo>
                  <a:lnTo>
                    <a:pt x="1276" y="2134"/>
                  </a:lnTo>
                  <a:lnTo>
                    <a:pt x="1279" y="2134"/>
                  </a:lnTo>
                  <a:lnTo>
                    <a:pt x="1279" y="2133"/>
                  </a:lnTo>
                  <a:lnTo>
                    <a:pt x="1280" y="2131"/>
                  </a:lnTo>
                  <a:lnTo>
                    <a:pt x="1283" y="2133"/>
                  </a:lnTo>
                  <a:lnTo>
                    <a:pt x="1285" y="2133"/>
                  </a:lnTo>
                  <a:lnTo>
                    <a:pt x="1285" y="2135"/>
                  </a:lnTo>
                  <a:lnTo>
                    <a:pt x="1284" y="2135"/>
                  </a:lnTo>
                  <a:lnTo>
                    <a:pt x="1283" y="2135"/>
                  </a:lnTo>
                  <a:lnTo>
                    <a:pt x="1284" y="2135"/>
                  </a:lnTo>
                  <a:lnTo>
                    <a:pt x="1284" y="2136"/>
                  </a:lnTo>
                  <a:lnTo>
                    <a:pt x="1285" y="2136"/>
                  </a:lnTo>
                  <a:lnTo>
                    <a:pt x="1287" y="2136"/>
                  </a:lnTo>
                  <a:lnTo>
                    <a:pt x="1292" y="2135"/>
                  </a:lnTo>
                  <a:lnTo>
                    <a:pt x="1294" y="2135"/>
                  </a:lnTo>
                  <a:lnTo>
                    <a:pt x="1295" y="2135"/>
                  </a:lnTo>
                  <a:lnTo>
                    <a:pt x="1297" y="2135"/>
                  </a:lnTo>
                  <a:lnTo>
                    <a:pt x="1299" y="2135"/>
                  </a:lnTo>
                  <a:lnTo>
                    <a:pt x="1302" y="2135"/>
                  </a:lnTo>
                  <a:lnTo>
                    <a:pt x="1304" y="2135"/>
                  </a:lnTo>
                  <a:lnTo>
                    <a:pt x="1305" y="2135"/>
                  </a:lnTo>
                  <a:lnTo>
                    <a:pt x="1306" y="2135"/>
                  </a:lnTo>
                  <a:lnTo>
                    <a:pt x="1307" y="2135"/>
                  </a:lnTo>
                  <a:lnTo>
                    <a:pt x="1312" y="2135"/>
                  </a:lnTo>
                  <a:lnTo>
                    <a:pt x="1313" y="2135"/>
                  </a:lnTo>
                  <a:lnTo>
                    <a:pt x="1314" y="2135"/>
                  </a:lnTo>
                  <a:lnTo>
                    <a:pt x="1319" y="2135"/>
                  </a:lnTo>
                  <a:lnTo>
                    <a:pt x="1323" y="2135"/>
                  </a:lnTo>
                  <a:lnTo>
                    <a:pt x="1330" y="2135"/>
                  </a:lnTo>
                  <a:lnTo>
                    <a:pt x="1335" y="2135"/>
                  </a:lnTo>
                  <a:lnTo>
                    <a:pt x="1339" y="2134"/>
                  </a:lnTo>
                  <a:lnTo>
                    <a:pt x="1341" y="2134"/>
                  </a:lnTo>
                  <a:lnTo>
                    <a:pt x="1347" y="2134"/>
                  </a:lnTo>
                  <a:lnTo>
                    <a:pt x="1348" y="2134"/>
                  </a:lnTo>
                  <a:lnTo>
                    <a:pt x="1352" y="2134"/>
                  </a:lnTo>
                  <a:lnTo>
                    <a:pt x="1355" y="2134"/>
                  </a:lnTo>
                  <a:lnTo>
                    <a:pt x="1363" y="2134"/>
                  </a:lnTo>
                  <a:lnTo>
                    <a:pt x="1364" y="2134"/>
                  </a:lnTo>
                  <a:lnTo>
                    <a:pt x="1365" y="2134"/>
                  </a:lnTo>
                  <a:lnTo>
                    <a:pt x="1366" y="2134"/>
                  </a:lnTo>
                  <a:lnTo>
                    <a:pt x="1367" y="2134"/>
                  </a:lnTo>
                  <a:lnTo>
                    <a:pt x="1367" y="2133"/>
                  </a:lnTo>
                  <a:lnTo>
                    <a:pt x="1368" y="2129"/>
                  </a:lnTo>
                  <a:lnTo>
                    <a:pt x="1365" y="2129"/>
                  </a:lnTo>
                  <a:lnTo>
                    <a:pt x="1365" y="2127"/>
                  </a:lnTo>
                  <a:lnTo>
                    <a:pt x="1366" y="2127"/>
                  </a:lnTo>
                  <a:lnTo>
                    <a:pt x="1367" y="2127"/>
                  </a:lnTo>
                  <a:lnTo>
                    <a:pt x="1368" y="2127"/>
                  </a:lnTo>
                  <a:lnTo>
                    <a:pt x="1370" y="2125"/>
                  </a:lnTo>
                  <a:lnTo>
                    <a:pt x="1371" y="2121"/>
                  </a:lnTo>
                  <a:lnTo>
                    <a:pt x="1368" y="2121"/>
                  </a:lnTo>
                  <a:lnTo>
                    <a:pt x="1368" y="2122"/>
                  </a:lnTo>
                  <a:lnTo>
                    <a:pt x="1368" y="2123"/>
                  </a:lnTo>
                  <a:lnTo>
                    <a:pt x="1365" y="2123"/>
                  </a:lnTo>
                  <a:lnTo>
                    <a:pt x="1365" y="2122"/>
                  </a:lnTo>
                  <a:lnTo>
                    <a:pt x="1354" y="2122"/>
                  </a:lnTo>
                  <a:lnTo>
                    <a:pt x="1349" y="2122"/>
                  </a:lnTo>
                  <a:lnTo>
                    <a:pt x="1348" y="2122"/>
                  </a:lnTo>
                  <a:lnTo>
                    <a:pt x="1347" y="2122"/>
                  </a:lnTo>
                  <a:lnTo>
                    <a:pt x="1347" y="2123"/>
                  </a:lnTo>
                  <a:lnTo>
                    <a:pt x="1347" y="2125"/>
                  </a:lnTo>
                  <a:lnTo>
                    <a:pt x="1347" y="2126"/>
                  </a:lnTo>
                  <a:lnTo>
                    <a:pt x="1347" y="2127"/>
                  </a:lnTo>
                  <a:lnTo>
                    <a:pt x="1347" y="2128"/>
                  </a:lnTo>
                  <a:lnTo>
                    <a:pt x="1346" y="2128"/>
                  </a:lnTo>
                  <a:lnTo>
                    <a:pt x="1345" y="2128"/>
                  </a:lnTo>
                  <a:lnTo>
                    <a:pt x="1345" y="2126"/>
                  </a:lnTo>
                  <a:lnTo>
                    <a:pt x="1345" y="2122"/>
                  </a:lnTo>
                  <a:lnTo>
                    <a:pt x="1341" y="2122"/>
                  </a:lnTo>
                  <a:lnTo>
                    <a:pt x="1341" y="2126"/>
                  </a:lnTo>
                  <a:lnTo>
                    <a:pt x="1340" y="2126"/>
                  </a:lnTo>
                  <a:lnTo>
                    <a:pt x="1332" y="2126"/>
                  </a:lnTo>
                  <a:lnTo>
                    <a:pt x="1326" y="2126"/>
                  </a:lnTo>
                  <a:lnTo>
                    <a:pt x="1326" y="2122"/>
                  </a:lnTo>
                  <a:lnTo>
                    <a:pt x="1327" y="2122"/>
                  </a:lnTo>
                  <a:lnTo>
                    <a:pt x="1328" y="2122"/>
                  </a:lnTo>
                  <a:lnTo>
                    <a:pt x="1329" y="2122"/>
                  </a:lnTo>
                  <a:lnTo>
                    <a:pt x="1330" y="2122"/>
                  </a:lnTo>
                  <a:lnTo>
                    <a:pt x="1331" y="2122"/>
                  </a:lnTo>
                  <a:lnTo>
                    <a:pt x="1332" y="2122"/>
                  </a:lnTo>
                  <a:lnTo>
                    <a:pt x="1332" y="2120"/>
                  </a:lnTo>
                  <a:lnTo>
                    <a:pt x="1333" y="2120"/>
                  </a:lnTo>
                  <a:lnTo>
                    <a:pt x="1333" y="2122"/>
                  </a:lnTo>
                  <a:lnTo>
                    <a:pt x="1335" y="2122"/>
                  </a:lnTo>
                  <a:lnTo>
                    <a:pt x="1337" y="2122"/>
                  </a:lnTo>
                  <a:lnTo>
                    <a:pt x="1340" y="2122"/>
                  </a:lnTo>
                  <a:lnTo>
                    <a:pt x="1341" y="2122"/>
                  </a:lnTo>
                  <a:lnTo>
                    <a:pt x="1349" y="2122"/>
                  </a:lnTo>
                  <a:lnTo>
                    <a:pt x="1361" y="2122"/>
                  </a:lnTo>
                  <a:lnTo>
                    <a:pt x="1361" y="2121"/>
                  </a:lnTo>
                  <a:lnTo>
                    <a:pt x="1362" y="2121"/>
                  </a:lnTo>
                  <a:lnTo>
                    <a:pt x="1365" y="2121"/>
                  </a:lnTo>
                  <a:lnTo>
                    <a:pt x="1366" y="2121"/>
                  </a:lnTo>
                  <a:lnTo>
                    <a:pt x="1366" y="2114"/>
                  </a:lnTo>
                  <a:lnTo>
                    <a:pt x="1366" y="2112"/>
                  </a:lnTo>
                  <a:lnTo>
                    <a:pt x="1366" y="2110"/>
                  </a:lnTo>
                  <a:lnTo>
                    <a:pt x="1366" y="2109"/>
                  </a:lnTo>
                  <a:lnTo>
                    <a:pt x="1366" y="2108"/>
                  </a:lnTo>
                  <a:lnTo>
                    <a:pt x="1366" y="2105"/>
                  </a:lnTo>
                  <a:lnTo>
                    <a:pt x="1371" y="2105"/>
                  </a:lnTo>
                  <a:lnTo>
                    <a:pt x="1374" y="2105"/>
                  </a:lnTo>
                  <a:lnTo>
                    <a:pt x="1374" y="2104"/>
                  </a:lnTo>
                  <a:lnTo>
                    <a:pt x="1374" y="2103"/>
                  </a:lnTo>
                  <a:lnTo>
                    <a:pt x="1374" y="2102"/>
                  </a:lnTo>
                  <a:lnTo>
                    <a:pt x="1378" y="2103"/>
                  </a:lnTo>
                  <a:lnTo>
                    <a:pt x="1380" y="2096"/>
                  </a:lnTo>
                  <a:lnTo>
                    <a:pt x="1379" y="2096"/>
                  </a:lnTo>
                  <a:lnTo>
                    <a:pt x="1378" y="2096"/>
                  </a:lnTo>
                  <a:lnTo>
                    <a:pt x="1375" y="2096"/>
                  </a:lnTo>
                  <a:lnTo>
                    <a:pt x="1372" y="2096"/>
                  </a:lnTo>
                  <a:lnTo>
                    <a:pt x="1368" y="2096"/>
                  </a:lnTo>
                  <a:lnTo>
                    <a:pt x="1368" y="2094"/>
                  </a:lnTo>
                  <a:lnTo>
                    <a:pt x="1368" y="2090"/>
                  </a:lnTo>
                  <a:lnTo>
                    <a:pt x="1366" y="2090"/>
                  </a:lnTo>
                  <a:lnTo>
                    <a:pt x="1366" y="2072"/>
                  </a:lnTo>
                  <a:lnTo>
                    <a:pt x="1353" y="2072"/>
                  </a:lnTo>
                  <a:lnTo>
                    <a:pt x="1352" y="2072"/>
                  </a:lnTo>
                  <a:lnTo>
                    <a:pt x="1350" y="2072"/>
                  </a:lnTo>
                  <a:lnTo>
                    <a:pt x="1350" y="2071"/>
                  </a:lnTo>
                  <a:lnTo>
                    <a:pt x="1350" y="2069"/>
                  </a:lnTo>
                  <a:lnTo>
                    <a:pt x="1350" y="2068"/>
                  </a:lnTo>
                  <a:lnTo>
                    <a:pt x="1349" y="2045"/>
                  </a:lnTo>
                  <a:lnTo>
                    <a:pt x="1349" y="2035"/>
                  </a:lnTo>
                  <a:lnTo>
                    <a:pt x="1349" y="2025"/>
                  </a:lnTo>
                  <a:lnTo>
                    <a:pt x="1349" y="2022"/>
                  </a:lnTo>
                  <a:lnTo>
                    <a:pt x="1378" y="2017"/>
                  </a:lnTo>
                  <a:lnTo>
                    <a:pt x="1378" y="2027"/>
                  </a:lnTo>
                  <a:lnTo>
                    <a:pt x="1402" y="2026"/>
                  </a:lnTo>
                  <a:lnTo>
                    <a:pt x="1405" y="2026"/>
                  </a:lnTo>
                  <a:lnTo>
                    <a:pt x="1404" y="2028"/>
                  </a:lnTo>
                  <a:lnTo>
                    <a:pt x="1402" y="2030"/>
                  </a:lnTo>
                  <a:lnTo>
                    <a:pt x="1401" y="2034"/>
                  </a:lnTo>
                  <a:lnTo>
                    <a:pt x="1401" y="2036"/>
                  </a:lnTo>
                  <a:lnTo>
                    <a:pt x="1398" y="2044"/>
                  </a:lnTo>
                  <a:lnTo>
                    <a:pt x="1396" y="2051"/>
                  </a:lnTo>
                  <a:lnTo>
                    <a:pt x="1395" y="2055"/>
                  </a:lnTo>
                  <a:lnTo>
                    <a:pt x="1392" y="2061"/>
                  </a:lnTo>
                  <a:lnTo>
                    <a:pt x="1391" y="2066"/>
                  </a:lnTo>
                  <a:lnTo>
                    <a:pt x="1390" y="2067"/>
                  </a:lnTo>
                  <a:lnTo>
                    <a:pt x="1390" y="2068"/>
                  </a:lnTo>
                  <a:lnTo>
                    <a:pt x="1389" y="2071"/>
                  </a:lnTo>
                  <a:lnTo>
                    <a:pt x="1389" y="2072"/>
                  </a:lnTo>
                  <a:lnTo>
                    <a:pt x="1388" y="2075"/>
                  </a:lnTo>
                  <a:lnTo>
                    <a:pt x="1384" y="2084"/>
                  </a:lnTo>
                  <a:lnTo>
                    <a:pt x="1383" y="2086"/>
                  </a:lnTo>
                  <a:lnTo>
                    <a:pt x="1383" y="2089"/>
                  </a:lnTo>
                  <a:lnTo>
                    <a:pt x="1382" y="2092"/>
                  </a:lnTo>
                  <a:lnTo>
                    <a:pt x="1380" y="2096"/>
                  </a:lnTo>
                  <a:lnTo>
                    <a:pt x="1380" y="2097"/>
                  </a:lnTo>
                  <a:lnTo>
                    <a:pt x="1379" y="2100"/>
                  </a:lnTo>
                  <a:lnTo>
                    <a:pt x="1378" y="2103"/>
                  </a:lnTo>
                  <a:lnTo>
                    <a:pt x="1378" y="2104"/>
                  </a:lnTo>
                  <a:lnTo>
                    <a:pt x="1378" y="2105"/>
                  </a:lnTo>
                  <a:lnTo>
                    <a:pt x="1375" y="2109"/>
                  </a:lnTo>
                  <a:lnTo>
                    <a:pt x="1374" y="2112"/>
                  </a:lnTo>
                  <a:lnTo>
                    <a:pt x="1374" y="2115"/>
                  </a:lnTo>
                  <a:lnTo>
                    <a:pt x="1372" y="2121"/>
                  </a:lnTo>
                  <a:lnTo>
                    <a:pt x="1370" y="2126"/>
                  </a:lnTo>
                  <a:lnTo>
                    <a:pt x="1370" y="2128"/>
                  </a:lnTo>
                  <a:lnTo>
                    <a:pt x="1368" y="2129"/>
                  </a:lnTo>
                  <a:lnTo>
                    <a:pt x="1368" y="2130"/>
                  </a:lnTo>
                  <a:lnTo>
                    <a:pt x="1367" y="2133"/>
                  </a:lnTo>
                  <a:lnTo>
                    <a:pt x="1367" y="2134"/>
                  </a:lnTo>
                  <a:lnTo>
                    <a:pt x="1366" y="2137"/>
                  </a:lnTo>
                  <a:lnTo>
                    <a:pt x="1365" y="2139"/>
                  </a:lnTo>
                  <a:lnTo>
                    <a:pt x="1364" y="2143"/>
                  </a:lnTo>
                  <a:lnTo>
                    <a:pt x="1363" y="2146"/>
                  </a:lnTo>
                  <a:lnTo>
                    <a:pt x="1362" y="2150"/>
                  </a:lnTo>
                  <a:lnTo>
                    <a:pt x="1361" y="2154"/>
                  </a:lnTo>
                  <a:lnTo>
                    <a:pt x="1358" y="2159"/>
                  </a:lnTo>
                  <a:lnTo>
                    <a:pt x="1357" y="2163"/>
                  </a:lnTo>
                  <a:lnTo>
                    <a:pt x="1357" y="2164"/>
                  </a:lnTo>
                  <a:lnTo>
                    <a:pt x="1356" y="2168"/>
                  </a:lnTo>
                  <a:lnTo>
                    <a:pt x="1354" y="2172"/>
                  </a:lnTo>
                  <a:lnTo>
                    <a:pt x="1353" y="2175"/>
                  </a:lnTo>
                  <a:lnTo>
                    <a:pt x="1352" y="2179"/>
                  </a:lnTo>
                  <a:lnTo>
                    <a:pt x="1350" y="2181"/>
                  </a:lnTo>
                  <a:lnTo>
                    <a:pt x="1349" y="2185"/>
                  </a:lnTo>
                  <a:lnTo>
                    <a:pt x="1349" y="2186"/>
                  </a:lnTo>
                  <a:lnTo>
                    <a:pt x="1348" y="2189"/>
                  </a:lnTo>
                  <a:lnTo>
                    <a:pt x="1347" y="2192"/>
                  </a:lnTo>
                  <a:lnTo>
                    <a:pt x="1347" y="2193"/>
                  </a:lnTo>
                  <a:lnTo>
                    <a:pt x="1346" y="2193"/>
                  </a:lnTo>
                  <a:lnTo>
                    <a:pt x="1346" y="2190"/>
                  </a:lnTo>
                  <a:lnTo>
                    <a:pt x="1346" y="2189"/>
                  </a:lnTo>
                  <a:lnTo>
                    <a:pt x="1347" y="2189"/>
                  </a:lnTo>
                  <a:lnTo>
                    <a:pt x="1353" y="2173"/>
                  </a:lnTo>
                  <a:lnTo>
                    <a:pt x="1354" y="2172"/>
                  </a:lnTo>
                  <a:lnTo>
                    <a:pt x="1353" y="2171"/>
                  </a:lnTo>
                  <a:lnTo>
                    <a:pt x="1352" y="2171"/>
                  </a:lnTo>
                  <a:lnTo>
                    <a:pt x="1350" y="2171"/>
                  </a:lnTo>
                  <a:lnTo>
                    <a:pt x="1348" y="2172"/>
                  </a:lnTo>
                  <a:lnTo>
                    <a:pt x="1347" y="2172"/>
                  </a:lnTo>
                  <a:lnTo>
                    <a:pt x="1346" y="2172"/>
                  </a:lnTo>
                  <a:lnTo>
                    <a:pt x="1342" y="2172"/>
                  </a:lnTo>
                  <a:lnTo>
                    <a:pt x="1342" y="2165"/>
                  </a:lnTo>
                  <a:lnTo>
                    <a:pt x="1346" y="2165"/>
                  </a:lnTo>
                  <a:lnTo>
                    <a:pt x="1349" y="2165"/>
                  </a:lnTo>
                  <a:lnTo>
                    <a:pt x="1353" y="2165"/>
                  </a:lnTo>
                  <a:lnTo>
                    <a:pt x="1354" y="2165"/>
                  </a:lnTo>
                  <a:lnTo>
                    <a:pt x="1354" y="2164"/>
                  </a:lnTo>
                  <a:lnTo>
                    <a:pt x="1355" y="2164"/>
                  </a:lnTo>
                  <a:lnTo>
                    <a:pt x="1356" y="2164"/>
                  </a:lnTo>
                  <a:lnTo>
                    <a:pt x="1356" y="2163"/>
                  </a:lnTo>
                  <a:lnTo>
                    <a:pt x="1358" y="2159"/>
                  </a:lnTo>
                  <a:lnTo>
                    <a:pt x="1359" y="2154"/>
                  </a:lnTo>
                  <a:lnTo>
                    <a:pt x="1362" y="2146"/>
                  </a:lnTo>
                  <a:lnTo>
                    <a:pt x="1363" y="2146"/>
                  </a:lnTo>
                  <a:lnTo>
                    <a:pt x="1366" y="2134"/>
                  </a:lnTo>
                  <a:lnTo>
                    <a:pt x="1364" y="2134"/>
                  </a:lnTo>
                  <a:lnTo>
                    <a:pt x="1363" y="2134"/>
                  </a:lnTo>
                  <a:lnTo>
                    <a:pt x="1358" y="2134"/>
                  </a:lnTo>
                  <a:lnTo>
                    <a:pt x="1352" y="2134"/>
                  </a:lnTo>
                  <a:lnTo>
                    <a:pt x="1347" y="2135"/>
                  </a:lnTo>
                  <a:lnTo>
                    <a:pt x="1347" y="2137"/>
                  </a:lnTo>
                  <a:lnTo>
                    <a:pt x="1345" y="2137"/>
                  </a:lnTo>
                  <a:lnTo>
                    <a:pt x="1345" y="2136"/>
                  </a:lnTo>
                  <a:lnTo>
                    <a:pt x="1345" y="2135"/>
                  </a:lnTo>
                  <a:lnTo>
                    <a:pt x="1342" y="2135"/>
                  </a:lnTo>
                  <a:lnTo>
                    <a:pt x="1341" y="2135"/>
                  </a:lnTo>
                  <a:lnTo>
                    <a:pt x="1339" y="2135"/>
                  </a:lnTo>
                  <a:lnTo>
                    <a:pt x="1337" y="2135"/>
                  </a:lnTo>
                  <a:lnTo>
                    <a:pt x="1337" y="2139"/>
                  </a:lnTo>
                  <a:lnTo>
                    <a:pt x="1337" y="2140"/>
                  </a:lnTo>
                  <a:lnTo>
                    <a:pt x="1337" y="2142"/>
                  </a:lnTo>
                  <a:lnTo>
                    <a:pt x="1336" y="2142"/>
                  </a:lnTo>
                  <a:lnTo>
                    <a:pt x="1336" y="2140"/>
                  </a:lnTo>
                  <a:lnTo>
                    <a:pt x="1336" y="2135"/>
                  </a:lnTo>
                  <a:lnTo>
                    <a:pt x="1333" y="2135"/>
                  </a:lnTo>
                  <a:lnTo>
                    <a:pt x="1332" y="2135"/>
                  </a:lnTo>
                  <a:lnTo>
                    <a:pt x="1332" y="2140"/>
                  </a:lnTo>
                  <a:lnTo>
                    <a:pt x="1331" y="2140"/>
                  </a:lnTo>
                  <a:lnTo>
                    <a:pt x="1330" y="2140"/>
                  </a:lnTo>
                  <a:lnTo>
                    <a:pt x="1329" y="2135"/>
                  </a:lnTo>
                  <a:lnTo>
                    <a:pt x="1326" y="2135"/>
                  </a:lnTo>
                  <a:lnTo>
                    <a:pt x="1318" y="2135"/>
                  </a:lnTo>
                  <a:lnTo>
                    <a:pt x="1318" y="2136"/>
                  </a:lnTo>
                  <a:lnTo>
                    <a:pt x="1318" y="2137"/>
                  </a:lnTo>
                  <a:lnTo>
                    <a:pt x="1318" y="2138"/>
                  </a:lnTo>
                  <a:lnTo>
                    <a:pt x="1318" y="2139"/>
                  </a:lnTo>
                  <a:lnTo>
                    <a:pt x="1318" y="2140"/>
                  </a:lnTo>
                  <a:lnTo>
                    <a:pt x="1318" y="2142"/>
                  </a:lnTo>
                  <a:lnTo>
                    <a:pt x="1319" y="2143"/>
                  </a:lnTo>
                  <a:lnTo>
                    <a:pt x="1319" y="2144"/>
                  </a:lnTo>
                  <a:lnTo>
                    <a:pt x="1319" y="2145"/>
                  </a:lnTo>
                  <a:lnTo>
                    <a:pt x="1319" y="2146"/>
                  </a:lnTo>
                  <a:lnTo>
                    <a:pt x="1319" y="2147"/>
                  </a:lnTo>
                  <a:lnTo>
                    <a:pt x="1318" y="2147"/>
                  </a:lnTo>
                  <a:lnTo>
                    <a:pt x="1315" y="2147"/>
                  </a:lnTo>
                  <a:lnTo>
                    <a:pt x="1311" y="2147"/>
                  </a:lnTo>
                  <a:lnTo>
                    <a:pt x="1311" y="2146"/>
                  </a:lnTo>
                  <a:lnTo>
                    <a:pt x="1311" y="2145"/>
                  </a:lnTo>
                  <a:lnTo>
                    <a:pt x="1311" y="2144"/>
                  </a:lnTo>
                  <a:lnTo>
                    <a:pt x="1312" y="2144"/>
                  </a:lnTo>
                  <a:lnTo>
                    <a:pt x="1313" y="2144"/>
                  </a:lnTo>
                  <a:lnTo>
                    <a:pt x="1315" y="2144"/>
                  </a:lnTo>
                  <a:lnTo>
                    <a:pt x="1318" y="2144"/>
                  </a:lnTo>
                  <a:lnTo>
                    <a:pt x="1318" y="2143"/>
                  </a:lnTo>
                  <a:lnTo>
                    <a:pt x="1318" y="2135"/>
                  </a:lnTo>
                  <a:lnTo>
                    <a:pt x="1314" y="2135"/>
                  </a:lnTo>
                  <a:lnTo>
                    <a:pt x="1314" y="2136"/>
                  </a:lnTo>
                  <a:lnTo>
                    <a:pt x="1314" y="2137"/>
                  </a:lnTo>
                  <a:lnTo>
                    <a:pt x="1314" y="2138"/>
                  </a:lnTo>
                  <a:lnTo>
                    <a:pt x="1314" y="2139"/>
                  </a:lnTo>
                  <a:lnTo>
                    <a:pt x="1314" y="2140"/>
                  </a:lnTo>
                  <a:lnTo>
                    <a:pt x="1313" y="2140"/>
                  </a:lnTo>
                  <a:lnTo>
                    <a:pt x="1313" y="2139"/>
                  </a:lnTo>
                  <a:lnTo>
                    <a:pt x="1313" y="2135"/>
                  </a:lnTo>
                  <a:lnTo>
                    <a:pt x="1311" y="2135"/>
                  </a:lnTo>
                  <a:lnTo>
                    <a:pt x="1309" y="2135"/>
                  </a:lnTo>
                  <a:lnTo>
                    <a:pt x="1309" y="2136"/>
                  </a:lnTo>
                  <a:lnTo>
                    <a:pt x="1307" y="2136"/>
                  </a:lnTo>
                  <a:lnTo>
                    <a:pt x="1307" y="2135"/>
                  </a:lnTo>
                  <a:lnTo>
                    <a:pt x="1304" y="2136"/>
                  </a:lnTo>
                  <a:lnTo>
                    <a:pt x="1299" y="2136"/>
                  </a:lnTo>
                  <a:lnTo>
                    <a:pt x="1294" y="2136"/>
                  </a:lnTo>
                  <a:lnTo>
                    <a:pt x="1293" y="2136"/>
                  </a:lnTo>
                  <a:lnTo>
                    <a:pt x="1284" y="2136"/>
                  </a:lnTo>
                  <a:lnTo>
                    <a:pt x="1283" y="2136"/>
                  </a:lnTo>
                  <a:lnTo>
                    <a:pt x="1281" y="2136"/>
                  </a:lnTo>
                  <a:lnTo>
                    <a:pt x="1280" y="2135"/>
                  </a:lnTo>
                  <a:lnTo>
                    <a:pt x="1278" y="2135"/>
                  </a:lnTo>
                  <a:lnTo>
                    <a:pt x="1278" y="2137"/>
                  </a:lnTo>
                  <a:lnTo>
                    <a:pt x="1277" y="2137"/>
                  </a:lnTo>
                  <a:lnTo>
                    <a:pt x="1277" y="2139"/>
                  </a:lnTo>
                  <a:lnTo>
                    <a:pt x="1276" y="2139"/>
                  </a:lnTo>
                  <a:lnTo>
                    <a:pt x="1276" y="2135"/>
                  </a:lnTo>
                  <a:lnTo>
                    <a:pt x="1273" y="2135"/>
                  </a:lnTo>
                  <a:lnTo>
                    <a:pt x="1272" y="2135"/>
                  </a:lnTo>
                  <a:lnTo>
                    <a:pt x="1272" y="2138"/>
                  </a:lnTo>
                  <a:lnTo>
                    <a:pt x="1270" y="2138"/>
                  </a:lnTo>
                  <a:lnTo>
                    <a:pt x="1270" y="2135"/>
                  </a:lnTo>
                  <a:lnTo>
                    <a:pt x="1269" y="2135"/>
                  </a:lnTo>
                  <a:lnTo>
                    <a:pt x="1268" y="2135"/>
                  </a:lnTo>
                  <a:lnTo>
                    <a:pt x="1268" y="2136"/>
                  </a:lnTo>
                  <a:lnTo>
                    <a:pt x="1268" y="2140"/>
                  </a:lnTo>
                  <a:lnTo>
                    <a:pt x="1268" y="2145"/>
                  </a:lnTo>
                  <a:lnTo>
                    <a:pt x="1268" y="2146"/>
                  </a:lnTo>
                  <a:lnTo>
                    <a:pt x="1268" y="2147"/>
                  </a:lnTo>
                  <a:lnTo>
                    <a:pt x="1268" y="2148"/>
                  </a:lnTo>
                  <a:lnTo>
                    <a:pt x="1268" y="2150"/>
                  </a:lnTo>
                  <a:lnTo>
                    <a:pt x="1269" y="2150"/>
                  </a:lnTo>
                  <a:lnTo>
                    <a:pt x="1269" y="2151"/>
                  </a:lnTo>
                  <a:lnTo>
                    <a:pt x="1269" y="2152"/>
                  </a:lnTo>
                  <a:lnTo>
                    <a:pt x="1269" y="2153"/>
                  </a:lnTo>
                  <a:lnTo>
                    <a:pt x="1270" y="2153"/>
                  </a:lnTo>
                  <a:lnTo>
                    <a:pt x="1270" y="2154"/>
                  </a:lnTo>
                  <a:lnTo>
                    <a:pt x="1271" y="2155"/>
                  </a:lnTo>
                  <a:lnTo>
                    <a:pt x="1271" y="2156"/>
                  </a:lnTo>
                  <a:lnTo>
                    <a:pt x="1272" y="2156"/>
                  </a:lnTo>
                  <a:lnTo>
                    <a:pt x="1272" y="2158"/>
                  </a:lnTo>
                  <a:lnTo>
                    <a:pt x="1273" y="2158"/>
                  </a:lnTo>
                  <a:lnTo>
                    <a:pt x="1275" y="2159"/>
                  </a:lnTo>
                  <a:lnTo>
                    <a:pt x="1276" y="2160"/>
                  </a:lnTo>
                  <a:lnTo>
                    <a:pt x="1277" y="2160"/>
                  </a:lnTo>
                  <a:lnTo>
                    <a:pt x="1277" y="2161"/>
                  </a:lnTo>
                  <a:lnTo>
                    <a:pt x="1278" y="2162"/>
                  </a:lnTo>
                  <a:lnTo>
                    <a:pt x="1278" y="2163"/>
                  </a:lnTo>
                  <a:lnTo>
                    <a:pt x="1278" y="2164"/>
                  </a:lnTo>
                  <a:lnTo>
                    <a:pt x="1279" y="2164"/>
                  </a:lnTo>
                  <a:lnTo>
                    <a:pt x="1279" y="2165"/>
                  </a:lnTo>
                  <a:lnTo>
                    <a:pt x="1279" y="2167"/>
                  </a:lnTo>
                  <a:lnTo>
                    <a:pt x="1279" y="2168"/>
                  </a:lnTo>
                  <a:lnTo>
                    <a:pt x="1279" y="2169"/>
                  </a:lnTo>
                  <a:lnTo>
                    <a:pt x="1279" y="2170"/>
                  </a:lnTo>
                  <a:lnTo>
                    <a:pt x="1279" y="2171"/>
                  </a:lnTo>
                  <a:lnTo>
                    <a:pt x="1279" y="2172"/>
                  </a:lnTo>
                  <a:lnTo>
                    <a:pt x="1279" y="2173"/>
                  </a:lnTo>
                  <a:lnTo>
                    <a:pt x="1279" y="2175"/>
                  </a:lnTo>
                  <a:lnTo>
                    <a:pt x="1279" y="2176"/>
                  </a:lnTo>
                  <a:lnTo>
                    <a:pt x="1279" y="2177"/>
                  </a:lnTo>
                  <a:lnTo>
                    <a:pt x="1280" y="2177"/>
                  </a:lnTo>
                  <a:lnTo>
                    <a:pt x="1280" y="2178"/>
                  </a:lnTo>
                  <a:lnTo>
                    <a:pt x="1280" y="2179"/>
                  </a:lnTo>
                  <a:lnTo>
                    <a:pt x="1280" y="2180"/>
                  </a:lnTo>
                  <a:lnTo>
                    <a:pt x="1281" y="2181"/>
                  </a:lnTo>
                  <a:lnTo>
                    <a:pt x="1281" y="2184"/>
                  </a:lnTo>
                  <a:lnTo>
                    <a:pt x="1281" y="2185"/>
                  </a:lnTo>
                  <a:lnTo>
                    <a:pt x="1283" y="2185"/>
                  </a:lnTo>
                  <a:lnTo>
                    <a:pt x="1283" y="2186"/>
                  </a:lnTo>
                  <a:lnTo>
                    <a:pt x="1283" y="2187"/>
                  </a:lnTo>
                  <a:lnTo>
                    <a:pt x="1283" y="2188"/>
                  </a:lnTo>
                  <a:lnTo>
                    <a:pt x="1281" y="2188"/>
                  </a:lnTo>
                  <a:lnTo>
                    <a:pt x="1281" y="2189"/>
                  </a:lnTo>
                  <a:lnTo>
                    <a:pt x="1281" y="2190"/>
                  </a:lnTo>
                  <a:lnTo>
                    <a:pt x="1281" y="2192"/>
                  </a:lnTo>
                  <a:lnTo>
                    <a:pt x="1280" y="2192"/>
                  </a:lnTo>
                  <a:lnTo>
                    <a:pt x="1280" y="2193"/>
                  </a:lnTo>
                  <a:lnTo>
                    <a:pt x="1281" y="2194"/>
                  </a:lnTo>
                  <a:lnTo>
                    <a:pt x="1283" y="2194"/>
                  </a:lnTo>
                  <a:lnTo>
                    <a:pt x="1283" y="2195"/>
                  </a:lnTo>
                  <a:lnTo>
                    <a:pt x="1284" y="2195"/>
                  </a:lnTo>
                  <a:lnTo>
                    <a:pt x="1285" y="2195"/>
                  </a:lnTo>
                  <a:lnTo>
                    <a:pt x="1285" y="2196"/>
                  </a:lnTo>
                  <a:lnTo>
                    <a:pt x="1285" y="2198"/>
                  </a:lnTo>
                  <a:lnTo>
                    <a:pt x="1286" y="2200"/>
                  </a:lnTo>
                  <a:lnTo>
                    <a:pt x="1286" y="2202"/>
                  </a:lnTo>
                  <a:lnTo>
                    <a:pt x="1279" y="2198"/>
                  </a:lnTo>
                  <a:lnTo>
                    <a:pt x="1277" y="2197"/>
                  </a:lnTo>
                  <a:lnTo>
                    <a:pt x="1276" y="2196"/>
                  </a:lnTo>
                  <a:lnTo>
                    <a:pt x="1269" y="2193"/>
                  </a:lnTo>
                  <a:lnTo>
                    <a:pt x="1269" y="2192"/>
                  </a:lnTo>
                  <a:lnTo>
                    <a:pt x="1266" y="2189"/>
                  </a:lnTo>
                  <a:lnTo>
                    <a:pt x="1268" y="2189"/>
                  </a:lnTo>
                  <a:lnTo>
                    <a:pt x="1269" y="2189"/>
                  </a:lnTo>
                  <a:lnTo>
                    <a:pt x="1269" y="2187"/>
                  </a:lnTo>
                  <a:lnTo>
                    <a:pt x="1269" y="2188"/>
                  </a:lnTo>
                  <a:lnTo>
                    <a:pt x="1270" y="2188"/>
                  </a:lnTo>
                  <a:lnTo>
                    <a:pt x="1271" y="2189"/>
                  </a:lnTo>
                  <a:lnTo>
                    <a:pt x="1272" y="2189"/>
                  </a:lnTo>
                  <a:lnTo>
                    <a:pt x="1273" y="2190"/>
                  </a:lnTo>
                  <a:lnTo>
                    <a:pt x="1275" y="2190"/>
                  </a:lnTo>
                  <a:lnTo>
                    <a:pt x="1275" y="2192"/>
                  </a:lnTo>
                  <a:lnTo>
                    <a:pt x="1276" y="2192"/>
                  </a:lnTo>
                  <a:lnTo>
                    <a:pt x="1277" y="2193"/>
                  </a:lnTo>
                  <a:lnTo>
                    <a:pt x="1278" y="2194"/>
                  </a:lnTo>
                  <a:lnTo>
                    <a:pt x="1279" y="2193"/>
                  </a:lnTo>
                  <a:lnTo>
                    <a:pt x="1280" y="2192"/>
                  </a:lnTo>
                  <a:lnTo>
                    <a:pt x="1280" y="2190"/>
                  </a:lnTo>
                  <a:lnTo>
                    <a:pt x="1280" y="2189"/>
                  </a:lnTo>
                  <a:lnTo>
                    <a:pt x="1281" y="2188"/>
                  </a:lnTo>
                  <a:lnTo>
                    <a:pt x="1281" y="2187"/>
                  </a:lnTo>
                  <a:lnTo>
                    <a:pt x="1281" y="2186"/>
                  </a:lnTo>
                  <a:lnTo>
                    <a:pt x="1281" y="2185"/>
                  </a:lnTo>
                  <a:lnTo>
                    <a:pt x="1281" y="2184"/>
                  </a:lnTo>
                  <a:lnTo>
                    <a:pt x="1280" y="2184"/>
                  </a:lnTo>
                  <a:lnTo>
                    <a:pt x="1280" y="2182"/>
                  </a:lnTo>
                  <a:lnTo>
                    <a:pt x="1279" y="2179"/>
                  </a:lnTo>
                  <a:lnTo>
                    <a:pt x="1279" y="2178"/>
                  </a:lnTo>
                  <a:lnTo>
                    <a:pt x="1279" y="2177"/>
                  </a:lnTo>
                  <a:lnTo>
                    <a:pt x="1279" y="2176"/>
                  </a:lnTo>
                  <a:lnTo>
                    <a:pt x="1279" y="2175"/>
                  </a:lnTo>
                  <a:lnTo>
                    <a:pt x="1279" y="2173"/>
                  </a:lnTo>
                  <a:lnTo>
                    <a:pt x="1279" y="2172"/>
                  </a:lnTo>
                  <a:lnTo>
                    <a:pt x="1279" y="2171"/>
                  </a:lnTo>
                  <a:lnTo>
                    <a:pt x="1278" y="2170"/>
                  </a:lnTo>
                  <a:lnTo>
                    <a:pt x="1278" y="2169"/>
                  </a:lnTo>
                  <a:lnTo>
                    <a:pt x="1278" y="2168"/>
                  </a:lnTo>
                  <a:lnTo>
                    <a:pt x="1278" y="2167"/>
                  </a:lnTo>
                  <a:lnTo>
                    <a:pt x="1278" y="2165"/>
                  </a:lnTo>
                  <a:lnTo>
                    <a:pt x="1278" y="2164"/>
                  </a:lnTo>
                  <a:lnTo>
                    <a:pt x="1278" y="2163"/>
                  </a:lnTo>
                  <a:lnTo>
                    <a:pt x="1277" y="2163"/>
                  </a:lnTo>
                  <a:lnTo>
                    <a:pt x="1277" y="2162"/>
                  </a:lnTo>
                  <a:lnTo>
                    <a:pt x="1277" y="2161"/>
                  </a:lnTo>
                  <a:lnTo>
                    <a:pt x="1276" y="2161"/>
                  </a:lnTo>
                  <a:lnTo>
                    <a:pt x="1275" y="2160"/>
                  </a:lnTo>
                  <a:lnTo>
                    <a:pt x="1273" y="2159"/>
                  </a:lnTo>
                  <a:lnTo>
                    <a:pt x="1272" y="2158"/>
                  </a:lnTo>
                  <a:lnTo>
                    <a:pt x="1271" y="2158"/>
                  </a:lnTo>
                  <a:lnTo>
                    <a:pt x="1271" y="2156"/>
                  </a:lnTo>
                  <a:lnTo>
                    <a:pt x="1270" y="2156"/>
                  </a:lnTo>
                  <a:lnTo>
                    <a:pt x="1270" y="2155"/>
                  </a:lnTo>
                  <a:lnTo>
                    <a:pt x="1269" y="2154"/>
                  </a:lnTo>
                  <a:lnTo>
                    <a:pt x="1269" y="2153"/>
                  </a:lnTo>
                  <a:lnTo>
                    <a:pt x="1268" y="2152"/>
                  </a:lnTo>
                  <a:lnTo>
                    <a:pt x="1268" y="2151"/>
                  </a:lnTo>
                  <a:lnTo>
                    <a:pt x="1268" y="2150"/>
                  </a:lnTo>
                  <a:lnTo>
                    <a:pt x="1268" y="2148"/>
                  </a:lnTo>
                  <a:lnTo>
                    <a:pt x="1267" y="2148"/>
                  </a:lnTo>
                  <a:lnTo>
                    <a:pt x="1267" y="2147"/>
                  </a:lnTo>
                  <a:lnTo>
                    <a:pt x="1267" y="2146"/>
                  </a:lnTo>
                  <a:lnTo>
                    <a:pt x="1267" y="2145"/>
                  </a:lnTo>
                  <a:lnTo>
                    <a:pt x="1267" y="2136"/>
                  </a:lnTo>
                  <a:lnTo>
                    <a:pt x="1262" y="2136"/>
                  </a:lnTo>
                  <a:lnTo>
                    <a:pt x="1261" y="2136"/>
                  </a:lnTo>
                  <a:lnTo>
                    <a:pt x="1259" y="2136"/>
                  </a:lnTo>
                  <a:lnTo>
                    <a:pt x="1258" y="2136"/>
                  </a:lnTo>
                  <a:lnTo>
                    <a:pt x="1252" y="2136"/>
                  </a:lnTo>
                  <a:lnTo>
                    <a:pt x="1243" y="2136"/>
                  </a:lnTo>
                  <a:lnTo>
                    <a:pt x="1242" y="2136"/>
                  </a:lnTo>
                  <a:lnTo>
                    <a:pt x="1242" y="2135"/>
                  </a:lnTo>
                  <a:close/>
                  <a:moveTo>
                    <a:pt x="1233" y="2076"/>
                  </a:moveTo>
                  <a:lnTo>
                    <a:pt x="1237" y="2075"/>
                  </a:lnTo>
                  <a:lnTo>
                    <a:pt x="1237" y="2076"/>
                  </a:lnTo>
                  <a:lnTo>
                    <a:pt x="1237" y="2080"/>
                  </a:lnTo>
                  <a:lnTo>
                    <a:pt x="1233" y="2080"/>
                  </a:lnTo>
                  <a:lnTo>
                    <a:pt x="1233" y="2076"/>
                  </a:lnTo>
                  <a:close/>
                  <a:moveTo>
                    <a:pt x="878" y="373"/>
                  </a:moveTo>
                  <a:lnTo>
                    <a:pt x="879" y="372"/>
                  </a:lnTo>
                  <a:lnTo>
                    <a:pt x="880" y="372"/>
                  </a:lnTo>
                  <a:lnTo>
                    <a:pt x="881" y="372"/>
                  </a:lnTo>
                  <a:lnTo>
                    <a:pt x="882" y="373"/>
                  </a:lnTo>
                  <a:lnTo>
                    <a:pt x="882" y="374"/>
                  </a:lnTo>
                  <a:lnTo>
                    <a:pt x="883" y="377"/>
                  </a:lnTo>
                  <a:lnTo>
                    <a:pt x="884" y="377"/>
                  </a:lnTo>
                  <a:lnTo>
                    <a:pt x="884" y="378"/>
                  </a:lnTo>
                  <a:lnTo>
                    <a:pt x="885" y="379"/>
                  </a:lnTo>
                  <a:lnTo>
                    <a:pt x="885" y="380"/>
                  </a:lnTo>
                  <a:lnTo>
                    <a:pt x="887" y="380"/>
                  </a:lnTo>
                  <a:lnTo>
                    <a:pt x="885" y="380"/>
                  </a:lnTo>
                  <a:lnTo>
                    <a:pt x="885" y="381"/>
                  </a:lnTo>
                  <a:lnTo>
                    <a:pt x="884" y="381"/>
                  </a:lnTo>
                  <a:lnTo>
                    <a:pt x="883" y="382"/>
                  </a:lnTo>
                  <a:lnTo>
                    <a:pt x="882" y="380"/>
                  </a:lnTo>
                  <a:lnTo>
                    <a:pt x="881" y="380"/>
                  </a:lnTo>
                  <a:lnTo>
                    <a:pt x="881" y="379"/>
                  </a:lnTo>
                  <a:lnTo>
                    <a:pt x="880" y="378"/>
                  </a:lnTo>
                  <a:lnTo>
                    <a:pt x="880" y="377"/>
                  </a:lnTo>
                  <a:lnTo>
                    <a:pt x="879" y="377"/>
                  </a:lnTo>
                  <a:lnTo>
                    <a:pt x="879" y="376"/>
                  </a:lnTo>
                  <a:lnTo>
                    <a:pt x="879" y="374"/>
                  </a:lnTo>
                  <a:lnTo>
                    <a:pt x="878" y="373"/>
                  </a:lnTo>
                  <a:close/>
                  <a:moveTo>
                    <a:pt x="301" y="686"/>
                  </a:moveTo>
                  <a:lnTo>
                    <a:pt x="301" y="689"/>
                  </a:lnTo>
                  <a:lnTo>
                    <a:pt x="301" y="690"/>
                  </a:lnTo>
                  <a:lnTo>
                    <a:pt x="301" y="691"/>
                  </a:lnTo>
                  <a:lnTo>
                    <a:pt x="301" y="705"/>
                  </a:lnTo>
                  <a:lnTo>
                    <a:pt x="301" y="706"/>
                  </a:lnTo>
                  <a:lnTo>
                    <a:pt x="301" y="709"/>
                  </a:lnTo>
                  <a:lnTo>
                    <a:pt x="301" y="712"/>
                  </a:lnTo>
                  <a:lnTo>
                    <a:pt x="301" y="713"/>
                  </a:lnTo>
                  <a:lnTo>
                    <a:pt x="301" y="714"/>
                  </a:lnTo>
                  <a:lnTo>
                    <a:pt x="302" y="717"/>
                  </a:lnTo>
                  <a:lnTo>
                    <a:pt x="302" y="719"/>
                  </a:lnTo>
                  <a:lnTo>
                    <a:pt x="302" y="724"/>
                  </a:lnTo>
                  <a:lnTo>
                    <a:pt x="302" y="761"/>
                  </a:lnTo>
                  <a:lnTo>
                    <a:pt x="302" y="764"/>
                  </a:lnTo>
                  <a:lnTo>
                    <a:pt x="302" y="770"/>
                  </a:lnTo>
                  <a:lnTo>
                    <a:pt x="302" y="771"/>
                  </a:lnTo>
                  <a:lnTo>
                    <a:pt x="303" y="780"/>
                  </a:lnTo>
                  <a:lnTo>
                    <a:pt x="303" y="784"/>
                  </a:lnTo>
                  <a:lnTo>
                    <a:pt x="303" y="786"/>
                  </a:lnTo>
                  <a:lnTo>
                    <a:pt x="303" y="791"/>
                  </a:lnTo>
                  <a:lnTo>
                    <a:pt x="303" y="795"/>
                  </a:lnTo>
                  <a:lnTo>
                    <a:pt x="303" y="797"/>
                  </a:lnTo>
                  <a:lnTo>
                    <a:pt x="303" y="804"/>
                  </a:lnTo>
                  <a:lnTo>
                    <a:pt x="303" y="806"/>
                  </a:lnTo>
                  <a:lnTo>
                    <a:pt x="303" y="807"/>
                  </a:lnTo>
                  <a:lnTo>
                    <a:pt x="303" y="808"/>
                  </a:lnTo>
                  <a:lnTo>
                    <a:pt x="303" y="812"/>
                  </a:lnTo>
                  <a:lnTo>
                    <a:pt x="303" y="816"/>
                  </a:lnTo>
                  <a:lnTo>
                    <a:pt x="303" y="821"/>
                  </a:lnTo>
                  <a:lnTo>
                    <a:pt x="304" y="826"/>
                  </a:lnTo>
                  <a:lnTo>
                    <a:pt x="304" y="829"/>
                  </a:lnTo>
                  <a:lnTo>
                    <a:pt x="304" y="847"/>
                  </a:lnTo>
                  <a:lnTo>
                    <a:pt x="304" y="868"/>
                  </a:lnTo>
                  <a:lnTo>
                    <a:pt x="304" y="882"/>
                  </a:lnTo>
                  <a:lnTo>
                    <a:pt x="304" y="883"/>
                  </a:lnTo>
                  <a:lnTo>
                    <a:pt x="304" y="900"/>
                  </a:lnTo>
                  <a:lnTo>
                    <a:pt x="304" y="918"/>
                  </a:lnTo>
                  <a:lnTo>
                    <a:pt x="304" y="928"/>
                  </a:lnTo>
                  <a:lnTo>
                    <a:pt x="305" y="948"/>
                  </a:lnTo>
                  <a:lnTo>
                    <a:pt x="305" y="968"/>
                  </a:lnTo>
                  <a:lnTo>
                    <a:pt x="305" y="970"/>
                  </a:lnTo>
                  <a:lnTo>
                    <a:pt x="304" y="970"/>
                  </a:lnTo>
                  <a:lnTo>
                    <a:pt x="305" y="975"/>
                  </a:lnTo>
                  <a:lnTo>
                    <a:pt x="305" y="980"/>
                  </a:lnTo>
                  <a:lnTo>
                    <a:pt x="305" y="981"/>
                  </a:lnTo>
                  <a:lnTo>
                    <a:pt x="305" y="983"/>
                  </a:lnTo>
                  <a:lnTo>
                    <a:pt x="305" y="993"/>
                  </a:lnTo>
                  <a:lnTo>
                    <a:pt x="305" y="995"/>
                  </a:lnTo>
                  <a:lnTo>
                    <a:pt x="305" y="997"/>
                  </a:lnTo>
                  <a:lnTo>
                    <a:pt x="305" y="999"/>
                  </a:lnTo>
                  <a:lnTo>
                    <a:pt x="305" y="1007"/>
                  </a:lnTo>
                  <a:lnTo>
                    <a:pt x="305" y="1016"/>
                  </a:lnTo>
                  <a:lnTo>
                    <a:pt x="305" y="1018"/>
                  </a:lnTo>
                  <a:lnTo>
                    <a:pt x="305" y="1024"/>
                  </a:lnTo>
                  <a:lnTo>
                    <a:pt x="305" y="1043"/>
                  </a:lnTo>
                  <a:lnTo>
                    <a:pt x="305" y="1046"/>
                  </a:lnTo>
                  <a:lnTo>
                    <a:pt x="305" y="1047"/>
                  </a:lnTo>
                  <a:lnTo>
                    <a:pt x="305" y="1049"/>
                  </a:lnTo>
                  <a:lnTo>
                    <a:pt x="305" y="1054"/>
                  </a:lnTo>
                  <a:lnTo>
                    <a:pt x="305" y="1056"/>
                  </a:lnTo>
                  <a:lnTo>
                    <a:pt x="305" y="1059"/>
                  </a:lnTo>
                  <a:lnTo>
                    <a:pt x="306" y="1068"/>
                  </a:lnTo>
                  <a:lnTo>
                    <a:pt x="305" y="1068"/>
                  </a:lnTo>
                  <a:lnTo>
                    <a:pt x="305" y="1069"/>
                  </a:lnTo>
                  <a:lnTo>
                    <a:pt x="305" y="1082"/>
                  </a:lnTo>
                  <a:lnTo>
                    <a:pt x="305" y="1083"/>
                  </a:lnTo>
                  <a:lnTo>
                    <a:pt x="305" y="1085"/>
                  </a:lnTo>
                  <a:lnTo>
                    <a:pt x="305" y="1088"/>
                  </a:lnTo>
                  <a:lnTo>
                    <a:pt x="305" y="1090"/>
                  </a:lnTo>
                  <a:lnTo>
                    <a:pt x="305" y="1091"/>
                  </a:lnTo>
                  <a:lnTo>
                    <a:pt x="306" y="1093"/>
                  </a:lnTo>
                  <a:lnTo>
                    <a:pt x="306" y="1118"/>
                  </a:lnTo>
                  <a:lnTo>
                    <a:pt x="319" y="1118"/>
                  </a:lnTo>
                  <a:lnTo>
                    <a:pt x="321" y="1118"/>
                  </a:lnTo>
                  <a:lnTo>
                    <a:pt x="322" y="1118"/>
                  </a:lnTo>
                  <a:lnTo>
                    <a:pt x="324" y="1118"/>
                  </a:lnTo>
                  <a:lnTo>
                    <a:pt x="331" y="1118"/>
                  </a:lnTo>
                  <a:lnTo>
                    <a:pt x="332" y="1118"/>
                  </a:lnTo>
                  <a:lnTo>
                    <a:pt x="345" y="1118"/>
                  </a:lnTo>
                  <a:lnTo>
                    <a:pt x="356" y="1118"/>
                  </a:lnTo>
                  <a:lnTo>
                    <a:pt x="381" y="1118"/>
                  </a:lnTo>
                  <a:lnTo>
                    <a:pt x="405" y="1118"/>
                  </a:lnTo>
                  <a:lnTo>
                    <a:pt x="396" y="1118"/>
                  </a:lnTo>
                  <a:lnTo>
                    <a:pt x="390" y="1118"/>
                  </a:lnTo>
                  <a:lnTo>
                    <a:pt x="384" y="1118"/>
                  </a:lnTo>
                  <a:lnTo>
                    <a:pt x="381" y="1118"/>
                  </a:lnTo>
                  <a:lnTo>
                    <a:pt x="372" y="1118"/>
                  </a:lnTo>
                  <a:lnTo>
                    <a:pt x="367" y="1118"/>
                  </a:lnTo>
                  <a:lnTo>
                    <a:pt x="356" y="1118"/>
                  </a:lnTo>
                  <a:lnTo>
                    <a:pt x="354" y="1118"/>
                  </a:lnTo>
                  <a:lnTo>
                    <a:pt x="350" y="1118"/>
                  </a:lnTo>
                  <a:lnTo>
                    <a:pt x="348" y="1118"/>
                  </a:lnTo>
                  <a:lnTo>
                    <a:pt x="345" y="1118"/>
                  </a:lnTo>
                  <a:lnTo>
                    <a:pt x="332" y="1118"/>
                  </a:lnTo>
                  <a:lnTo>
                    <a:pt x="331" y="1118"/>
                  </a:lnTo>
                  <a:lnTo>
                    <a:pt x="324" y="1118"/>
                  </a:lnTo>
                  <a:lnTo>
                    <a:pt x="323" y="1118"/>
                  </a:lnTo>
                  <a:lnTo>
                    <a:pt x="322" y="1118"/>
                  </a:lnTo>
                  <a:lnTo>
                    <a:pt x="319" y="1118"/>
                  </a:lnTo>
                  <a:lnTo>
                    <a:pt x="315" y="1118"/>
                  </a:lnTo>
                  <a:lnTo>
                    <a:pt x="313" y="1118"/>
                  </a:lnTo>
                  <a:lnTo>
                    <a:pt x="312" y="1118"/>
                  </a:lnTo>
                  <a:lnTo>
                    <a:pt x="311" y="1118"/>
                  </a:lnTo>
                  <a:lnTo>
                    <a:pt x="309" y="1118"/>
                  </a:lnTo>
                  <a:lnTo>
                    <a:pt x="307" y="1118"/>
                  </a:lnTo>
                  <a:lnTo>
                    <a:pt x="306" y="1118"/>
                  </a:lnTo>
                  <a:lnTo>
                    <a:pt x="306" y="1114"/>
                  </a:lnTo>
                  <a:lnTo>
                    <a:pt x="306" y="1110"/>
                  </a:lnTo>
                  <a:lnTo>
                    <a:pt x="306" y="1109"/>
                  </a:lnTo>
                  <a:lnTo>
                    <a:pt x="306" y="1106"/>
                  </a:lnTo>
                  <a:lnTo>
                    <a:pt x="306" y="1102"/>
                  </a:lnTo>
                  <a:lnTo>
                    <a:pt x="306" y="1099"/>
                  </a:lnTo>
                  <a:lnTo>
                    <a:pt x="305" y="1097"/>
                  </a:lnTo>
                  <a:lnTo>
                    <a:pt x="305" y="1093"/>
                  </a:lnTo>
                  <a:lnTo>
                    <a:pt x="305" y="1091"/>
                  </a:lnTo>
                  <a:lnTo>
                    <a:pt x="305" y="1090"/>
                  </a:lnTo>
                  <a:lnTo>
                    <a:pt x="305" y="1088"/>
                  </a:lnTo>
                  <a:lnTo>
                    <a:pt x="305" y="1085"/>
                  </a:lnTo>
                  <a:lnTo>
                    <a:pt x="305" y="1083"/>
                  </a:lnTo>
                  <a:lnTo>
                    <a:pt x="305" y="1082"/>
                  </a:lnTo>
                  <a:lnTo>
                    <a:pt x="305" y="1069"/>
                  </a:lnTo>
                  <a:lnTo>
                    <a:pt x="305" y="1068"/>
                  </a:lnTo>
                  <a:lnTo>
                    <a:pt x="305" y="1060"/>
                  </a:lnTo>
                  <a:lnTo>
                    <a:pt x="305" y="1059"/>
                  </a:lnTo>
                  <a:lnTo>
                    <a:pt x="305" y="1054"/>
                  </a:lnTo>
                  <a:lnTo>
                    <a:pt x="305" y="1043"/>
                  </a:lnTo>
                  <a:lnTo>
                    <a:pt x="305" y="1041"/>
                  </a:lnTo>
                  <a:lnTo>
                    <a:pt x="305" y="1039"/>
                  </a:lnTo>
                  <a:lnTo>
                    <a:pt x="305" y="1035"/>
                  </a:lnTo>
                  <a:lnTo>
                    <a:pt x="305" y="1033"/>
                  </a:lnTo>
                  <a:lnTo>
                    <a:pt x="305" y="1024"/>
                  </a:lnTo>
                  <a:lnTo>
                    <a:pt x="305" y="1018"/>
                  </a:lnTo>
                  <a:lnTo>
                    <a:pt x="305" y="1016"/>
                  </a:lnTo>
                  <a:lnTo>
                    <a:pt x="305" y="1009"/>
                  </a:lnTo>
                  <a:lnTo>
                    <a:pt x="305" y="1008"/>
                  </a:lnTo>
                  <a:lnTo>
                    <a:pt x="305" y="1007"/>
                  </a:lnTo>
                  <a:lnTo>
                    <a:pt x="305" y="999"/>
                  </a:lnTo>
                  <a:lnTo>
                    <a:pt x="305" y="997"/>
                  </a:lnTo>
                  <a:lnTo>
                    <a:pt x="305" y="996"/>
                  </a:lnTo>
                  <a:lnTo>
                    <a:pt x="305" y="995"/>
                  </a:lnTo>
                  <a:lnTo>
                    <a:pt x="305" y="993"/>
                  </a:lnTo>
                  <a:lnTo>
                    <a:pt x="305" y="988"/>
                  </a:lnTo>
                  <a:lnTo>
                    <a:pt x="305" y="984"/>
                  </a:lnTo>
                  <a:lnTo>
                    <a:pt x="305" y="983"/>
                  </a:lnTo>
                  <a:lnTo>
                    <a:pt x="304" y="982"/>
                  </a:lnTo>
                  <a:lnTo>
                    <a:pt x="304" y="970"/>
                  </a:lnTo>
                  <a:lnTo>
                    <a:pt x="305" y="970"/>
                  </a:lnTo>
                  <a:lnTo>
                    <a:pt x="305" y="968"/>
                  </a:lnTo>
                  <a:lnTo>
                    <a:pt x="305" y="965"/>
                  </a:lnTo>
                  <a:lnTo>
                    <a:pt x="305" y="964"/>
                  </a:lnTo>
                  <a:lnTo>
                    <a:pt x="304" y="949"/>
                  </a:lnTo>
                  <a:lnTo>
                    <a:pt x="304" y="948"/>
                  </a:lnTo>
                  <a:lnTo>
                    <a:pt x="304" y="928"/>
                  </a:lnTo>
                  <a:lnTo>
                    <a:pt x="304" y="923"/>
                  </a:lnTo>
                  <a:lnTo>
                    <a:pt x="304" y="918"/>
                  </a:lnTo>
                  <a:lnTo>
                    <a:pt x="304" y="900"/>
                  </a:lnTo>
                  <a:lnTo>
                    <a:pt x="304" y="883"/>
                  </a:lnTo>
                  <a:lnTo>
                    <a:pt x="304" y="878"/>
                  </a:lnTo>
                  <a:lnTo>
                    <a:pt x="304" y="868"/>
                  </a:lnTo>
                  <a:lnTo>
                    <a:pt x="304" y="867"/>
                  </a:lnTo>
                  <a:lnTo>
                    <a:pt x="304" y="866"/>
                  </a:lnTo>
                  <a:lnTo>
                    <a:pt x="304" y="850"/>
                  </a:lnTo>
                  <a:lnTo>
                    <a:pt x="304" y="847"/>
                  </a:lnTo>
                  <a:lnTo>
                    <a:pt x="303" y="831"/>
                  </a:lnTo>
                  <a:lnTo>
                    <a:pt x="303" y="829"/>
                  </a:lnTo>
                  <a:lnTo>
                    <a:pt x="303" y="821"/>
                  </a:lnTo>
                  <a:lnTo>
                    <a:pt x="303" y="816"/>
                  </a:lnTo>
                  <a:lnTo>
                    <a:pt x="303" y="807"/>
                  </a:lnTo>
                  <a:lnTo>
                    <a:pt x="303" y="806"/>
                  </a:lnTo>
                  <a:lnTo>
                    <a:pt x="303" y="804"/>
                  </a:lnTo>
                  <a:lnTo>
                    <a:pt x="303" y="798"/>
                  </a:lnTo>
                  <a:lnTo>
                    <a:pt x="303" y="795"/>
                  </a:lnTo>
                  <a:lnTo>
                    <a:pt x="303" y="790"/>
                  </a:lnTo>
                  <a:lnTo>
                    <a:pt x="303" y="789"/>
                  </a:lnTo>
                  <a:lnTo>
                    <a:pt x="303" y="786"/>
                  </a:lnTo>
                  <a:lnTo>
                    <a:pt x="303" y="784"/>
                  </a:lnTo>
                  <a:lnTo>
                    <a:pt x="303" y="783"/>
                  </a:lnTo>
                  <a:lnTo>
                    <a:pt x="303" y="782"/>
                  </a:lnTo>
                  <a:lnTo>
                    <a:pt x="302" y="771"/>
                  </a:lnTo>
                  <a:lnTo>
                    <a:pt x="302" y="770"/>
                  </a:lnTo>
                  <a:lnTo>
                    <a:pt x="302" y="764"/>
                  </a:lnTo>
                  <a:lnTo>
                    <a:pt x="302" y="761"/>
                  </a:lnTo>
                  <a:lnTo>
                    <a:pt x="302" y="725"/>
                  </a:lnTo>
                  <a:lnTo>
                    <a:pt x="302" y="724"/>
                  </a:lnTo>
                  <a:lnTo>
                    <a:pt x="301" y="716"/>
                  </a:lnTo>
                  <a:lnTo>
                    <a:pt x="301" y="715"/>
                  </a:lnTo>
                  <a:lnTo>
                    <a:pt x="301" y="714"/>
                  </a:lnTo>
                  <a:lnTo>
                    <a:pt x="301" y="713"/>
                  </a:lnTo>
                  <a:lnTo>
                    <a:pt x="301" y="712"/>
                  </a:lnTo>
                  <a:lnTo>
                    <a:pt x="301" y="709"/>
                  </a:lnTo>
                  <a:lnTo>
                    <a:pt x="301" y="706"/>
                  </a:lnTo>
                  <a:lnTo>
                    <a:pt x="301" y="705"/>
                  </a:lnTo>
                  <a:lnTo>
                    <a:pt x="301" y="701"/>
                  </a:lnTo>
                  <a:lnTo>
                    <a:pt x="301" y="686"/>
                  </a:lnTo>
                  <a:close/>
                  <a:moveTo>
                    <a:pt x="126" y="1306"/>
                  </a:moveTo>
                  <a:lnTo>
                    <a:pt x="132" y="1306"/>
                  </a:lnTo>
                  <a:lnTo>
                    <a:pt x="140" y="1306"/>
                  </a:lnTo>
                  <a:lnTo>
                    <a:pt x="141" y="1306"/>
                  </a:lnTo>
                  <a:lnTo>
                    <a:pt x="146" y="1306"/>
                  </a:lnTo>
                  <a:lnTo>
                    <a:pt x="152" y="1306"/>
                  </a:lnTo>
                  <a:lnTo>
                    <a:pt x="154" y="1306"/>
                  </a:lnTo>
                  <a:lnTo>
                    <a:pt x="154" y="1308"/>
                  </a:lnTo>
                  <a:lnTo>
                    <a:pt x="154" y="1309"/>
                  </a:lnTo>
                  <a:lnTo>
                    <a:pt x="154" y="1310"/>
                  </a:lnTo>
                  <a:lnTo>
                    <a:pt x="155" y="1320"/>
                  </a:lnTo>
                  <a:lnTo>
                    <a:pt x="147" y="1320"/>
                  </a:lnTo>
                  <a:lnTo>
                    <a:pt x="146" y="1320"/>
                  </a:lnTo>
                  <a:lnTo>
                    <a:pt x="144" y="1320"/>
                  </a:lnTo>
                  <a:lnTo>
                    <a:pt x="143" y="1320"/>
                  </a:lnTo>
                  <a:lnTo>
                    <a:pt x="142" y="1322"/>
                  </a:lnTo>
                  <a:lnTo>
                    <a:pt x="141" y="1320"/>
                  </a:lnTo>
                  <a:lnTo>
                    <a:pt x="137" y="1320"/>
                  </a:lnTo>
                  <a:lnTo>
                    <a:pt x="126" y="1320"/>
                  </a:lnTo>
                  <a:lnTo>
                    <a:pt x="126" y="1306"/>
                  </a:lnTo>
                  <a:close/>
                  <a:moveTo>
                    <a:pt x="0" y="160"/>
                  </a:moveTo>
                  <a:lnTo>
                    <a:pt x="0" y="161"/>
                  </a:lnTo>
                  <a:lnTo>
                    <a:pt x="0" y="163"/>
                  </a:lnTo>
                  <a:lnTo>
                    <a:pt x="0" y="167"/>
                  </a:lnTo>
                  <a:lnTo>
                    <a:pt x="0" y="169"/>
                  </a:lnTo>
                  <a:lnTo>
                    <a:pt x="0" y="172"/>
                  </a:lnTo>
                  <a:lnTo>
                    <a:pt x="0" y="176"/>
                  </a:lnTo>
                  <a:lnTo>
                    <a:pt x="0" y="181"/>
                  </a:lnTo>
                  <a:lnTo>
                    <a:pt x="1" y="185"/>
                  </a:lnTo>
                  <a:lnTo>
                    <a:pt x="1" y="188"/>
                  </a:lnTo>
                  <a:lnTo>
                    <a:pt x="1" y="193"/>
                  </a:lnTo>
                  <a:lnTo>
                    <a:pt x="1" y="195"/>
                  </a:lnTo>
                  <a:lnTo>
                    <a:pt x="1" y="196"/>
                  </a:lnTo>
                  <a:lnTo>
                    <a:pt x="1" y="197"/>
                  </a:lnTo>
                  <a:lnTo>
                    <a:pt x="1" y="206"/>
                  </a:lnTo>
                  <a:lnTo>
                    <a:pt x="1" y="210"/>
                  </a:lnTo>
                  <a:lnTo>
                    <a:pt x="2" y="210"/>
                  </a:lnTo>
                  <a:lnTo>
                    <a:pt x="5" y="210"/>
                  </a:lnTo>
                  <a:lnTo>
                    <a:pt x="8" y="210"/>
                  </a:lnTo>
                  <a:lnTo>
                    <a:pt x="9" y="210"/>
                  </a:lnTo>
                  <a:lnTo>
                    <a:pt x="10" y="210"/>
                  </a:lnTo>
                  <a:lnTo>
                    <a:pt x="14" y="209"/>
                  </a:lnTo>
                  <a:lnTo>
                    <a:pt x="18" y="209"/>
                  </a:lnTo>
                  <a:lnTo>
                    <a:pt x="19" y="209"/>
                  </a:lnTo>
                  <a:lnTo>
                    <a:pt x="23" y="209"/>
                  </a:lnTo>
                  <a:lnTo>
                    <a:pt x="23" y="210"/>
                  </a:lnTo>
                  <a:lnTo>
                    <a:pt x="27" y="210"/>
                  </a:lnTo>
                  <a:lnTo>
                    <a:pt x="36" y="209"/>
                  </a:lnTo>
                  <a:lnTo>
                    <a:pt x="38" y="209"/>
                  </a:lnTo>
                  <a:lnTo>
                    <a:pt x="39" y="209"/>
                  </a:lnTo>
                  <a:lnTo>
                    <a:pt x="46" y="209"/>
                  </a:lnTo>
                  <a:lnTo>
                    <a:pt x="52" y="209"/>
                  </a:lnTo>
                  <a:lnTo>
                    <a:pt x="53" y="209"/>
                  </a:lnTo>
                  <a:lnTo>
                    <a:pt x="53" y="210"/>
                  </a:lnTo>
                  <a:lnTo>
                    <a:pt x="53" y="221"/>
                  </a:lnTo>
                  <a:lnTo>
                    <a:pt x="53" y="228"/>
                  </a:lnTo>
                  <a:lnTo>
                    <a:pt x="53" y="232"/>
                  </a:lnTo>
                  <a:lnTo>
                    <a:pt x="53" y="238"/>
                  </a:lnTo>
                  <a:lnTo>
                    <a:pt x="53" y="240"/>
                  </a:lnTo>
                  <a:lnTo>
                    <a:pt x="53" y="244"/>
                  </a:lnTo>
                  <a:lnTo>
                    <a:pt x="53" y="245"/>
                  </a:lnTo>
                  <a:lnTo>
                    <a:pt x="53" y="246"/>
                  </a:lnTo>
                  <a:lnTo>
                    <a:pt x="54" y="246"/>
                  </a:lnTo>
                  <a:lnTo>
                    <a:pt x="54" y="248"/>
                  </a:lnTo>
                  <a:lnTo>
                    <a:pt x="54" y="253"/>
                  </a:lnTo>
                  <a:lnTo>
                    <a:pt x="54" y="254"/>
                  </a:lnTo>
                  <a:lnTo>
                    <a:pt x="54" y="257"/>
                  </a:lnTo>
                  <a:lnTo>
                    <a:pt x="54" y="260"/>
                  </a:lnTo>
                  <a:lnTo>
                    <a:pt x="55" y="260"/>
                  </a:lnTo>
                  <a:lnTo>
                    <a:pt x="60" y="260"/>
                  </a:lnTo>
                  <a:lnTo>
                    <a:pt x="65" y="259"/>
                  </a:lnTo>
                  <a:lnTo>
                    <a:pt x="66" y="259"/>
                  </a:lnTo>
                  <a:lnTo>
                    <a:pt x="68" y="259"/>
                  </a:lnTo>
                  <a:lnTo>
                    <a:pt x="69" y="259"/>
                  </a:lnTo>
                  <a:lnTo>
                    <a:pt x="72" y="259"/>
                  </a:lnTo>
                  <a:lnTo>
                    <a:pt x="73" y="259"/>
                  </a:lnTo>
                  <a:lnTo>
                    <a:pt x="75" y="259"/>
                  </a:lnTo>
                  <a:lnTo>
                    <a:pt x="80" y="259"/>
                  </a:lnTo>
                  <a:lnTo>
                    <a:pt x="94" y="259"/>
                  </a:lnTo>
                  <a:lnTo>
                    <a:pt x="95" y="259"/>
                  </a:lnTo>
                  <a:lnTo>
                    <a:pt x="95" y="260"/>
                  </a:lnTo>
                  <a:lnTo>
                    <a:pt x="95" y="261"/>
                  </a:lnTo>
                  <a:lnTo>
                    <a:pt x="95" y="264"/>
                  </a:lnTo>
                  <a:lnTo>
                    <a:pt x="95" y="267"/>
                  </a:lnTo>
                  <a:lnTo>
                    <a:pt x="95" y="268"/>
                  </a:lnTo>
                  <a:lnTo>
                    <a:pt x="95" y="270"/>
                  </a:lnTo>
                  <a:lnTo>
                    <a:pt x="95" y="272"/>
                  </a:lnTo>
                  <a:lnTo>
                    <a:pt x="95" y="273"/>
                  </a:lnTo>
                  <a:lnTo>
                    <a:pt x="99" y="273"/>
                  </a:lnTo>
                  <a:lnTo>
                    <a:pt x="100" y="273"/>
                  </a:lnTo>
                  <a:lnTo>
                    <a:pt x="101" y="273"/>
                  </a:lnTo>
                  <a:lnTo>
                    <a:pt x="105" y="273"/>
                  </a:lnTo>
                  <a:lnTo>
                    <a:pt x="105" y="277"/>
                  </a:lnTo>
                  <a:lnTo>
                    <a:pt x="105" y="278"/>
                  </a:lnTo>
                  <a:lnTo>
                    <a:pt x="105" y="280"/>
                  </a:lnTo>
                  <a:lnTo>
                    <a:pt x="105" y="284"/>
                  </a:lnTo>
                  <a:lnTo>
                    <a:pt x="105" y="286"/>
                  </a:lnTo>
                  <a:lnTo>
                    <a:pt x="105" y="287"/>
                  </a:lnTo>
                  <a:lnTo>
                    <a:pt x="105" y="289"/>
                  </a:lnTo>
                  <a:lnTo>
                    <a:pt x="105" y="290"/>
                  </a:lnTo>
                  <a:lnTo>
                    <a:pt x="105" y="291"/>
                  </a:lnTo>
                  <a:lnTo>
                    <a:pt x="105" y="293"/>
                  </a:lnTo>
                  <a:lnTo>
                    <a:pt x="105" y="295"/>
                  </a:lnTo>
                  <a:lnTo>
                    <a:pt x="105" y="296"/>
                  </a:lnTo>
                  <a:lnTo>
                    <a:pt x="105" y="297"/>
                  </a:lnTo>
                  <a:lnTo>
                    <a:pt x="105" y="303"/>
                  </a:lnTo>
                  <a:lnTo>
                    <a:pt x="105" y="304"/>
                  </a:lnTo>
                  <a:lnTo>
                    <a:pt x="105" y="305"/>
                  </a:lnTo>
                  <a:lnTo>
                    <a:pt x="105" y="311"/>
                  </a:lnTo>
                  <a:lnTo>
                    <a:pt x="105" y="312"/>
                  </a:lnTo>
                  <a:lnTo>
                    <a:pt x="105" y="323"/>
                  </a:lnTo>
                  <a:lnTo>
                    <a:pt x="105" y="324"/>
                  </a:lnTo>
                  <a:lnTo>
                    <a:pt x="105" y="334"/>
                  </a:lnTo>
                  <a:lnTo>
                    <a:pt x="106" y="345"/>
                  </a:lnTo>
                  <a:lnTo>
                    <a:pt x="106" y="347"/>
                  </a:lnTo>
                  <a:lnTo>
                    <a:pt x="106" y="349"/>
                  </a:lnTo>
                  <a:lnTo>
                    <a:pt x="106" y="351"/>
                  </a:lnTo>
                  <a:lnTo>
                    <a:pt x="106" y="352"/>
                  </a:lnTo>
                  <a:lnTo>
                    <a:pt x="106" y="353"/>
                  </a:lnTo>
                  <a:lnTo>
                    <a:pt x="106" y="361"/>
                  </a:lnTo>
                  <a:lnTo>
                    <a:pt x="106" y="362"/>
                  </a:lnTo>
                  <a:lnTo>
                    <a:pt x="106" y="366"/>
                  </a:lnTo>
                  <a:lnTo>
                    <a:pt x="106" y="371"/>
                  </a:lnTo>
                  <a:lnTo>
                    <a:pt x="106" y="373"/>
                  </a:lnTo>
                  <a:lnTo>
                    <a:pt x="106" y="376"/>
                  </a:lnTo>
                  <a:lnTo>
                    <a:pt x="106" y="380"/>
                  </a:lnTo>
                  <a:lnTo>
                    <a:pt x="106" y="391"/>
                  </a:lnTo>
                  <a:lnTo>
                    <a:pt x="106" y="406"/>
                  </a:lnTo>
                  <a:lnTo>
                    <a:pt x="147" y="424"/>
                  </a:lnTo>
                  <a:lnTo>
                    <a:pt x="148" y="424"/>
                  </a:lnTo>
                  <a:lnTo>
                    <a:pt x="149" y="424"/>
                  </a:lnTo>
                  <a:lnTo>
                    <a:pt x="150" y="426"/>
                  </a:lnTo>
                  <a:lnTo>
                    <a:pt x="152" y="427"/>
                  </a:lnTo>
                  <a:lnTo>
                    <a:pt x="155" y="428"/>
                  </a:lnTo>
                  <a:lnTo>
                    <a:pt x="156" y="428"/>
                  </a:lnTo>
                  <a:lnTo>
                    <a:pt x="157" y="429"/>
                  </a:lnTo>
                  <a:lnTo>
                    <a:pt x="161" y="431"/>
                  </a:lnTo>
                  <a:lnTo>
                    <a:pt x="161" y="430"/>
                  </a:lnTo>
                  <a:lnTo>
                    <a:pt x="163" y="430"/>
                  </a:lnTo>
                  <a:lnTo>
                    <a:pt x="163" y="431"/>
                  </a:lnTo>
                  <a:lnTo>
                    <a:pt x="167" y="432"/>
                  </a:lnTo>
                  <a:lnTo>
                    <a:pt x="172" y="435"/>
                  </a:lnTo>
                  <a:lnTo>
                    <a:pt x="173" y="435"/>
                  </a:lnTo>
                  <a:lnTo>
                    <a:pt x="175" y="436"/>
                  </a:lnTo>
                  <a:lnTo>
                    <a:pt x="176" y="436"/>
                  </a:lnTo>
                  <a:lnTo>
                    <a:pt x="176" y="437"/>
                  </a:lnTo>
                  <a:lnTo>
                    <a:pt x="177" y="437"/>
                  </a:lnTo>
                  <a:lnTo>
                    <a:pt x="178" y="437"/>
                  </a:lnTo>
                  <a:lnTo>
                    <a:pt x="178" y="438"/>
                  </a:lnTo>
                  <a:lnTo>
                    <a:pt x="180" y="438"/>
                  </a:lnTo>
                  <a:lnTo>
                    <a:pt x="181" y="438"/>
                  </a:lnTo>
                  <a:lnTo>
                    <a:pt x="185" y="440"/>
                  </a:lnTo>
                  <a:lnTo>
                    <a:pt x="186" y="440"/>
                  </a:lnTo>
                  <a:lnTo>
                    <a:pt x="186" y="441"/>
                  </a:lnTo>
                  <a:lnTo>
                    <a:pt x="187" y="441"/>
                  </a:lnTo>
                  <a:lnTo>
                    <a:pt x="189" y="443"/>
                  </a:lnTo>
                  <a:lnTo>
                    <a:pt x="191" y="443"/>
                  </a:lnTo>
                  <a:lnTo>
                    <a:pt x="192" y="443"/>
                  </a:lnTo>
                  <a:lnTo>
                    <a:pt x="192" y="444"/>
                  </a:lnTo>
                  <a:lnTo>
                    <a:pt x="193" y="444"/>
                  </a:lnTo>
                  <a:lnTo>
                    <a:pt x="195" y="445"/>
                  </a:lnTo>
                  <a:lnTo>
                    <a:pt x="197" y="445"/>
                  </a:lnTo>
                  <a:lnTo>
                    <a:pt x="197" y="446"/>
                  </a:lnTo>
                  <a:lnTo>
                    <a:pt x="198" y="446"/>
                  </a:lnTo>
                  <a:lnTo>
                    <a:pt x="202" y="447"/>
                  </a:lnTo>
                  <a:lnTo>
                    <a:pt x="215" y="453"/>
                  </a:lnTo>
                  <a:lnTo>
                    <a:pt x="217" y="453"/>
                  </a:lnTo>
                  <a:lnTo>
                    <a:pt x="218" y="453"/>
                  </a:lnTo>
                  <a:lnTo>
                    <a:pt x="219" y="453"/>
                  </a:lnTo>
                  <a:lnTo>
                    <a:pt x="220" y="453"/>
                  </a:lnTo>
                  <a:lnTo>
                    <a:pt x="221" y="453"/>
                  </a:lnTo>
                  <a:lnTo>
                    <a:pt x="225" y="455"/>
                  </a:lnTo>
                  <a:lnTo>
                    <a:pt x="229" y="456"/>
                  </a:lnTo>
                  <a:lnTo>
                    <a:pt x="232" y="457"/>
                  </a:lnTo>
                  <a:lnTo>
                    <a:pt x="233" y="458"/>
                  </a:lnTo>
                  <a:lnTo>
                    <a:pt x="234" y="458"/>
                  </a:lnTo>
                  <a:lnTo>
                    <a:pt x="235" y="458"/>
                  </a:lnTo>
                  <a:lnTo>
                    <a:pt x="237" y="460"/>
                  </a:lnTo>
                  <a:lnTo>
                    <a:pt x="238" y="461"/>
                  </a:lnTo>
                  <a:lnTo>
                    <a:pt x="240" y="461"/>
                  </a:lnTo>
                  <a:lnTo>
                    <a:pt x="241" y="462"/>
                  </a:lnTo>
                  <a:lnTo>
                    <a:pt x="242" y="462"/>
                  </a:lnTo>
                  <a:lnTo>
                    <a:pt x="243" y="463"/>
                  </a:lnTo>
                  <a:lnTo>
                    <a:pt x="253" y="468"/>
                  </a:lnTo>
                  <a:lnTo>
                    <a:pt x="260" y="471"/>
                  </a:lnTo>
                  <a:lnTo>
                    <a:pt x="266" y="473"/>
                  </a:lnTo>
                  <a:lnTo>
                    <a:pt x="269" y="474"/>
                  </a:lnTo>
                  <a:lnTo>
                    <a:pt x="270" y="474"/>
                  </a:lnTo>
                  <a:lnTo>
                    <a:pt x="271" y="474"/>
                  </a:lnTo>
                  <a:lnTo>
                    <a:pt x="272" y="474"/>
                  </a:lnTo>
                  <a:lnTo>
                    <a:pt x="273" y="474"/>
                  </a:lnTo>
                  <a:lnTo>
                    <a:pt x="276" y="473"/>
                  </a:lnTo>
                  <a:lnTo>
                    <a:pt x="277" y="473"/>
                  </a:lnTo>
                  <a:lnTo>
                    <a:pt x="278" y="473"/>
                  </a:lnTo>
                  <a:lnTo>
                    <a:pt x="279" y="473"/>
                  </a:lnTo>
                  <a:lnTo>
                    <a:pt x="280" y="474"/>
                  </a:lnTo>
                  <a:lnTo>
                    <a:pt x="281" y="474"/>
                  </a:lnTo>
                  <a:lnTo>
                    <a:pt x="282" y="475"/>
                  </a:lnTo>
                  <a:lnTo>
                    <a:pt x="284" y="475"/>
                  </a:lnTo>
                  <a:lnTo>
                    <a:pt x="285" y="477"/>
                  </a:lnTo>
                  <a:lnTo>
                    <a:pt x="285" y="478"/>
                  </a:lnTo>
                  <a:lnTo>
                    <a:pt x="286" y="478"/>
                  </a:lnTo>
                  <a:lnTo>
                    <a:pt x="286" y="479"/>
                  </a:lnTo>
                  <a:lnTo>
                    <a:pt x="287" y="480"/>
                  </a:lnTo>
                  <a:lnTo>
                    <a:pt x="287" y="481"/>
                  </a:lnTo>
                  <a:lnTo>
                    <a:pt x="288" y="481"/>
                  </a:lnTo>
                  <a:lnTo>
                    <a:pt x="288" y="482"/>
                  </a:lnTo>
                  <a:lnTo>
                    <a:pt x="289" y="482"/>
                  </a:lnTo>
                  <a:lnTo>
                    <a:pt x="289" y="483"/>
                  </a:lnTo>
                  <a:lnTo>
                    <a:pt x="296" y="487"/>
                  </a:lnTo>
                  <a:lnTo>
                    <a:pt x="298" y="487"/>
                  </a:lnTo>
                  <a:lnTo>
                    <a:pt x="302" y="489"/>
                  </a:lnTo>
                  <a:lnTo>
                    <a:pt x="303" y="489"/>
                  </a:lnTo>
                  <a:lnTo>
                    <a:pt x="306" y="490"/>
                  </a:lnTo>
                  <a:lnTo>
                    <a:pt x="309" y="493"/>
                  </a:lnTo>
                  <a:lnTo>
                    <a:pt x="310" y="493"/>
                  </a:lnTo>
                  <a:lnTo>
                    <a:pt x="311" y="494"/>
                  </a:lnTo>
                  <a:lnTo>
                    <a:pt x="318" y="496"/>
                  </a:lnTo>
                  <a:lnTo>
                    <a:pt x="319" y="497"/>
                  </a:lnTo>
                  <a:lnTo>
                    <a:pt x="323" y="498"/>
                  </a:lnTo>
                  <a:lnTo>
                    <a:pt x="324" y="499"/>
                  </a:lnTo>
                  <a:lnTo>
                    <a:pt x="328" y="500"/>
                  </a:lnTo>
                  <a:lnTo>
                    <a:pt x="329" y="500"/>
                  </a:lnTo>
                  <a:lnTo>
                    <a:pt x="329" y="495"/>
                  </a:lnTo>
                  <a:lnTo>
                    <a:pt x="328" y="478"/>
                  </a:lnTo>
                  <a:lnTo>
                    <a:pt x="328" y="475"/>
                  </a:lnTo>
                  <a:lnTo>
                    <a:pt x="328" y="446"/>
                  </a:lnTo>
                  <a:lnTo>
                    <a:pt x="329" y="443"/>
                  </a:lnTo>
                  <a:lnTo>
                    <a:pt x="329" y="441"/>
                  </a:lnTo>
                  <a:lnTo>
                    <a:pt x="330" y="439"/>
                  </a:lnTo>
                  <a:lnTo>
                    <a:pt x="330" y="438"/>
                  </a:lnTo>
                  <a:lnTo>
                    <a:pt x="330" y="430"/>
                  </a:lnTo>
                  <a:lnTo>
                    <a:pt x="332" y="414"/>
                  </a:lnTo>
                  <a:lnTo>
                    <a:pt x="332" y="413"/>
                  </a:lnTo>
                  <a:lnTo>
                    <a:pt x="331" y="412"/>
                  </a:lnTo>
                  <a:lnTo>
                    <a:pt x="331" y="410"/>
                  </a:lnTo>
                  <a:lnTo>
                    <a:pt x="331" y="411"/>
                  </a:lnTo>
                  <a:lnTo>
                    <a:pt x="331" y="412"/>
                  </a:lnTo>
                  <a:lnTo>
                    <a:pt x="332" y="414"/>
                  </a:lnTo>
                  <a:lnTo>
                    <a:pt x="331" y="430"/>
                  </a:lnTo>
                  <a:lnTo>
                    <a:pt x="330" y="431"/>
                  </a:lnTo>
                  <a:lnTo>
                    <a:pt x="330" y="433"/>
                  </a:lnTo>
                  <a:lnTo>
                    <a:pt x="330" y="438"/>
                  </a:lnTo>
                  <a:lnTo>
                    <a:pt x="330" y="439"/>
                  </a:lnTo>
                  <a:lnTo>
                    <a:pt x="329" y="443"/>
                  </a:lnTo>
                  <a:lnTo>
                    <a:pt x="328" y="446"/>
                  </a:lnTo>
                  <a:lnTo>
                    <a:pt x="328" y="465"/>
                  </a:lnTo>
                  <a:lnTo>
                    <a:pt x="328" y="466"/>
                  </a:lnTo>
                  <a:lnTo>
                    <a:pt x="329" y="478"/>
                  </a:lnTo>
                  <a:lnTo>
                    <a:pt x="329" y="482"/>
                  </a:lnTo>
                  <a:lnTo>
                    <a:pt x="329" y="486"/>
                  </a:lnTo>
                  <a:lnTo>
                    <a:pt x="329" y="495"/>
                  </a:lnTo>
                  <a:lnTo>
                    <a:pt x="329" y="500"/>
                  </a:lnTo>
                  <a:lnTo>
                    <a:pt x="338" y="505"/>
                  </a:lnTo>
                  <a:lnTo>
                    <a:pt x="342" y="506"/>
                  </a:lnTo>
                  <a:lnTo>
                    <a:pt x="358" y="514"/>
                  </a:lnTo>
                  <a:lnTo>
                    <a:pt x="361" y="515"/>
                  </a:lnTo>
                  <a:lnTo>
                    <a:pt x="362" y="515"/>
                  </a:lnTo>
                  <a:lnTo>
                    <a:pt x="365" y="516"/>
                  </a:lnTo>
                  <a:lnTo>
                    <a:pt x="366" y="516"/>
                  </a:lnTo>
                  <a:lnTo>
                    <a:pt x="366" y="518"/>
                  </a:lnTo>
                  <a:lnTo>
                    <a:pt x="367" y="518"/>
                  </a:lnTo>
                  <a:lnTo>
                    <a:pt x="368" y="518"/>
                  </a:lnTo>
                  <a:lnTo>
                    <a:pt x="371" y="519"/>
                  </a:lnTo>
                  <a:lnTo>
                    <a:pt x="374" y="520"/>
                  </a:lnTo>
                  <a:lnTo>
                    <a:pt x="375" y="520"/>
                  </a:lnTo>
                  <a:lnTo>
                    <a:pt x="375" y="521"/>
                  </a:lnTo>
                  <a:lnTo>
                    <a:pt x="376" y="521"/>
                  </a:lnTo>
                  <a:lnTo>
                    <a:pt x="378" y="521"/>
                  </a:lnTo>
                  <a:lnTo>
                    <a:pt x="379" y="521"/>
                  </a:lnTo>
                  <a:lnTo>
                    <a:pt x="379" y="520"/>
                  </a:lnTo>
                  <a:lnTo>
                    <a:pt x="380" y="520"/>
                  </a:lnTo>
                  <a:lnTo>
                    <a:pt x="382" y="520"/>
                  </a:lnTo>
                  <a:lnTo>
                    <a:pt x="382" y="519"/>
                  </a:lnTo>
                  <a:lnTo>
                    <a:pt x="383" y="519"/>
                  </a:lnTo>
                  <a:lnTo>
                    <a:pt x="384" y="519"/>
                  </a:lnTo>
                  <a:lnTo>
                    <a:pt x="385" y="519"/>
                  </a:lnTo>
                  <a:lnTo>
                    <a:pt x="385" y="520"/>
                  </a:lnTo>
                  <a:lnTo>
                    <a:pt x="387" y="520"/>
                  </a:lnTo>
                  <a:lnTo>
                    <a:pt x="388" y="520"/>
                  </a:lnTo>
                  <a:lnTo>
                    <a:pt x="389" y="521"/>
                  </a:lnTo>
                  <a:lnTo>
                    <a:pt x="390" y="521"/>
                  </a:lnTo>
                  <a:lnTo>
                    <a:pt x="391" y="522"/>
                  </a:lnTo>
                  <a:lnTo>
                    <a:pt x="392" y="522"/>
                  </a:lnTo>
                  <a:lnTo>
                    <a:pt x="392" y="523"/>
                  </a:lnTo>
                  <a:lnTo>
                    <a:pt x="394" y="528"/>
                  </a:lnTo>
                  <a:lnTo>
                    <a:pt x="394" y="529"/>
                  </a:lnTo>
                  <a:lnTo>
                    <a:pt x="396" y="529"/>
                  </a:lnTo>
                  <a:lnTo>
                    <a:pt x="397" y="529"/>
                  </a:lnTo>
                  <a:lnTo>
                    <a:pt x="397" y="530"/>
                  </a:lnTo>
                  <a:lnTo>
                    <a:pt x="407" y="535"/>
                  </a:lnTo>
                  <a:lnTo>
                    <a:pt x="410" y="536"/>
                  </a:lnTo>
                  <a:lnTo>
                    <a:pt x="410" y="537"/>
                  </a:lnTo>
                  <a:lnTo>
                    <a:pt x="411" y="537"/>
                  </a:lnTo>
                  <a:lnTo>
                    <a:pt x="413" y="537"/>
                  </a:lnTo>
                  <a:lnTo>
                    <a:pt x="414" y="538"/>
                  </a:lnTo>
                  <a:lnTo>
                    <a:pt x="415" y="538"/>
                  </a:lnTo>
                  <a:lnTo>
                    <a:pt x="417" y="539"/>
                  </a:lnTo>
                  <a:lnTo>
                    <a:pt x="418" y="540"/>
                  </a:lnTo>
                  <a:lnTo>
                    <a:pt x="419" y="540"/>
                  </a:lnTo>
                  <a:lnTo>
                    <a:pt x="421" y="540"/>
                  </a:lnTo>
                  <a:lnTo>
                    <a:pt x="422" y="541"/>
                  </a:lnTo>
                  <a:lnTo>
                    <a:pt x="423" y="541"/>
                  </a:lnTo>
                  <a:lnTo>
                    <a:pt x="425" y="542"/>
                  </a:lnTo>
                  <a:lnTo>
                    <a:pt x="424" y="542"/>
                  </a:lnTo>
                  <a:lnTo>
                    <a:pt x="424" y="541"/>
                  </a:lnTo>
                  <a:lnTo>
                    <a:pt x="423" y="541"/>
                  </a:lnTo>
                  <a:lnTo>
                    <a:pt x="423" y="540"/>
                  </a:lnTo>
                  <a:lnTo>
                    <a:pt x="422" y="540"/>
                  </a:lnTo>
                  <a:lnTo>
                    <a:pt x="422" y="539"/>
                  </a:lnTo>
                  <a:lnTo>
                    <a:pt x="422" y="538"/>
                  </a:lnTo>
                  <a:lnTo>
                    <a:pt x="421" y="537"/>
                  </a:lnTo>
                  <a:lnTo>
                    <a:pt x="421" y="536"/>
                  </a:lnTo>
                  <a:lnTo>
                    <a:pt x="421" y="535"/>
                  </a:lnTo>
                  <a:lnTo>
                    <a:pt x="421" y="532"/>
                  </a:lnTo>
                  <a:lnTo>
                    <a:pt x="421" y="530"/>
                  </a:lnTo>
                  <a:lnTo>
                    <a:pt x="421" y="529"/>
                  </a:lnTo>
                  <a:lnTo>
                    <a:pt x="422" y="529"/>
                  </a:lnTo>
                  <a:lnTo>
                    <a:pt x="426" y="529"/>
                  </a:lnTo>
                  <a:lnTo>
                    <a:pt x="427" y="529"/>
                  </a:lnTo>
                  <a:lnTo>
                    <a:pt x="428" y="529"/>
                  </a:lnTo>
                  <a:lnTo>
                    <a:pt x="431" y="529"/>
                  </a:lnTo>
                  <a:lnTo>
                    <a:pt x="431" y="530"/>
                  </a:lnTo>
                  <a:lnTo>
                    <a:pt x="431" y="531"/>
                  </a:lnTo>
                  <a:lnTo>
                    <a:pt x="431" y="532"/>
                  </a:lnTo>
                  <a:lnTo>
                    <a:pt x="431" y="533"/>
                  </a:lnTo>
                  <a:lnTo>
                    <a:pt x="432" y="533"/>
                  </a:lnTo>
                  <a:lnTo>
                    <a:pt x="432" y="535"/>
                  </a:lnTo>
                  <a:lnTo>
                    <a:pt x="432" y="536"/>
                  </a:lnTo>
                  <a:lnTo>
                    <a:pt x="433" y="536"/>
                  </a:lnTo>
                  <a:lnTo>
                    <a:pt x="434" y="537"/>
                  </a:lnTo>
                  <a:lnTo>
                    <a:pt x="435" y="537"/>
                  </a:lnTo>
                  <a:lnTo>
                    <a:pt x="436" y="537"/>
                  </a:lnTo>
                  <a:lnTo>
                    <a:pt x="437" y="538"/>
                  </a:lnTo>
                  <a:lnTo>
                    <a:pt x="439" y="538"/>
                  </a:lnTo>
                  <a:lnTo>
                    <a:pt x="440" y="538"/>
                  </a:lnTo>
                  <a:lnTo>
                    <a:pt x="441" y="538"/>
                  </a:lnTo>
                  <a:lnTo>
                    <a:pt x="442" y="537"/>
                  </a:lnTo>
                  <a:lnTo>
                    <a:pt x="443" y="538"/>
                  </a:lnTo>
                  <a:lnTo>
                    <a:pt x="444" y="538"/>
                  </a:lnTo>
                  <a:lnTo>
                    <a:pt x="445" y="538"/>
                  </a:lnTo>
                  <a:lnTo>
                    <a:pt x="448" y="540"/>
                  </a:lnTo>
                  <a:lnTo>
                    <a:pt x="449" y="540"/>
                  </a:lnTo>
                  <a:lnTo>
                    <a:pt x="449" y="539"/>
                  </a:lnTo>
                  <a:lnTo>
                    <a:pt x="451" y="536"/>
                  </a:lnTo>
                  <a:lnTo>
                    <a:pt x="453" y="533"/>
                  </a:lnTo>
                  <a:lnTo>
                    <a:pt x="457" y="537"/>
                  </a:lnTo>
                  <a:lnTo>
                    <a:pt x="458" y="539"/>
                  </a:lnTo>
                  <a:lnTo>
                    <a:pt x="460" y="541"/>
                  </a:lnTo>
                  <a:lnTo>
                    <a:pt x="462" y="546"/>
                  </a:lnTo>
                  <a:lnTo>
                    <a:pt x="465" y="548"/>
                  </a:lnTo>
                  <a:lnTo>
                    <a:pt x="467" y="550"/>
                  </a:lnTo>
                  <a:lnTo>
                    <a:pt x="468" y="550"/>
                  </a:lnTo>
                  <a:lnTo>
                    <a:pt x="477" y="555"/>
                  </a:lnTo>
                  <a:lnTo>
                    <a:pt x="485" y="558"/>
                  </a:lnTo>
                  <a:lnTo>
                    <a:pt x="488" y="560"/>
                  </a:lnTo>
                  <a:lnTo>
                    <a:pt x="492" y="561"/>
                  </a:lnTo>
                  <a:lnTo>
                    <a:pt x="494" y="561"/>
                  </a:lnTo>
                  <a:lnTo>
                    <a:pt x="495" y="561"/>
                  </a:lnTo>
                  <a:lnTo>
                    <a:pt x="496" y="558"/>
                  </a:lnTo>
                  <a:lnTo>
                    <a:pt x="497" y="557"/>
                  </a:lnTo>
                  <a:lnTo>
                    <a:pt x="499" y="556"/>
                  </a:lnTo>
                  <a:lnTo>
                    <a:pt x="500" y="555"/>
                  </a:lnTo>
                  <a:lnTo>
                    <a:pt x="501" y="555"/>
                  </a:lnTo>
                  <a:lnTo>
                    <a:pt x="502" y="555"/>
                  </a:lnTo>
                  <a:lnTo>
                    <a:pt x="503" y="555"/>
                  </a:lnTo>
                  <a:lnTo>
                    <a:pt x="504" y="555"/>
                  </a:lnTo>
                  <a:lnTo>
                    <a:pt x="505" y="555"/>
                  </a:lnTo>
                  <a:lnTo>
                    <a:pt x="506" y="555"/>
                  </a:lnTo>
                  <a:lnTo>
                    <a:pt x="508" y="556"/>
                  </a:lnTo>
                  <a:lnTo>
                    <a:pt x="508" y="554"/>
                  </a:lnTo>
                  <a:lnTo>
                    <a:pt x="508" y="553"/>
                  </a:lnTo>
                  <a:lnTo>
                    <a:pt x="508" y="552"/>
                  </a:lnTo>
                  <a:lnTo>
                    <a:pt x="509" y="553"/>
                  </a:lnTo>
                  <a:lnTo>
                    <a:pt x="510" y="553"/>
                  </a:lnTo>
                  <a:lnTo>
                    <a:pt x="511" y="553"/>
                  </a:lnTo>
                  <a:lnTo>
                    <a:pt x="511" y="554"/>
                  </a:lnTo>
                  <a:lnTo>
                    <a:pt x="512" y="554"/>
                  </a:lnTo>
                  <a:lnTo>
                    <a:pt x="513" y="554"/>
                  </a:lnTo>
                  <a:lnTo>
                    <a:pt x="513" y="555"/>
                  </a:lnTo>
                  <a:lnTo>
                    <a:pt x="514" y="555"/>
                  </a:lnTo>
                  <a:lnTo>
                    <a:pt x="514" y="556"/>
                  </a:lnTo>
                  <a:lnTo>
                    <a:pt x="516" y="556"/>
                  </a:lnTo>
                  <a:lnTo>
                    <a:pt x="514" y="557"/>
                  </a:lnTo>
                  <a:lnTo>
                    <a:pt x="514" y="558"/>
                  </a:lnTo>
                  <a:lnTo>
                    <a:pt x="514" y="560"/>
                  </a:lnTo>
                  <a:lnTo>
                    <a:pt x="513" y="560"/>
                  </a:lnTo>
                  <a:lnTo>
                    <a:pt x="514" y="561"/>
                  </a:lnTo>
                  <a:lnTo>
                    <a:pt x="514" y="562"/>
                  </a:lnTo>
                  <a:lnTo>
                    <a:pt x="514" y="563"/>
                  </a:lnTo>
                  <a:lnTo>
                    <a:pt x="516" y="563"/>
                  </a:lnTo>
                  <a:lnTo>
                    <a:pt x="516" y="564"/>
                  </a:lnTo>
                  <a:lnTo>
                    <a:pt x="517" y="565"/>
                  </a:lnTo>
                  <a:lnTo>
                    <a:pt x="518" y="565"/>
                  </a:lnTo>
                  <a:lnTo>
                    <a:pt x="518" y="566"/>
                  </a:lnTo>
                  <a:lnTo>
                    <a:pt x="517" y="566"/>
                  </a:lnTo>
                  <a:lnTo>
                    <a:pt x="517" y="567"/>
                  </a:lnTo>
                  <a:lnTo>
                    <a:pt x="516" y="569"/>
                  </a:lnTo>
                  <a:lnTo>
                    <a:pt x="514" y="569"/>
                  </a:lnTo>
                  <a:lnTo>
                    <a:pt x="514" y="570"/>
                  </a:lnTo>
                  <a:lnTo>
                    <a:pt x="512" y="573"/>
                  </a:lnTo>
                  <a:lnTo>
                    <a:pt x="510" y="577"/>
                  </a:lnTo>
                  <a:lnTo>
                    <a:pt x="509" y="574"/>
                  </a:lnTo>
                  <a:lnTo>
                    <a:pt x="509" y="573"/>
                  </a:lnTo>
                  <a:lnTo>
                    <a:pt x="508" y="573"/>
                  </a:lnTo>
                  <a:lnTo>
                    <a:pt x="508" y="572"/>
                  </a:lnTo>
                  <a:lnTo>
                    <a:pt x="506" y="572"/>
                  </a:lnTo>
                  <a:lnTo>
                    <a:pt x="505" y="572"/>
                  </a:lnTo>
                  <a:lnTo>
                    <a:pt x="504" y="571"/>
                  </a:lnTo>
                  <a:lnTo>
                    <a:pt x="503" y="571"/>
                  </a:lnTo>
                  <a:lnTo>
                    <a:pt x="502" y="571"/>
                  </a:lnTo>
                  <a:lnTo>
                    <a:pt x="502" y="570"/>
                  </a:lnTo>
                  <a:lnTo>
                    <a:pt x="501" y="570"/>
                  </a:lnTo>
                  <a:lnTo>
                    <a:pt x="500" y="570"/>
                  </a:lnTo>
                  <a:lnTo>
                    <a:pt x="499" y="570"/>
                  </a:lnTo>
                  <a:lnTo>
                    <a:pt x="496" y="571"/>
                  </a:lnTo>
                  <a:lnTo>
                    <a:pt x="495" y="571"/>
                  </a:lnTo>
                  <a:lnTo>
                    <a:pt x="495" y="572"/>
                  </a:lnTo>
                  <a:lnTo>
                    <a:pt x="494" y="572"/>
                  </a:lnTo>
                  <a:lnTo>
                    <a:pt x="493" y="572"/>
                  </a:lnTo>
                  <a:lnTo>
                    <a:pt x="492" y="571"/>
                  </a:lnTo>
                  <a:lnTo>
                    <a:pt x="494" y="572"/>
                  </a:lnTo>
                  <a:lnTo>
                    <a:pt x="495" y="573"/>
                  </a:lnTo>
                  <a:lnTo>
                    <a:pt x="502" y="575"/>
                  </a:lnTo>
                  <a:lnTo>
                    <a:pt x="503" y="577"/>
                  </a:lnTo>
                  <a:lnTo>
                    <a:pt x="504" y="577"/>
                  </a:lnTo>
                  <a:lnTo>
                    <a:pt x="510" y="579"/>
                  </a:lnTo>
                  <a:lnTo>
                    <a:pt x="510" y="580"/>
                  </a:lnTo>
                  <a:lnTo>
                    <a:pt x="511" y="580"/>
                  </a:lnTo>
                  <a:lnTo>
                    <a:pt x="512" y="581"/>
                  </a:lnTo>
                  <a:lnTo>
                    <a:pt x="513" y="581"/>
                  </a:lnTo>
                  <a:lnTo>
                    <a:pt x="514" y="581"/>
                  </a:lnTo>
                  <a:lnTo>
                    <a:pt x="516" y="582"/>
                  </a:lnTo>
                  <a:lnTo>
                    <a:pt x="520" y="585"/>
                  </a:lnTo>
                  <a:lnTo>
                    <a:pt x="523" y="586"/>
                  </a:lnTo>
                  <a:lnTo>
                    <a:pt x="528" y="588"/>
                  </a:lnTo>
                  <a:lnTo>
                    <a:pt x="529" y="588"/>
                  </a:lnTo>
                  <a:lnTo>
                    <a:pt x="529" y="589"/>
                  </a:lnTo>
                  <a:lnTo>
                    <a:pt x="534" y="590"/>
                  </a:lnTo>
                  <a:lnTo>
                    <a:pt x="535" y="591"/>
                  </a:lnTo>
                  <a:lnTo>
                    <a:pt x="536" y="591"/>
                  </a:lnTo>
                  <a:lnTo>
                    <a:pt x="538" y="592"/>
                  </a:lnTo>
                  <a:lnTo>
                    <a:pt x="539" y="592"/>
                  </a:lnTo>
                  <a:lnTo>
                    <a:pt x="540" y="594"/>
                  </a:lnTo>
                  <a:lnTo>
                    <a:pt x="543" y="595"/>
                  </a:lnTo>
                  <a:lnTo>
                    <a:pt x="544" y="595"/>
                  </a:lnTo>
                  <a:lnTo>
                    <a:pt x="545" y="595"/>
                  </a:lnTo>
                  <a:lnTo>
                    <a:pt x="545" y="596"/>
                  </a:lnTo>
                  <a:lnTo>
                    <a:pt x="546" y="596"/>
                  </a:lnTo>
                  <a:lnTo>
                    <a:pt x="548" y="597"/>
                  </a:lnTo>
                  <a:lnTo>
                    <a:pt x="551" y="598"/>
                  </a:lnTo>
                  <a:lnTo>
                    <a:pt x="552" y="598"/>
                  </a:lnTo>
                  <a:lnTo>
                    <a:pt x="552" y="597"/>
                  </a:lnTo>
                  <a:lnTo>
                    <a:pt x="552" y="596"/>
                  </a:lnTo>
                  <a:lnTo>
                    <a:pt x="553" y="595"/>
                  </a:lnTo>
                  <a:lnTo>
                    <a:pt x="553" y="594"/>
                  </a:lnTo>
                  <a:lnTo>
                    <a:pt x="554" y="594"/>
                  </a:lnTo>
                  <a:lnTo>
                    <a:pt x="555" y="594"/>
                  </a:lnTo>
                  <a:lnTo>
                    <a:pt x="555" y="595"/>
                  </a:lnTo>
                  <a:lnTo>
                    <a:pt x="556" y="595"/>
                  </a:lnTo>
                  <a:lnTo>
                    <a:pt x="557" y="595"/>
                  </a:lnTo>
                  <a:lnTo>
                    <a:pt x="557" y="596"/>
                  </a:lnTo>
                  <a:lnTo>
                    <a:pt x="559" y="596"/>
                  </a:lnTo>
                  <a:lnTo>
                    <a:pt x="560" y="596"/>
                  </a:lnTo>
                  <a:lnTo>
                    <a:pt x="561" y="597"/>
                  </a:lnTo>
                  <a:lnTo>
                    <a:pt x="562" y="597"/>
                  </a:lnTo>
                  <a:lnTo>
                    <a:pt x="563" y="598"/>
                  </a:lnTo>
                  <a:lnTo>
                    <a:pt x="564" y="598"/>
                  </a:lnTo>
                  <a:lnTo>
                    <a:pt x="565" y="598"/>
                  </a:lnTo>
                  <a:lnTo>
                    <a:pt x="565" y="599"/>
                  </a:lnTo>
                  <a:lnTo>
                    <a:pt x="566" y="599"/>
                  </a:lnTo>
                  <a:lnTo>
                    <a:pt x="568" y="599"/>
                  </a:lnTo>
                  <a:lnTo>
                    <a:pt x="568" y="600"/>
                  </a:lnTo>
                  <a:lnTo>
                    <a:pt x="569" y="600"/>
                  </a:lnTo>
                  <a:lnTo>
                    <a:pt x="570" y="600"/>
                  </a:lnTo>
                  <a:lnTo>
                    <a:pt x="571" y="602"/>
                  </a:lnTo>
                  <a:lnTo>
                    <a:pt x="572" y="602"/>
                  </a:lnTo>
                  <a:lnTo>
                    <a:pt x="572" y="600"/>
                  </a:lnTo>
                  <a:lnTo>
                    <a:pt x="571" y="598"/>
                  </a:lnTo>
                  <a:lnTo>
                    <a:pt x="569" y="595"/>
                  </a:lnTo>
                  <a:lnTo>
                    <a:pt x="569" y="594"/>
                  </a:lnTo>
                  <a:lnTo>
                    <a:pt x="568" y="591"/>
                  </a:lnTo>
                  <a:lnTo>
                    <a:pt x="568" y="590"/>
                  </a:lnTo>
                  <a:lnTo>
                    <a:pt x="568" y="589"/>
                  </a:lnTo>
                  <a:lnTo>
                    <a:pt x="565" y="585"/>
                  </a:lnTo>
                  <a:lnTo>
                    <a:pt x="564" y="581"/>
                  </a:lnTo>
                  <a:lnTo>
                    <a:pt x="563" y="580"/>
                  </a:lnTo>
                  <a:lnTo>
                    <a:pt x="563" y="579"/>
                  </a:lnTo>
                  <a:lnTo>
                    <a:pt x="563" y="578"/>
                  </a:lnTo>
                  <a:lnTo>
                    <a:pt x="562" y="578"/>
                  </a:lnTo>
                  <a:lnTo>
                    <a:pt x="562" y="577"/>
                  </a:lnTo>
                  <a:lnTo>
                    <a:pt x="561" y="573"/>
                  </a:lnTo>
                  <a:lnTo>
                    <a:pt x="560" y="571"/>
                  </a:lnTo>
                  <a:lnTo>
                    <a:pt x="560" y="570"/>
                  </a:lnTo>
                  <a:lnTo>
                    <a:pt x="557" y="564"/>
                  </a:lnTo>
                  <a:lnTo>
                    <a:pt x="556" y="563"/>
                  </a:lnTo>
                  <a:lnTo>
                    <a:pt x="556" y="562"/>
                  </a:lnTo>
                  <a:lnTo>
                    <a:pt x="555" y="560"/>
                  </a:lnTo>
                  <a:lnTo>
                    <a:pt x="555" y="558"/>
                  </a:lnTo>
                  <a:lnTo>
                    <a:pt x="554" y="557"/>
                  </a:lnTo>
                  <a:lnTo>
                    <a:pt x="553" y="554"/>
                  </a:lnTo>
                  <a:lnTo>
                    <a:pt x="553" y="553"/>
                  </a:lnTo>
                  <a:lnTo>
                    <a:pt x="553" y="552"/>
                  </a:lnTo>
                  <a:lnTo>
                    <a:pt x="552" y="552"/>
                  </a:lnTo>
                  <a:lnTo>
                    <a:pt x="552" y="550"/>
                  </a:lnTo>
                  <a:lnTo>
                    <a:pt x="552" y="549"/>
                  </a:lnTo>
                  <a:lnTo>
                    <a:pt x="552" y="548"/>
                  </a:lnTo>
                  <a:lnTo>
                    <a:pt x="551" y="547"/>
                  </a:lnTo>
                  <a:lnTo>
                    <a:pt x="551" y="546"/>
                  </a:lnTo>
                  <a:lnTo>
                    <a:pt x="551" y="545"/>
                  </a:lnTo>
                  <a:lnTo>
                    <a:pt x="551" y="544"/>
                  </a:lnTo>
                  <a:lnTo>
                    <a:pt x="551" y="540"/>
                  </a:lnTo>
                  <a:lnTo>
                    <a:pt x="551" y="539"/>
                  </a:lnTo>
                  <a:lnTo>
                    <a:pt x="551" y="538"/>
                  </a:lnTo>
                  <a:lnTo>
                    <a:pt x="551" y="537"/>
                  </a:lnTo>
                  <a:lnTo>
                    <a:pt x="551" y="535"/>
                  </a:lnTo>
                  <a:lnTo>
                    <a:pt x="551" y="533"/>
                  </a:lnTo>
                  <a:lnTo>
                    <a:pt x="551" y="530"/>
                  </a:lnTo>
                  <a:lnTo>
                    <a:pt x="551" y="527"/>
                  </a:lnTo>
                  <a:lnTo>
                    <a:pt x="551" y="525"/>
                  </a:lnTo>
                  <a:lnTo>
                    <a:pt x="551" y="523"/>
                  </a:lnTo>
                  <a:lnTo>
                    <a:pt x="551" y="521"/>
                  </a:lnTo>
                  <a:lnTo>
                    <a:pt x="551" y="518"/>
                  </a:lnTo>
                  <a:lnTo>
                    <a:pt x="551" y="515"/>
                  </a:lnTo>
                  <a:lnTo>
                    <a:pt x="551" y="510"/>
                  </a:lnTo>
                  <a:lnTo>
                    <a:pt x="551" y="508"/>
                  </a:lnTo>
                  <a:lnTo>
                    <a:pt x="551" y="507"/>
                  </a:lnTo>
                  <a:lnTo>
                    <a:pt x="551" y="506"/>
                  </a:lnTo>
                  <a:lnTo>
                    <a:pt x="551" y="502"/>
                  </a:lnTo>
                  <a:lnTo>
                    <a:pt x="551" y="499"/>
                  </a:lnTo>
                  <a:lnTo>
                    <a:pt x="551" y="496"/>
                  </a:lnTo>
                  <a:lnTo>
                    <a:pt x="551" y="495"/>
                  </a:lnTo>
                  <a:lnTo>
                    <a:pt x="551" y="494"/>
                  </a:lnTo>
                  <a:lnTo>
                    <a:pt x="551" y="493"/>
                  </a:lnTo>
                  <a:lnTo>
                    <a:pt x="551" y="491"/>
                  </a:lnTo>
                  <a:lnTo>
                    <a:pt x="549" y="489"/>
                  </a:lnTo>
                  <a:lnTo>
                    <a:pt x="549" y="488"/>
                  </a:lnTo>
                  <a:lnTo>
                    <a:pt x="549" y="487"/>
                  </a:lnTo>
                  <a:lnTo>
                    <a:pt x="549" y="486"/>
                  </a:lnTo>
                  <a:lnTo>
                    <a:pt x="549" y="483"/>
                  </a:lnTo>
                  <a:lnTo>
                    <a:pt x="549" y="482"/>
                  </a:lnTo>
                  <a:lnTo>
                    <a:pt x="549" y="478"/>
                  </a:lnTo>
                  <a:lnTo>
                    <a:pt x="549" y="477"/>
                  </a:lnTo>
                  <a:lnTo>
                    <a:pt x="549" y="471"/>
                  </a:lnTo>
                  <a:lnTo>
                    <a:pt x="549" y="470"/>
                  </a:lnTo>
                  <a:lnTo>
                    <a:pt x="549" y="469"/>
                  </a:lnTo>
                  <a:lnTo>
                    <a:pt x="549" y="466"/>
                  </a:lnTo>
                  <a:lnTo>
                    <a:pt x="549" y="465"/>
                  </a:lnTo>
                  <a:lnTo>
                    <a:pt x="549" y="464"/>
                  </a:lnTo>
                  <a:lnTo>
                    <a:pt x="549" y="462"/>
                  </a:lnTo>
                  <a:lnTo>
                    <a:pt x="549" y="460"/>
                  </a:lnTo>
                  <a:lnTo>
                    <a:pt x="551" y="460"/>
                  </a:lnTo>
                  <a:lnTo>
                    <a:pt x="549" y="460"/>
                  </a:lnTo>
                  <a:lnTo>
                    <a:pt x="549" y="458"/>
                  </a:lnTo>
                  <a:lnTo>
                    <a:pt x="549" y="457"/>
                  </a:lnTo>
                  <a:lnTo>
                    <a:pt x="549" y="455"/>
                  </a:lnTo>
                  <a:lnTo>
                    <a:pt x="549" y="453"/>
                  </a:lnTo>
                  <a:lnTo>
                    <a:pt x="549" y="452"/>
                  </a:lnTo>
                  <a:lnTo>
                    <a:pt x="551" y="450"/>
                  </a:lnTo>
                  <a:lnTo>
                    <a:pt x="551" y="449"/>
                  </a:lnTo>
                  <a:lnTo>
                    <a:pt x="551" y="447"/>
                  </a:lnTo>
                  <a:lnTo>
                    <a:pt x="551" y="446"/>
                  </a:lnTo>
                  <a:lnTo>
                    <a:pt x="549" y="445"/>
                  </a:lnTo>
                  <a:lnTo>
                    <a:pt x="549" y="443"/>
                  </a:lnTo>
                  <a:lnTo>
                    <a:pt x="549" y="441"/>
                  </a:lnTo>
                  <a:lnTo>
                    <a:pt x="549" y="439"/>
                  </a:lnTo>
                  <a:lnTo>
                    <a:pt x="549" y="437"/>
                  </a:lnTo>
                  <a:lnTo>
                    <a:pt x="549" y="436"/>
                  </a:lnTo>
                  <a:lnTo>
                    <a:pt x="549" y="433"/>
                  </a:lnTo>
                  <a:lnTo>
                    <a:pt x="549" y="432"/>
                  </a:lnTo>
                  <a:lnTo>
                    <a:pt x="549" y="431"/>
                  </a:lnTo>
                  <a:lnTo>
                    <a:pt x="549" y="430"/>
                  </a:lnTo>
                  <a:lnTo>
                    <a:pt x="548" y="428"/>
                  </a:lnTo>
                  <a:lnTo>
                    <a:pt x="548" y="426"/>
                  </a:lnTo>
                  <a:lnTo>
                    <a:pt x="548" y="423"/>
                  </a:lnTo>
                  <a:lnTo>
                    <a:pt x="547" y="422"/>
                  </a:lnTo>
                  <a:lnTo>
                    <a:pt x="547" y="421"/>
                  </a:lnTo>
                  <a:lnTo>
                    <a:pt x="547" y="420"/>
                  </a:lnTo>
                  <a:lnTo>
                    <a:pt x="547" y="418"/>
                  </a:lnTo>
                  <a:lnTo>
                    <a:pt x="547" y="416"/>
                  </a:lnTo>
                  <a:lnTo>
                    <a:pt x="546" y="416"/>
                  </a:lnTo>
                  <a:lnTo>
                    <a:pt x="546" y="415"/>
                  </a:lnTo>
                  <a:lnTo>
                    <a:pt x="546" y="412"/>
                  </a:lnTo>
                  <a:lnTo>
                    <a:pt x="546" y="411"/>
                  </a:lnTo>
                  <a:lnTo>
                    <a:pt x="545" y="408"/>
                  </a:lnTo>
                  <a:lnTo>
                    <a:pt x="545" y="407"/>
                  </a:lnTo>
                  <a:lnTo>
                    <a:pt x="545" y="405"/>
                  </a:lnTo>
                  <a:lnTo>
                    <a:pt x="544" y="402"/>
                  </a:lnTo>
                  <a:lnTo>
                    <a:pt x="544" y="401"/>
                  </a:lnTo>
                  <a:lnTo>
                    <a:pt x="544" y="398"/>
                  </a:lnTo>
                  <a:lnTo>
                    <a:pt x="544" y="397"/>
                  </a:lnTo>
                  <a:lnTo>
                    <a:pt x="543" y="393"/>
                  </a:lnTo>
                  <a:lnTo>
                    <a:pt x="543" y="391"/>
                  </a:lnTo>
                  <a:lnTo>
                    <a:pt x="542" y="390"/>
                  </a:lnTo>
                  <a:lnTo>
                    <a:pt x="542" y="389"/>
                  </a:lnTo>
                  <a:lnTo>
                    <a:pt x="542" y="388"/>
                  </a:lnTo>
                  <a:lnTo>
                    <a:pt x="542" y="386"/>
                  </a:lnTo>
                  <a:lnTo>
                    <a:pt x="542" y="385"/>
                  </a:lnTo>
                  <a:lnTo>
                    <a:pt x="540" y="383"/>
                  </a:lnTo>
                  <a:lnTo>
                    <a:pt x="542" y="383"/>
                  </a:lnTo>
                  <a:lnTo>
                    <a:pt x="542" y="386"/>
                  </a:lnTo>
                  <a:lnTo>
                    <a:pt x="542" y="387"/>
                  </a:lnTo>
                  <a:lnTo>
                    <a:pt x="542" y="388"/>
                  </a:lnTo>
                  <a:lnTo>
                    <a:pt x="542" y="389"/>
                  </a:lnTo>
                  <a:lnTo>
                    <a:pt x="543" y="390"/>
                  </a:lnTo>
                  <a:lnTo>
                    <a:pt x="543" y="391"/>
                  </a:lnTo>
                  <a:lnTo>
                    <a:pt x="543" y="393"/>
                  </a:lnTo>
                  <a:lnTo>
                    <a:pt x="544" y="397"/>
                  </a:lnTo>
                  <a:lnTo>
                    <a:pt x="544" y="398"/>
                  </a:lnTo>
                  <a:lnTo>
                    <a:pt x="544" y="401"/>
                  </a:lnTo>
                  <a:lnTo>
                    <a:pt x="544" y="402"/>
                  </a:lnTo>
                  <a:lnTo>
                    <a:pt x="545" y="405"/>
                  </a:lnTo>
                  <a:lnTo>
                    <a:pt x="545" y="407"/>
                  </a:lnTo>
                  <a:lnTo>
                    <a:pt x="545" y="408"/>
                  </a:lnTo>
                  <a:lnTo>
                    <a:pt x="546" y="410"/>
                  </a:lnTo>
                  <a:lnTo>
                    <a:pt x="546" y="411"/>
                  </a:lnTo>
                  <a:lnTo>
                    <a:pt x="546" y="412"/>
                  </a:lnTo>
                  <a:lnTo>
                    <a:pt x="546" y="415"/>
                  </a:lnTo>
                  <a:lnTo>
                    <a:pt x="547" y="416"/>
                  </a:lnTo>
                  <a:lnTo>
                    <a:pt x="547" y="418"/>
                  </a:lnTo>
                  <a:lnTo>
                    <a:pt x="547" y="420"/>
                  </a:lnTo>
                  <a:lnTo>
                    <a:pt x="547" y="421"/>
                  </a:lnTo>
                  <a:lnTo>
                    <a:pt x="547" y="422"/>
                  </a:lnTo>
                  <a:lnTo>
                    <a:pt x="548" y="422"/>
                  </a:lnTo>
                  <a:lnTo>
                    <a:pt x="548" y="423"/>
                  </a:lnTo>
                  <a:lnTo>
                    <a:pt x="548" y="424"/>
                  </a:lnTo>
                  <a:lnTo>
                    <a:pt x="548" y="426"/>
                  </a:lnTo>
                  <a:lnTo>
                    <a:pt x="548" y="428"/>
                  </a:lnTo>
                  <a:lnTo>
                    <a:pt x="549" y="429"/>
                  </a:lnTo>
                  <a:lnTo>
                    <a:pt x="549" y="430"/>
                  </a:lnTo>
                  <a:lnTo>
                    <a:pt x="549" y="431"/>
                  </a:lnTo>
                  <a:lnTo>
                    <a:pt x="549" y="432"/>
                  </a:lnTo>
                  <a:lnTo>
                    <a:pt x="549" y="433"/>
                  </a:lnTo>
                  <a:lnTo>
                    <a:pt x="549" y="435"/>
                  </a:lnTo>
                  <a:lnTo>
                    <a:pt x="551" y="436"/>
                  </a:lnTo>
                  <a:lnTo>
                    <a:pt x="551" y="437"/>
                  </a:lnTo>
                  <a:lnTo>
                    <a:pt x="551" y="439"/>
                  </a:lnTo>
                  <a:lnTo>
                    <a:pt x="551" y="440"/>
                  </a:lnTo>
                  <a:lnTo>
                    <a:pt x="551" y="441"/>
                  </a:lnTo>
                  <a:lnTo>
                    <a:pt x="551" y="443"/>
                  </a:lnTo>
                  <a:lnTo>
                    <a:pt x="551" y="445"/>
                  </a:lnTo>
                  <a:lnTo>
                    <a:pt x="551" y="446"/>
                  </a:lnTo>
                  <a:lnTo>
                    <a:pt x="551" y="447"/>
                  </a:lnTo>
                  <a:lnTo>
                    <a:pt x="551" y="449"/>
                  </a:lnTo>
                  <a:lnTo>
                    <a:pt x="551" y="450"/>
                  </a:lnTo>
                  <a:lnTo>
                    <a:pt x="551" y="453"/>
                  </a:lnTo>
                  <a:lnTo>
                    <a:pt x="551" y="454"/>
                  </a:lnTo>
                  <a:lnTo>
                    <a:pt x="549" y="455"/>
                  </a:lnTo>
                  <a:lnTo>
                    <a:pt x="549" y="456"/>
                  </a:lnTo>
                  <a:lnTo>
                    <a:pt x="549" y="457"/>
                  </a:lnTo>
                  <a:lnTo>
                    <a:pt x="549" y="458"/>
                  </a:lnTo>
                  <a:lnTo>
                    <a:pt x="551" y="460"/>
                  </a:lnTo>
                  <a:lnTo>
                    <a:pt x="551" y="462"/>
                  </a:lnTo>
                  <a:lnTo>
                    <a:pt x="549" y="462"/>
                  </a:lnTo>
                  <a:lnTo>
                    <a:pt x="549" y="464"/>
                  </a:lnTo>
                  <a:lnTo>
                    <a:pt x="549" y="465"/>
                  </a:lnTo>
                  <a:lnTo>
                    <a:pt x="549" y="482"/>
                  </a:lnTo>
                  <a:lnTo>
                    <a:pt x="549" y="483"/>
                  </a:lnTo>
                  <a:lnTo>
                    <a:pt x="549" y="485"/>
                  </a:lnTo>
                  <a:lnTo>
                    <a:pt x="549" y="486"/>
                  </a:lnTo>
                  <a:lnTo>
                    <a:pt x="549" y="487"/>
                  </a:lnTo>
                  <a:lnTo>
                    <a:pt x="549" y="488"/>
                  </a:lnTo>
                  <a:lnTo>
                    <a:pt x="551" y="489"/>
                  </a:lnTo>
                  <a:lnTo>
                    <a:pt x="551" y="491"/>
                  </a:lnTo>
                  <a:lnTo>
                    <a:pt x="551" y="494"/>
                  </a:lnTo>
                  <a:lnTo>
                    <a:pt x="551" y="499"/>
                  </a:lnTo>
                  <a:lnTo>
                    <a:pt x="551" y="502"/>
                  </a:lnTo>
                  <a:lnTo>
                    <a:pt x="551" y="506"/>
                  </a:lnTo>
                  <a:lnTo>
                    <a:pt x="551" y="507"/>
                  </a:lnTo>
                  <a:lnTo>
                    <a:pt x="551" y="508"/>
                  </a:lnTo>
                  <a:lnTo>
                    <a:pt x="551" y="513"/>
                  </a:lnTo>
                  <a:lnTo>
                    <a:pt x="551" y="518"/>
                  </a:lnTo>
                  <a:lnTo>
                    <a:pt x="551" y="521"/>
                  </a:lnTo>
                  <a:lnTo>
                    <a:pt x="551" y="524"/>
                  </a:lnTo>
                  <a:lnTo>
                    <a:pt x="551" y="525"/>
                  </a:lnTo>
                  <a:lnTo>
                    <a:pt x="551" y="527"/>
                  </a:lnTo>
                  <a:lnTo>
                    <a:pt x="551" y="530"/>
                  </a:lnTo>
                  <a:lnTo>
                    <a:pt x="551" y="533"/>
                  </a:lnTo>
                  <a:lnTo>
                    <a:pt x="551" y="535"/>
                  </a:lnTo>
                  <a:lnTo>
                    <a:pt x="551" y="537"/>
                  </a:lnTo>
                  <a:lnTo>
                    <a:pt x="551" y="539"/>
                  </a:lnTo>
                  <a:lnTo>
                    <a:pt x="551" y="544"/>
                  </a:lnTo>
                  <a:lnTo>
                    <a:pt x="551" y="545"/>
                  </a:lnTo>
                  <a:lnTo>
                    <a:pt x="551" y="546"/>
                  </a:lnTo>
                  <a:lnTo>
                    <a:pt x="551" y="547"/>
                  </a:lnTo>
                  <a:lnTo>
                    <a:pt x="552" y="548"/>
                  </a:lnTo>
                  <a:lnTo>
                    <a:pt x="552" y="549"/>
                  </a:lnTo>
                  <a:lnTo>
                    <a:pt x="552" y="550"/>
                  </a:lnTo>
                  <a:lnTo>
                    <a:pt x="553" y="552"/>
                  </a:lnTo>
                  <a:lnTo>
                    <a:pt x="553" y="554"/>
                  </a:lnTo>
                  <a:lnTo>
                    <a:pt x="554" y="556"/>
                  </a:lnTo>
                  <a:lnTo>
                    <a:pt x="554" y="557"/>
                  </a:lnTo>
                  <a:lnTo>
                    <a:pt x="555" y="557"/>
                  </a:lnTo>
                  <a:lnTo>
                    <a:pt x="555" y="560"/>
                  </a:lnTo>
                  <a:lnTo>
                    <a:pt x="556" y="562"/>
                  </a:lnTo>
                  <a:lnTo>
                    <a:pt x="557" y="565"/>
                  </a:lnTo>
                  <a:lnTo>
                    <a:pt x="559" y="567"/>
                  </a:lnTo>
                  <a:lnTo>
                    <a:pt x="559" y="569"/>
                  </a:lnTo>
                  <a:lnTo>
                    <a:pt x="560" y="570"/>
                  </a:lnTo>
                  <a:lnTo>
                    <a:pt x="560" y="571"/>
                  </a:lnTo>
                  <a:lnTo>
                    <a:pt x="561" y="573"/>
                  </a:lnTo>
                  <a:lnTo>
                    <a:pt x="562" y="577"/>
                  </a:lnTo>
                  <a:lnTo>
                    <a:pt x="563" y="578"/>
                  </a:lnTo>
                  <a:lnTo>
                    <a:pt x="563" y="579"/>
                  </a:lnTo>
                  <a:lnTo>
                    <a:pt x="563" y="580"/>
                  </a:lnTo>
                  <a:lnTo>
                    <a:pt x="564" y="581"/>
                  </a:lnTo>
                  <a:lnTo>
                    <a:pt x="568" y="589"/>
                  </a:lnTo>
                  <a:lnTo>
                    <a:pt x="568" y="590"/>
                  </a:lnTo>
                  <a:lnTo>
                    <a:pt x="568" y="591"/>
                  </a:lnTo>
                  <a:lnTo>
                    <a:pt x="571" y="598"/>
                  </a:lnTo>
                  <a:lnTo>
                    <a:pt x="572" y="602"/>
                  </a:lnTo>
                  <a:lnTo>
                    <a:pt x="573" y="602"/>
                  </a:lnTo>
                  <a:lnTo>
                    <a:pt x="574" y="602"/>
                  </a:lnTo>
                  <a:lnTo>
                    <a:pt x="574" y="603"/>
                  </a:lnTo>
                  <a:lnTo>
                    <a:pt x="575" y="603"/>
                  </a:lnTo>
                  <a:lnTo>
                    <a:pt x="575" y="604"/>
                  </a:lnTo>
                  <a:lnTo>
                    <a:pt x="577" y="604"/>
                  </a:lnTo>
                  <a:lnTo>
                    <a:pt x="578" y="604"/>
                  </a:lnTo>
                  <a:lnTo>
                    <a:pt x="578" y="605"/>
                  </a:lnTo>
                  <a:lnTo>
                    <a:pt x="578" y="606"/>
                  </a:lnTo>
                  <a:lnTo>
                    <a:pt x="581" y="607"/>
                  </a:lnTo>
                  <a:lnTo>
                    <a:pt x="583" y="608"/>
                  </a:lnTo>
                  <a:lnTo>
                    <a:pt x="583" y="609"/>
                  </a:lnTo>
                  <a:lnTo>
                    <a:pt x="583" y="612"/>
                  </a:lnTo>
                  <a:lnTo>
                    <a:pt x="583" y="613"/>
                  </a:lnTo>
                  <a:lnTo>
                    <a:pt x="588" y="614"/>
                  </a:lnTo>
                  <a:lnTo>
                    <a:pt x="590" y="615"/>
                  </a:lnTo>
                  <a:lnTo>
                    <a:pt x="591" y="615"/>
                  </a:lnTo>
                  <a:lnTo>
                    <a:pt x="591" y="614"/>
                  </a:lnTo>
                  <a:lnTo>
                    <a:pt x="594" y="612"/>
                  </a:lnTo>
                  <a:lnTo>
                    <a:pt x="595" y="613"/>
                  </a:lnTo>
                  <a:lnTo>
                    <a:pt x="596" y="614"/>
                  </a:lnTo>
                  <a:lnTo>
                    <a:pt x="596" y="615"/>
                  </a:lnTo>
                  <a:lnTo>
                    <a:pt x="597" y="615"/>
                  </a:lnTo>
                  <a:lnTo>
                    <a:pt x="597" y="616"/>
                  </a:lnTo>
                  <a:lnTo>
                    <a:pt x="598" y="617"/>
                  </a:lnTo>
                  <a:lnTo>
                    <a:pt x="599" y="619"/>
                  </a:lnTo>
                  <a:lnTo>
                    <a:pt x="603" y="621"/>
                  </a:lnTo>
                  <a:lnTo>
                    <a:pt x="605" y="621"/>
                  </a:lnTo>
                  <a:lnTo>
                    <a:pt x="607" y="622"/>
                  </a:lnTo>
                  <a:lnTo>
                    <a:pt x="608" y="622"/>
                  </a:lnTo>
                  <a:lnTo>
                    <a:pt x="611" y="623"/>
                  </a:lnTo>
                  <a:lnTo>
                    <a:pt x="612" y="623"/>
                  </a:lnTo>
                  <a:lnTo>
                    <a:pt x="614" y="624"/>
                  </a:lnTo>
                  <a:lnTo>
                    <a:pt x="616" y="624"/>
                  </a:lnTo>
                  <a:lnTo>
                    <a:pt x="617" y="624"/>
                  </a:lnTo>
                  <a:lnTo>
                    <a:pt x="618" y="625"/>
                  </a:lnTo>
                  <a:lnTo>
                    <a:pt x="620" y="623"/>
                  </a:lnTo>
                  <a:lnTo>
                    <a:pt x="620" y="622"/>
                  </a:lnTo>
                  <a:lnTo>
                    <a:pt x="620" y="621"/>
                  </a:lnTo>
                  <a:lnTo>
                    <a:pt x="621" y="620"/>
                  </a:lnTo>
                  <a:lnTo>
                    <a:pt x="622" y="620"/>
                  </a:lnTo>
                  <a:lnTo>
                    <a:pt x="623" y="620"/>
                  </a:lnTo>
                  <a:lnTo>
                    <a:pt x="624" y="620"/>
                  </a:lnTo>
                  <a:lnTo>
                    <a:pt x="625" y="620"/>
                  </a:lnTo>
                  <a:lnTo>
                    <a:pt x="625" y="617"/>
                  </a:lnTo>
                  <a:lnTo>
                    <a:pt x="625" y="615"/>
                  </a:lnTo>
                  <a:lnTo>
                    <a:pt x="625" y="614"/>
                  </a:lnTo>
                  <a:lnTo>
                    <a:pt x="625" y="613"/>
                  </a:lnTo>
                  <a:lnTo>
                    <a:pt x="625" y="606"/>
                  </a:lnTo>
                  <a:lnTo>
                    <a:pt x="625" y="603"/>
                  </a:lnTo>
                  <a:lnTo>
                    <a:pt x="625" y="600"/>
                  </a:lnTo>
                  <a:lnTo>
                    <a:pt x="625" y="597"/>
                  </a:lnTo>
                  <a:lnTo>
                    <a:pt x="625" y="594"/>
                  </a:lnTo>
                  <a:lnTo>
                    <a:pt x="625" y="592"/>
                  </a:lnTo>
                  <a:lnTo>
                    <a:pt x="625" y="590"/>
                  </a:lnTo>
                  <a:lnTo>
                    <a:pt x="625" y="588"/>
                  </a:lnTo>
                  <a:lnTo>
                    <a:pt x="625" y="586"/>
                  </a:lnTo>
                  <a:lnTo>
                    <a:pt x="625" y="582"/>
                  </a:lnTo>
                  <a:lnTo>
                    <a:pt x="625" y="581"/>
                  </a:lnTo>
                  <a:lnTo>
                    <a:pt x="625" y="574"/>
                  </a:lnTo>
                  <a:lnTo>
                    <a:pt x="625" y="571"/>
                  </a:lnTo>
                  <a:lnTo>
                    <a:pt x="625" y="563"/>
                  </a:lnTo>
                  <a:lnTo>
                    <a:pt x="625" y="560"/>
                  </a:lnTo>
                  <a:lnTo>
                    <a:pt x="625" y="552"/>
                  </a:lnTo>
                  <a:lnTo>
                    <a:pt x="625" y="548"/>
                  </a:lnTo>
                  <a:lnTo>
                    <a:pt x="625" y="547"/>
                  </a:lnTo>
                  <a:lnTo>
                    <a:pt x="626" y="547"/>
                  </a:lnTo>
                  <a:lnTo>
                    <a:pt x="628" y="547"/>
                  </a:lnTo>
                  <a:lnTo>
                    <a:pt x="631" y="547"/>
                  </a:lnTo>
                  <a:lnTo>
                    <a:pt x="632" y="547"/>
                  </a:lnTo>
                  <a:lnTo>
                    <a:pt x="632" y="548"/>
                  </a:lnTo>
                  <a:lnTo>
                    <a:pt x="632" y="550"/>
                  </a:lnTo>
                  <a:lnTo>
                    <a:pt x="631" y="550"/>
                  </a:lnTo>
                  <a:lnTo>
                    <a:pt x="629" y="549"/>
                  </a:lnTo>
                  <a:lnTo>
                    <a:pt x="626" y="549"/>
                  </a:lnTo>
                  <a:lnTo>
                    <a:pt x="626" y="550"/>
                  </a:lnTo>
                  <a:lnTo>
                    <a:pt x="626" y="552"/>
                  </a:lnTo>
                  <a:lnTo>
                    <a:pt x="626" y="561"/>
                  </a:lnTo>
                  <a:lnTo>
                    <a:pt x="625" y="563"/>
                  </a:lnTo>
                  <a:lnTo>
                    <a:pt x="626" y="574"/>
                  </a:lnTo>
                  <a:lnTo>
                    <a:pt x="626" y="577"/>
                  </a:lnTo>
                  <a:lnTo>
                    <a:pt x="626" y="581"/>
                  </a:lnTo>
                  <a:lnTo>
                    <a:pt x="626" y="585"/>
                  </a:lnTo>
                  <a:lnTo>
                    <a:pt x="626" y="586"/>
                  </a:lnTo>
                  <a:lnTo>
                    <a:pt x="626" y="588"/>
                  </a:lnTo>
                  <a:lnTo>
                    <a:pt x="626" y="591"/>
                  </a:lnTo>
                  <a:lnTo>
                    <a:pt x="626" y="592"/>
                  </a:lnTo>
                  <a:lnTo>
                    <a:pt x="626" y="597"/>
                  </a:lnTo>
                  <a:lnTo>
                    <a:pt x="626" y="598"/>
                  </a:lnTo>
                  <a:lnTo>
                    <a:pt x="626" y="600"/>
                  </a:lnTo>
                  <a:lnTo>
                    <a:pt x="626" y="608"/>
                  </a:lnTo>
                  <a:lnTo>
                    <a:pt x="626" y="613"/>
                  </a:lnTo>
                  <a:lnTo>
                    <a:pt x="626" y="614"/>
                  </a:lnTo>
                  <a:lnTo>
                    <a:pt x="626" y="617"/>
                  </a:lnTo>
                  <a:lnTo>
                    <a:pt x="632" y="617"/>
                  </a:lnTo>
                  <a:lnTo>
                    <a:pt x="635" y="617"/>
                  </a:lnTo>
                  <a:lnTo>
                    <a:pt x="635" y="619"/>
                  </a:lnTo>
                  <a:lnTo>
                    <a:pt x="635" y="620"/>
                  </a:lnTo>
                  <a:lnTo>
                    <a:pt x="634" y="623"/>
                  </a:lnTo>
                  <a:lnTo>
                    <a:pt x="634" y="625"/>
                  </a:lnTo>
                  <a:lnTo>
                    <a:pt x="634" y="627"/>
                  </a:lnTo>
                  <a:lnTo>
                    <a:pt x="633" y="627"/>
                  </a:lnTo>
                  <a:lnTo>
                    <a:pt x="633" y="628"/>
                  </a:lnTo>
                  <a:lnTo>
                    <a:pt x="633" y="629"/>
                  </a:lnTo>
                  <a:lnTo>
                    <a:pt x="632" y="629"/>
                  </a:lnTo>
                  <a:lnTo>
                    <a:pt x="631" y="629"/>
                  </a:lnTo>
                  <a:lnTo>
                    <a:pt x="630" y="628"/>
                  </a:lnTo>
                  <a:lnTo>
                    <a:pt x="629" y="628"/>
                  </a:lnTo>
                  <a:lnTo>
                    <a:pt x="626" y="628"/>
                  </a:lnTo>
                  <a:lnTo>
                    <a:pt x="626" y="629"/>
                  </a:lnTo>
                  <a:lnTo>
                    <a:pt x="625" y="630"/>
                  </a:lnTo>
                  <a:lnTo>
                    <a:pt x="624" y="630"/>
                  </a:lnTo>
                  <a:lnTo>
                    <a:pt x="624" y="631"/>
                  </a:lnTo>
                  <a:lnTo>
                    <a:pt x="623" y="632"/>
                  </a:lnTo>
                  <a:lnTo>
                    <a:pt x="623" y="633"/>
                  </a:lnTo>
                  <a:lnTo>
                    <a:pt x="622" y="633"/>
                  </a:lnTo>
                  <a:lnTo>
                    <a:pt x="622" y="634"/>
                  </a:lnTo>
                  <a:lnTo>
                    <a:pt x="621" y="636"/>
                  </a:lnTo>
                  <a:lnTo>
                    <a:pt x="622" y="636"/>
                  </a:lnTo>
                  <a:lnTo>
                    <a:pt x="622" y="637"/>
                  </a:lnTo>
                  <a:lnTo>
                    <a:pt x="623" y="637"/>
                  </a:lnTo>
                  <a:lnTo>
                    <a:pt x="624" y="638"/>
                  </a:lnTo>
                  <a:lnTo>
                    <a:pt x="625" y="639"/>
                  </a:lnTo>
                  <a:lnTo>
                    <a:pt x="626" y="639"/>
                  </a:lnTo>
                  <a:lnTo>
                    <a:pt x="628" y="640"/>
                  </a:lnTo>
                  <a:lnTo>
                    <a:pt x="630" y="642"/>
                  </a:lnTo>
                  <a:lnTo>
                    <a:pt x="631" y="644"/>
                  </a:lnTo>
                  <a:lnTo>
                    <a:pt x="632" y="644"/>
                  </a:lnTo>
                  <a:lnTo>
                    <a:pt x="633" y="645"/>
                  </a:lnTo>
                  <a:lnTo>
                    <a:pt x="634" y="646"/>
                  </a:lnTo>
                  <a:lnTo>
                    <a:pt x="635" y="647"/>
                  </a:lnTo>
                  <a:lnTo>
                    <a:pt x="637" y="648"/>
                  </a:lnTo>
                  <a:lnTo>
                    <a:pt x="639" y="649"/>
                  </a:lnTo>
                  <a:lnTo>
                    <a:pt x="641" y="652"/>
                  </a:lnTo>
                  <a:lnTo>
                    <a:pt x="642" y="653"/>
                  </a:lnTo>
                  <a:lnTo>
                    <a:pt x="646" y="655"/>
                  </a:lnTo>
                  <a:lnTo>
                    <a:pt x="652" y="661"/>
                  </a:lnTo>
                  <a:lnTo>
                    <a:pt x="654" y="662"/>
                  </a:lnTo>
                  <a:lnTo>
                    <a:pt x="655" y="662"/>
                  </a:lnTo>
                  <a:lnTo>
                    <a:pt x="656" y="663"/>
                  </a:lnTo>
                  <a:lnTo>
                    <a:pt x="657" y="664"/>
                  </a:lnTo>
                  <a:lnTo>
                    <a:pt x="658" y="665"/>
                  </a:lnTo>
                  <a:lnTo>
                    <a:pt x="659" y="666"/>
                  </a:lnTo>
                  <a:lnTo>
                    <a:pt x="660" y="666"/>
                  </a:lnTo>
                  <a:lnTo>
                    <a:pt x="663" y="669"/>
                  </a:lnTo>
                  <a:lnTo>
                    <a:pt x="665" y="671"/>
                  </a:lnTo>
                  <a:lnTo>
                    <a:pt x="666" y="672"/>
                  </a:lnTo>
                  <a:lnTo>
                    <a:pt x="669" y="674"/>
                  </a:lnTo>
                  <a:lnTo>
                    <a:pt x="673" y="677"/>
                  </a:lnTo>
                  <a:lnTo>
                    <a:pt x="673" y="678"/>
                  </a:lnTo>
                  <a:lnTo>
                    <a:pt x="676" y="680"/>
                  </a:lnTo>
                  <a:lnTo>
                    <a:pt x="677" y="681"/>
                  </a:lnTo>
                  <a:lnTo>
                    <a:pt x="680" y="683"/>
                  </a:lnTo>
                  <a:lnTo>
                    <a:pt x="680" y="682"/>
                  </a:lnTo>
                  <a:lnTo>
                    <a:pt x="681" y="682"/>
                  </a:lnTo>
                  <a:lnTo>
                    <a:pt x="681" y="681"/>
                  </a:lnTo>
                  <a:lnTo>
                    <a:pt x="682" y="681"/>
                  </a:lnTo>
                  <a:lnTo>
                    <a:pt x="683" y="679"/>
                  </a:lnTo>
                  <a:lnTo>
                    <a:pt x="684" y="679"/>
                  </a:lnTo>
                  <a:lnTo>
                    <a:pt x="685" y="677"/>
                  </a:lnTo>
                  <a:lnTo>
                    <a:pt x="691" y="669"/>
                  </a:lnTo>
                  <a:lnTo>
                    <a:pt x="692" y="667"/>
                  </a:lnTo>
                  <a:lnTo>
                    <a:pt x="692" y="666"/>
                  </a:lnTo>
                  <a:lnTo>
                    <a:pt x="692" y="665"/>
                  </a:lnTo>
                  <a:lnTo>
                    <a:pt x="692" y="664"/>
                  </a:lnTo>
                  <a:lnTo>
                    <a:pt x="689" y="662"/>
                  </a:lnTo>
                  <a:lnTo>
                    <a:pt x="687" y="662"/>
                  </a:lnTo>
                  <a:lnTo>
                    <a:pt x="686" y="661"/>
                  </a:lnTo>
                  <a:lnTo>
                    <a:pt x="685" y="659"/>
                  </a:lnTo>
                  <a:lnTo>
                    <a:pt x="685" y="658"/>
                  </a:lnTo>
                  <a:lnTo>
                    <a:pt x="685" y="657"/>
                  </a:lnTo>
                  <a:lnTo>
                    <a:pt x="686" y="657"/>
                  </a:lnTo>
                  <a:lnTo>
                    <a:pt x="689" y="657"/>
                  </a:lnTo>
                  <a:lnTo>
                    <a:pt x="693" y="657"/>
                  </a:lnTo>
                  <a:lnTo>
                    <a:pt x="694" y="657"/>
                  </a:lnTo>
                  <a:lnTo>
                    <a:pt x="695" y="657"/>
                  </a:lnTo>
                  <a:lnTo>
                    <a:pt x="698" y="657"/>
                  </a:lnTo>
                  <a:lnTo>
                    <a:pt x="699" y="657"/>
                  </a:lnTo>
                  <a:lnTo>
                    <a:pt x="700" y="657"/>
                  </a:lnTo>
                  <a:lnTo>
                    <a:pt x="701" y="657"/>
                  </a:lnTo>
                  <a:lnTo>
                    <a:pt x="702" y="657"/>
                  </a:lnTo>
                  <a:lnTo>
                    <a:pt x="702" y="656"/>
                  </a:lnTo>
                  <a:lnTo>
                    <a:pt x="702" y="654"/>
                  </a:lnTo>
                  <a:lnTo>
                    <a:pt x="702" y="652"/>
                  </a:lnTo>
                  <a:lnTo>
                    <a:pt x="702" y="650"/>
                  </a:lnTo>
                  <a:lnTo>
                    <a:pt x="702" y="649"/>
                  </a:lnTo>
                  <a:lnTo>
                    <a:pt x="702" y="648"/>
                  </a:lnTo>
                  <a:lnTo>
                    <a:pt x="702" y="647"/>
                  </a:lnTo>
                  <a:lnTo>
                    <a:pt x="702" y="646"/>
                  </a:lnTo>
                  <a:lnTo>
                    <a:pt x="703" y="646"/>
                  </a:lnTo>
                  <a:lnTo>
                    <a:pt x="703" y="645"/>
                  </a:lnTo>
                  <a:lnTo>
                    <a:pt x="703" y="644"/>
                  </a:lnTo>
                  <a:lnTo>
                    <a:pt x="703" y="642"/>
                  </a:lnTo>
                  <a:lnTo>
                    <a:pt x="704" y="642"/>
                  </a:lnTo>
                  <a:lnTo>
                    <a:pt x="704" y="641"/>
                  </a:lnTo>
                  <a:lnTo>
                    <a:pt x="706" y="640"/>
                  </a:lnTo>
                  <a:lnTo>
                    <a:pt x="707" y="639"/>
                  </a:lnTo>
                  <a:lnTo>
                    <a:pt x="707" y="638"/>
                  </a:lnTo>
                  <a:lnTo>
                    <a:pt x="709" y="636"/>
                  </a:lnTo>
                  <a:lnTo>
                    <a:pt x="709" y="634"/>
                  </a:lnTo>
                  <a:lnTo>
                    <a:pt x="709" y="633"/>
                  </a:lnTo>
                  <a:lnTo>
                    <a:pt x="710" y="633"/>
                  </a:lnTo>
                  <a:lnTo>
                    <a:pt x="710" y="632"/>
                  </a:lnTo>
                  <a:lnTo>
                    <a:pt x="710" y="631"/>
                  </a:lnTo>
                  <a:lnTo>
                    <a:pt x="711" y="631"/>
                  </a:lnTo>
                  <a:lnTo>
                    <a:pt x="711" y="630"/>
                  </a:lnTo>
                  <a:lnTo>
                    <a:pt x="711" y="629"/>
                  </a:lnTo>
                  <a:lnTo>
                    <a:pt x="711" y="628"/>
                  </a:lnTo>
                  <a:lnTo>
                    <a:pt x="711" y="627"/>
                  </a:lnTo>
                  <a:lnTo>
                    <a:pt x="711" y="625"/>
                  </a:lnTo>
                  <a:lnTo>
                    <a:pt x="711" y="624"/>
                  </a:lnTo>
                  <a:lnTo>
                    <a:pt x="711" y="623"/>
                  </a:lnTo>
                  <a:lnTo>
                    <a:pt x="711" y="622"/>
                  </a:lnTo>
                  <a:lnTo>
                    <a:pt x="711" y="621"/>
                  </a:lnTo>
                  <a:lnTo>
                    <a:pt x="711" y="620"/>
                  </a:lnTo>
                  <a:lnTo>
                    <a:pt x="711" y="619"/>
                  </a:lnTo>
                  <a:lnTo>
                    <a:pt x="710" y="619"/>
                  </a:lnTo>
                  <a:lnTo>
                    <a:pt x="710" y="617"/>
                  </a:lnTo>
                  <a:lnTo>
                    <a:pt x="709" y="616"/>
                  </a:lnTo>
                  <a:lnTo>
                    <a:pt x="709" y="615"/>
                  </a:lnTo>
                  <a:lnTo>
                    <a:pt x="708" y="615"/>
                  </a:lnTo>
                  <a:lnTo>
                    <a:pt x="707" y="615"/>
                  </a:lnTo>
                  <a:lnTo>
                    <a:pt x="707" y="616"/>
                  </a:lnTo>
                  <a:lnTo>
                    <a:pt x="706" y="616"/>
                  </a:lnTo>
                  <a:lnTo>
                    <a:pt x="706" y="615"/>
                  </a:lnTo>
                  <a:lnTo>
                    <a:pt x="704" y="615"/>
                  </a:lnTo>
                  <a:lnTo>
                    <a:pt x="704" y="614"/>
                  </a:lnTo>
                  <a:lnTo>
                    <a:pt x="706" y="614"/>
                  </a:lnTo>
                  <a:lnTo>
                    <a:pt x="706" y="613"/>
                  </a:lnTo>
                  <a:lnTo>
                    <a:pt x="706" y="612"/>
                  </a:lnTo>
                  <a:lnTo>
                    <a:pt x="706" y="609"/>
                  </a:lnTo>
                  <a:lnTo>
                    <a:pt x="707" y="609"/>
                  </a:lnTo>
                  <a:lnTo>
                    <a:pt x="707" y="608"/>
                  </a:lnTo>
                  <a:lnTo>
                    <a:pt x="707" y="607"/>
                  </a:lnTo>
                  <a:lnTo>
                    <a:pt x="706" y="606"/>
                  </a:lnTo>
                  <a:lnTo>
                    <a:pt x="706" y="605"/>
                  </a:lnTo>
                  <a:lnTo>
                    <a:pt x="706" y="604"/>
                  </a:lnTo>
                  <a:lnTo>
                    <a:pt x="706" y="603"/>
                  </a:lnTo>
                  <a:lnTo>
                    <a:pt x="706" y="602"/>
                  </a:lnTo>
                  <a:lnTo>
                    <a:pt x="706" y="600"/>
                  </a:lnTo>
                  <a:lnTo>
                    <a:pt x="706" y="599"/>
                  </a:lnTo>
                  <a:lnTo>
                    <a:pt x="706" y="598"/>
                  </a:lnTo>
                  <a:lnTo>
                    <a:pt x="704" y="597"/>
                  </a:lnTo>
                  <a:lnTo>
                    <a:pt x="704" y="596"/>
                  </a:lnTo>
                  <a:lnTo>
                    <a:pt x="703" y="595"/>
                  </a:lnTo>
                  <a:lnTo>
                    <a:pt x="703" y="594"/>
                  </a:lnTo>
                  <a:lnTo>
                    <a:pt x="702" y="594"/>
                  </a:lnTo>
                  <a:lnTo>
                    <a:pt x="702" y="592"/>
                  </a:lnTo>
                  <a:lnTo>
                    <a:pt x="701" y="592"/>
                  </a:lnTo>
                  <a:lnTo>
                    <a:pt x="701" y="591"/>
                  </a:lnTo>
                  <a:lnTo>
                    <a:pt x="700" y="590"/>
                  </a:lnTo>
                  <a:lnTo>
                    <a:pt x="699" y="589"/>
                  </a:lnTo>
                  <a:lnTo>
                    <a:pt x="698" y="588"/>
                  </a:lnTo>
                  <a:lnTo>
                    <a:pt x="697" y="588"/>
                  </a:lnTo>
                  <a:lnTo>
                    <a:pt x="697" y="587"/>
                  </a:lnTo>
                  <a:lnTo>
                    <a:pt x="695" y="587"/>
                  </a:lnTo>
                  <a:lnTo>
                    <a:pt x="695" y="586"/>
                  </a:lnTo>
                  <a:lnTo>
                    <a:pt x="694" y="585"/>
                  </a:lnTo>
                  <a:lnTo>
                    <a:pt x="694" y="583"/>
                  </a:lnTo>
                  <a:lnTo>
                    <a:pt x="693" y="583"/>
                  </a:lnTo>
                  <a:lnTo>
                    <a:pt x="693" y="582"/>
                  </a:lnTo>
                  <a:lnTo>
                    <a:pt x="692" y="582"/>
                  </a:lnTo>
                  <a:lnTo>
                    <a:pt x="691" y="580"/>
                  </a:lnTo>
                  <a:lnTo>
                    <a:pt x="690" y="579"/>
                  </a:lnTo>
                  <a:lnTo>
                    <a:pt x="690" y="578"/>
                  </a:lnTo>
                  <a:lnTo>
                    <a:pt x="690" y="577"/>
                  </a:lnTo>
                  <a:lnTo>
                    <a:pt x="689" y="577"/>
                  </a:lnTo>
                  <a:lnTo>
                    <a:pt x="689" y="575"/>
                  </a:lnTo>
                  <a:lnTo>
                    <a:pt x="689" y="574"/>
                  </a:lnTo>
                  <a:lnTo>
                    <a:pt x="689" y="573"/>
                  </a:lnTo>
                  <a:lnTo>
                    <a:pt x="689" y="572"/>
                  </a:lnTo>
                  <a:lnTo>
                    <a:pt x="689" y="571"/>
                  </a:lnTo>
                  <a:lnTo>
                    <a:pt x="689" y="570"/>
                  </a:lnTo>
                  <a:lnTo>
                    <a:pt x="689" y="569"/>
                  </a:lnTo>
                  <a:lnTo>
                    <a:pt x="689" y="567"/>
                  </a:lnTo>
                  <a:lnTo>
                    <a:pt x="689" y="556"/>
                  </a:lnTo>
                  <a:lnTo>
                    <a:pt x="689" y="555"/>
                  </a:lnTo>
                  <a:lnTo>
                    <a:pt x="690" y="555"/>
                  </a:lnTo>
                  <a:lnTo>
                    <a:pt x="690" y="554"/>
                  </a:lnTo>
                  <a:lnTo>
                    <a:pt x="690" y="550"/>
                  </a:lnTo>
                  <a:lnTo>
                    <a:pt x="691" y="550"/>
                  </a:lnTo>
                  <a:lnTo>
                    <a:pt x="692" y="550"/>
                  </a:lnTo>
                  <a:lnTo>
                    <a:pt x="693" y="550"/>
                  </a:lnTo>
                  <a:lnTo>
                    <a:pt x="694" y="550"/>
                  </a:lnTo>
                  <a:lnTo>
                    <a:pt x="695" y="550"/>
                  </a:lnTo>
                  <a:lnTo>
                    <a:pt x="697" y="550"/>
                  </a:lnTo>
                  <a:lnTo>
                    <a:pt x="698" y="550"/>
                  </a:lnTo>
                  <a:lnTo>
                    <a:pt x="699" y="550"/>
                  </a:lnTo>
                  <a:lnTo>
                    <a:pt x="700" y="550"/>
                  </a:lnTo>
                  <a:lnTo>
                    <a:pt x="701" y="550"/>
                  </a:lnTo>
                  <a:lnTo>
                    <a:pt x="702" y="550"/>
                  </a:lnTo>
                  <a:lnTo>
                    <a:pt x="701" y="554"/>
                  </a:lnTo>
                  <a:lnTo>
                    <a:pt x="701" y="555"/>
                  </a:lnTo>
                  <a:lnTo>
                    <a:pt x="698" y="555"/>
                  </a:lnTo>
                  <a:lnTo>
                    <a:pt x="697" y="555"/>
                  </a:lnTo>
                  <a:lnTo>
                    <a:pt x="695" y="555"/>
                  </a:lnTo>
                  <a:lnTo>
                    <a:pt x="692" y="555"/>
                  </a:lnTo>
                  <a:lnTo>
                    <a:pt x="691" y="555"/>
                  </a:lnTo>
                  <a:lnTo>
                    <a:pt x="690" y="555"/>
                  </a:lnTo>
                  <a:lnTo>
                    <a:pt x="690" y="560"/>
                  </a:lnTo>
                  <a:lnTo>
                    <a:pt x="690" y="564"/>
                  </a:lnTo>
                  <a:lnTo>
                    <a:pt x="690" y="569"/>
                  </a:lnTo>
                  <a:lnTo>
                    <a:pt x="690" y="570"/>
                  </a:lnTo>
                  <a:lnTo>
                    <a:pt x="690" y="573"/>
                  </a:lnTo>
                  <a:lnTo>
                    <a:pt x="690" y="574"/>
                  </a:lnTo>
                  <a:lnTo>
                    <a:pt x="690" y="575"/>
                  </a:lnTo>
                  <a:lnTo>
                    <a:pt x="690" y="577"/>
                  </a:lnTo>
                  <a:lnTo>
                    <a:pt x="691" y="578"/>
                  </a:lnTo>
                  <a:lnTo>
                    <a:pt x="691" y="579"/>
                  </a:lnTo>
                  <a:lnTo>
                    <a:pt x="692" y="579"/>
                  </a:lnTo>
                  <a:lnTo>
                    <a:pt x="692" y="580"/>
                  </a:lnTo>
                  <a:lnTo>
                    <a:pt x="693" y="581"/>
                  </a:lnTo>
                  <a:lnTo>
                    <a:pt x="693" y="582"/>
                  </a:lnTo>
                  <a:lnTo>
                    <a:pt x="694" y="582"/>
                  </a:lnTo>
                  <a:lnTo>
                    <a:pt x="694" y="583"/>
                  </a:lnTo>
                  <a:lnTo>
                    <a:pt x="695" y="583"/>
                  </a:lnTo>
                  <a:lnTo>
                    <a:pt x="695" y="585"/>
                  </a:lnTo>
                  <a:lnTo>
                    <a:pt x="697" y="585"/>
                  </a:lnTo>
                  <a:lnTo>
                    <a:pt x="697" y="586"/>
                  </a:lnTo>
                  <a:lnTo>
                    <a:pt x="697" y="587"/>
                  </a:lnTo>
                  <a:lnTo>
                    <a:pt x="698" y="587"/>
                  </a:lnTo>
                  <a:lnTo>
                    <a:pt x="699" y="588"/>
                  </a:lnTo>
                  <a:lnTo>
                    <a:pt x="700" y="589"/>
                  </a:lnTo>
                  <a:lnTo>
                    <a:pt x="701" y="590"/>
                  </a:lnTo>
                  <a:lnTo>
                    <a:pt x="702" y="590"/>
                  </a:lnTo>
                  <a:lnTo>
                    <a:pt x="702" y="591"/>
                  </a:lnTo>
                  <a:lnTo>
                    <a:pt x="703" y="592"/>
                  </a:lnTo>
                  <a:lnTo>
                    <a:pt x="703" y="594"/>
                  </a:lnTo>
                  <a:lnTo>
                    <a:pt x="704" y="594"/>
                  </a:lnTo>
                  <a:lnTo>
                    <a:pt x="704" y="595"/>
                  </a:lnTo>
                  <a:lnTo>
                    <a:pt x="704" y="596"/>
                  </a:lnTo>
                  <a:lnTo>
                    <a:pt x="706" y="596"/>
                  </a:lnTo>
                  <a:lnTo>
                    <a:pt x="706" y="597"/>
                  </a:lnTo>
                  <a:lnTo>
                    <a:pt x="706" y="598"/>
                  </a:lnTo>
                  <a:lnTo>
                    <a:pt x="707" y="599"/>
                  </a:lnTo>
                  <a:lnTo>
                    <a:pt x="707" y="600"/>
                  </a:lnTo>
                  <a:lnTo>
                    <a:pt x="707" y="602"/>
                  </a:lnTo>
                  <a:lnTo>
                    <a:pt x="707" y="603"/>
                  </a:lnTo>
                  <a:lnTo>
                    <a:pt x="707" y="604"/>
                  </a:lnTo>
                  <a:lnTo>
                    <a:pt x="707" y="605"/>
                  </a:lnTo>
                  <a:lnTo>
                    <a:pt x="707" y="606"/>
                  </a:lnTo>
                  <a:lnTo>
                    <a:pt x="707" y="607"/>
                  </a:lnTo>
                  <a:lnTo>
                    <a:pt x="708" y="608"/>
                  </a:lnTo>
                  <a:lnTo>
                    <a:pt x="708" y="609"/>
                  </a:lnTo>
                  <a:lnTo>
                    <a:pt x="708" y="611"/>
                  </a:lnTo>
                  <a:lnTo>
                    <a:pt x="709" y="609"/>
                  </a:lnTo>
                  <a:lnTo>
                    <a:pt x="710" y="609"/>
                  </a:lnTo>
                  <a:lnTo>
                    <a:pt x="711" y="609"/>
                  </a:lnTo>
                  <a:lnTo>
                    <a:pt x="712" y="609"/>
                  </a:lnTo>
                  <a:lnTo>
                    <a:pt x="714" y="609"/>
                  </a:lnTo>
                  <a:lnTo>
                    <a:pt x="715" y="609"/>
                  </a:lnTo>
                  <a:lnTo>
                    <a:pt x="716" y="608"/>
                  </a:lnTo>
                  <a:lnTo>
                    <a:pt x="718" y="607"/>
                  </a:lnTo>
                  <a:lnTo>
                    <a:pt x="723" y="605"/>
                  </a:lnTo>
                  <a:lnTo>
                    <a:pt x="724" y="605"/>
                  </a:lnTo>
                  <a:lnTo>
                    <a:pt x="730" y="602"/>
                  </a:lnTo>
                  <a:lnTo>
                    <a:pt x="732" y="602"/>
                  </a:lnTo>
                  <a:lnTo>
                    <a:pt x="736" y="599"/>
                  </a:lnTo>
                  <a:lnTo>
                    <a:pt x="740" y="597"/>
                  </a:lnTo>
                  <a:lnTo>
                    <a:pt x="741" y="597"/>
                  </a:lnTo>
                  <a:lnTo>
                    <a:pt x="742" y="597"/>
                  </a:lnTo>
                  <a:lnTo>
                    <a:pt x="743" y="596"/>
                  </a:lnTo>
                  <a:lnTo>
                    <a:pt x="744" y="596"/>
                  </a:lnTo>
                  <a:lnTo>
                    <a:pt x="744" y="595"/>
                  </a:lnTo>
                  <a:lnTo>
                    <a:pt x="745" y="595"/>
                  </a:lnTo>
                  <a:lnTo>
                    <a:pt x="746" y="595"/>
                  </a:lnTo>
                  <a:lnTo>
                    <a:pt x="746" y="594"/>
                  </a:lnTo>
                  <a:lnTo>
                    <a:pt x="747" y="594"/>
                  </a:lnTo>
                  <a:lnTo>
                    <a:pt x="747" y="592"/>
                  </a:lnTo>
                  <a:lnTo>
                    <a:pt x="749" y="592"/>
                  </a:lnTo>
                  <a:lnTo>
                    <a:pt x="749" y="591"/>
                  </a:lnTo>
                  <a:lnTo>
                    <a:pt x="747" y="591"/>
                  </a:lnTo>
                  <a:lnTo>
                    <a:pt x="747" y="590"/>
                  </a:lnTo>
                  <a:lnTo>
                    <a:pt x="746" y="590"/>
                  </a:lnTo>
                  <a:lnTo>
                    <a:pt x="747" y="589"/>
                  </a:lnTo>
                  <a:lnTo>
                    <a:pt x="749" y="588"/>
                  </a:lnTo>
                  <a:lnTo>
                    <a:pt x="750" y="588"/>
                  </a:lnTo>
                  <a:lnTo>
                    <a:pt x="750" y="589"/>
                  </a:lnTo>
                  <a:lnTo>
                    <a:pt x="751" y="589"/>
                  </a:lnTo>
                  <a:lnTo>
                    <a:pt x="751" y="590"/>
                  </a:lnTo>
                  <a:lnTo>
                    <a:pt x="752" y="590"/>
                  </a:lnTo>
                  <a:lnTo>
                    <a:pt x="752" y="589"/>
                  </a:lnTo>
                  <a:lnTo>
                    <a:pt x="753" y="589"/>
                  </a:lnTo>
                  <a:lnTo>
                    <a:pt x="754" y="588"/>
                  </a:lnTo>
                  <a:lnTo>
                    <a:pt x="755" y="589"/>
                  </a:lnTo>
                  <a:lnTo>
                    <a:pt x="753" y="591"/>
                  </a:lnTo>
                  <a:lnTo>
                    <a:pt x="755" y="594"/>
                  </a:lnTo>
                  <a:lnTo>
                    <a:pt x="758" y="596"/>
                  </a:lnTo>
                  <a:lnTo>
                    <a:pt x="761" y="599"/>
                  </a:lnTo>
                  <a:lnTo>
                    <a:pt x="762" y="600"/>
                  </a:lnTo>
                  <a:lnTo>
                    <a:pt x="762" y="602"/>
                  </a:lnTo>
                  <a:lnTo>
                    <a:pt x="762" y="603"/>
                  </a:lnTo>
                  <a:lnTo>
                    <a:pt x="762" y="605"/>
                  </a:lnTo>
                  <a:lnTo>
                    <a:pt x="762" y="604"/>
                  </a:lnTo>
                  <a:lnTo>
                    <a:pt x="763" y="604"/>
                  </a:lnTo>
                  <a:lnTo>
                    <a:pt x="763" y="603"/>
                  </a:lnTo>
                  <a:lnTo>
                    <a:pt x="764" y="603"/>
                  </a:lnTo>
                  <a:lnTo>
                    <a:pt x="766" y="605"/>
                  </a:lnTo>
                  <a:lnTo>
                    <a:pt x="767" y="605"/>
                  </a:lnTo>
                  <a:lnTo>
                    <a:pt x="766" y="605"/>
                  </a:lnTo>
                  <a:lnTo>
                    <a:pt x="766" y="606"/>
                  </a:lnTo>
                  <a:lnTo>
                    <a:pt x="763" y="607"/>
                  </a:lnTo>
                  <a:lnTo>
                    <a:pt x="763" y="608"/>
                  </a:lnTo>
                  <a:lnTo>
                    <a:pt x="764" y="608"/>
                  </a:lnTo>
                  <a:lnTo>
                    <a:pt x="766" y="608"/>
                  </a:lnTo>
                  <a:lnTo>
                    <a:pt x="767" y="612"/>
                  </a:lnTo>
                  <a:lnTo>
                    <a:pt x="767" y="613"/>
                  </a:lnTo>
                  <a:lnTo>
                    <a:pt x="768" y="616"/>
                  </a:lnTo>
                  <a:lnTo>
                    <a:pt x="770" y="615"/>
                  </a:lnTo>
                  <a:lnTo>
                    <a:pt x="771" y="615"/>
                  </a:lnTo>
                  <a:lnTo>
                    <a:pt x="772" y="615"/>
                  </a:lnTo>
                  <a:lnTo>
                    <a:pt x="772" y="614"/>
                  </a:lnTo>
                  <a:lnTo>
                    <a:pt x="773" y="613"/>
                  </a:lnTo>
                  <a:lnTo>
                    <a:pt x="775" y="613"/>
                  </a:lnTo>
                  <a:lnTo>
                    <a:pt x="776" y="615"/>
                  </a:lnTo>
                  <a:lnTo>
                    <a:pt x="777" y="615"/>
                  </a:lnTo>
                  <a:lnTo>
                    <a:pt x="777" y="616"/>
                  </a:lnTo>
                  <a:lnTo>
                    <a:pt x="776" y="616"/>
                  </a:lnTo>
                  <a:lnTo>
                    <a:pt x="776" y="617"/>
                  </a:lnTo>
                  <a:lnTo>
                    <a:pt x="776" y="616"/>
                  </a:lnTo>
                  <a:lnTo>
                    <a:pt x="775" y="616"/>
                  </a:lnTo>
                  <a:lnTo>
                    <a:pt x="773" y="616"/>
                  </a:lnTo>
                  <a:lnTo>
                    <a:pt x="772" y="616"/>
                  </a:lnTo>
                  <a:lnTo>
                    <a:pt x="771" y="616"/>
                  </a:lnTo>
                  <a:lnTo>
                    <a:pt x="770" y="616"/>
                  </a:lnTo>
                  <a:lnTo>
                    <a:pt x="769" y="616"/>
                  </a:lnTo>
                  <a:lnTo>
                    <a:pt x="766" y="617"/>
                  </a:lnTo>
                  <a:lnTo>
                    <a:pt x="764" y="617"/>
                  </a:lnTo>
                  <a:lnTo>
                    <a:pt x="764" y="616"/>
                  </a:lnTo>
                  <a:lnTo>
                    <a:pt x="763" y="614"/>
                  </a:lnTo>
                  <a:lnTo>
                    <a:pt x="763" y="611"/>
                  </a:lnTo>
                  <a:lnTo>
                    <a:pt x="762" y="608"/>
                  </a:lnTo>
                  <a:lnTo>
                    <a:pt x="762" y="606"/>
                  </a:lnTo>
                  <a:lnTo>
                    <a:pt x="762" y="605"/>
                  </a:lnTo>
                  <a:lnTo>
                    <a:pt x="762" y="604"/>
                  </a:lnTo>
                  <a:lnTo>
                    <a:pt x="761" y="602"/>
                  </a:lnTo>
                  <a:lnTo>
                    <a:pt x="761" y="600"/>
                  </a:lnTo>
                  <a:lnTo>
                    <a:pt x="759" y="598"/>
                  </a:lnTo>
                  <a:lnTo>
                    <a:pt x="758" y="597"/>
                  </a:lnTo>
                  <a:lnTo>
                    <a:pt x="752" y="591"/>
                  </a:lnTo>
                  <a:lnTo>
                    <a:pt x="751" y="591"/>
                  </a:lnTo>
                  <a:lnTo>
                    <a:pt x="750" y="592"/>
                  </a:lnTo>
                  <a:lnTo>
                    <a:pt x="749" y="594"/>
                  </a:lnTo>
                  <a:lnTo>
                    <a:pt x="747" y="595"/>
                  </a:lnTo>
                  <a:lnTo>
                    <a:pt x="746" y="595"/>
                  </a:lnTo>
                  <a:lnTo>
                    <a:pt x="746" y="596"/>
                  </a:lnTo>
                  <a:lnTo>
                    <a:pt x="745" y="596"/>
                  </a:lnTo>
                  <a:lnTo>
                    <a:pt x="744" y="596"/>
                  </a:lnTo>
                  <a:lnTo>
                    <a:pt x="744" y="597"/>
                  </a:lnTo>
                  <a:lnTo>
                    <a:pt x="742" y="597"/>
                  </a:lnTo>
                  <a:lnTo>
                    <a:pt x="742" y="598"/>
                  </a:lnTo>
                  <a:lnTo>
                    <a:pt x="741" y="598"/>
                  </a:lnTo>
                  <a:lnTo>
                    <a:pt x="738" y="599"/>
                  </a:lnTo>
                  <a:lnTo>
                    <a:pt x="733" y="602"/>
                  </a:lnTo>
                  <a:lnTo>
                    <a:pt x="732" y="603"/>
                  </a:lnTo>
                  <a:lnTo>
                    <a:pt x="729" y="604"/>
                  </a:lnTo>
                  <a:lnTo>
                    <a:pt x="728" y="604"/>
                  </a:lnTo>
                  <a:lnTo>
                    <a:pt x="724" y="606"/>
                  </a:lnTo>
                  <a:lnTo>
                    <a:pt x="723" y="606"/>
                  </a:lnTo>
                  <a:lnTo>
                    <a:pt x="720" y="607"/>
                  </a:lnTo>
                  <a:lnTo>
                    <a:pt x="719" y="608"/>
                  </a:lnTo>
                  <a:lnTo>
                    <a:pt x="718" y="608"/>
                  </a:lnTo>
                  <a:lnTo>
                    <a:pt x="718" y="609"/>
                  </a:lnTo>
                  <a:lnTo>
                    <a:pt x="717" y="609"/>
                  </a:lnTo>
                  <a:lnTo>
                    <a:pt x="717" y="611"/>
                  </a:lnTo>
                  <a:lnTo>
                    <a:pt x="716" y="611"/>
                  </a:lnTo>
                  <a:lnTo>
                    <a:pt x="715" y="612"/>
                  </a:lnTo>
                  <a:lnTo>
                    <a:pt x="714" y="613"/>
                  </a:lnTo>
                  <a:lnTo>
                    <a:pt x="712" y="614"/>
                  </a:lnTo>
                  <a:lnTo>
                    <a:pt x="712" y="615"/>
                  </a:lnTo>
                  <a:lnTo>
                    <a:pt x="711" y="616"/>
                  </a:lnTo>
                  <a:lnTo>
                    <a:pt x="711" y="617"/>
                  </a:lnTo>
                  <a:lnTo>
                    <a:pt x="711" y="619"/>
                  </a:lnTo>
                  <a:lnTo>
                    <a:pt x="711" y="620"/>
                  </a:lnTo>
                  <a:lnTo>
                    <a:pt x="712" y="620"/>
                  </a:lnTo>
                  <a:lnTo>
                    <a:pt x="712" y="621"/>
                  </a:lnTo>
                  <a:lnTo>
                    <a:pt x="712" y="622"/>
                  </a:lnTo>
                  <a:lnTo>
                    <a:pt x="712" y="623"/>
                  </a:lnTo>
                  <a:lnTo>
                    <a:pt x="712" y="624"/>
                  </a:lnTo>
                  <a:lnTo>
                    <a:pt x="712" y="625"/>
                  </a:lnTo>
                  <a:lnTo>
                    <a:pt x="712" y="627"/>
                  </a:lnTo>
                  <a:lnTo>
                    <a:pt x="712" y="628"/>
                  </a:lnTo>
                  <a:lnTo>
                    <a:pt x="712" y="629"/>
                  </a:lnTo>
                  <a:lnTo>
                    <a:pt x="712" y="630"/>
                  </a:lnTo>
                  <a:lnTo>
                    <a:pt x="712" y="631"/>
                  </a:lnTo>
                  <a:lnTo>
                    <a:pt x="711" y="632"/>
                  </a:lnTo>
                  <a:lnTo>
                    <a:pt x="710" y="634"/>
                  </a:lnTo>
                  <a:lnTo>
                    <a:pt x="710" y="636"/>
                  </a:lnTo>
                  <a:lnTo>
                    <a:pt x="709" y="636"/>
                  </a:lnTo>
                  <a:lnTo>
                    <a:pt x="709" y="637"/>
                  </a:lnTo>
                  <a:lnTo>
                    <a:pt x="707" y="639"/>
                  </a:lnTo>
                  <a:lnTo>
                    <a:pt x="707" y="640"/>
                  </a:lnTo>
                  <a:lnTo>
                    <a:pt x="706" y="641"/>
                  </a:lnTo>
                  <a:lnTo>
                    <a:pt x="706" y="642"/>
                  </a:lnTo>
                  <a:lnTo>
                    <a:pt x="704" y="642"/>
                  </a:lnTo>
                  <a:lnTo>
                    <a:pt x="704" y="644"/>
                  </a:lnTo>
                  <a:lnTo>
                    <a:pt x="704" y="645"/>
                  </a:lnTo>
                  <a:lnTo>
                    <a:pt x="703" y="646"/>
                  </a:lnTo>
                  <a:lnTo>
                    <a:pt x="703" y="647"/>
                  </a:lnTo>
                  <a:lnTo>
                    <a:pt x="703" y="648"/>
                  </a:lnTo>
                  <a:lnTo>
                    <a:pt x="703" y="649"/>
                  </a:lnTo>
                  <a:lnTo>
                    <a:pt x="703" y="650"/>
                  </a:lnTo>
                  <a:lnTo>
                    <a:pt x="703" y="652"/>
                  </a:lnTo>
                  <a:lnTo>
                    <a:pt x="703" y="654"/>
                  </a:lnTo>
                  <a:lnTo>
                    <a:pt x="703" y="655"/>
                  </a:lnTo>
                  <a:lnTo>
                    <a:pt x="703" y="656"/>
                  </a:lnTo>
                  <a:lnTo>
                    <a:pt x="703" y="657"/>
                  </a:lnTo>
                  <a:lnTo>
                    <a:pt x="703" y="658"/>
                  </a:lnTo>
                  <a:lnTo>
                    <a:pt x="703" y="659"/>
                  </a:lnTo>
                  <a:lnTo>
                    <a:pt x="703" y="661"/>
                  </a:lnTo>
                  <a:lnTo>
                    <a:pt x="703" y="662"/>
                  </a:lnTo>
                  <a:lnTo>
                    <a:pt x="703" y="663"/>
                  </a:lnTo>
                  <a:lnTo>
                    <a:pt x="704" y="665"/>
                  </a:lnTo>
                  <a:lnTo>
                    <a:pt x="704" y="666"/>
                  </a:lnTo>
                  <a:lnTo>
                    <a:pt x="704" y="667"/>
                  </a:lnTo>
                  <a:lnTo>
                    <a:pt x="704" y="670"/>
                  </a:lnTo>
                  <a:lnTo>
                    <a:pt x="704" y="671"/>
                  </a:lnTo>
                  <a:lnTo>
                    <a:pt x="704" y="672"/>
                  </a:lnTo>
                  <a:lnTo>
                    <a:pt x="706" y="672"/>
                  </a:lnTo>
                  <a:lnTo>
                    <a:pt x="706" y="673"/>
                  </a:lnTo>
                  <a:lnTo>
                    <a:pt x="706" y="674"/>
                  </a:lnTo>
                  <a:lnTo>
                    <a:pt x="706" y="675"/>
                  </a:lnTo>
                  <a:lnTo>
                    <a:pt x="707" y="677"/>
                  </a:lnTo>
                  <a:lnTo>
                    <a:pt x="707" y="678"/>
                  </a:lnTo>
                  <a:lnTo>
                    <a:pt x="707" y="679"/>
                  </a:lnTo>
                  <a:lnTo>
                    <a:pt x="708" y="679"/>
                  </a:lnTo>
                  <a:lnTo>
                    <a:pt x="710" y="679"/>
                  </a:lnTo>
                  <a:lnTo>
                    <a:pt x="710" y="680"/>
                  </a:lnTo>
                  <a:lnTo>
                    <a:pt x="710" y="681"/>
                  </a:lnTo>
                  <a:lnTo>
                    <a:pt x="710" y="682"/>
                  </a:lnTo>
                  <a:lnTo>
                    <a:pt x="711" y="682"/>
                  </a:lnTo>
                  <a:lnTo>
                    <a:pt x="712" y="683"/>
                  </a:lnTo>
                  <a:lnTo>
                    <a:pt x="714" y="684"/>
                  </a:lnTo>
                  <a:lnTo>
                    <a:pt x="715" y="686"/>
                  </a:lnTo>
                  <a:lnTo>
                    <a:pt x="716" y="686"/>
                  </a:lnTo>
                  <a:lnTo>
                    <a:pt x="717" y="686"/>
                  </a:lnTo>
                  <a:lnTo>
                    <a:pt x="717" y="687"/>
                  </a:lnTo>
                  <a:lnTo>
                    <a:pt x="717" y="688"/>
                  </a:lnTo>
                  <a:lnTo>
                    <a:pt x="717" y="689"/>
                  </a:lnTo>
                  <a:lnTo>
                    <a:pt x="717" y="690"/>
                  </a:lnTo>
                  <a:lnTo>
                    <a:pt x="717" y="691"/>
                  </a:lnTo>
                  <a:lnTo>
                    <a:pt x="717" y="692"/>
                  </a:lnTo>
                  <a:lnTo>
                    <a:pt x="717" y="694"/>
                  </a:lnTo>
                  <a:lnTo>
                    <a:pt x="717" y="695"/>
                  </a:lnTo>
                  <a:lnTo>
                    <a:pt x="717" y="696"/>
                  </a:lnTo>
                  <a:lnTo>
                    <a:pt x="717" y="697"/>
                  </a:lnTo>
                  <a:lnTo>
                    <a:pt x="717" y="698"/>
                  </a:lnTo>
                  <a:lnTo>
                    <a:pt x="717" y="699"/>
                  </a:lnTo>
                  <a:lnTo>
                    <a:pt x="717" y="700"/>
                  </a:lnTo>
                  <a:lnTo>
                    <a:pt x="717" y="701"/>
                  </a:lnTo>
                  <a:lnTo>
                    <a:pt x="717" y="703"/>
                  </a:lnTo>
                  <a:lnTo>
                    <a:pt x="717" y="704"/>
                  </a:lnTo>
                  <a:lnTo>
                    <a:pt x="717" y="705"/>
                  </a:lnTo>
                  <a:lnTo>
                    <a:pt x="717" y="706"/>
                  </a:lnTo>
                  <a:lnTo>
                    <a:pt x="717" y="707"/>
                  </a:lnTo>
                  <a:lnTo>
                    <a:pt x="717" y="708"/>
                  </a:lnTo>
                  <a:lnTo>
                    <a:pt x="717" y="709"/>
                  </a:lnTo>
                  <a:lnTo>
                    <a:pt x="717" y="711"/>
                  </a:lnTo>
                  <a:lnTo>
                    <a:pt x="717" y="712"/>
                  </a:lnTo>
                  <a:lnTo>
                    <a:pt x="717" y="713"/>
                  </a:lnTo>
                  <a:lnTo>
                    <a:pt x="717" y="714"/>
                  </a:lnTo>
                  <a:lnTo>
                    <a:pt x="719" y="715"/>
                  </a:lnTo>
                  <a:lnTo>
                    <a:pt x="721" y="717"/>
                  </a:lnTo>
                  <a:lnTo>
                    <a:pt x="725" y="720"/>
                  </a:lnTo>
                  <a:lnTo>
                    <a:pt x="727" y="722"/>
                  </a:lnTo>
                  <a:lnTo>
                    <a:pt x="730" y="724"/>
                  </a:lnTo>
                  <a:lnTo>
                    <a:pt x="733" y="726"/>
                  </a:lnTo>
                  <a:lnTo>
                    <a:pt x="736" y="729"/>
                  </a:lnTo>
                  <a:lnTo>
                    <a:pt x="737" y="730"/>
                  </a:lnTo>
                  <a:lnTo>
                    <a:pt x="738" y="731"/>
                  </a:lnTo>
                  <a:lnTo>
                    <a:pt x="741" y="732"/>
                  </a:lnTo>
                  <a:lnTo>
                    <a:pt x="742" y="733"/>
                  </a:lnTo>
                  <a:lnTo>
                    <a:pt x="743" y="733"/>
                  </a:lnTo>
                  <a:lnTo>
                    <a:pt x="743" y="734"/>
                  </a:lnTo>
                  <a:lnTo>
                    <a:pt x="744" y="736"/>
                  </a:lnTo>
                  <a:lnTo>
                    <a:pt x="745" y="736"/>
                  </a:lnTo>
                  <a:lnTo>
                    <a:pt x="746" y="737"/>
                  </a:lnTo>
                  <a:lnTo>
                    <a:pt x="747" y="738"/>
                  </a:lnTo>
                  <a:lnTo>
                    <a:pt x="749" y="739"/>
                  </a:lnTo>
                  <a:lnTo>
                    <a:pt x="750" y="740"/>
                  </a:lnTo>
                  <a:lnTo>
                    <a:pt x="751" y="741"/>
                  </a:lnTo>
                  <a:lnTo>
                    <a:pt x="753" y="742"/>
                  </a:lnTo>
                  <a:lnTo>
                    <a:pt x="755" y="745"/>
                  </a:lnTo>
                  <a:lnTo>
                    <a:pt x="756" y="746"/>
                  </a:lnTo>
                  <a:lnTo>
                    <a:pt x="759" y="747"/>
                  </a:lnTo>
                  <a:lnTo>
                    <a:pt x="761" y="749"/>
                  </a:lnTo>
                  <a:lnTo>
                    <a:pt x="762" y="750"/>
                  </a:lnTo>
                  <a:lnTo>
                    <a:pt x="764" y="751"/>
                  </a:lnTo>
                  <a:lnTo>
                    <a:pt x="767" y="754"/>
                  </a:lnTo>
                  <a:lnTo>
                    <a:pt x="772" y="757"/>
                  </a:lnTo>
                  <a:lnTo>
                    <a:pt x="772" y="758"/>
                  </a:lnTo>
                  <a:lnTo>
                    <a:pt x="773" y="758"/>
                  </a:lnTo>
                  <a:lnTo>
                    <a:pt x="775" y="759"/>
                  </a:lnTo>
                  <a:lnTo>
                    <a:pt x="776" y="761"/>
                  </a:lnTo>
                  <a:lnTo>
                    <a:pt x="777" y="762"/>
                  </a:lnTo>
                  <a:lnTo>
                    <a:pt x="778" y="763"/>
                  </a:lnTo>
                  <a:lnTo>
                    <a:pt x="779" y="763"/>
                  </a:lnTo>
                  <a:lnTo>
                    <a:pt x="780" y="764"/>
                  </a:lnTo>
                  <a:lnTo>
                    <a:pt x="781" y="765"/>
                  </a:lnTo>
                  <a:lnTo>
                    <a:pt x="783" y="766"/>
                  </a:lnTo>
                  <a:lnTo>
                    <a:pt x="784" y="767"/>
                  </a:lnTo>
                  <a:lnTo>
                    <a:pt x="785" y="767"/>
                  </a:lnTo>
                  <a:lnTo>
                    <a:pt x="785" y="769"/>
                  </a:lnTo>
                  <a:lnTo>
                    <a:pt x="786" y="769"/>
                  </a:lnTo>
                  <a:lnTo>
                    <a:pt x="787" y="770"/>
                  </a:lnTo>
                  <a:lnTo>
                    <a:pt x="788" y="771"/>
                  </a:lnTo>
                  <a:lnTo>
                    <a:pt x="790" y="773"/>
                  </a:lnTo>
                  <a:lnTo>
                    <a:pt x="792" y="773"/>
                  </a:lnTo>
                  <a:lnTo>
                    <a:pt x="792" y="774"/>
                  </a:lnTo>
                  <a:lnTo>
                    <a:pt x="793" y="774"/>
                  </a:lnTo>
                  <a:lnTo>
                    <a:pt x="795" y="776"/>
                  </a:lnTo>
                  <a:lnTo>
                    <a:pt x="797" y="778"/>
                  </a:lnTo>
                  <a:lnTo>
                    <a:pt x="797" y="779"/>
                  </a:lnTo>
                  <a:lnTo>
                    <a:pt x="801" y="781"/>
                  </a:lnTo>
                  <a:lnTo>
                    <a:pt x="804" y="783"/>
                  </a:lnTo>
                  <a:lnTo>
                    <a:pt x="805" y="784"/>
                  </a:lnTo>
                  <a:lnTo>
                    <a:pt x="810" y="788"/>
                  </a:lnTo>
                  <a:lnTo>
                    <a:pt x="811" y="789"/>
                  </a:lnTo>
                  <a:lnTo>
                    <a:pt x="812" y="790"/>
                  </a:lnTo>
                  <a:lnTo>
                    <a:pt x="815" y="792"/>
                  </a:lnTo>
                  <a:lnTo>
                    <a:pt x="818" y="795"/>
                  </a:lnTo>
                  <a:lnTo>
                    <a:pt x="819" y="796"/>
                  </a:lnTo>
                  <a:lnTo>
                    <a:pt x="820" y="796"/>
                  </a:lnTo>
                  <a:lnTo>
                    <a:pt x="820" y="797"/>
                  </a:lnTo>
                  <a:lnTo>
                    <a:pt x="821" y="797"/>
                  </a:lnTo>
                  <a:lnTo>
                    <a:pt x="822" y="798"/>
                  </a:lnTo>
                  <a:lnTo>
                    <a:pt x="823" y="799"/>
                  </a:lnTo>
                  <a:lnTo>
                    <a:pt x="824" y="800"/>
                  </a:lnTo>
                  <a:lnTo>
                    <a:pt x="825" y="801"/>
                  </a:lnTo>
                  <a:lnTo>
                    <a:pt x="827" y="801"/>
                  </a:lnTo>
                  <a:lnTo>
                    <a:pt x="827" y="803"/>
                  </a:lnTo>
                  <a:lnTo>
                    <a:pt x="828" y="803"/>
                  </a:lnTo>
                  <a:lnTo>
                    <a:pt x="830" y="805"/>
                  </a:lnTo>
                  <a:lnTo>
                    <a:pt x="831" y="805"/>
                  </a:lnTo>
                  <a:lnTo>
                    <a:pt x="836" y="809"/>
                  </a:lnTo>
                  <a:lnTo>
                    <a:pt x="836" y="808"/>
                  </a:lnTo>
                  <a:lnTo>
                    <a:pt x="836" y="807"/>
                  </a:lnTo>
                  <a:lnTo>
                    <a:pt x="836" y="806"/>
                  </a:lnTo>
                  <a:lnTo>
                    <a:pt x="836" y="805"/>
                  </a:lnTo>
                  <a:lnTo>
                    <a:pt x="835" y="803"/>
                  </a:lnTo>
                  <a:lnTo>
                    <a:pt x="836" y="801"/>
                  </a:lnTo>
                  <a:lnTo>
                    <a:pt x="836" y="800"/>
                  </a:lnTo>
                  <a:lnTo>
                    <a:pt x="835" y="800"/>
                  </a:lnTo>
                  <a:lnTo>
                    <a:pt x="832" y="799"/>
                  </a:lnTo>
                  <a:lnTo>
                    <a:pt x="831" y="799"/>
                  </a:lnTo>
                  <a:lnTo>
                    <a:pt x="830" y="799"/>
                  </a:lnTo>
                  <a:lnTo>
                    <a:pt x="829" y="798"/>
                  </a:lnTo>
                  <a:lnTo>
                    <a:pt x="828" y="798"/>
                  </a:lnTo>
                  <a:lnTo>
                    <a:pt x="827" y="798"/>
                  </a:lnTo>
                  <a:lnTo>
                    <a:pt x="825" y="797"/>
                  </a:lnTo>
                  <a:lnTo>
                    <a:pt x="824" y="797"/>
                  </a:lnTo>
                  <a:lnTo>
                    <a:pt x="822" y="796"/>
                  </a:lnTo>
                  <a:lnTo>
                    <a:pt x="820" y="793"/>
                  </a:lnTo>
                  <a:lnTo>
                    <a:pt x="821" y="792"/>
                  </a:lnTo>
                  <a:lnTo>
                    <a:pt x="825" y="786"/>
                  </a:lnTo>
                  <a:lnTo>
                    <a:pt x="830" y="790"/>
                  </a:lnTo>
                  <a:lnTo>
                    <a:pt x="832" y="789"/>
                  </a:lnTo>
                  <a:lnTo>
                    <a:pt x="836" y="789"/>
                  </a:lnTo>
                  <a:lnTo>
                    <a:pt x="836" y="784"/>
                  </a:lnTo>
                  <a:lnTo>
                    <a:pt x="836" y="783"/>
                  </a:lnTo>
                  <a:lnTo>
                    <a:pt x="836" y="782"/>
                  </a:lnTo>
                  <a:lnTo>
                    <a:pt x="836" y="781"/>
                  </a:lnTo>
                  <a:lnTo>
                    <a:pt x="836" y="776"/>
                  </a:lnTo>
                  <a:lnTo>
                    <a:pt x="836" y="775"/>
                  </a:lnTo>
                  <a:lnTo>
                    <a:pt x="836" y="767"/>
                  </a:lnTo>
                  <a:lnTo>
                    <a:pt x="836" y="763"/>
                  </a:lnTo>
                  <a:lnTo>
                    <a:pt x="836" y="762"/>
                  </a:lnTo>
                  <a:lnTo>
                    <a:pt x="836" y="758"/>
                  </a:lnTo>
                  <a:lnTo>
                    <a:pt x="835" y="756"/>
                  </a:lnTo>
                  <a:lnTo>
                    <a:pt x="835" y="755"/>
                  </a:lnTo>
                  <a:lnTo>
                    <a:pt x="835" y="753"/>
                  </a:lnTo>
                  <a:lnTo>
                    <a:pt x="835" y="750"/>
                  </a:lnTo>
                  <a:lnTo>
                    <a:pt x="835" y="749"/>
                  </a:lnTo>
                  <a:lnTo>
                    <a:pt x="835" y="748"/>
                  </a:lnTo>
                  <a:lnTo>
                    <a:pt x="835" y="746"/>
                  </a:lnTo>
                  <a:lnTo>
                    <a:pt x="835" y="741"/>
                  </a:lnTo>
                  <a:lnTo>
                    <a:pt x="835" y="739"/>
                  </a:lnTo>
                  <a:lnTo>
                    <a:pt x="835" y="738"/>
                  </a:lnTo>
                  <a:lnTo>
                    <a:pt x="835" y="737"/>
                  </a:lnTo>
                  <a:lnTo>
                    <a:pt x="835" y="734"/>
                  </a:lnTo>
                  <a:lnTo>
                    <a:pt x="835" y="729"/>
                  </a:lnTo>
                  <a:lnTo>
                    <a:pt x="835" y="728"/>
                  </a:lnTo>
                  <a:lnTo>
                    <a:pt x="835" y="724"/>
                  </a:lnTo>
                  <a:lnTo>
                    <a:pt x="831" y="724"/>
                  </a:lnTo>
                  <a:lnTo>
                    <a:pt x="829" y="724"/>
                  </a:lnTo>
                  <a:lnTo>
                    <a:pt x="827" y="724"/>
                  </a:lnTo>
                  <a:lnTo>
                    <a:pt x="827" y="723"/>
                  </a:lnTo>
                  <a:lnTo>
                    <a:pt x="825" y="723"/>
                  </a:lnTo>
                  <a:lnTo>
                    <a:pt x="825" y="722"/>
                  </a:lnTo>
                  <a:lnTo>
                    <a:pt x="825" y="721"/>
                  </a:lnTo>
                  <a:lnTo>
                    <a:pt x="825" y="720"/>
                  </a:lnTo>
                  <a:lnTo>
                    <a:pt x="825" y="719"/>
                  </a:lnTo>
                  <a:lnTo>
                    <a:pt x="828" y="719"/>
                  </a:lnTo>
                  <a:lnTo>
                    <a:pt x="829" y="719"/>
                  </a:lnTo>
                  <a:lnTo>
                    <a:pt x="830" y="719"/>
                  </a:lnTo>
                  <a:lnTo>
                    <a:pt x="830" y="716"/>
                  </a:lnTo>
                  <a:lnTo>
                    <a:pt x="831" y="716"/>
                  </a:lnTo>
                  <a:lnTo>
                    <a:pt x="832" y="716"/>
                  </a:lnTo>
                  <a:lnTo>
                    <a:pt x="832" y="715"/>
                  </a:lnTo>
                  <a:lnTo>
                    <a:pt x="835" y="715"/>
                  </a:lnTo>
                  <a:lnTo>
                    <a:pt x="835" y="714"/>
                  </a:lnTo>
                  <a:lnTo>
                    <a:pt x="835" y="712"/>
                  </a:lnTo>
                  <a:lnTo>
                    <a:pt x="833" y="711"/>
                  </a:lnTo>
                  <a:lnTo>
                    <a:pt x="833" y="709"/>
                  </a:lnTo>
                  <a:lnTo>
                    <a:pt x="833" y="708"/>
                  </a:lnTo>
                  <a:lnTo>
                    <a:pt x="832" y="708"/>
                  </a:lnTo>
                  <a:lnTo>
                    <a:pt x="831" y="708"/>
                  </a:lnTo>
                  <a:lnTo>
                    <a:pt x="830" y="708"/>
                  </a:lnTo>
                  <a:lnTo>
                    <a:pt x="829" y="708"/>
                  </a:lnTo>
                  <a:lnTo>
                    <a:pt x="829" y="706"/>
                  </a:lnTo>
                  <a:lnTo>
                    <a:pt x="829" y="705"/>
                  </a:lnTo>
                  <a:lnTo>
                    <a:pt x="829" y="704"/>
                  </a:lnTo>
                  <a:lnTo>
                    <a:pt x="829" y="701"/>
                  </a:lnTo>
                  <a:lnTo>
                    <a:pt x="829" y="700"/>
                  </a:lnTo>
                  <a:lnTo>
                    <a:pt x="830" y="700"/>
                  </a:lnTo>
                  <a:lnTo>
                    <a:pt x="831" y="701"/>
                  </a:lnTo>
                  <a:lnTo>
                    <a:pt x="831" y="703"/>
                  </a:lnTo>
                  <a:lnTo>
                    <a:pt x="832" y="704"/>
                  </a:lnTo>
                  <a:lnTo>
                    <a:pt x="832" y="705"/>
                  </a:lnTo>
                  <a:lnTo>
                    <a:pt x="832" y="706"/>
                  </a:lnTo>
                  <a:lnTo>
                    <a:pt x="833" y="707"/>
                  </a:lnTo>
                  <a:lnTo>
                    <a:pt x="835" y="708"/>
                  </a:lnTo>
                  <a:lnTo>
                    <a:pt x="835" y="709"/>
                  </a:lnTo>
                  <a:lnTo>
                    <a:pt x="835" y="711"/>
                  </a:lnTo>
                  <a:lnTo>
                    <a:pt x="835" y="712"/>
                  </a:lnTo>
                  <a:lnTo>
                    <a:pt x="837" y="712"/>
                  </a:lnTo>
                  <a:lnTo>
                    <a:pt x="837" y="713"/>
                  </a:lnTo>
                  <a:lnTo>
                    <a:pt x="838" y="713"/>
                  </a:lnTo>
                  <a:lnTo>
                    <a:pt x="839" y="713"/>
                  </a:lnTo>
                  <a:lnTo>
                    <a:pt x="840" y="713"/>
                  </a:lnTo>
                  <a:lnTo>
                    <a:pt x="840" y="716"/>
                  </a:lnTo>
                  <a:lnTo>
                    <a:pt x="840" y="719"/>
                  </a:lnTo>
                  <a:lnTo>
                    <a:pt x="841" y="719"/>
                  </a:lnTo>
                  <a:lnTo>
                    <a:pt x="842" y="719"/>
                  </a:lnTo>
                  <a:lnTo>
                    <a:pt x="844" y="719"/>
                  </a:lnTo>
                  <a:lnTo>
                    <a:pt x="845" y="719"/>
                  </a:lnTo>
                  <a:lnTo>
                    <a:pt x="846" y="719"/>
                  </a:lnTo>
                  <a:lnTo>
                    <a:pt x="847" y="719"/>
                  </a:lnTo>
                  <a:lnTo>
                    <a:pt x="848" y="719"/>
                  </a:lnTo>
                  <a:lnTo>
                    <a:pt x="849" y="719"/>
                  </a:lnTo>
                  <a:lnTo>
                    <a:pt x="850" y="719"/>
                  </a:lnTo>
                  <a:lnTo>
                    <a:pt x="853" y="719"/>
                  </a:lnTo>
                  <a:lnTo>
                    <a:pt x="854" y="719"/>
                  </a:lnTo>
                  <a:lnTo>
                    <a:pt x="856" y="719"/>
                  </a:lnTo>
                  <a:lnTo>
                    <a:pt x="859" y="719"/>
                  </a:lnTo>
                  <a:lnTo>
                    <a:pt x="861" y="719"/>
                  </a:lnTo>
                  <a:lnTo>
                    <a:pt x="863" y="719"/>
                  </a:lnTo>
                  <a:lnTo>
                    <a:pt x="865" y="719"/>
                  </a:lnTo>
                  <a:lnTo>
                    <a:pt x="866" y="719"/>
                  </a:lnTo>
                  <a:lnTo>
                    <a:pt x="867" y="719"/>
                  </a:lnTo>
                  <a:lnTo>
                    <a:pt x="868" y="719"/>
                  </a:lnTo>
                  <a:lnTo>
                    <a:pt x="870" y="719"/>
                  </a:lnTo>
                  <a:lnTo>
                    <a:pt x="871" y="719"/>
                  </a:lnTo>
                  <a:lnTo>
                    <a:pt x="872" y="719"/>
                  </a:lnTo>
                  <a:lnTo>
                    <a:pt x="872" y="717"/>
                  </a:lnTo>
                  <a:lnTo>
                    <a:pt x="872" y="716"/>
                  </a:lnTo>
                  <a:lnTo>
                    <a:pt x="872" y="715"/>
                  </a:lnTo>
                  <a:lnTo>
                    <a:pt x="872" y="714"/>
                  </a:lnTo>
                  <a:lnTo>
                    <a:pt x="872" y="713"/>
                  </a:lnTo>
                  <a:lnTo>
                    <a:pt x="873" y="713"/>
                  </a:lnTo>
                  <a:lnTo>
                    <a:pt x="874" y="712"/>
                  </a:lnTo>
                  <a:lnTo>
                    <a:pt x="875" y="713"/>
                  </a:lnTo>
                  <a:lnTo>
                    <a:pt x="876" y="714"/>
                  </a:lnTo>
                  <a:lnTo>
                    <a:pt x="876" y="715"/>
                  </a:lnTo>
                  <a:lnTo>
                    <a:pt x="878" y="715"/>
                  </a:lnTo>
                  <a:lnTo>
                    <a:pt x="879" y="717"/>
                  </a:lnTo>
                  <a:lnTo>
                    <a:pt x="880" y="717"/>
                  </a:lnTo>
                  <a:lnTo>
                    <a:pt x="881" y="717"/>
                  </a:lnTo>
                  <a:lnTo>
                    <a:pt x="882" y="717"/>
                  </a:lnTo>
                  <a:lnTo>
                    <a:pt x="882" y="716"/>
                  </a:lnTo>
                  <a:lnTo>
                    <a:pt x="883" y="716"/>
                  </a:lnTo>
                  <a:lnTo>
                    <a:pt x="884" y="716"/>
                  </a:lnTo>
                  <a:lnTo>
                    <a:pt x="885" y="714"/>
                  </a:lnTo>
                  <a:lnTo>
                    <a:pt x="887" y="714"/>
                  </a:lnTo>
                  <a:lnTo>
                    <a:pt x="888" y="713"/>
                  </a:lnTo>
                  <a:lnTo>
                    <a:pt x="889" y="712"/>
                  </a:lnTo>
                  <a:lnTo>
                    <a:pt x="890" y="711"/>
                  </a:lnTo>
                  <a:lnTo>
                    <a:pt x="891" y="709"/>
                  </a:lnTo>
                  <a:lnTo>
                    <a:pt x="892" y="708"/>
                  </a:lnTo>
                  <a:lnTo>
                    <a:pt x="893" y="707"/>
                  </a:lnTo>
                  <a:lnTo>
                    <a:pt x="893" y="706"/>
                  </a:lnTo>
                  <a:lnTo>
                    <a:pt x="895" y="706"/>
                  </a:lnTo>
                  <a:lnTo>
                    <a:pt x="896" y="705"/>
                  </a:lnTo>
                  <a:lnTo>
                    <a:pt x="897" y="704"/>
                  </a:lnTo>
                  <a:lnTo>
                    <a:pt x="898" y="704"/>
                  </a:lnTo>
                  <a:lnTo>
                    <a:pt x="899" y="703"/>
                  </a:lnTo>
                  <a:lnTo>
                    <a:pt x="900" y="703"/>
                  </a:lnTo>
                  <a:lnTo>
                    <a:pt x="901" y="703"/>
                  </a:lnTo>
                  <a:lnTo>
                    <a:pt x="902" y="701"/>
                  </a:lnTo>
                  <a:lnTo>
                    <a:pt x="904" y="701"/>
                  </a:lnTo>
                  <a:lnTo>
                    <a:pt x="905" y="701"/>
                  </a:lnTo>
                  <a:lnTo>
                    <a:pt x="905" y="700"/>
                  </a:lnTo>
                  <a:lnTo>
                    <a:pt x="905" y="698"/>
                  </a:lnTo>
                  <a:lnTo>
                    <a:pt x="906" y="698"/>
                  </a:lnTo>
                  <a:lnTo>
                    <a:pt x="907" y="698"/>
                  </a:lnTo>
                  <a:lnTo>
                    <a:pt x="907" y="697"/>
                  </a:lnTo>
                  <a:lnTo>
                    <a:pt x="908" y="696"/>
                  </a:lnTo>
                  <a:lnTo>
                    <a:pt x="908" y="695"/>
                  </a:lnTo>
                  <a:lnTo>
                    <a:pt x="908" y="694"/>
                  </a:lnTo>
                  <a:lnTo>
                    <a:pt x="909" y="694"/>
                  </a:lnTo>
                  <a:lnTo>
                    <a:pt x="909" y="695"/>
                  </a:lnTo>
                  <a:lnTo>
                    <a:pt x="909" y="697"/>
                  </a:lnTo>
                  <a:lnTo>
                    <a:pt x="909" y="698"/>
                  </a:lnTo>
                  <a:lnTo>
                    <a:pt x="909" y="699"/>
                  </a:lnTo>
                  <a:lnTo>
                    <a:pt x="909" y="700"/>
                  </a:lnTo>
                  <a:lnTo>
                    <a:pt x="909" y="701"/>
                  </a:lnTo>
                  <a:lnTo>
                    <a:pt x="907" y="701"/>
                  </a:lnTo>
                  <a:lnTo>
                    <a:pt x="907" y="703"/>
                  </a:lnTo>
                  <a:lnTo>
                    <a:pt x="907" y="704"/>
                  </a:lnTo>
                  <a:lnTo>
                    <a:pt x="907" y="705"/>
                  </a:lnTo>
                  <a:lnTo>
                    <a:pt x="907" y="706"/>
                  </a:lnTo>
                  <a:lnTo>
                    <a:pt x="907" y="707"/>
                  </a:lnTo>
                  <a:lnTo>
                    <a:pt x="906" y="707"/>
                  </a:lnTo>
                  <a:lnTo>
                    <a:pt x="906" y="708"/>
                  </a:lnTo>
                  <a:lnTo>
                    <a:pt x="905" y="709"/>
                  </a:lnTo>
                  <a:lnTo>
                    <a:pt x="905" y="711"/>
                  </a:lnTo>
                  <a:lnTo>
                    <a:pt x="904" y="712"/>
                  </a:lnTo>
                  <a:lnTo>
                    <a:pt x="902" y="712"/>
                  </a:lnTo>
                  <a:lnTo>
                    <a:pt x="902" y="713"/>
                  </a:lnTo>
                  <a:lnTo>
                    <a:pt x="901" y="714"/>
                  </a:lnTo>
                  <a:lnTo>
                    <a:pt x="900" y="714"/>
                  </a:lnTo>
                  <a:lnTo>
                    <a:pt x="900" y="715"/>
                  </a:lnTo>
                  <a:lnTo>
                    <a:pt x="899" y="716"/>
                  </a:lnTo>
                  <a:lnTo>
                    <a:pt x="899" y="717"/>
                  </a:lnTo>
                  <a:lnTo>
                    <a:pt x="899" y="719"/>
                  </a:lnTo>
                  <a:lnTo>
                    <a:pt x="898" y="719"/>
                  </a:lnTo>
                  <a:lnTo>
                    <a:pt x="898" y="720"/>
                  </a:lnTo>
                  <a:lnTo>
                    <a:pt x="898" y="721"/>
                  </a:lnTo>
                  <a:lnTo>
                    <a:pt x="898" y="722"/>
                  </a:lnTo>
                  <a:lnTo>
                    <a:pt x="898" y="723"/>
                  </a:lnTo>
                  <a:lnTo>
                    <a:pt x="898" y="724"/>
                  </a:lnTo>
                  <a:lnTo>
                    <a:pt x="898" y="725"/>
                  </a:lnTo>
                  <a:lnTo>
                    <a:pt x="898" y="728"/>
                  </a:lnTo>
                  <a:lnTo>
                    <a:pt x="898" y="730"/>
                  </a:lnTo>
                  <a:lnTo>
                    <a:pt x="898" y="731"/>
                  </a:lnTo>
                  <a:lnTo>
                    <a:pt x="898" y="732"/>
                  </a:lnTo>
                  <a:lnTo>
                    <a:pt x="898" y="733"/>
                  </a:lnTo>
                  <a:lnTo>
                    <a:pt x="898" y="734"/>
                  </a:lnTo>
                  <a:lnTo>
                    <a:pt x="898" y="736"/>
                  </a:lnTo>
                  <a:lnTo>
                    <a:pt x="898" y="737"/>
                  </a:lnTo>
                  <a:lnTo>
                    <a:pt x="898" y="738"/>
                  </a:lnTo>
                  <a:lnTo>
                    <a:pt x="899" y="739"/>
                  </a:lnTo>
                  <a:lnTo>
                    <a:pt x="899" y="740"/>
                  </a:lnTo>
                  <a:lnTo>
                    <a:pt x="899" y="741"/>
                  </a:lnTo>
                  <a:lnTo>
                    <a:pt x="899" y="742"/>
                  </a:lnTo>
                  <a:lnTo>
                    <a:pt x="899" y="744"/>
                  </a:lnTo>
                  <a:lnTo>
                    <a:pt x="899" y="745"/>
                  </a:lnTo>
                  <a:lnTo>
                    <a:pt x="899" y="746"/>
                  </a:lnTo>
                  <a:lnTo>
                    <a:pt x="899" y="748"/>
                  </a:lnTo>
                  <a:lnTo>
                    <a:pt x="899" y="749"/>
                  </a:lnTo>
                  <a:lnTo>
                    <a:pt x="899" y="750"/>
                  </a:lnTo>
                  <a:lnTo>
                    <a:pt x="899" y="753"/>
                  </a:lnTo>
                  <a:lnTo>
                    <a:pt x="899" y="754"/>
                  </a:lnTo>
                  <a:lnTo>
                    <a:pt x="899" y="756"/>
                  </a:lnTo>
                  <a:lnTo>
                    <a:pt x="899" y="757"/>
                  </a:lnTo>
                  <a:lnTo>
                    <a:pt x="900" y="757"/>
                  </a:lnTo>
                  <a:lnTo>
                    <a:pt x="901" y="757"/>
                  </a:lnTo>
                  <a:lnTo>
                    <a:pt x="901" y="758"/>
                  </a:lnTo>
                  <a:lnTo>
                    <a:pt x="901" y="759"/>
                  </a:lnTo>
                  <a:lnTo>
                    <a:pt x="901" y="761"/>
                  </a:lnTo>
                  <a:lnTo>
                    <a:pt x="900" y="761"/>
                  </a:lnTo>
                  <a:lnTo>
                    <a:pt x="900" y="762"/>
                  </a:lnTo>
                  <a:lnTo>
                    <a:pt x="899" y="761"/>
                  </a:lnTo>
                  <a:lnTo>
                    <a:pt x="899" y="762"/>
                  </a:lnTo>
                  <a:lnTo>
                    <a:pt x="899" y="763"/>
                  </a:lnTo>
                  <a:lnTo>
                    <a:pt x="900" y="763"/>
                  </a:lnTo>
                  <a:lnTo>
                    <a:pt x="901" y="765"/>
                  </a:lnTo>
                  <a:lnTo>
                    <a:pt x="901" y="766"/>
                  </a:lnTo>
                  <a:lnTo>
                    <a:pt x="901" y="767"/>
                  </a:lnTo>
                  <a:lnTo>
                    <a:pt x="899" y="767"/>
                  </a:lnTo>
                  <a:lnTo>
                    <a:pt x="898" y="767"/>
                  </a:lnTo>
                  <a:lnTo>
                    <a:pt x="898" y="766"/>
                  </a:lnTo>
                  <a:lnTo>
                    <a:pt x="898" y="765"/>
                  </a:lnTo>
                  <a:lnTo>
                    <a:pt x="897" y="764"/>
                  </a:lnTo>
                  <a:lnTo>
                    <a:pt x="897" y="763"/>
                  </a:lnTo>
                  <a:lnTo>
                    <a:pt x="897" y="762"/>
                  </a:lnTo>
                  <a:lnTo>
                    <a:pt x="897" y="761"/>
                  </a:lnTo>
                  <a:lnTo>
                    <a:pt x="896" y="759"/>
                  </a:lnTo>
                  <a:lnTo>
                    <a:pt x="896" y="757"/>
                  </a:lnTo>
                  <a:lnTo>
                    <a:pt x="897" y="757"/>
                  </a:lnTo>
                  <a:lnTo>
                    <a:pt x="898" y="757"/>
                  </a:lnTo>
                  <a:lnTo>
                    <a:pt x="898" y="756"/>
                  </a:lnTo>
                  <a:lnTo>
                    <a:pt x="898" y="754"/>
                  </a:lnTo>
                  <a:lnTo>
                    <a:pt x="898" y="753"/>
                  </a:lnTo>
                  <a:lnTo>
                    <a:pt x="898" y="750"/>
                  </a:lnTo>
                  <a:lnTo>
                    <a:pt x="898" y="749"/>
                  </a:lnTo>
                  <a:lnTo>
                    <a:pt x="898" y="748"/>
                  </a:lnTo>
                  <a:lnTo>
                    <a:pt x="898" y="747"/>
                  </a:lnTo>
                  <a:lnTo>
                    <a:pt x="898" y="746"/>
                  </a:lnTo>
                  <a:lnTo>
                    <a:pt x="898" y="745"/>
                  </a:lnTo>
                  <a:lnTo>
                    <a:pt x="898" y="744"/>
                  </a:lnTo>
                  <a:lnTo>
                    <a:pt x="898" y="742"/>
                  </a:lnTo>
                  <a:lnTo>
                    <a:pt x="898" y="741"/>
                  </a:lnTo>
                  <a:lnTo>
                    <a:pt x="898" y="740"/>
                  </a:lnTo>
                  <a:lnTo>
                    <a:pt x="898" y="739"/>
                  </a:lnTo>
                  <a:lnTo>
                    <a:pt x="898" y="738"/>
                  </a:lnTo>
                  <a:lnTo>
                    <a:pt x="898" y="737"/>
                  </a:lnTo>
                  <a:lnTo>
                    <a:pt x="898" y="736"/>
                  </a:lnTo>
                  <a:lnTo>
                    <a:pt x="898" y="734"/>
                  </a:lnTo>
                  <a:lnTo>
                    <a:pt x="898" y="733"/>
                  </a:lnTo>
                  <a:lnTo>
                    <a:pt x="898" y="732"/>
                  </a:lnTo>
                  <a:lnTo>
                    <a:pt x="897" y="731"/>
                  </a:lnTo>
                  <a:lnTo>
                    <a:pt x="897" y="730"/>
                  </a:lnTo>
                  <a:lnTo>
                    <a:pt x="897" y="728"/>
                  </a:lnTo>
                  <a:lnTo>
                    <a:pt x="897" y="724"/>
                  </a:lnTo>
                  <a:lnTo>
                    <a:pt x="897" y="723"/>
                  </a:lnTo>
                  <a:lnTo>
                    <a:pt x="897" y="721"/>
                  </a:lnTo>
                  <a:lnTo>
                    <a:pt x="898" y="720"/>
                  </a:lnTo>
                  <a:lnTo>
                    <a:pt x="898" y="719"/>
                  </a:lnTo>
                  <a:lnTo>
                    <a:pt x="898" y="717"/>
                  </a:lnTo>
                  <a:lnTo>
                    <a:pt x="899" y="716"/>
                  </a:lnTo>
                  <a:lnTo>
                    <a:pt x="899" y="715"/>
                  </a:lnTo>
                  <a:lnTo>
                    <a:pt x="900" y="715"/>
                  </a:lnTo>
                  <a:lnTo>
                    <a:pt x="900" y="714"/>
                  </a:lnTo>
                  <a:lnTo>
                    <a:pt x="900" y="713"/>
                  </a:lnTo>
                  <a:lnTo>
                    <a:pt x="901" y="713"/>
                  </a:lnTo>
                  <a:lnTo>
                    <a:pt x="901" y="712"/>
                  </a:lnTo>
                  <a:lnTo>
                    <a:pt x="902" y="712"/>
                  </a:lnTo>
                  <a:lnTo>
                    <a:pt x="904" y="711"/>
                  </a:lnTo>
                  <a:lnTo>
                    <a:pt x="904" y="709"/>
                  </a:lnTo>
                  <a:lnTo>
                    <a:pt x="905" y="709"/>
                  </a:lnTo>
                  <a:lnTo>
                    <a:pt x="905" y="708"/>
                  </a:lnTo>
                  <a:lnTo>
                    <a:pt x="906" y="707"/>
                  </a:lnTo>
                  <a:lnTo>
                    <a:pt x="906" y="706"/>
                  </a:lnTo>
                  <a:lnTo>
                    <a:pt x="906" y="705"/>
                  </a:lnTo>
                  <a:lnTo>
                    <a:pt x="907" y="704"/>
                  </a:lnTo>
                  <a:lnTo>
                    <a:pt x="907" y="703"/>
                  </a:lnTo>
                  <a:lnTo>
                    <a:pt x="906" y="703"/>
                  </a:lnTo>
                  <a:lnTo>
                    <a:pt x="905" y="703"/>
                  </a:lnTo>
                  <a:lnTo>
                    <a:pt x="904" y="703"/>
                  </a:lnTo>
                  <a:lnTo>
                    <a:pt x="902" y="703"/>
                  </a:lnTo>
                  <a:lnTo>
                    <a:pt x="901" y="703"/>
                  </a:lnTo>
                  <a:lnTo>
                    <a:pt x="899" y="704"/>
                  </a:lnTo>
                  <a:lnTo>
                    <a:pt x="898" y="705"/>
                  </a:lnTo>
                  <a:lnTo>
                    <a:pt x="896" y="705"/>
                  </a:lnTo>
                  <a:lnTo>
                    <a:pt x="895" y="707"/>
                  </a:lnTo>
                  <a:lnTo>
                    <a:pt x="892" y="708"/>
                  </a:lnTo>
                  <a:lnTo>
                    <a:pt x="891" y="711"/>
                  </a:lnTo>
                  <a:lnTo>
                    <a:pt x="890" y="712"/>
                  </a:lnTo>
                  <a:lnTo>
                    <a:pt x="889" y="713"/>
                  </a:lnTo>
                  <a:lnTo>
                    <a:pt x="888" y="714"/>
                  </a:lnTo>
                  <a:lnTo>
                    <a:pt x="887" y="715"/>
                  </a:lnTo>
                  <a:lnTo>
                    <a:pt x="888" y="716"/>
                  </a:lnTo>
                  <a:lnTo>
                    <a:pt x="887" y="719"/>
                  </a:lnTo>
                  <a:lnTo>
                    <a:pt x="885" y="717"/>
                  </a:lnTo>
                  <a:lnTo>
                    <a:pt x="885" y="716"/>
                  </a:lnTo>
                  <a:lnTo>
                    <a:pt x="884" y="716"/>
                  </a:lnTo>
                  <a:lnTo>
                    <a:pt x="883" y="717"/>
                  </a:lnTo>
                  <a:lnTo>
                    <a:pt x="883" y="719"/>
                  </a:lnTo>
                  <a:lnTo>
                    <a:pt x="884" y="719"/>
                  </a:lnTo>
                  <a:lnTo>
                    <a:pt x="889" y="724"/>
                  </a:lnTo>
                  <a:lnTo>
                    <a:pt x="890" y="726"/>
                  </a:lnTo>
                  <a:lnTo>
                    <a:pt x="889" y="726"/>
                  </a:lnTo>
                  <a:lnTo>
                    <a:pt x="888" y="726"/>
                  </a:lnTo>
                  <a:lnTo>
                    <a:pt x="887" y="726"/>
                  </a:lnTo>
                  <a:lnTo>
                    <a:pt x="885" y="726"/>
                  </a:lnTo>
                  <a:lnTo>
                    <a:pt x="884" y="726"/>
                  </a:lnTo>
                  <a:lnTo>
                    <a:pt x="883" y="726"/>
                  </a:lnTo>
                  <a:lnTo>
                    <a:pt x="881" y="726"/>
                  </a:lnTo>
                  <a:lnTo>
                    <a:pt x="880" y="726"/>
                  </a:lnTo>
                  <a:lnTo>
                    <a:pt x="879" y="726"/>
                  </a:lnTo>
                  <a:lnTo>
                    <a:pt x="879" y="725"/>
                  </a:lnTo>
                  <a:lnTo>
                    <a:pt x="879" y="724"/>
                  </a:lnTo>
                  <a:lnTo>
                    <a:pt x="879" y="723"/>
                  </a:lnTo>
                  <a:lnTo>
                    <a:pt x="879" y="722"/>
                  </a:lnTo>
                  <a:lnTo>
                    <a:pt x="879" y="721"/>
                  </a:lnTo>
                  <a:lnTo>
                    <a:pt x="879" y="720"/>
                  </a:lnTo>
                  <a:lnTo>
                    <a:pt x="878" y="720"/>
                  </a:lnTo>
                  <a:lnTo>
                    <a:pt x="876" y="720"/>
                  </a:lnTo>
                  <a:lnTo>
                    <a:pt x="875" y="720"/>
                  </a:lnTo>
                  <a:lnTo>
                    <a:pt x="874" y="720"/>
                  </a:lnTo>
                  <a:lnTo>
                    <a:pt x="874" y="722"/>
                  </a:lnTo>
                  <a:lnTo>
                    <a:pt x="874" y="726"/>
                  </a:lnTo>
                  <a:lnTo>
                    <a:pt x="873" y="726"/>
                  </a:lnTo>
                  <a:lnTo>
                    <a:pt x="872" y="726"/>
                  </a:lnTo>
                  <a:lnTo>
                    <a:pt x="872" y="724"/>
                  </a:lnTo>
                  <a:lnTo>
                    <a:pt x="872" y="721"/>
                  </a:lnTo>
                  <a:lnTo>
                    <a:pt x="871" y="721"/>
                  </a:lnTo>
                  <a:lnTo>
                    <a:pt x="871" y="720"/>
                  </a:lnTo>
                  <a:lnTo>
                    <a:pt x="871" y="719"/>
                  </a:lnTo>
                  <a:lnTo>
                    <a:pt x="870" y="719"/>
                  </a:lnTo>
                  <a:lnTo>
                    <a:pt x="867" y="719"/>
                  </a:lnTo>
                  <a:lnTo>
                    <a:pt x="867" y="721"/>
                  </a:lnTo>
                  <a:lnTo>
                    <a:pt x="867" y="722"/>
                  </a:lnTo>
                  <a:lnTo>
                    <a:pt x="866" y="722"/>
                  </a:lnTo>
                  <a:lnTo>
                    <a:pt x="865" y="722"/>
                  </a:lnTo>
                  <a:lnTo>
                    <a:pt x="865" y="721"/>
                  </a:lnTo>
                  <a:lnTo>
                    <a:pt x="865" y="720"/>
                  </a:lnTo>
                  <a:lnTo>
                    <a:pt x="865" y="719"/>
                  </a:lnTo>
                  <a:lnTo>
                    <a:pt x="863" y="719"/>
                  </a:lnTo>
                  <a:lnTo>
                    <a:pt x="859" y="719"/>
                  </a:lnTo>
                  <a:lnTo>
                    <a:pt x="858" y="719"/>
                  </a:lnTo>
                  <a:lnTo>
                    <a:pt x="856" y="719"/>
                  </a:lnTo>
                  <a:lnTo>
                    <a:pt x="855" y="719"/>
                  </a:lnTo>
                  <a:lnTo>
                    <a:pt x="853" y="719"/>
                  </a:lnTo>
                  <a:lnTo>
                    <a:pt x="850" y="719"/>
                  </a:lnTo>
                  <a:lnTo>
                    <a:pt x="848" y="719"/>
                  </a:lnTo>
                  <a:lnTo>
                    <a:pt x="846" y="719"/>
                  </a:lnTo>
                  <a:lnTo>
                    <a:pt x="846" y="721"/>
                  </a:lnTo>
                  <a:lnTo>
                    <a:pt x="846" y="722"/>
                  </a:lnTo>
                  <a:lnTo>
                    <a:pt x="846" y="723"/>
                  </a:lnTo>
                  <a:lnTo>
                    <a:pt x="848" y="723"/>
                  </a:lnTo>
                  <a:lnTo>
                    <a:pt x="850" y="723"/>
                  </a:lnTo>
                  <a:lnTo>
                    <a:pt x="850" y="724"/>
                  </a:lnTo>
                  <a:lnTo>
                    <a:pt x="850" y="726"/>
                  </a:lnTo>
                  <a:lnTo>
                    <a:pt x="850" y="728"/>
                  </a:lnTo>
                  <a:lnTo>
                    <a:pt x="850" y="729"/>
                  </a:lnTo>
                  <a:lnTo>
                    <a:pt x="849" y="729"/>
                  </a:lnTo>
                  <a:lnTo>
                    <a:pt x="848" y="729"/>
                  </a:lnTo>
                  <a:lnTo>
                    <a:pt x="847" y="729"/>
                  </a:lnTo>
                  <a:lnTo>
                    <a:pt x="846" y="729"/>
                  </a:lnTo>
                  <a:lnTo>
                    <a:pt x="845" y="729"/>
                  </a:lnTo>
                  <a:lnTo>
                    <a:pt x="844" y="729"/>
                  </a:lnTo>
                  <a:lnTo>
                    <a:pt x="842" y="729"/>
                  </a:lnTo>
                  <a:lnTo>
                    <a:pt x="841" y="729"/>
                  </a:lnTo>
                  <a:lnTo>
                    <a:pt x="840" y="729"/>
                  </a:lnTo>
                  <a:lnTo>
                    <a:pt x="839" y="729"/>
                  </a:lnTo>
                  <a:lnTo>
                    <a:pt x="838" y="729"/>
                  </a:lnTo>
                  <a:lnTo>
                    <a:pt x="837" y="729"/>
                  </a:lnTo>
                  <a:lnTo>
                    <a:pt x="836" y="729"/>
                  </a:lnTo>
                  <a:lnTo>
                    <a:pt x="836" y="730"/>
                  </a:lnTo>
                  <a:lnTo>
                    <a:pt x="836" y="740"/>
                  </a:lnTo>
                  <a:lnTo>
                    <a:pt x="836" y="746"/>
                  </a:lnTo>
                  <a:lnTo>
                    <a:pt x="836" y="748"/>
                  </a:lnTo>
                  <a:lnTo>
                    <a:pt x="836" y="749"/>
                  </a:lnTo>
                  <a:lnTo>
                    <a:pt x="836" y="750"/>
                  </a:lnTo>
                  <a:lnTo>
                    <a:pt x="836" y="753"/>
                  </a:lnTo>
                  <a:lnTo>
                    <a:pt x="836" y="755"/>
                  </a:lnTo>
                  <a:lnTo>
                    <a:pt x="836" y="756"/>
                  </a:lnTo>
                  <a:lnTo>
                    <a:pt x="836" y="758"/>
                  </a:lnTo>
                  <a:lnTo>
                    <a:pt x="836" y="762"/>
                  </a:lnTo>
                  <a:lnTo>
                    <a:pt x="836" y="767"/>
                  </a:lnTo>
                  <a:lnTo>
                    <a:pt x="838" y="767"/>
                  </a:lnTo>
                  <a:lnTo>
                    <a:pt x="839" y="767"/>
                  </a:lnTo>
                  <a:lnTo>
                    <a:pt x="839" y="769"/>
                  </a:lnTo>
                  <a:lnTo>
                    <a:pt x="839" y="771"/>
                  </a:lnTo>
                  <a:lnTo>
                    <a:pt x="839" y="772"/>
                  </a:lnTo>
                  <a:lnTo>
                    <a:pt x="839" y="773"/>
                  </a:lnTo>
                  <a:lnTo>
                    <a:pt x="839" y="774"/>
                  </a:lnTo>
                  <a:lnTo>
                    <a:pt x="838" y="774"/>
                  </a:lnTo>
                  <a:lnTo>
                    <a:pt x="838" y="775"/>
                  </a:lnTo>
                  <a:lnTo>
                    <a:pt x="839" y="775"/>
                  </a:lnTo>
                  <a:lnTo>
                    <a:pt x="839" y="776"/>
                  </a:lnTo>
                  <a:lnTo>
                    <a:pt x="839" y="778"/>
                  </a:lnTo>
                  <a:lnTo>
                    <a:pt x="839" y="779"/>
                  </a:lnTo>
                  <a:lnTo>
                    <a:pt x="839" y="780"/>
                  </a:lnTo>
                  <a:lnTo>
                    <a:pt x="839" y="781"/>
                  </a:lnTo>
                  <a:lnTo>
                    <a:pt x="839" y="782"/>
                  </a:lnTo>
                  <a:lnTo>
                    <a:pt x="840" y="782"/>
                  </a:lnTo>
                  <a:lnTo>
                    <a:pt x="840" y="783"/>
                  </a:lnTo>
                  <a:lnTo>
                    <a:pt x="840" y="784"/>
                  </a:lnTo>
                  <a:lnTo>
                    <a:pt x="840" y="786"/>
                  </a:lnTo>
                  <a:lnTo>
                    <a:pt x="840" y="787"/>
                  </a:lnTo>
                  <a:lnTo>
                    <a:pt x="840" y="788"/>
                  </a:lnTo>
                  <a:lnTo>
                    <a:pt x="840" y="789"/>
                  </a:lnTo>
                  <a:lnTo>
                    <a:pt x="840" y="790"/>
                  </a:lnTo>
                  <a:lnTo>
                    <a:pt x="840" y="791"/>
                  </a:lnTo>
                  <a:lnTo>
                    <a:pt x="840" y="792"/>
                  </a:lnTo>
                  <a:lnTo>
                    <a:pt x="840" y="793"/>
                  </a:lnTo>
                  <a:lnTo>
                    <a:pt x="840" y="795"/>
                  </a:lnTo>
                  <a:lnTo>
                    <a:pt x="840" y="796"/>
                  </a:lnTo>
                  <a:lnTo>
                    <a:pt x="840" y="797"/>
                  </a:lnTo>
                  <a:lnTo>
                    <a:pt x="840" y="798"/>
                  </a:lnTo>
                  <a:lnTo>
                    <a:pt x="840" y="799"/>
                  </a:lnTo>
                  <a:lnTo>
                    <a:pt x="840" y="800"/>
                  </a:lnTo>
                  <a:lnTo>
                    <a:pt x="838" y="800"/>
                  </a:lnTo>
                  <a:lnTo>
                    <a:pt x="838" y="801"/>
                  </a:lnTo>
                  <a:lnTo>
                    <a:pt x="838" y="803"/>
                  </a:lnTo>
                  <a:lnTo>
                    <a:pt x="840" y="803"/>
                  </a:lnTo>
                  <a:lnTo>
                    <a:pt x="844" y="803"/>
                  </a:lnTo>
                  <a:lnTo>
                    <a:pt x="846" y="803"/>
                  </a:lnTo>
                  <a:lnTo>
                    <a:pt x="850" y="804"/>
                  </a:lnTo>
                  <a:lnTo>
                    <a:pt x="853" y="804"/>
                  </a:lnTo>
                  <a:lnTo>
                    <a:pt x="854" y="805"/>
                  </a:lnTo>
                  <a:lnTo>
                    <a:pt x="856" y="806"/>
                  </a:lnTo>
                  <a:lnTo>
                    <a:pt x="861" y="811"/>
                  </a:lnTo>
                  <a:lnTo>
                    <a:pt x="864" y="813"/>
                  </a:lnTo>
                  <a:lnTo>
                    <a:pt x="863" y="813"/>
                  </a:lnTo>
                  <a:lnTo>
                    <a:pt x="850" y="821"/>
                  </a:lnTo>
                  <a:lnTo>
                    <a:pt x="849" y="820"/>
                  </a:lnTo>
                  <a:lnTo>
                    <a:pt x="845" y="816"/>
                  </a:lnTo>
                  <a:lnTo>
                    <a:pt x="845" y="815"/>
                  </a:lnTo>
                  <a:lnTo>
                    <a:pt x="837" y="809"/>
                  </a:lnTo>
                  <a:lnTo>
                    <a:pt x="837" y="811"/>
                  </a:lnTo>
                  <a:lnTo>
                    <a:pt x="841" y="814"/>
                  </a:lnTo>
                  <a:lnTo>
                    <a:pt x="847" y="818"/>
                  </a:lnTo>
                  <a:lnTo>
                    <a:pt x="848" y="820"/>
                  </a:lnTo>
                  <a:lnTo>
                    <a:pt x="849" y="821"/>
                  </a:lnTo>
                  <a:lnTo>
                    <a:pt x="850" y="822"/>
                  </a:lnTo>
                  <a:lnTo>
                    <a:pt x="853" y="823"/>
                  </a:lnTo>
                  <a:lnTo>
                    <a:pt x="855" y="825"/>
                  </a:lnTo>
                  <a:lnTo>
                    <a:pt x="856" y="825"/>
                  </a:lnTo>
                  <a:lnTo>
                    <a:pt x="852" y="822"/>
                  </a:lnTo>
                  <a:lnTo>
                    <a:pt x="854" y="821"/>
                  </a:lnTo>
                  <a:lnTo>
                    <a:pt x="854" y="820"/>
                  </a:lnTo>
                  <a:lnTo>
                    <a:pt x="855" y="820"/>
                  </a:lnTo>
                  <a:lnTo>
                    <a:pt x="859" y="817"/>
                  </a:lnTo>
                  <a:lnTo>
                    <a:pt x="865" y="815"/>
                  </a:lnTo>
                  <a:lnTo>
                    <a:pt x="865" y="814"/>
                  </a:lnTo>
                  <a:lnTo>
                    <a:pt x="866" y="815"/>
                  </a:lnTo>
                  <a:lnTo>
                    <a:pt x="867" y="817"/>
                  </a:lnTo>
                  <a:lnTo>
                    <a:pt x="868" y="818"/>
                  </a:lnTo>
                  <a:lnTo>
                    <a:pt x="870" y="820"/>
                  </a:lnTo>
                  <a:lnTo>
                    <a:pt x="871" y="822"/>
                  </a:lnTo>
                  <a:lnTo>
                    <a:pt x="872" y="823"/>
                  </a:lnTo>
                  <a:lnTo>
                    <a:pt x="872" y="824"/>
                  </a:lnTo>
                  <a:lnTo>
                    <a:pt x="873" y="824"/>
                  </a:lnTo>
                  <a:lnTo>
                    <a:pt x="874" y="823"/>
                  </a:lnTo>
                  <a:lnTo>
                    <a:pt x="873" y="820"/>
                  </a:lnTo>
                  <a:lnTo>
                    <a:pt x="871" y="817"/>
                  </a:lnTo>
                  <a:lnTo>
                    <a:pt x="868" y="815"/>
                  </a:lnTo>
                  <a:lnTo>
                    <a:pt x="866" y="813"/>
                  </a:lnTo>
                  <a:lnTo>
                    <a:pt x="865" y="812"/>
                  </a:lnTo>
                  <a:lnTo>
                    <a:pt x="861" y="808"/>
                  </a:lnTo>
                  <a:lnTo>
                    <a:pt x="858" y="806"/>
                  </a:lnTo>
                  <a:lnTo>
                    <a:pt x="857" y="806"/>
                  </a:lnTo>
                  <a:lnTo>
                    <a:pt x="857" y="805"/>
                  </a:lnTo>
                  <a:lnTo>
                    <a:pt x="858" y="804"/>
                  </a:lnTo>
                  <a:lnTo>
                    <a:pt x="858" y="803"/>
                  </a:lnTo>
                  <a:lnTo>
                    <a:pt x="861" y="803"/>
                  </a:lnTo>
                  <a:lnTo>
                    <a:pt x="862" y="803"/>
                  </a:lnTo>
                  <a:lnTo>
                    <a:pt x="862" y="805"/>
                  </a:lnTo>
                  <a:lnTo>
                    <a:pt x="863" y="806"/>
                  </a:lnTo>
                  <a:lnTo>
                    <a:pt x="864" y="807"/>
                  </a:lnTo>
                  <a:lnTo>
                    <a:pt x="866" y="808"/>
                  </a:lnTo>
                  <a:lnTo>
                    <a:pt x="867" y="809"/>
                  </a:lnTo>
                  <a:lnTo>
                    <a:pt x="867" y="811"/>
                  </a:lnTo>
                  <a:lnTo>
                    <a:pt x="873" y="807"/>
                  </a:lnTo>
                  <a:lnTo>
                    <a:pt x="878" y="805"/>
                  </a:lnTo>
                  <a:lnTo>
                    <a:pt x="879" y="805"/>
                  </a:lnTo>
                  <a:lnTo>
                    <a:pt x="879" y="804"/>
                  </a:lnTo>
                  <a:lnTo>
                    <a:pt x="880" y="804"/>
                  </a:lnTo>
                  <a:lnTo>
                    <a:pt x="887" y="800"/>
                  </a:lnTo>
                  <a:lnTo>
                    <a:pt x="895" y="796"/>
                  </a:lnTo>
                  <a:lnTo>
                    <a:pt x="896" y="796"/>
                  </a:lnTo>
                  <a:lnTo>
                    <a:pt x="897" y="796"/>
                  </a:lnTo>
                  <a:lnTo>
                    <a:pt x="897" y="797"/>
                  </a:lnTo>
                  <a:lnTo>
                    <a:pt x="897" y="798"/>
                  </a:lnTo>
                  <a:lnTo>
                    <a:pt x="897" y="801"/>
                  </a:lnTo>
                  <a:lnTo>
                    <a:pt x="897" y="803"/>
                  </a:lnTo>
                  <a:lnTo>
                    <a:pt x="883" y="809"/>
                  </a:lnTo>
                  <a:lnTo>
                    <a:pt x="883" y="811"/>
                  </a:lnTo>
                  <a:lnTo>
                    <a:pt x="884" y="812"/>
                  </a:lnTo>
                  <a:lnTo>
                    <a:pt x="887" y="814"/>
                  </a:lnTo>
                  <a:lnTo>
                    <a:pt x="888" y="814"/>
                  </a:lnTo>
                  <a:lnTo>
                    <a:pt x="890" y="813"/>
                  </a:lnTo>
                  <a:lnTo>
                    <a:pt x="891" y="812"/>
                  </a:lnTo>
                  <a:lnTo>
                    <a:pt x="892" y="814"/>
                  </a:lnTo>
                  <a:lnTo>
                    <a:pt x="893" y="814"/>
                  </a:lnTo>
                  <a:lnTo>
                    <a:pt x="900" y="811"/>
                  </a:lnTo>
                  <a:lnTo>
                    <a:pt x="900" y="809"/>
                  </a:lnTo>
                  <a:lnTo>
                    <a:pt x="902" y="809"/>
                  </a:lnTo>
                  <a:lnTo>
                    <a:pt x="902" y="806"/>
                  </a:lnTo>
                  <a:lnTo>
                    <a:pt x="902" y="804"/>
                  </a:lnTo>
                  <a:lnTo>
                    <a:pt x="902" y="803"/>
                  </a:lnTo>
                  <a:lnTo>
                    <a:pt x="902" y="801"/>
                  </a:lnTo>
                  <a:lnTo>
                    <a:pt x="902" y="800"/>
                  </a:lnTo>
                  <a:lnTo>
                    <a:pt x="904" y="800"/>
                  </a:lnTo>
                  <a:lnTo>
                    <a:pt x="902" y="800"/>
                  </a:lnTo>
                  <a:lnTo>
                    <a:pt x="904" y="800"/>
                  </a:lnTo>
                  <a:lnTo>
                    <a:pt x="902" y="799"/>
                  </a:lnTo>
                  <a:lnTo>
                    <a:pt x="902" y="798"/>
                  </a:lnTo>
                  <a:lnTo>
                    <a:pt x="902" y="797"/>
                  </a:lnTo>
                  <a:lnTo>
                    <a:pt x="902" y="796"/>
                  </a:lnTo>
                  <a:lnTo>
                    <a:pt x="905" y="795"/>
                  </a:lnTo>
                  <a:lnTo>
                    <a:pt x="906" y="796"/>
                  </a:lnTo>
                  <a:lnTo>
                    <a:pt x="907" y="796"/>
                  </a:lnTo>
                  <a:lnTo>
                    <a:pt x="909" y="796"/>
                  </a:lnTo>
                  <a:lnTo>
                    <a:pt x="910" y="796"/>
                  </a:lnTo>
                  <a:lnTo>
                    <a:pt x="911" y="796"/>
                  </a:lnTo>
                  <a:lnTo>
                    <a:pt x="913" y="796"/>
                  </a:lnTo>
                  <a:lnTo>
                    <a:pt x="916" y="797"/>
                  </a:lnTo>
                  <a:lnTo>
                    <a:pt x="917" y="797"/>
                  </a:lnTo>
                  <a:lnTo>
                    <a:pt x="918" y="797"/>
                  </a:lnTo>
                  <a:lnTo>
                    <a:pt x="919" y="797"/>
                  </a:lnTo>
                  <a:lnTo>
                    <a:pt x="922" y="797"/>
                  </a:lnTo>
                  <a:lnTo>
                    <a:pt x="922" y="796"/>
                  </a:lnTo>
                  <a:lnTo>
                    <a:pt x="923" y="796"/>
                  </a:lnTo>
                  <a:lnTo>
                    <a:pt x="924" y="796"/>
                  </a:lnTo>
                  <a:lnTo>
                    <a:pt x="924" y="795"/>
                  </a:lnTo>
                  <a:lnTo>
                    <a:pt x="925" y="795"/>
                  </a:lnTo>
                  <a:lnTo>
                    <a:pt x="926" y="796"/>
                  </a:lnTo>
                  <a:lnTo>
                    <a:pt x="927" y="796"/>
                  </a:lnTo>
                  <a:lnTo>
                    <a:pt x="928" y="795"/>
                  </a:lnTo>
                  <a:lnTo>
                    <a:pt x="926" y="793"/>
                  </a:lnTo>
                  <a:lnTo>
                    <a:pt x="925" y="792"/>
                  </a:lnTo>
                  <a:lnTo>
                    <a:pt x="925" y="791"/>
                  </a:lnTo>
                  <a:lnTo>
                    <a:pt x="924" y="790"/>
                  </a:lnTo>
                  <a:lnTo>
                    <a:pt x="925" y="790"/>
                  </a:lnTo>
                  <a:lnTo>
                    <a:pt x="928" y="787"/>
                  </a:lnTo>
                  <a:lnTo>
                    <a:pt x="930" y="786"/>
                  </a:lnTo>
                  <a:lnTo>
                    <a:pt x="931" y="786"/>
                  </a:lnTo>
                  <a:lnTo>
                    <a:pt x="932" y="786"/>
                  </a:lnTo>
                  <a:lnTo>
                    <a:pt x="932" y="787"/>
                  </a:lnTo>
                  <a:lnTo>
                    <a:pt x="933" y="788"/>
                  </a:lnTo>
                  <a:lnTo>
                    <a:pt x="934" y="787"/>
                  </a:lnTo>
                  <a:lnTo>
                    <a:pt x="935" y="786"/>
                  </a:lnTo>
                  <a:lnTo>
                    <a:pt x="937" y="784"/>
                  </a:lnTo>
                  <a:lnTo>
                    <a:pt x="939" y="783"/>
                  </a:lnTo>
                  <a:lnTo>
                    <a:pt x="939" y="780"/>
                  </a:lnTo>
                  <a:lnTo>
                    <a:pt x="939" y="779"/>
                  </a:lnTo>
                  <a:lnTo>
                    <a:pt x="939" y="776"/>
                  </a:lnTo>
                  <a:lnTo>
                    <a:pt x="940" y="775"/>
                  </a:lnTo>
                  <a:lnTo>
                    <a:pt x="941" y="775"/>
                  </a:lnTo>
                  <a:lnTo>
                    <a:pt x="941" y="774"/>
                  </a:lnTo>
                  <a:lnTo>
                    <a:pt x="942" y="774"/>
                  </a:lnTo>
                  <a:lnTo>
                    <a:pt x="944" y="773"/>
                  </a:lnTo>
                  <a:lnTo>
                    <a:pt x="944" y="771"/>
                  </a:lnTo>
                  <a:lnTo>
                    <a:pt x="942" y="772"/>
                  </a:lnTo>
                  <a:lnTo>
                    <a:pt x="941" y="772"/>
                  </a:lnTo>
                  <a:lnTo>
                    <a:pt x="941" y="771"/>
                  </a:lnTo>
                  <a:lnTo>
                    <a:pt x="941" y="767"/>
                  </a:lnTo>
                  <a:lnTo>
                    <a:pt x="942" y="767"/>
                  </a:lnTo>
                  <a:lnTo>
                    <a:pt x="943" y="767"/>
                  </a:lnTo>
                  <a:lnTo>
                    <a:pt x="944" y="767"/>
                  </a:lnTo>
                  <a:lnTo>
                    <a:pt x="944" y="769"/>
                  </a:lnTo>
                  <a:lnTo>
                    <a:pt x="944" y="770"/>
                  </a:lnTo>
                  <a:lnTo>
                    <a:pt x="944" y="772"/>
                  </a:lnTo>
                  <a:lnTo>
                    <a:pt x="944" y="773"/>
                  </a:lnTo>
                  <a:lnTo>
                    <a:pt x="949" y="771"/>
                  </a:lnTo>
                  <a:lnTo>
                    <a:pt x="949" y="776"/>
                  </a:lnTo>
                  <a:lnTo>
                    <a:pt x="949" y="780"/>
                  </a:lnTo>
                  <a:lnTo>
                    <a:pt x="949" y="781"/>
                  </a:lnTo>
                  <a:lnTo>
                    <a:pt x="949" y="782"/>
                  </a:lnTo>
                  <a:lnTo>
                    <a:pt x="948" y="782"/>
                  </a:lnTo>
                  <a:lnTo>
                    <a:pt x="947" y="783"/>
                  </a:lnTo>
                  <a:lnTo>
                    <a:pt x="945" y="784"/>
                  </a:lnTo>
                  <a:lnTo>
                    <a:pt x="944" y="784"/>
                  </a:lnTo>
                  <a:lnTo>
                    <a:pt x="943" y="786"/>
                  </a:lnTo>
                  <a:lnTo>
                    <a:pt x="942" y="787"/>
                  </a:lnTo>
                  <a:lnTo>
                    <a:pt x="941" y="787"/>
                  </a:lnTo>
                  <a:lnTo>
                    <a:pt x="939" y="789"/>
                  </a:lnTo>
                  <a:lnTo>
                    <a:pt x="937" y="790"/>
                  </a:lnTo>
                  <a:lnTo>
                    <a:pt x="936" y="790"/>
                  </a:lnTo>
                  <a:lnTo>
                    <a:pt x="934" y="791"/>
                  </a:lnTo>
                  <a:lnTo>
                    <a:pt x="927" y="796"/>
                  </a:lnTo>
                  <a:lnTo>
                    <a:pt x="927" y="797"/>
                  </a:lnTo>
                  <a:lnTo>
                    <a:pt x="928" y="798"/>
                  </a:lnTo>
                  <a:lnTo>
                    <a:pt x="930" y="798"/>
                  </a:lnTo>
                  <a:lnTo>
                    <a:pt x="928" y="799"/>
                  </a:lnTo>
                  <a:lnTo>
                    <a:pt x="927" y="799"/>
                  </a:lnTo>
                  <a:lnTo>
                    <a:pt x="926" y="799"/>
                  </a:lnTo>
                  <a:lnTo>
                    <a:pt x="925" y="799"/>
                  </a:lnTo>
                  <a:lnTo>
                    <a:pt x="924" y="800"/>
                  </a:lnTo>
                  <a:lnTo>
                    <a:pt x="923" y="800"/>
                  </a:lnTo>
                  <a:lnTo>
                    <a:pt x="923" y="801"/>
                  </a:lnTo>
                  <a:lnTo>
                    <a:pt x="922" y="801"/>
                  </a:lnTo>
                  <a:lnTo>
                    <a:pt x="922" y="800"/>
                  </a:lnTo>
                  <a:lnTo>
                    <a:pt x="922" y="799"/>
                  </a:lnTo>
                  <a:lnTo>
                    <a:pt x="922" y="801"/>
                  </a:lnTo>
                  <a:lnTo>
                    <a:pt x="922" y="807"/>
                  </a:lnTo>
                  <a:lnTo>
                    <a:pt x="922" y="809"/>
                  </a:lnTo>
                  <a:lnTo>
                    <a:pt x="922" y="816"/>
                  </a:lnTo>
                  <a:lnTo>
                    <a:pt x="919" y="816"/>
                  </a:lnTo>
                  <a:lnTo>
                    <a:pt x="918" y="816"/>
                  </a:lnTo>
                  <a:lnTo>
                    <a:pt x="915" y="817"/>
                  </a:lnTo>
                  <a:lnTo>
                    <a:pt x="911" y="817"/>
                  </a:lnTo>
                  <a:lnTo>
                    <a:pt x="910" y="817"/>
                  </a:lnTo>
                  <a:lnTo>
                    <a:pt x="910" y="822"/>
                  </a:lnTo>
                  <a:lnTo>
                    <a:pt x="907" y="823"/>
                  </a:lnTo>
                  <a:lnTo>
                    <a:pt x="906" y="823"/>
                  </a:lnTo>
                  <a:lnTo>
                    <a:pt x="905" y="823"/>
                  </a:lnTo>
                  <a:lnTo>
                    <a:pt x="904" y="823"/>
                  </a:lnTo>
                  <a:lnTo>
                    <a:pt x="902" y="823"/>
                  </a:lnTo>
                  <a:lnTo>
                    <a:pt x="901" y="823"/>
                  </a:lnTo>
                  <a:lnTo>
                    <a:pt x="900" y="823"/>
                  </a:lnTo>
                  <a:lnTo>
                    <a:pt x="898" y="823"/>
                  </a:lnTo>
                  <a:lnTo>
                    <a:pt x="897" y="823"/>
                  </a:lnTo>
                  <a:lnTo>
                    <a:pt x="897" y="821"/>
                  </a:lnTo>
                  <a:lnTo>
                    <a:pt x="897" y="820"/>
                  </a:lnTo>
                  <a:lnTo>
                    <a:pt x="897" y="817"/>
                  </a:lnTo>
                  <a:lnTo>
                    <a:pt x="897" y="816"/>
                  </a:lnTo>
                  <a:lnTo>
                    <a:pt x="896" y="816"/>
                  </a:lnTo>
                  <a:lnTo>
                    <a:pt x="895" y="816"/>
                  </a:lnTo>
                  <a:lnTo>
                    <a:pt x="895" y="817"/>
                  </a:lnTo>
                  <a:lnTo>
                    <a:pt x="893" y="817"/>
                  </a:lnTo>
                  <a:lnTo>
                    <a:pt x="893" y="818"/>
                  </a:lnTo>
                  <a:lnTo>
                    <a:pt x="892" y="820"/>
                  </a:lnTo>
                  <a:lnTo>
                    <a:pt x="892" y="821"/>
                  </a:lnTo>
                  <a:lnTo>
                    <a:pt x="891" y="821"/>
                  </a:lnTo>
                  <a:lnTo>
                    <a:pt x="891" y="822"/>
                  </a:lnTo>
                  <a:lnTo>
                    <a:pt x="890" y="823"/>
                  </a:lnTo>
                  <a:lnTo>
                    <a:pt x="891" y="823"/>
                  </a:lnTo>
                  <a:lnTo>
                    <a:pt x="891" y="824"/>
                  </a:lnTo>
                  <a:lnTo>
                    <a:pt x="892" y="824"/>
                  </a:lnTo>
                  <a:lnTo>
                    <a:pt x="892" y="825"/>
                  </a:lnTo>
                  <a:lnTo>
                    <a:pt x="893" y="825"/>
                  </a:lnTo>
                  <a:lnTo>
                    <a:pt x="893" y="826"/>
                  </a:lnTo>
                  <a:lnTo>
                    <a:pt x="893" y="828"/>
                  </a:lnTo>
                  <a:lnTo>
                    <a:pt x="895" y="828"/>
                  </a:lnTo>
                  <a:lnTo>
                    <a:pt x="895" y="829"/>
                  </a:lnTo>
                  <a:lnTo>
                    <a:pt x="895" y="830"/>
                  </a:lnTo>
                  <a:lnTo>
                    <a:pt x="896" y="830"/>
                  </a:lnTo>
                  <a:lnTo>
                    <a:pt x="898" y="834"/>
                  </a:lnTo>
                  <a:lnTo>
                    <a:pt x="898" y="836"/>
                  </a:lnTo>
                  <a:lnTo>
                    <a:pt x="898" y="837"/>
                  </a:lnTo>
                  <a:lnTo>
                    <a:pt x="897" y="837"/>
                  </a:lnTo>
                  <a:lnTo>
                    <a:pt x="897" y="838"/>
                  </a:lnTo>
                  <a:lnTo>
                    <a:pt x="896" y="838"/>
                  </a:lnTo>
                  <a:lnTo>
                    <a:pt x="895" y="839"/>
                  </a:lnTo>
                  <a:lnTo>
                    <a:pt x="893" y="839"/>
                  </a:lnTo>
                  <a:lnTo>
                    <a:pt x="893" y="840"/>
                  </a:lnTo>
                  <a:lnTo>
                    <a:pt x="891" y="840"/>
                  </a:lnTo>
                  <a:lnTo>
                    <a:pt x="890" y="841"/>
                  </a:lnTo>
                  <a:lnTo>
                    <a:pt x="891" y="841"/>
                  </a:lnTo>
                  <a:lnTo>
                    <a:pt x="891" y="842"/>
                  </a:lnTo>
                  <a:lnTo>
                    <a:pt x="892" y="843"/>
                  </a:lnTo>
                  <a:lnTo>
                    <a:pt x="892" y="845"/>
                  </a:lnTo>
                  <a:lnTo>
                    <a:pt x="892" y="846"/>
                  </a:lnTo>
                  <a:lnTo>
                    <a:pt x="893" y="846"/>
                  </a:lnTo>
                  <a:lnTo>
                    <a:pt x="893" y="847"/>
                  </a:lnTo>
                  <a:lnTo>
                    <a:pt x="893" y="848"/>
                  </a:lnTo>
                  <a:lnTo>
                    <a:pt x="893" y="849"/>
                  </a:lnTo>
                  <a:lnTo>
                    <a:pt x="893" y="850"/>
                  </a:lnTo>
                  <a:lnTo>
                    <a:pt x="897" y="850"/>
                  </a:lnTo>
                  <a:lnTo>
                    <a:pt x="899" y="851"/>
                  </a:lnTo>
                  <a:lnTo>
                    <a:pt x="904" y="851"/>
                  </a:lnTo>
                  <a:lnTo>
                    <a:pt x="907" y="853"/>
                  </a:lnTo>
                  <a:lnTo>
                    <a:pt x="909" y="853"/>
                  </a:lnTo>
                  <a:lnTo>
                    <a:pt x="910" y="853"/>
                  </a:lnTo>
                  <a:lnTo>
                    <a:pt x="910" y="855"/>
                  </a:lnTo>
                  <a:lnTo>
                    <a:pt x="910" y="856"/>
                  </a:lnTo>
                  <a:lnTo>
                    <a:pt x="911" y="856"/>
                  </a:lnTo>
                  <a:lnTo>
                    <a:pt x="911" y="857"/>
                  </a:lnTo>
                  <a:lnTo>
                    <a:pt x="911" y="859"/>
                  </a:lnTo>
                  <a:lnTo>
                    <a:pt x="911" y="860"/>
                  </a:lnTo>
                  <a:lnTo>
                    <a:pt x="911" y="862"/>
                  </a:lnTo>
                  <a:lnTo>
                    <a:pt x="911" y="863"/>
                  </a:lnTo>
                  <a:lnTo>
                    <a:pt x="911" y="864"/>
                  </a:lnTo>
                  <a:lnTo>
                    <a:pt x="911" y="865"/>
                  </a:lnTo>
                  <a:lnTo>
                    <a:pt x="910" y="865"/>
                  </a:lnTo>
                  <a:lnTo>
                    <a:pt x="910" y="866"/>
                  </a:lnTo>
                  <a:lnTo>
                    <a:pt x="908" y="865"/>
                  </a:lnTo>
                  <a:lnTo>
                    <a:pt x="907" y="864"/>
                  </a:lnTo>
                  <a:lnTo>
                    <a:pt x="905" y="862"/>
                  </a:lnTo>
                  <a:lnTo>
                    <a:pt x="904" y="862"/>
                  </a:lnTo>
                  <a:lnTo>
                    <a:pt x="904" y="863"/>
                  </a:lnTo>
                  <a:lnTo>
                    <a:pt x="902" y="863"/>
                  </a:lnTo>
                  <a:lnTo>
                    <a:pt x="902" y="864"/>
                  </a:lnTo>
                  <a:lnTo>
                    <a:pt x="901" y="865"/>
                  </a:lnTo>
                  <a:lnTo>
                    <a:pt x="895" y="858"/>
                  </a:lnTo>
                  <a:lnTo>
                    <a:pt x="890" y="855"/>
                  </a:lnTo>
                  <a:lnTo>
                    <a:pt x="890" y="854"/>
                  </a:lnTo>
                  <a:lnTo>
                    <a:pt x="884" y="849"/>
                  </a:lnTo>
                  <a:lnTo>
                    <a:pt x="866" y="834"/>
                  </a:lnTo>
                  <a:lnTo>
                    <a:pt x="866" y="833"/>
                  </a:lnTo>
                  <a:lnTo>
                    <a:pt x="867" y="832"/>
                  </a:lnTo>
                  <a:lnTo>
                    <a:pt x="866" y="831"/>
                  </a:lnTo>
                  <a:lnTo>
                    <a:pt x="865" y="830"/>
                  </a:lnTo>
                  <a:lnTo>
                    <a:pt x="864" y="831"/>
                  </a:lnTo>
                  <a:lnTo>
                    <a:pt x="864" y="832"/>
                  </a:lnTo>
                  <a:lnTo>
                    <a:pt x="863" y="832"/>
                  </a:lnTo>
                  <a:lnTo>
                    <a:pt x="862" y="832"/>
                  </a:lnTo>
                  <a:lnTo>
                    <a:pt x="862" y="836"/>
                  </a:lnTo>
                  <a:lnTo>
                    <a:pt x="862" y="840"/>
                  </a:lnTo>
                  <a:lnTo>
                    <a:pt x="862" y="845"/>
                  </a:lnTo>
                  <a:lnTo>
                    <a:pt x="862" y="846"/>
                  </a:lnTo>
                  <a:lnTo>
                    <a:pt x="862" y="847"/>
                  </a:lnTo>
                  <a:lnTo>
                    <a:pt x="862" y="857"/>
                  </a:lnTo>
                  <a:lnTo>
                    <a:pt x="862" y="860"/>
                  </a:lnTo>
                  <a:lnTo>
                    <a:pt x="861" y="863"/>
                  </a:lnTo>
                  <a:lnTo>
                    <a:pt x="861" y="866"/>
                  </a:lnTo>
                  <a:lnTo>
                    <a:pt x="861" y="872"/>
                  </a:lnTo>
                  <a:lnTo>
                    <a:pt x="861" y="880"/>
                  </a:lnTo>
                  <a:lnTo>
                    <a:pt x="861" y="884"/>
                  </a:lnTo>
                  <a:lnTo>
                    <a:pt x="861" y="890"/>
                  </a:lnTo>
                  <a:lnTo>
                    <a:pt x="859" y="893"/>
                  </a:lnTo>
                  <a:lnTo>
                    <a:pt x="859" y="895"/>
                  </a:lnTo>
                  <a:lnTo>
                    <a:pt x="859" y="896"/>
                  </a:lnTo>
                  <a:lnTo>
                    <a:pt x="859" y="897"/>
                  </a:lnTo>
                  <a:lnTo>
                    <a:pt x="859" y="898"/>
                  </a:lnTo>
                  <a:lnTo>
                    <a:pt x="859" y="901"/>
                  </a:lnTo>
                  <a:lnTo>
                    <a:pt x="859" y="904"/>
                  </a:lnTo>
                  <a:lnTo>
                    <a:pt x="859" y="905"/>
                  </a:lnTo>
                  <a:lnTo>
                    <a:pt x="859" y="906"/>
                  </a:lnTo>
                  <a:lnTo>
                    <a:pt x="859" y="908"/>
                  </a:lnTo>
                  <a:lnTo>
                    <a:pt x="859" y="909"/>
                  </a:lnTo>
                  <a:lnTo>
                    <a:pt x="859" y="912"/>
                  </a:lnTo>
                  <a:lnTo>
                    <a:pt x="861" y="912"/>
                  </a:lnTo>
                  <a:lnTo>
                    <a:pt x="862" y="912"/>
                  </a:lnTo>
                  <a:lnTo>
                    <a:pt x="862" y="913"/>
                  </a:lnTo>
                  <a:lnTo>
                    <a:pt x="863" y="914"/>
                  </a:lnTo>
                  <a:lnTo>
                    <a:pt x="862" y="914"/>
                  </a:lnTo>
                  <a:lnTo>
                    <a:pt x="861" y="914"/>
                  </a:lnTo>
                  <a:lnTo>
                    <a:pt x="859" y="914"/>
                  </a:lnTo>
                  <a:lnTo>
                    <a:pt x="859" y="915"/>
                  </a:lnTo>
                  <a:lnTo>
                    <a:pt x="859" y="920"/>
                  </a:lnTo>
                  <a:lnTo>
                    <a:pt x="859" y="921"/>
                  </a:lnTo>
                  <a:lnTo>
                    <a:pt x="861" y="923"/>
                  </a:lnTo>
                  <a:lnTo>
                    <a:pt x="861" y="925"/>
                  </a:lnTo>
                  <a:lnTo>
                    <a:pt x="861" y="929"/>
                  </a:lnTo>
                  <a:lnTo>
                    <a:pt x="862" y="929"/>
                  </a:lnTo>
                  <a:lnTo>
                    <a:pt x="863" y="929"/>
                  </a:lnTo>
                  <a:lnTo>
                    <a:pt x="863" y="931"/>
                  </a:lnTo>
                  <a:lnTo>
                    <a:pt x="863" y="932"/>
                  </a:lnTo>
                  <a:lnTo>
                    <a:pt x="863" y="933"/>
                  </a:lnTo>
                  <a:lnTo>
                    <a:pt x="863" y="934"/>
                  </a:lnTo>
                  <a:lnTo>
                    <a:pt x="861" y="934"/>
                  </a:lnTo>
                  <a:lnTo>
                    <a:pt x="861" y="935"/>
                  </a:lnTo>
                  <a:lnTo>
                    <a:pt x="861" y="937"/>
                  </a:lnTo>
                  <a:lnTo>
                    <a:pt x="861" y="938"/>
                  </a:lnTo>
                  <a:lnTo>
                    <a:pt x="861" y="939"/>
                  </a:lnTo>
                  <a:lnTo>
                    <a:pt x="861" y="940"/>
                  </a:lnTo>
                  <a:lnTo>
                    <a:pt x="862" y="940"/>
                  </a:lnTo>
                  <a:lnTo>
                    <a:pt x="863" y="940"/>
                  </a:lnTo>
                  <a:lnTo>
                    <a:pt x="864" y="940"/>
                  </a:lnTo>
                  <a:lnTo>
                    <a:pt x="865" y="940"/>
                  </a:lnTo>
                  <a:lnTo>
                    <a:pt x="866" y="940"/>
                  </a:lnTo>
                  <a:lnTo>
                    <a:pt x="867" y="940"/>
                  </a:lnTo>
                  <a:lnTo>
                    <a:pt x="868" y="940"/>
                  </a:lnTo>
                  <a:lnTo>
                    <a:pt x="870" y="940"/>
                  </a:lnTo>
                  <a:lnTo>
                    <a:pt x="871" y="940"/>
                  </a:lnTo>
                  <a:lnTo>
                    <a:pt x="872" y="940"/>
                  </a:lnTo>
                  <a:lnTo>
                    <a:pt x="873" y="940"/>
                  </a:lnTo>
                  <a:lnTo>
                    <a:pt x="874" y="940"/>
                  </a:lnTo>
                  <a:lnTo>
                    <a:pt x="874" y="952"/>
                  </a:lnTo>
                  <a:lnTo>
                    <a:pt x="878" y="952"/>
                  </a:lnTo>
                  <a:lnTo>
                    <a:pt x="881" y="952"/>
                  </a:lnTo>
                  <a:lnTo>
                    <a:pt x="882" y="952"/>
                  </a:lnTo>
                  <a:lnTo>
                    <a:pt x="882" y="950"/>
                  </a:lnTo>
                  <a:lnTo>
                    <a:pt x="883" y="950"/>
                  </a:lnTo>
                  <a:lnTo>
                    <a:pt x="884" y="950"/>
                  </a:lnTo>
                  <a:lnTo>
                    <a:pt x="885" y="950"/>
                  </a:lnTo>
                  <a:lnTo>
                    <a:pt x="887" y="950"/>
                  </a:lnTo>
                  <a:lnTo>
                    <a:pt x="888" y="950"/>
                  </a:lnTo>
                  <a:lnTo>
                    <a:pt x="889" y="950"/>
                  </a:lnTo>
                  <a:lnTo>
                    <a:pt x="890" y="950"/>
                  </a:lnTo>
                  <a:lnTo>
                    <a:pt x="891" y="950"/>
                  </a:lnTo>
                  <a:lnTo>
                    <a:pt x="891" y="949"/>
                  </a:lnTo>
                  <a:lnTo>
                    <a:pt x="891" y="948"/>
                  </a:lnTo>
                  <a:lnTo>
                    <a:pt x="892" y="948"/>
                  </a:lnTo>
                  <a:lnTo>
                    <a:pt x="895" y="948"/>
                  </a:lnTo>
                  <a:lnTo>
                    <a:pt x="896" y="948"/>
                  </a:lnTo>
                  <a:lnTo>
                    <a:pt x="896" y="947"/>
                  </a:lnTo>
                  <a:lnTo>
                    <a:pt x="896" y="946"/>
                  </a:lnTo>
                  <a:lnTo>
                    <a:pt x="896" y="945"/>
                  </a:lnTo>
                  <a:lnTo>
                    <a:pt x="896" y="943"/>
                  </a:lnTo>
                  <a:lnTo>
                    <a:pt x="896" y="942"/>
                  </a:lnTo>
                  <a:lnTo>
                    <a:pt x="896" y="941"/>
                  </a:lnTo>
                  <a:lnTo>
                    <a:pt x="896" y="940"/>
                  </a:lnTo>
                  <a:lnTo>
                    <a:pt x="896" y="939"/>
                  </a:lnTo>
                  <a:lnTo>
                    <a:pt x="896" y="938"/>
                  </a:lnTo>
                  <a:lnTo>
                    <a:pt x="896" y="937"/>
                  </a:lnTo>
                  <a:lnTo>
                    <a:pt x="896" y="935"/>
                  </a:lnTo>
                  <a:lnTo>
                    <a:pt x="897" y="935"/>
                  </a:lnTo>
                  <a:lnTo>
                    <a:pt x="897" y="934"/>
                  </a:lnTo>
                  <a:lnTo>
                    <a:pt x="897" y="933"/>
                  </a:lnTo>
                  <a:lnTo>
                    <a:pt x="897" y="932"/>
                  </a:lnTo>
                  <a:lnTo>
                    <a:pt x="898" y="932"/>
                  </a:lnTo>
                  <a:lnTo>
                    <a:pt x="898" y="931"/>
                  </a:lnTo>
                  <a:lnTo>
                    <a:pt x="899" y="930"/>
                  </a:lnTo>
                  <a:lnTo>
                    <a:pt x="899" y="929"/>
                  </a:lnTo>
                  <a:lnTo>
                    <a:pt x="899" y="928"/>
                  </a:lnTo>
                  <a:lnTo>
                    <a:pt x="900" y="928"/>
                  </a:lnTo>
                  <a:lnTo>
                    <a:pt x="900" y="926"/>
                  </a:lnTo>
                  <a:lnTo>
                    <a:pt x="901" y="925"/>
                  </a:lnTo>
                  <a:lnTo>
                    <a:pt x="901" y="924"/>
                  </a:lnTo>
                  <a:lnTo>
                    <a:pt x="901" y="923"/>
                  </a:lnTo>
                  <a:lnTo>
                    <a:pt x="902" y="923"/>
                  </a:lnTo>
                  <a:lnTo>
                    <a:pt x="902" y="922"/>
                  </a:lnTo>
                  <a:lnTo>
                    <a:pt x="902" y="921"/>
                  </a:lnTo>
                  <a:lnTo>
                    <a:pt x="902" y="920"/>
                  </a:lnTo>
                  <a:lnTo>
                    <a:pt x="902" y="918"/>
                  </a:lnTo>
                  <a:lnTo>
                    <a:pt x="902" y="917"/>
                  </a:lnTo>
                  <a:lnTo>
                    <a:pt x="902" y="916"/>
                  </a:lnTo>
                  <a:lnTo>
                    <a:pt x="902" y="915"/>
                  </a:lnTo>
                  <a:lnTo>
                    <a:pt x="904" y="915"/>
                  </a:lnTo>
                  <a:lnTo>
                    <a:pt x="902" y="922"/>
                  </a:lnTo>
                  <a:lnTo>
                    <a:pt x="901" y="926"/>
                  </a:lnTo>
                  <a:lnTo>
                    <a:pt x="901" y="928"/>
                  </a:lnTo>
                  <a:lnTo>
                    <a:pt x="900" y="929"/>
                  </a:lnTo>
                  <a:lnTo>
                    <a:pt x="900" y="930"/>
                  </a:lnTo>
                  <a:lnTo>
                    <a:pt x="899" y="930"/>
                  </a:lnTo>
                  <a:lnTo>
                    <a:pt x="899" y="931"/>
                  </a:lnTo>
                  <a:lnTo>
                    <a:pt x="898" y="932"/>
                  </a:lnTo>
                  <a:lnTo>
                    <a:pt x="898" y="933"/>
                  </a:lnTo>
                  <a:lnTo>
                    <a:pt x="898" y="934"/>
                  </a:lnTo>
                  <a:lnTo>
                    <a:pt x="897" y="935"/>
                  </a:lnTo>
                  <a:lnTo>
                    <a:pt x="897" y="937"/>
                  </a:lnTo>
                  <a:lnTo>
                    <a:pt x="897" y="938"/>
                  </a:lnTo>
                  <a:lnTo>
                    <a:pt x="897" y="939"/>
                  </a:lnTo>
                  <a:lnTo>
                    <a:pt x="897" y="940"/>
                  </a:lnTo>
                  <a:lnTo>
                    <a:pt x="897" y="941"/>
                  </a:lnTo>
                  <a:lnTo>
                    <a:pt x="897" y="942"/>
                  </a:lnTo>
                  <a:lnTo>
                    <a:pt x="897" y="943"/>
                  </a:lnTo>
                  <a:lnTo>
                    <a:pt x="897" y="945"/>
                  </a:lnTo>
                  <a:lnTo>
                    <a:pt x="897" y="946"/>
                  </a:lnTo>
                  <a:lnTo>
                    <a:pt x="897" y="947"/>
                  </a:lnTo>
                  <a:lnTo>
                    <a:pt x="900" y="947"/>
                  </a:lnTo>
                  <a:lnTo>
                    <a:pt x="901" y="947"/>
                  </a:lnTo>
                  <a:lnTo>
                    <a:pt x="902" y="947"/>
                  </a:lnTo>
                  <a:lnTo>
                    <a:pt x="902" y="946"/>
                  </a:lnTo>
                  <a:lnTo>
                    <a:pt x="902" y="943"/>
                  </a:lnTo>
                  <a:lnTo>
                    <a:pt x="902" y="941"/>
                  </a:lnTo>
                  <a:lnTo>
                    <a:pt x="902" y="940"/>
                  </a:lnTo>
                  <a:lnTo>
                    <a:pt x="904" y="940"/>
                  </a:lnTo>
                  <a:lnTo>
                    <a:pt x="905" y="940"/>
                  </a:lnTo>
                  <a:lnTo>
                    <a:pt x="906" y="940"/>
                  </a:lnTo>
                  <a:lnTo>
                    <a:pt x="907" y="940"/>
                  </a:lnTo>
                  <a:lnTo>
                    <a:pt x="907" y="941"/>
                  </a:lnTo>
                  <a:lnTo>
                    <a:pt x="908" y="941"/>
                  </a:lnTo>
                  <a:lnTo>
                    <a:pt x="908" y="943"/>
                  </a:lnTo>
                  <a:lnTo>
                    <a:pt x="905" y="943"/>
                  </a:lnTo>
                  <a:lnTo>
                    <a:pt x="904" y="943"/>
                  </a:lnTo>
                  <a:lnTo>
                    <a:pt x="904" y="945"/>
                  </a:lnTo>
                  <a:lnTo>
                    <a:pt x="904" y="946"/>
                  </a:lnTo>
                  <a:lnTo>
                    <a:pt x="904" y="947"/>
                  </a:lnTo>
                  <a:lnTo>
                    <a:pt x="904" y="948"/>
                  </a:lnTo>
                  <a:lnTo>
                    <a:pt x="904" y="949"/>
                  </a:lnTo>
                  <a:lnTo>
                    <a:pt x="904" y="950"/>
                  </a:lnTo>
                  <a:lnTo>
                    <a:pt x="904" y="951"/>
                  </a:lnTo>
                  <a:lnTo>
                    <a:pt x="904" y="952"/>
                  </a:lnTo>
                  <a:lnTo>
                    <a:pt x="914" y="951"/>
                  </a:lnTo>
                  <a:lnTo>
                    <a:pt x="916" y="951"/>
                  </a:lnTo>
                  <a:lnTo>
                    <a:pt x="917" y="951"/>
                  </a:lnTo>
                  <a:lnTo>
                    <a:pt x="919" y="951"/>
                  </a:lnTo>
                  <a:lnTo>
                    <a:pt x="921" y="951"/>
                  </a:lnTo>
                  <a:lnTo>
                    <a:pt x="922" y="951"/>
                  </a:lnTo>
                  <a:lnTo>
                    <a:pt x="923" y="950"/>
                  </a:lnTo>
                  <a:lnTo>
                    <a:pt x="924" y="950"/>
                  </a:lnTo>
                  <a:lnTo>
                    <a:pt x="927" y="950"/>
                  </a:lnTo>
                  <a:lnTo>
                    <a:pt x="927" y="951"/>
                  </a:lnTo>
                  <a:lnTo>
                    <a:pt x="930" y="951"/>
                  </a:lnTo>
                  <a:lnTo>
                    <a:pt x="931" y="951"/>
                  </a:lnTo>
                  <a:lnTo>
                    <a:pt x="931" y="950"/>
                  </a:lnTo>
                  <a:lnTo>
                    <a:pt x="932" y="950"/>
                  </a:lnTo>
                  <a:lnTo>
                    <a:pt x="933" y="950"/>
                  </a:lnTo>
                  <a:lnTo>
                    <a:pt x="934" y="950"/>
                  </a:lnTo>
                  <a:lnTo>
                    <a:pt x="935" y="950"/>
                  </a:lnTo>
                  <a:lnTo>
                    <a:pt x="936" y="950"/>
                  </a:lnTo>
                  <a:lnTo>
                    <a:pt x="937" y="950"/>
                  </a:lnTo>
                  <a:lnTo>
                    <a:pt x="939" y="950"/>
                  </a:lnTo>
                  <a:lnTo>
                    <a:pt x="940" y="950"/>
                  </a:lnTo>
                  <a:lnTo>
                    <a:pt x="941" y="950"/>
                  </a:lnTo>
                  <a:lnTo>
                    <a:pt x="942" y="950"/>
                  </a:lnTo>
                  <a:lnTo>
                    <a:pt x="943" y="950"/>
                  </a:lnTo>
                  <a:lnTo>
                    <a:pt x="944" y="950"/>
                  </a:lnTo>
                  <a:lnTo>
                    <a:pt x="945" y="950"/>
                  </a:lnTo>
                  <a:lnTo>
                    <a:pt x="947" y="950"/>
                  </a:lnTo>
                  <a:lnTo>
                    <a:pt x="948" y="950"/>
                  </a:lnTo>
                  <a:lnTo>
                    <a:pt x="949" y="950"/>
                  </a:lnTo>
                  <a:lnTo>
                    <a:pt x="950" y="950"/>
                  </a:lnTo>
                  <a:lnTo>
                    <a:pt x="951" y="950"/>
                  </a:lnTo>
                  <a:lnTo>
                    <a:pt x="952" y="950"/>
                  </a:lnTo>
                  <a:lnTo>
                    <a:pt x="953" y="950"/>
                  </a:lnTo>
                  <a:lnTo>
                    <a:pt x="958" y="950"/>
                  </a:lnTo>
                  <a:lnTo>
                    <a:pt x="959" y="950"/>
                  </a:lnTo>
                  <a:lnTo>
                    <a:pt x="960" y="950"/>
                  </a:lnTo>
                  <a:lnTo>
                    <a:pt x="961" y="950"/>
                  </a:lnTo>
                  <a:lnTo>
                    <a:pt x="962" y="950"/>
                  </a:lnTo>
                  <a:lnTo>
                    <a:pt x="964" y="950"/>
                  </a:lnTo>
                  <a:lnTo>
                    <a:pt x="966" y="950"/>
                  </a:lnTo>
                  <a:lnTo>
                    <a:pt x="967" y="950"/>
                  </a:lnTo>
                  <a:lnTo>
                    <a:pt x="968" y="950"/>
                  </a:lnTo>
                  <a:lnTo>
                    <a:pt x="969" y="950"/>
                  </a:lnTo>
                  <a:lnTo>
                    <a:pt x="970" y="950"/>
                  </a:lnTo>
                  <a:lnTo>
                    <a:pt x="971" y="950"/>
                  </a:lnTo>
                  <a:lnTo>
                    <a:pt x="973" y="950"/>
                  </a:lnTo>
                  <a:lnTo>
                    <a:pt x="974" y="950"/>
                  </a:lnTo>
                  <a:lnTo>
                    <a:pt x="975" y="950"/>
                  </a:lnTo>
                  <a:lnTo>
                    <a:pt x="976" y="950"/>
                  </a:lnTo>
                  <a:lnTo>
                    <a:pt x="979" y="950"/>
                  </a:lnTo>
                  <a:lnTo>
                    <a:pt x="980" y="950"/>
                  </a:lnTo>
                  <a:lnTo>
                    <a:pt x="982" y="950"/>
                  </a:lnTo>
                  <a:lnTo>
                    <a:pt x="983" y="950"/>
                  </a:lnTo>
                  <a:lnTo>
                    <a:pt x="985" y="950"/>
                  </a:lnTo>
                  <a:lnTo>
                    <a:pt x="986" y="950"/>
                  </a:lnTo>
                  <a:lnTo>
                    <a:pt x="987" y="950"/>
                  </a:lnTo>
                  <a:lnTo>
                    <a:pt x="988" y="950"/>
                  </a:lnTo>
                  <a:lnTo>
                    <a:pt x="990" y="950"/>
                  </a:lnTo>
                  <a:lnTo>
                    <a:pt x="991" y="950"/>
                  </a:lnTo>
                  <a:lnTo>
                    <a:pt x="992" y="950"/>
                  </a:lnTo>
                  <a:lnTo>
                    <a:pt x="994" y="950"/>
                  </a:lnTo>
                  <a:lnTo>
                    <a:pt x="995" y="950"/>
                  </a:lnTo>
                  <a:lnTo>
                    <a:pt x="996" y="950"/>
                  </a:lnTo>
                  <a:lnTo>
                    <a:pt x="1005" y="949"/>
                  </a:lnTo>
                  <a:lnTo>
                    <a:pt x="1006" y="949"/>
                  </a:lnTo>
                  <a:lnTo>
                    <a:pt x="1008" y="949"/>
                  </a:lnTo>
                  <a:lnTo>
                    <a:pt x="1009" y="950"/>
                  </a:lnTo>
                  <a:lnTo>
                    <a:pt x="1011" y="952"/>
                  </a:lnTo>
                  <a:lnTo>
                    <a:pt x="1012" y="952"/>
                  </a:lnTo>
                  <a:lnTo>
                    <a:pt x="1013" y="954"/>
                  </a:lnTo>
                  <a:lnTo>
                    <a:pt x="1014" y="955"/>
                  </a:lnTo>
                  <a:lnTo>
                    <a:pt x="1018" y="957"/>
                  </a:lnTo>
                  <a:lnTo>
                    <a:pt x="1019" y="958"/>
                  </a:lnTo>
                  <a:lnTo>
                    <a:pt x="1020" y="959"/>
                  </a:lnTo>
                  <a:lnTo>
                    <a:pt x="1022" y="960"/>
                  </a:lnTo>
                  <a:lnTo>
                    <a:pt x="1023" y="962"/>
                  </a:lnTo>
                  <a:lnTo>
                    <a:pt x="1025" y="963"/>
                  </a:lnTo>
                  <a:lnTo>
                    <a:pt x="1026" y="964"/>
                  </a:lnTo>
                  <a:lnTo>
                    <a:pt x="1027" y="964"/>
                  </a:lnTo>
                  <a:lnTo>
                    <a:pt x="1028" y="965"/>
                  </a:lnTo>
                  <a:lnTo>
                    <a:pt x="1029" y="966"/>
                  </a:lnTo>
                  <a:lnTo>
                    <a:pt x="1030" y="967"/>
                  </a:lnTo>
                  <a:lnTo>
                    <a:pt x="1033" y="968"/>
                  </a:lnTo>
                  <a:lnTo>
                    <a:pt x="1033" y="970"/>
                  </a:lnTo>
                  <a:lnTo>
                    <a:pt x="1034" y="971"/>
                  </a:lnTo>
                  <a:lnTo>
                    <a:pt x="1035" y="971"/>
                  </a:lnTo>
                  <a:lnTo>
                    <a:pt x="1036" y="972"/>
                  </a:lnTo>
                  <a:lnTo>
                    <a:pt x="1037" y="973"/>
                  </a:lnTo>
                  <a:lnTo>
                    <a:pt x="1038" y="973"/>
                  </a:lnTo>
                  <a:lnTo>
                    <a:pt x="1038" y="974"/>
                  </a:lnTo>
                  <a:lnTo>
                    <a:pt x="1039" y="974"/>
                  </a:lnTo>
                  <a:lnTo>
                    <a:pt x="1040" y="975"/>
                  </a:lnTo>
                  <a:lnTo>
                    <a:pt x="1042" y="976"/>
                  </a:lnTo>
                  <a:lnTo>
                    <a:pt x="1043" y="977"/>
                  </a:lnTo>
                  <a:lnTo>
                    <a:pt x="1044" y="977"/>
                  </a:lnTo>
                  <a:lnTo>
                    <a:pt x="1044" y="979"/>
                  </a:lnTo>
                  <a:lnTo>
                    <a:pt x="1045" y="979"/>
                  </a:lnTo>
                  <a:lnTo>
                    <a:pt x="1045" y="980"/>
                  </a:lnTo>
                  <a:lnTo>
                    <a:pt x="1046" y="980"/>
                  </a:lnTo>
                  <a:lnTo>
                    <a:pt x="1047" y="981"/>
                  </a:lnTo>
                  <a:lnTo>
                    <a:pt x="1055" y="988"/>
                  </a:lnTo>
                  <a:lnTo>
                    <a:pt x="1057" y="990"/>
                  </a:lnTo>
                  <a:lnTo>
                    <a:pt x="1059" y="990"/>
                  </a:lnTo>
                  <a:lnTo>
                    <a:pt x="1063" y="993"/>
                  </a:lnTo>
                  <a:lnTo>
                    <a:pt x="1066" y="997"/>
                  </a:lnTo>
                  <a:lnTo>
                    <a:pt x="1068" y="997"/>
                  </a:lnTo>
                  <a:lnTo>
                    <a:pt x="1068" y="998"/>
                  </a:lnTo>
                  <a:lnTo>
                    <a:pt x="1069" y="998"/>
                  </a:lnTo>
                  <a:lnTo>
                    <a:pt x="1070" y="998"/>
                  </a:lnTo>
                  <a:lnTo>
                    <a:pt x="1073" y="997"/>
                  </a:lnTo>
                  <a:lnTo>
                    <a:pt x="1077" y="997"/>
                  </a:lnTo>
                  <a:lnTo>
                    <a:pt x="1079" y="996"/>
                  </a:lnTo>
                  <a:lnTo>
                    <a:pt x="1080" y="996"/>
                  </a:lnTo>
                  <a:lnTo>
                    <a:pt x="1083" y="996"/>
                  </a:lnTo>
                  <a:lnTo>
                    <a:pt x="1085" y="996"/>
                  </a:lnTo>
                  <a:lnTo>
                    <a:pt x="1089" y="993"/>
                  </a:lnTo>
                  <a:lnTo>
                    <a:pt x="1090" y="993"/>
                  </a:lnTo>
                  <a:lnTo>
                    <a:pt x="1091" y="993"/>
                  </a:lnTo>
                  <a:lnTo>
                    <a:pt x="1091" y="992"/>
                  </a:lnTo>
                  <a:lnTo>
                    <a:pt x="1092" y="992"/>
                  </a:lnTo>
                  <a:lnTo>
                    <a:pt x="1094" y="992"/>
                  </a:lnTo>
                  <a:lnTo>
                    <a:pt x="1095" y="992"/>
                  </a:lnTo>
                  <a:lnTo>
                    <a:pt x="1096" y="992"/>
                  </a:lnTo>
                  <a:lnTo>
                    <a:pt x="1097" y="992"/>
                  </a:lnTo>
                  <a:lnTo>
                    <a:pt x="1099" y="993"/>
                  </a:lnTo>
                  <a:lnTo>
                    <a:pt x="1100" y="993"/>
                  </a:lnTo>
                  <a:lnTo>
                    <a:pt x="1103" y="992"/>
                  </a:lnTo>
                  <a:lnTo>
                    <a:pt x="1104" y="992"/>
                  </a:lnTo>
                  <a:lnTo>
                    <a:pt x="1105" y="992"/>
                  </a:lnTo>
                  <a:lnTo>
                    <a:pt x="1105" y="993"/>
                  </a:lnTo>
                  <a:lnTo>
                    <a:pt x="1106" y="995"/>
                  </a:lnTo>
                  <a:lnTo>
                    <a:pt x="1107" y="995"/>
                  </a:lnTo>
                  <a:lnTo>
                    <a:pt x="1108" y="995"/>
                  </a:lnTo>
                  <a:lnTo>
                    <a:pt x="1111" y="996"/>
                  </a:lnTo>
                  <a:lnTo>
                    <a:pt x="1115" y="996"/>
                  </a:lnTo>
                  <a:lnTo>
                    <a:pt x="1115" y="997"/>
                  </a:lnTo>
                  <a:lnTo>
                    <a:pt x="1117" y="998"/>
                  </a:lnTo>
                  <a:lnTo>
                    <a:pt x="1118" y="999"/>
                  </a:lnTo>
                  <a:lnTo>
                    <a:pt x="1120" y="1000"/>
                  </a:lnTo>
                  <a:lnTo>
                    <a:pt x="1121" y="1000"/>
                  </a:lnTo>
                  <a:lnTo>
                    <a:pt x="1123" y="1002"/>
                  </a:lnTo>
                  <a:lnTo>
                    <a:pt x="1124" y="1004"/>
                  </a:lnTo>
                  <a:lnTo>
                    <a:pt x="1125" y="1004"/>
                  </a:lnTo>
                  <a:lnTo>
                    <a:pt x="1126" y="1005"/>
                  </a:lnTo>
                  <a:lnTo>
                    <a:pt x="1128" y="1006"/>
                  </a:lnTo>
                  <a:lnTo>
                    <a:pt x="1129" y="1007"/>
                  </a:lnTo>
                  <a:lnTo>
                    <a:pt x="1132" y="1009"/>
                  </a:lnTo>
                  <a:lnTo>
                    <a:pt x="1133" y="1009"/>
                  </a:lnTo>
                  <a:lnTo>
                    <a:pt x="1133" y="1010"/>
                  </a:lnTo>
                  <a:lnTo>
                    <a:pt x="1134" y="1010"/>
                  </a:lnTo>
                  <a:lnTo>
                    <a:pt x="1137" y="1012"/>
                  </a:lnTo>
                  <a:lnTo>
                    <a:pt x="1139" y="1012"/>
                  </a:lnTo>
                  <a:lnTo>
                    <a:pt x="1140" y="1013"/>
                  </a:lnTo>
                  <a:lnTo>
                    <a:pt x="1141" y="1014"/>
                  </a:lnTo>
                  <a:lnTo>
                    <a:pt x="1141" y="1015"/>
                  </a:lnTo>
                  <a:lnTo>
                    <a:pt x="1142" y="1015"/>
                  </a:lnTo>
                  <a:lnTo>
                    <a:pt x="1143" y="1016"/>
                  </a:lnTo>
                  <a:lnTo>
                    <a:pt x="1145" y="1017"/>
                  </a:lnTo>
                  <a:lnTo>
                    <a:pt x="1146" y="1017"/>
                  </a:lnTo>
                  <a:lnTo>
                    <a:pt x="1147" y="1017"/>
                  </a:lnTo>
                  <a:lnTo>
                    <a:pt x="1146" y="1012"/>
                  </a:lnTo>
                  <a:lnTo>
                    <a:pt x="1146" y="1006"/>
                  </a:lnTo>
                  <a:lnTo>
                    <a:pt x="1146" y="1001"/>
                  </a:lnTo>
                  <a:lnTo>
                    <a:pt x="1147" y="1001"/>
                  </a:lnTo>
                  <a:lnTo>
                    <a:pt x="1150" y="1001"/>
                  </a:lnTo>
                  <a:lnTo>
                    <a:pt x="1151" y="1001"/>
                  </a:lnTo>
                  <a:lnTo>
                    <a:pt x="1152" y="1001"/>
                  </a:lnTo>
                  <a:lnTo>
                    <a:pt x="1154" y="1001"/>
                  </a:lnTo>
                  <a:lnTo>
                    <a:pt x="1156" y="1001"/>
                  </a:lnTo>
                  <a:lnTo>
                    <a:pt x="1158" y="1001"/>
                  </a:lnTo>
                  <a:lnTo>
                    <a:pt x="1159" y="1001"/>
                  </a:lnTo>
                  <a:lnTo>
                    <a:pt x="1165" y="1001"/>
                  </a:lnTo>
                  <a:lnTo>
                    <a:pt x="1173" y="1001"/>
                  </a:lnTo>
                  <a:lnTo>
                    <a:pt x="1184" y="1001"/>
                  </a:lnTo>
                  <a:lnTo>
                    <a:pt x="1185" y="1001"/>
                  </a:lnTo>
                  <a:lnTo>
                    <a:pt x="1187" y="1000"/>
                  </a:lnTo>
                  <a:lnTo>
                    <a:pt x="1190" y="1000"/>
                  </a:lnTo>
                  <a:lnTo>
                    <a:pt x="1199" y="1000"/>
                  </a:lnTo>
                  <a:lnTo>
                    <a:pt x="1209" y="1000"/>
                  </a:lnTo>
                  <a:lnTo>
                    <a:pt x="1212" y="1000"/>
                  </a:lnTo>
                  <a:lnTo>
                    <a:pt x="1212" y="996"/>
                  </a:lnTo>
                  <a:lnTo>
                    <a:pt x="1212" y="983"/>
                  </a:lnTo>
                  <a:lnTo>
                    <a:pt x="1212" y="976"/>
                  </a:lnTo>
                  <a:lnTo>
                    <a:pt x="1211" y="974"/>
                  </a:lnTo>
                  <a:lnTo>
                    <a:pt x="1211" y="973"/>
                  </a:lnTo>
                  <a:lnTo>
                    <a:pt x="1198" y="971"/>
                  </a:lnTo>
                  <a:lnTo>
                    <a:pt x="1198" y="968"/>
                  </a:lnTo>
                  <a:lnTo>
                    <a:pt x="1198" y="966"/>
                  </a:lnTo>
                  <a:lnTo>
                    <a:pt x="1198" y="964"/>
                  </a:lnTo>
                  <a:lnTo>
                    <a:pt x="1198" y="960"/>
                  </a:lnTo>
                  <a:lnTo>
                    <a:pt x="1198" y="958"/>
                  </a:lnTo>
                  <a:lnTo>
                    <a:pt x="1198" y="956"/>
                  </a:lnTo>
                  <a:lnTo>
                    <a:pt x="1198" y="954"/>
                  </a:lnTo>
                  <a:lnTo>
                    <a:pt x="1198" y="952"/>
                  </a:lnTo>
                  <a:lnTo>
                    <a:pt x="1198" y="949"/>
                  </a:lnTo>
                  <a:lnTo>
                    <a:pt x="1198" y="947"/>
                  </a:lnTo>
                  <a:lnTo>
                    <a:pt x="1198" y="943"/>
                  </a:lnTo>
                  <a:lnTo>
                    <a:pt x="1198" y="941"/>
                  </a:lnTo>
                  <a:lnTo>
                    <a:pt x="1198" y="939"/>
                  </a:lnTo>
                  <a:lnTo>
                    <a:pt x="1198" y="938"/>
                  </a:lnTo>
                  <a:lnTo>
                    <a:pt x="1198" y="934"/>
                  </a:lnTo>
                  <a:lnTo>
                    <a:pt x="1198" y="932"/>
                  </a:lnTo>
                  <a:lnTo>
                    <a:pt x="1198" y="930"/>
                  </a:lnTo>
                  <a:lnTo>
                    <a:pt x="1198" y="929"/>
                  </a:lnTo>
                  <a:lnTo>
                    <a:pt x="1198" y="928"/>
                  </a:lnTo>
                  <a:lnTo>
                    <a:pt x="1198" y="926"/>
                  </a:lnTo>
                  <a:lnTo>
                    <a:pt x="1198" y="924"/>
                  </a:lnTo>
                  <a:lnTo>
                    <a:pt x="1198" y="922"/>
                  </a:lnTo>
                  <a:lnTo>
                    <a:pt x="1198" y="921"/>
                  </a:lnTo>
                  <a:lnTo>
                    <a:pt x="1198" y="920"/>
                  </a:lnTo>
                  <a:lnTo>
                    <a:pt x="1198" y="917"/>
                  </a:lnTo>
                  <a:lnTo>
                    <a:pt x="1198" y="916"/>
                  </a:lnTo>
                  <a:lnTo>
                    <a:pt x="1199" y="916"/>
                  </a:lnTo>
                  <a:lnTo>
                    <a:pt x="1200" y="916"/>
                  </a:lnTo>
                  <a:lnTo>
                    <a:pt x="1201" y="916"/>
                  </a:lnTo>
                  <a:lnTo>
                    <a:pt x="1202" y="916"/>
                  </a:lnTo>
                  <a:lnTo>
                    <a:pt x="1203" y="916"/>
                  </a:lnTo>
                  <a:lnTo>
                    <a:pt x="1204" y="916"/>
                  </a:lnTo>
                  <a:lnTo>
                    <a:pt x="1206" y="916"/>
                  </a:lnTo>
                  <a:lnTo>
                    <a:pt x="1207" y="916"/>
                  </a:lnTo>
                  <a:lnTo>
                    <a:pt x="1208" y="916"/>
                  </a:lnTo>
                  <a:lnTo>
                    <a:pt x="1209" y="916"/>
                  </a:lnTo>
                  <a:lnTo>
                    <a:pt x="1210" y="916"/>
                  </a:lnTo>
                  <a:lnTo>
                    <a:pt x="1211" y="916"/>
                  </a:lnTo>
                  <a:lnTo>
                    <a:pt x="1212" y="916"/>
                  </a:lnTo>
                  <a:lnTo>
                    <a:pt x="1214" y="916"/>
                  </a:lnTo>
                  <a:lnTo>
                    <a:pt x="1215" y="916"/>
                  </a:lnTo>
                  <a:lnTo>
                    <a:pt x="1216" y="916"/>
                  </a:lnTo>
                  <a:lnTo>
                    <a:pt x="1217" y="916"/>
                  </a:lnTo>
                  <a:lnTo>
                    <a:pt x="1218" y="916"/>
                  </a:lnTo>
                  <a:lnTo>
                    <a:pt x="1219" y="916"/>
                  </a:lnTo>
                  <a:lnTo>
                    <a:pt x="1220" y="916"/>
                  </a:lnTo>
                  <a:lnTo>
                    <a:pt x="1221" y="916"/>
                  </a:lnTo>
                  <a:lnTo>
                    <a:pt x="1223" y="916"/>
                  </a:lnTo>
                  <a:lnTo>
                    <a:pt x="1224" y="916"/>
                  </a:lnTo>
                  <a:lnTo>
                    <a:pt x="1225" y="916"/>
                  </a:lnTo>
                  <a:lnTo>
                    <a:pt x="1226" y="916"/>
                  </a:lnTo>
                  <a:lnTo>
                    <a:pt x="1227" y="916"/>
                  </a:lnTo>
                  <a:lnTo>
                    <a:pt x="1228" y="916"/>
                  </a:lnTo>
                  <a:lnTo>
                    <a:pt x="1229" y="916"/>
                  </a:lnTo>
                  <a:lnTo>
                    <a:pt x="1230" y="916"/>
                  </a:lnTo>
                  <a:lnTo>
                    <a:pt x="1232" y="916"/>
                  </a:lnTo>
                  <a:lnTo>
                    <a:pt x="1232" y="915"/>
                  </a:lnTo>
                  <a:lnTo>
                    <a:pt x="1230" y="914"/>
                  </a:lnTo>
                  <a:lnTo>
                    <a:pt x="1232" y="914"/>
                  </a:lnTo>
                  <a:lnTo>
                    <a:pt x="1230" y="913"/>
                  </a:lnTo>
                  <a:lnTo>
                    <a:pt x="1223" y="896"/>
                  </a:lnTo>
                  <a:lnTo>
                    <a:pt x="1219" y="889"/>
                  </a:lnTo>
                  <a:lnTo>
                    <a:pt x="1217" y="883"/>
                  </a:lnTo>
                  <a:lnTo>
                    <a:pt x="1212" y="875"/>
                  </a:lnTo>
                  <a:lnTo>
                    <a:pt x="1212" y="874"/>
                  </a:lnTo>
                  <a:lnTo>
                    <a:pt x="1207" y="864"/>
                  </a:lnTo>
                  <a:lnTo>
                    <a:pt x="1200" y="849"/>
                  </a:lnTo>
                  <a:lnTo>
                    <a:pt x="1191" y="832"/>
                  </a:lnTo>
                  <a:lnTo>
                    <a:pt x="1192" y="832"/>
                  </a:lnTo>
                  <a:lnTo>
                    <a:pt x="1194" y="832"/>
                  </a:lnTo>
                  <a:lnTo>
                    <a:pt x="1195" y="832"/>
                  </a:lnTo>
                  <a:lnTo>
                    <a:pt x="1201" y="831"/>
                  </a:lnTo>
                  <a:lnTo>
                    <a:pt x="1202" y="831"/>
                  </a:lnTo>
                  <a:lnTo>
                    <a:pt x="1206" y="832"/>
                  </a:lnTo>
                  <a:lnTo>
                    <a:pt x="1207" y="831"/>
                  </a:lnTo>
                  <a:lnTo>
                    <a:pt x="1212" y="831"/>
                  </a:lnTo>
                  <a:lnTo>
                    <a:pt x="1215" y="831"/>
                  </a:lnTo>
                  <a:lnTo>
                    <a:pt x="1216" y="831"/>
                  </a:lnTo>
                  <a:lnTo>
                    <a:pt x="1216" y="832"/>
                  </a:lnTo>
                  <a:lnTo>
                    <a:pt x="1221" y="832"/>
                  </a:lnTo>
                  <a:lnTo>
                    <a:pt x="1224" y="831"/>
                  </a:lnTo>
                  <a:lnTo>
                    <a:pt x="1226" y="831"/>
                  </a:lnTo>
                  <a:lnTo>
                    <a:pt x="1227" y="831"/>
                  </a:lnTo>
                  <a:lnTo>
                    <a:pt x="1228" y="831"/>
                  </a:lnTo>
                  <a:lnTo>
                    <a:pt x="1230" y="831"/>
                  </a:lnTo>
                  <a:lnTo>
                    <a:pt x="1232" y="831"/>
                  </a:lnTo>
                  <a:lnTo>
                    <a:pt x="1232" y="830"/>
                  </a:lnTo>
                  <a:lnTo>
                    <a:pt x="1232" y="829"/>
                  </a:lnTo>
                  <a:lnTo>
                    <a:pt x="1232" y="828"/>
                  </a:lnTo>
                  <a:lnTo>
                    <a:pt x="1232" y="826"/>
                  </a:lnTo>
                  <a:lnTo>
                    <a:pt x="1230" y="826"/>
                  </a:lnTo>
                  <a:lnTo>
                    <a:pt x="1229" y="826"/>
                  </a:lnTo>
                  <a:lnTo>
                    <a:pt x="1229" y="825"/>
                  </a:lnTo>
                  <a:lnTo>
                    <a:pt x="1229" y="824"/>
                  </a:lnTo>
                  <a:lnTo>
                    <a:pt x="1229" y="823"/>
                  </a:lnTo>
                  <a:lnTo>
                    <a:pt x="1229" y="822"/>
                  </a:lnTo>
                  <a:lnTo>
                    <a:pt x="1229" y="821"/>
                  </a:lnTo>
                  <a:lnTo>
                    <a:pt x="1229" y="820"/>
                  </a:lnTo>
                  <a:lnTo>
                    <a:pt x="1230" y="820"/>
                  </a:lnTo>
                  <a:lnTo>
                    <a:pt x="1232" y="820"/>
                  </a:lnTo>
                  <a:lnTo>
                    <a:pt x="1233" y="820"/>
                  </a:lnTo>
                  <a:lnTo>
                    <a:pt x="1233" y="818"/>
                  </a:lnTo>
                  <a:lnTo>
                    <a:pt x="1234" y="818"/>
                  </a:lnTo>
                  <a:lnTo>
                    <a:pt x="1233" y="817"/>
                  </a:lnTo>
                  <a:lnTo>
                    <a:pt x="1232" y="817"/>
                  </a:lnTo>
                  <a:lnTo>
                    <a:pt x="1230" y="816"/>
                  </a:lnTo>
                  <a:lnTo>
                    <a:pt x="1230" y="815"/>
                  </a:lnTo>
                  <a:lnTo>
                    <a:pt x="1230" y="814"/>
                  </a:lnTo>
                  <a:lnTo>
                    <a:pt x="1230" y="813"/>
                  </a:lnTo>
                  <a:lnTo>
                    <a:pt x="1230" y="812"/>
                  </a:lnTo>
                  <a:lnTo>
                    <a:pt x="1233" y="812"/>
                  </a:lnTo>
                  <a:lnTo>
                    <a:pt x="1232" y="811"/>
                  </a:lnTo>
                  <a:lnTo>
                    <a:pt x="1230" y="812"/>
                  </a:lnTo>
                  <a:lnTo>
                    <a:pt x="1229" y="812"/>
                  </a:lnTo>
                  <a:lnTo>
                    <a:pt x="1228" y="812"/>
                  </a:lnTo>
                  <a:lnTo>
                    <a:pt x="1227" y="812"/>
                  </a:lnTo>
                  <a:lnTo>
                    <a:pt x="1226" y="812"/>
                  </a:lnTo>
                  <a:lnTo>
                    <a:pt x="1226" y="813"/>
                  </a:lnTo>
                  <a:lnTo>
                    <a:pt x="1225" y="813"/>
                  </a:lnTo>
                  <a:lnTo>
                    <a:pt x="1224" y="813"/>
                  </a:lnTo>
                  <a:lnTo>
                    <a:pt x="1223" y="813"/>
                  </a:lnTo>
                  <a:lnTo>
                    <a:pt x="1221" y="813"/>
                  </a:lnTo>
                  <a:lnTo>
                    <a:pt x="1220" y="813"/>
                  </a:lnTo>
                  <a:lnTo>
                    <a:pt x="1220" y="812"/>
                  </a:lnTo>
                  <a:lnTo>
                    <a:pt x="1220" y="809"/>
                  </a:lnTo>
                  <a:lnTo>
                    <a:pt x="1220" y="808"/>
                  </a:lnTo>
                  <a:lnTo>
                    <a:pt x="1221" y="808"/>
                  </a:lnTo>
                  <a:lnTo>
                    <a:pt x="1223" y="808"/>
                  </a:lnTo>
                  <a:lnTo>
                    <a:pt x="1223" y="806"/>
                  </a:lnTo>
                  <a:lnTo>
                    <a:pt x="1223" y="803"/>
                  </a:lnTo>
                  <a:lnTo>
                    <a:pt x="1223" y="801"/>
                  </a:lnTo>
                  <a:lnTo>
                    <a:pt x="1223" y="800"/>
                  </a:lnTo>
                  <a:lnTo>
                    <a:pt x="1221" y="799"/>
                  </a:lnTo>
                  <a:lnTo>
                    <a:pt x="1220" y="798"/>
                  </a:lnTo>
                  <a:lnTo>
                    <a:pt x="1220" y="799"/>
                  </a:lnTo>
                  <a:lnTo>
                    <a:pt x="1220" y="800"/>
                  </a:lnTo>
                  <a:lnTo>
                    <a:pt x="1220" y="801"/>
                  </a:lnTo>
                  <a:lnTo>
                    <a:pt x="1220" y="807"/>
                  </a:lnTo>
                  <a:lnTo>
                    <a:pt x="1219" y="807"/>
                  </a:lnTo>
                  <a:lnTo>
                    <a:pt x="1215" y="807"/>
                  </a:lnTo>
                  <a:lnTo>
                    <a:pt x="1215" y="806"/>
                  </a:lnTo>
                  <a:lnTo>
                    <a:pt x="1215" y="805"/>
                  </a:lnTo>
                  <a:lnTo>
                    <a:pt x="1215" y="804"/>
                  </a:lnTo>
                  <a:lnTo>
                    <a:pt x="1215" y="803"/>
                  </a:lnTo>
                  <a:lnTo>
                    <a:pt x="1214" y="803"/>
                  </a:lnTo>
                  <a:lnTo>
                    <a:pt x="1212" y="803"/>
                  </a:lnTo>
                  <a:lnTo>
                    <a:pt x="1212" y="799"/>
                  </a:lnTo>
                  <a:lnTo>
                    <a:pt x="1211" y="799"/>
                  </a:lnTo>
                  <a:lnTo>
                    <a:pt x="1209" y="799"/>
                  </a:lnTo>
                  <a:lnTo>
                    <a:pt x="1208" y="799"/>
                  </a:lnTo>
                  <a:lnTo>
                    <a:pt x="1207" y="799"/>
                  </a:lnTo>
                  <a:lnTo>
                    <a:pt x="1206" y="799"/>
                  </a:lnTo>
                  <a:lnTo>
                    <a:pt x="1206" y="801"/>
                  </a:lnTo>
                  <a:lnTo>
                    <a:pt x="1206" y="803"/>
                  </a:lnTo>
                  <a:lnTo>
                    <a:pt x="1204" y="803"/>
                  </a:lnTo>
                  <a:lnTo>
                    <a:pt x="1203" y="803"/>
                  </a:lnTo>
                  <a:lnTo>
                    <a:pt x="1203" y="801"/>
                  </a:lnTo>
                  <a:lnTo>
                    <a:pt x="1203" y="799"/>
                  </a:lnTo>
                  <a:lnTo>
                    <a:pt x="1203" y="798"/>
                  </a:lnTo>
                  <a:lnTo>
                    <a:pt x="1197" y="796"/>
                  </a:lnTo>
                  <a:lnTo>
                    <a:pt x="1194" y="796"/>
                  </a:lnTo>
                  <a:lnTo>
                    <a:pt x="1191" y="795"/>
                  </a:lnTo>
                  <a:lnTo>
                    <a:pt x="1190" y="795"/>
                  </a:lnTo>
                  <a:lnTo>
                    <a:pt x="1191" y="798"/>
                  </a:lnTo>
                  <a:lnTo>
                    <a:pt x="1192" y="799"/>
                  </a:lnTo>
                  <a:lnTo>
                    <a:pt x="1191" y="799"/>
                  </a:lnTo>
                  <a:lnTo>
                    <a:pt x="1190" y="798"/>
                  </a:lnTo>
                  <a:lnTo>
                    <a:pt x="1186" y="798"/>
                  </a:lnTo>
                  <a:lnTo>
                    <a:pt x="1184" y="798"/>
                  </a:lnTo>
                  <a:lnTo>
                    <a:pt x="1184" y="797"/>
                  </a:lnTo>
                  <a:lnTo>
                    <a:pt x="1184" y="796"/>
                  </a:lnTo>
                  <a:lnTo>
                    <a:pt x="1184" y="795"/>
                  </a:lnTo>
                  <a:lnTo>
                    <a:pt x="1181" y="795"/>
                  </a:lnTo>
                  <a:lnTo>
                    <a:pt x="1180" y="795"/>
                  </a:lnTo>
                  <a:lnTo>
                    <a:pt x="1178" y="795"/>
                  </a:lnTo>
                  <a:lnTo>
                    <a:pt x="1177" y="795"/>
                  </a:lnTo>
                  <a:lnTo>
                    <a:pt x="1177" y="793"/>
                  </a:lnTo>
                  <a:lnTo>
                    <a:pt x="1177" y="791"/>
                  </a:lnTo>
                  <a:lnTo>
                    <a:pt x="1177" y="790"/>
                  </a:lnTo>
                  <a:lnTo>
                    <a:pt x="1178" y="790"/>
                  </a:lnTo>
                  <a:lnTo>
                    <a:pt x="1180" y="790"/>
                  </a:lnTo>
                  <a:lnTo>
                    <a:pt x="1180" y="791"/>
                  </a:lnTo>
                  <a:lnTo>
                    <a:pt x="1180" y="792"/>
                  </a:lnTo>
                  <a:lnTo>
                    <a:pt x="1180" y="793"/>
                  </a:lnTo>
                  <a:lnTo>
                    <a:pt x="1180" y="795"/>
                  </a:lnTo>
                  <a:lnTo>
                    <a:pt x="1181" y="795"/>
                  </a:lnTo>
                  <a:lnTo>
                    <a:pt x="1182" y="795"/>
                  </a:lnTo>
                  <a:lnTo>
                    <a:pt x="1183" y="795"/>
                  </a:lnTo>
                  <a:lnTo>
                    <a:pt x="1184" y="795"/>
                  </a:lnTo>
                  <a:lnTo>
                    <a:pt x="1185" y="795"/>
                  </a:lnTo>
                  <a:lnTo>
                    <a:pt x="1186" y="795"/>
                  </a:lnTo>
                  <a:lnTo>
                    <a:pt x="1189" y="795"/>
                  </a:lnTo>
                  <a:lnTo>
                    <a:pt x="1190" y="795"/>
                  </a:lnTo>
                  <a:lnTo>
                    <a:pt x="1192" y="795"/>
                  </a:lnTo>
                  <a:lnTo>
                    <a:pt x="1193" y="795"/>
                  </a:lnTo>
                  <a:lnTo>
                    <a:pt x="1194" y="795"/>
                  </a:lnTo>
                  <a:lnTo>
                    <a:pt x="1195" y="795"/>
                  </a:lnTo>
                  <a:lnTo>
                    <a:pt x="1197" y="795"/>
                  </a:lnTo>
                  <a:lnTo>
                    <a:pt x="1198" y="795"/>
                  </a:lnTo>
                  <a:lnTo>
                    <a:pt x="1198" y="793"/>
                  </a:lnTo>
                  <a:lnTo>
                    <a:pt x="1198" y="788"/>
                  </a:lnTo>
                  <a:lnTo>
                    <a:pt x="1197" y="788"/>
                  </a:lnTo>
                  <a:lnTo>
                    <a:pt x="1195" y="788"/>
                  </a:lnTo>
                  <a:lnTo>
                    <a:pt x="1195" y="787"/>
                  </a:lnTo>
                  <a:lnTo>
                    <a:pt x="1195" y="786"/>
                  </a:lnTo>
                  <a:lnTo>
                    <a:pt x="1197" y="786"/>
                  </a:lnTo>
                  <a:lnTo>
                    <a:pt x="1203" y="786"/>
                  </a:lnTo>
                  <a:lnTo>
                    <a:pt x="1204" y="786"/>
                  </a:lnTo>
                  <a:lnTo>
                    <a:pt x="1198" y="779"/>
                  </a:lnTo>
                  <a:lnTo>
                    <a:pt x="1197" y="779"/>
                  </a:lnTo>
                  <a:lnTo>
                    <a:pt x="1195" y="779"/>
                  </a:lnTo>
                  <a:lnTo>
                    <a:pt x="1192" y="779"/>
                  </a:lnTo>
                  <a:lnTo>
                    <a:pt x="1191" y="779"/>
                  </a:lnTo>
                  <a:lnTo>
                    <a:pt x="1189" y="779"/>
                  </a:lnTo>
                  <a:lnTo>
                    <a:pt x="1189" y="778"/>
                  </a:lnTo>
                  <a:lnTo>
                    <a:pt x="1190" y="778"/>
                  </a:lnTo>
                  <a:lnTo>
                    <a:pt x="1189" y="776"/>
                  </a:lnTo>
                  <a:lnTo>
                    <a:pt x="1187" y="776"/>
                  </a:lnTo>
                  <a:lnTo>
                    <a:pt x="1187" y="775"/>
                  </a:lnTo>
                  <a:lnTo>
                    <a:pt x="1186" y="775"/>
                  </a:lnTo>
                  <a:lnTo>
                    <a:pt x="1186" y="774"/>
                  </a:lnTo>
                  <a:lnTo>
                    <a:pt x="1185" y="774"/>
                  </a:lnTo>
                  <a:lnTo>
                    <a:pt x="1185" y="773"/>
                  </a:lnTo>
                  <a:lnTo>
                    <a:pt x="1184" y="773"/>
                  </a:lnTo>
                  <a:lnTo>
                    <a:pt x="1183" y="772"/>
                  </a:lnTo>
                  <a:lnTo>
                    <a:pt x="1183" y="771"/>
                  </a:lnTo>
                  <a:lnTo>
                    <a:pt x="1182" y="771"/>
                  </a:lnTo>
                  <a:lnTo>
                    <a:pt x="1181" y="770"/>
                  </a:lnTo>
                  <a:lnTo>
                    <a:pt x="1180" y="770"/>
                  </a:lnTo>
                  <a:lnTo>
                    <a:pt x="1180" y="769"/>
                  </a:lnTo>
                  <a:lnTo>
                    <a:pt x="1178" y="769"/>
                  </a:lnTo>
                  <a:lnTo>
                    <a:pt x="1178" y="767"/>
                  </a:lnTo>
                  <a:lnTo>
                    <a:pt x="1177" y="767"/>
                  </a:lnTo>
                  <a:lnTo>
                    <a:pt x="1177" y="766"/>
                  </a:lnTo>
                  <a:lnTo>
                    <a:pt x="1176" y="766"/>
                  </a:lnTo>
                  <a:lnTo>
                    <a:pt x="1176" y="765"/>
                  </a:lnTo>
                  <a:lnTo>
                    <a:pt x="1175" y="765"/>
                  </a:lnTo>
                  <a:lnTo>
                    <a:pt x="1174" y="764"/>
                  </a:lnTo>
                  <a:lnTo>
                    <a:pt x="1173" y="763"/>
                  </a:lnTo>
                  <a:lnTo>
                    <a:pt x="1172" y="763"/>
                  </a:lnTo>
                  <a:lnTo>
                    <a:pt x="1172" y="762"/>
                  </a:lnTo>
                  <a:lnTo>
                    <a:pt x="1171" y="762"/>
                  </a:lnTo>
                  <a:lnTo>
                    <a:pt x="1169" y="762"/>
                  </a:lnTo>
                  <a:lnTo>
                    <a:pt x="1168" y="762"/>
                  </a:lnTo>
                  <a:lnTo>
                    <a:pt x="1167" y="762"/>
                  </a:lnTo>
                  <a:lnTo>
                    <a:pt x="1166" y="762"/>
                  </a:lnTo>
                  <a:lnTo>
                    <a:pt x="1165" y="762"/>
                  </a:lnTo>
                  <a:lnTo>
                    <a:pt x="1164" y="762"/>
                  </a:lnTo>
                  <a:lnTo>
                    <a:pt x="1163" y="762"/>
                  </a:lnTo>
                  <a:lnTo>
                    <a:pt x="1161" y="762"/>
                  </a:lnTo>
                  <a:lnTo>
                    <a:pt x="1160" y="762"/>
                  </a:lnTo>
                  <a:lnTo>
                    <a:pt x="1158" y="762"/>
                  </a:lnTo>
                  <a:lnTo>
                    <a:pt x="1157" y="762"/>
                  </a:lnTo>
                  <a:lnTo>
                    <a:pt x="1157" y="761"/>
                  </a:lnTo>
                  <a:lnTo>
                    <a:pt x="1155" y="757"/>
                  </a:lnTo>
                  <a:lnTo>
                    <a:pt x="1156" y="757"/>
                  </a:lnTo>
                  <a:lnTo>
                    <a:pt x="1166" y="757"/>
                  </a:lnTo>
                  <a:lnTo>
                    <a:pt x="1169" y="756"/>
                  </a:lnTo>
                  <a:lnTo>
                    <a:pt x="1171" y="756"/>
                  </a:lnTo>
                  <a:lnTo>
                    <a:pt x="1172" y="756"/>
                  </a:lnTo>
                  <a:lnTo>
                    <a:pt x="1173" y="756"/>
                  </a:lnTo>
                  <a:lnTo>
                    <a:pt x="1175" y="756"/>
                  </a:lnTo>
                  <a:lnTo>
                    <a:pt x="1174" y="755"/>
                  </a:lnTo>
                  <a:lnTo>
                    <a:pt x="1173" y="755"/>
                  </a:lnTo>
                  <a:lnTo>
                    <a:pt x="1172" y="754"/>
                  </a:lnTo>
                  <a:lnTo>
                    <a:pt x="1171" y="753"/>
                  </a:lnTo>
                  <a:lnTo>
                    <a:pt x="1171" y="751"/>
                  </a:lnTo>
                  <a:lnTo>
                    <a:pt x="1169" y="751"/>
                  </a:lnTo>
                  <a:lnTo>
                    <a:pt x="1168" y="750"/>
                  </a:lnTo>
                  <a:lnTo>
                    <a:pt x="1167" y="749"/>
                  </a:lnTo>
                  <a:lnTo>
                    <a:pt x="1166" y="749"/>
                  </a:lnTo>
                  <a:lnTo>
                    <a:pt x="1166" y="748"/>
                  </a:lnTo>
                  <a:lnTo>
                    <a:pt x="1165" y="748"/>
                  </a:lnTo>
                  <a:lnTo>
                    <a:pt x="1164" y="747"/>
                  </a:lnTo>
                  <a:lnTo>
                    <a:pt x="1163" y="745"/>
                  </a:lnTo>
                  <a:lnTo>
                    <a:pt x="1161" y="745"/>
                  </a:lnTo>
                  <a:lnTo>
                    <a:pt x="1160" y="744"/>
                  </a:lnTo>
                  <a:lnTo>
                    <a:pt x="1159" y="742"/>
                  </a:lnTo>
                  <a:lnTo>
                    <a:pt x="1156" y="740"/>
                  </a:lnTo>
                  <a:lnTo>
                    <a:pt x="1155" y="739"/>
                  </a:lnTo>
                  <a:lnTo>
                    <a:pt x="1152" y="737"/>
                  </a:lnTo>
                  <a:lnTo>
                    <a:pt x="1151" y="737"/>
                  </a:lnTo>
                  <a:lnTo>
                    <a:pt x="1149" y="734"/>
                  </a:lnTo>
                  <a:lnTo>
                    <a:pt x="1148" y="733"/>
                  </a:lnTo>
                  <a:lnTo>
                    <a:pt x="1148" y="732"/>
                  </a:lnTo>
                  <a:lnTo>
                    <a:pt x="1147" y="732"/>
                  </a:lnTo>
                  <a:lnTo>
                    <a:pt x="1147" y="731"/>
                  </a:lnTo>
                  <a:lnTo>
                    <a:pt x="1146" y="731"/>
                  </a:lnTo>
                  <a:lnTo>
                    <a:pt x="1146" y="730"/>
                  </a:lnTo>
                  <a:lnTo>
                    <a:pt x="1145" y="730"/>
                  </a:lnTo>
                  <a:lnTo>
                    <a:pt x="1143" y="729"/>
                  </a:lnTo>
                  <a:lnTo>
                    <a:pt x="1142" y="729"/>
                  </a:lnTo>
                  <a:lnTo>
                    <a:pt x="1141" y="728"/>
                  </a:lnTo>
                  <a:lnTo>
                    <a:pt x="1140" y="725"/>
                  </a:lnTo>
                  <a:lnTo>
                    <a:pt x="1139" y="724"/>
                  </a:lnTo>
                  <a:lnTo>
                    <a:pt x="1138" y="724"/>
                  </a:lnTo>
                  <a:lnTo>
                    <a:pt x="1139" y="725"/>
                  </a:lnTo>
                  <a:lnTo>
                    <a:pt x="1139" y="728"/>
                  </a:lnTo>
                  <a:lnTo>
                    <a:pt x="1140" y="728"/>
                  </a:lnTo>
                  <a:lnTo>
                    <a:pt x="1140" y="729"/>
                  </a:lnTo>
                  <a:lnTo>
                    <a:pt x="1141" y="730"/>
                  </a:lnTo>
                  <a:lnTo>
                    <a:pt x="1141" y="731"/>
                  </a:lnTo>
                  <a:lnTo>
                    <a:pt x="1142" y="733"/>
                  </a:lnTo>
                  <a:lnTo>
                    <a:pt x="1145" y="737"/>
                  </a:lnTo>
                  <a:lnTo>
                    <a:pt x="1146" y="740"/>
                  </a:lnTo>
                  <a:lnTo>
                    <a:pt x="1149" y="746"/>
                  </a:lnTo>
                  <a:lnTo>
                    <a:pt x="1151" y="751"/>
                  </a:lnTo>
                  <a:lnTo>
                    <a:pt x="1152" y="753"/>
                  </a:lnTo>
                  <a:lnTo>
                    <a:pt x="1151" y="753"/>
                  </a:lnTo>
                  <a:lnTo>
                    <a:pt x="1149" y="754"/>
                  </a:lnTo>
                  <a:lnTo>
                    <a:pt x="1147" y="754"/>
                  </a:lnTo>
                  <a:lnTo>
                    <a:pt x="1146" y="754"/>
                  </a:lnTo>
                  <a:lnTo>
                    <a:pt x="1145" y="754"/>
                  </a:lnTo>
                  <a:lnTo>
                    <a:pt x="1143" y="754"/>
                  </a:lnTo>
                  <a:lnTo>
                    <a:pt x="1143" y="755"/>
                  </a:lnTo>
                  <a:lnTo>
                    <a:pt x="1143" y="756"/>
                  </a:lnTo>
                  <a:lnTo>
                    <a:pt x="1143" y="757"/>
                  </a:lnTo>
                  <a:lnTo>
                    <a:pt x="1143" y="758"/>
                  </a:lnTo>
                  <a:lnTo>
                    <a:pt x="1143" y="762"/>
                  </a:lnTo>
                  <a:lnTo>
                    <a:pt x="1139" y="763"/>
                  </a:lnTo>
                  <a:lnTo>
                    <a:pt x="1137" y="764"/>
                  </a:lnTo>
                  <a:lnTo>
                    <a:pt x="1135" y="765"/>
                  </a:lnTo>
                  <a:lnTo>
                    <a:pt x="1134" y="765"/>
                  </a:lnTo>
                  <a:lnTo>
                    <a:pt x="1137" y="770"/>
                  </a:lnTo>
                  <a:lnTo>
                    <a:pt x="1138" y="770"/>
                  </a:lnTo>
                  <a:lnTo>
                    <a:pt x="1139" y="769"/>
                  </a:lnTo>
                  <a:lnTo>
                    <a:pt x="1140" y="769"/>
                  </a:lnTo>
                  <a:lnTo>
                    <a:pt x="1140" y="770"/>
                  </a:lnTo>
                  <a:lnTo>
                    <a:pt x="1141" y="771"/>
                  </a:lnTo>
                  <a:lnTo>
                    <a:pt x="1141" y="772"/>
                  </a:lnTo>
                  <a:lnTo>
                    <a:pt x="1141" y="773"/>
                  </a:lnTo>
                  <a:lnTo>
                    <a:pt x="1142" y="773"/>
                  </a:lnTo>
                  <a:lnTo>
                    <a:pt x="1142" y="774"/>
                  </a:lnTo>
                  <a:lnTo>
                    <a:pt x="1143" y="775"/>
                  </a:lnTo>
                  <a:lnTo>
                    <a:pt x="1143" y="776"/>
                  </a:lnTo>
                  <a:lnTo>
                    <a:pt x="1145" y="778"/>
                  </a:lnTo>
                  <a:lnTo>
                    <a:pt x="1145" y="779"/>
                  </a:lnTo>
                  <a:lnTo>
                    <a:pt x="1145" y="780"/>
                  </a:lnTo>
                  <a:lnTo>
                    <a:pt x="1146" y="780"/>
                  </a:lnTo>
                  <a:lnTo>
                    <a:pt x="1146" y="781"/>
                  </a:lnTo>
                  <a:lnTo>
                    <a:pt x="1146" y="782"/>
                  </a:lnTo>
                  <a:lnTo>
                    <a:pt x="1146" y="783"/>
                  </a:lnTo>
                  <a:lnTo>
                    <a:pt x="1146" y="784"/>
                  </a:lnTo>
                  <a:lnTo>
                    <a:pt x="1147" y="786"/>
                  </a:lnTo>
                  <a:lnTo>
                    <a:pt x="1147" y="787"/>
                  </a:lnTo>
                  <a:lnTo>
                    <a:pt x="1146" y="787"/>
                  </a:lnTo>
                  <a:lnTo>
                    <a:pt x="1145" y="787"/>
                  </a:lnTo>
                  <a:lnTo>
                    <a:pt x="1143" y="787"/>
                  </a:lnTo>
                  <a:lnTo>
                    <a:pt x="1143" y="790"/>
                  </a:lnTo>
                  <a:lnTo>
                    <a:pt x="1143" y="791"/>
                  </a:lnTo>
                  <a:lnTo>
                    <a:pt x="1143" y="792"/>
                  </a:lnTo>
                  <a:lnTo>
                    <a:pt x="1143" y="793"/>
                  </a:lnTo>
                  <a:lnTo>
                    <a:pt x="1143" y="795"/>
                  </a:lnTo>
                  <a:lnTo>
                    <a:pt x="1143" y="796"/>
                  </a:lnTo>
                  <a:lnTo>
                    <a:pt x="1143" y="798"/>
                  </a:lnTo>
                  <a:lnTo>
                    <a:pt x="1145" y="801"/>
                  </a:lnTo>
                  <a:lnTo>
                    <a:pt x="1145" y="805"/>
                  </a:lnTo>
                  <a:lnTo>
                    <a:pt x="1143" y="805"/>
                  </a:lnTo>
                  <a:lnTo>
                    <a:pt x="1138" y="805"/>
                  </a:lnTo>
                  <a:lnTo>
                    <a:pt x="1138" y="806"/>
                  </a:lnTo>
                  <a:lnTo>
                    <a:pt x="1138" y="808"/>
                  </a:lnTo>
                  <a:lnTo>
                    <a:pt x="1138" y="809"/>
                  </a:lnTo>
                  <a:lnTo>
                    <a:pt x="1138" y="812"/>
                  </a:lnTo>
                  <a:lnTo>
                    <a:pt x="1139" y="812"/>
                  </a:lnTo>
                  <a:lnTo>
                    <a:pt x="1140" y="812"/>
                  </a:lnTo>
                  <a:lnTo>
                    <a:pt x="1142" y="812"/>
                  </a:lnTo>
                  <a:lnTo>
                    <a:pt x="1143" y="812"/>
                  </a:lnTo>
                  <a:lnTo>
                    <a:pt x="1145" y="812"/>
                  </a:lnTo>
                  <a:lnTo>
                    <a:pt x="1145" y="813"/>
                  </a:lnTo>
                  <a:lnTo>
                    <a:pt x="1145" y="815"/>
                  </a:lnTo>
                  <a:lnTo>
                    <a:pt x="1145" y="818"/>
                  </a:lnTo>
                  <a:lnTo>
                    <a:pt x="1145" y="822"/>
                  </a:lnTo>
                  <a:lnTo>
                    <a:pt x="1145" y="825"/>
                  </a:lnTo>
                  <a:lnTo>
                    <a:pt x="1138" y="825"/>
                  </a:lnTo>
                  <a:lnTo>
                    <a:pt x="1138" y="829"/>
                  </a:lnTo>
                  <a:lnTo>
                    <a:pt x="1129" y="829"/>
                  </a:lnTo>
                  <a:lnTo>
                    <a:pt x="1129" y="820"/>
                  </a:lnTo>
                  <a:lnTo>
                    <a:pt x="1129" y="815"/>
                  </a:lnTo>
                  <a:lnTo>
                    <a:pt x="1125" y="815"/>
                  </a:lnTo>
                  <a:lnTo>
                    <a:pt x="1112" y="815"/>
                  </a:lnTo>
                  <a:lnTo>
                    <a:pt x="1108" y="815"/>
                  </a:lnTo>
                  <a:lnTo>
                    <a:pt x="1099" y="816"/>
                  </a:lnTo>
                  <a:lnTo>
                    <a:pt x="1099" y="806"/>
                  </a:lnTo>
                  <a:lnTo>
                    <a:pt x="1103" y="806"/>
                  </a:lnTo>
                  <a:lnTo>
                    <a:pt x="1103" y="795"/>
                  </a:lnTo>
                  <a:lnTo>
                    <a:pt x="1114" y="795"/>
                  </a:lnTo>
                  <a:lnTo>
                    <a:pt x="1114" y="800"/>
                  </a:lnTo>
                  <a:lnTo>
                    <a:pt x="1118" y="800"/>
                  </a:lnTo>
                  <a:lnTo>
                    <a:pt x="1118" y="795"/>
                  </a:lnTo>
                  <a:lnTo>
                    <a:pt x="1118" y="793"/>
                  </a:lnTo>
                  <a:lnTo>
                    <a:pt x="1117" y="793"/>
                  </a:lnTo>
                  <a:lnTo>
                    <a:pt x="1116" y="793"/>
                  </a:lnTo>
                  <a:lnTo>
                    <a:pt x="1106" y="793"/>
                  </a:lnTo>
                  <a:lnTo>
                    <a:pt x="1103" y="792"/>
                  </a:lnTo>
                  <a:lnTo>
                    <a:pt x="1099" y="791"/>
                  </a:lnTo>
                  <a:lnTo>
                    <a:pt x="1097" y="790"/>
                  </a:lnTo>
                  <a:lnTo>
                    <a:pt x="1096" y="789"/>
                  </a:lnTo>
                  <a:lnTo>
                    <a:pt x="1096" y="790"/>
                  </a:lnTo>
                  <a:lnTo>
                    <a:pt x="1096" y="793"/>
                  </a:lnTo>
                  <a:lnTo>
                    <a:pt x="1096" y="796"/>
                  </a:lnTo>
                  <a:lnTo>
                    <a:pt x="1095" y="796"/>
                  </a:lnTo>
                  <a:lnTo>
                    <a:pt x="1094" y="796"/>
                  </a:lnTo>
                  <a:lnTo>
                    <a:pt x="1091" y="796"/>
                  </a:lnTo>
                  <a:lnTo>
                    <a:pt x="1090" y="796"/>
                  </a:lnTo>
                  <a:lnTo>
                    <a:pt x="1088" y="796"/>
                  </a:lnTo>
                  <a:lnTo>
                    <a:pt x="1086" y="796"/>
                  </a:lnTo>
                  <a:lnTo>
                    <a:pt x="1083" y="796"/>
                  </a:lnTo>
                  <a:lnTo>
                    <a:pt x="1078" y="796"/>
                  </a:lnTo>
                  <a:lnTo>
                    <a:pt x="1077" y="796"/>
                  </a:lnTo>
                  <a:lnTo>
                    <a:pt x="1077" y="795"/>
                  </a:lnTo>
                  <a:lnTo>
                    <a:pt x="1076" y="795"/>
                  </a:lnTo>
                  <a:lnTo>
                    <a:pt x="1074" y="796"/>
                  </a:lnTo>
                  <a:lnTo>
                    <a:pt x="1074" y="809"/>
                  </a:lnTo>
                  <a:lnTo>
                    <a:pt x="1066" y="809"/>
                  </a:lnTo>
                  <a:lnTo>
                    <a:pt x="1066" y="806"/>
                  </a:lnTo>
                  <a:lnTo>
                    <a:pt x="1065" y="806"/>
                  </a:lnTo>
                  <a:lnTo>
                    <a:pt x="1061" y="806"/>
                  </a:lnTo>
                  <a:lnTo>
                    <a:pt x="1059" y="806"/>
                  </a:lnTo>
                  <a:lnTo>
                    <a:pt x="1055" y="806"/>
                  </a:lnTo>
                  <a:lnTo>
                    <a:pt x="1055" y="805"/>
                  </a:lnTo>
                  <a:lnTo>
                    <a:pt x="1054" y="812"/>
                  </a:lnTo>
                  <a:lnTo>
                    <a:pt x="1053" y="814"/>
                  </a:lnTo>
                  <a:lnTo>
                    <a:pt x="1054" y="814"/>
                  </a:lnTo>
                  <a:lnTo>
                    <a:pt x="1055" y="814"/>
                  </a:lnTo>
                  <a:lnTo>
                    <a:pt x="1057" y="814"/>
                  </a:lnTo>
                  <a:lnTo>
                    <a:pt x="1057" y="816"/>
                  </a:lnTo>
                  <a:lnTo>
                    <a:pt x="1060" y="816"/>
                  </a:lnTo>
                  <a:lnTo>
                    <a:pt x="1060" y="817"/>
                  </a:lnTo>
                  <a:lnTo>
                    <a:pt x="1059" y="821"/>
                  </a:lnTo>
                  <a:lnTo>
                    <a:pt x="1059" y="822"/>
                  </a:lnTo>
                  <a:lnTo>
                    <a:pt x="1059" y="823"/>
                  </a:lnTo>
                  <a:lnTo>
                    <a:pt x="1060" y="823"/>
                  </a:lnTo>
                  <a:lnTo>
                    <a:pt x="1063" y="822"/>
                  </a:lnTo>
                  <a:lnTo>
                    <a:pt x="1064" y="822"/>
                  </a:lnTo>
                  <a:lnTo>
                    <a:pt x="1064" y="823"/>
                  </a:lnTo>
                  <a:lnTo>
                    <a:pt x="1068" y="823"/>
                  </a:lnTo>
                  <a:lnTo>
                    <a:pt x="1068" y="831"/>
                  </a:lnTo>
                  <a:lnTo>
                    <a:pt x="1068" y="837"/>
                  </a:lnTo>
                  <a:lnTo>
                    <a:pt x="1068" y="839"/>
                  </a:lnTo>
                  <a:lnTo>
                    <a:pt x="1068" y="841"/>
                  </a:lnTo>
                  <a:lnTo>
                    <a:pt x="1068" y="842"/>
                  </a:lnTo>
                  <a:lnTo>
                    <a:pt x="1068" y="845"/>
                  </a:lnTo>
                  <a:lnTo>
                    <a:pt x="1068" y="847"/>
                  </a:lnTo>
                  <a:lnTo>
                    <a:pt x="1064" y="847"/>
                  </a:lnTo>
                  <a:lnTo>
                    <a:pt x="1063" y="847"/>
                  </a:lnTo>
                  <a:lnTo>
                    <a:pt x="1063" y="848"/>
                  </a:lnTo>
                  <a:lnTo>
                    <a:pt x="1064" y="848"/>
                  </a:lnTo>
                  <a:lnTo>
                    <a:pt x="1064" y="850"/>
                  </a:lnTo>
                  <a:lnTo>
                    <a:pt x="1061" y="853"/>
                  </a:lnTo>
                  <a:lnTo>
                    <a:pt x="1060" y="851"/>
                  </a:lnTo>
                  <a:lnTo>
                    <a:pt x="1053" y="845"/>
                  </a:lnTo>
                  <a:lnTo>
                    <a:pt x="1053" y="848"/>
                  </a:lnTo>
                  <a:lnTo>
                    <a:pt x="1054" y="848"/>
                  </a:lnTo>
                  <a:lnTo>
                    <a:pt x="1062" y="857"/>
                  </a:lnTo>
                  <a:lnTo>
                    <a:pt x="1066" y="862"/>
                  </a:lnTo>
                  <a:lnTo>
                    <a:pt x="1068" y="863"/>
                  </a:lnTo>
                  <a:lnTo>
                    <a:pt x="1068" y="864"/>
                  </a:lnTo>
                  <a:lnTo>
                    <a:pt x="1068" y="866"/>
                  </a:lnTo>
                  <a:lnTo>
                    <a:pt x="1069" y="868"/>
                  </a:lnTo>
                  <a:lnTo>
                    <a:pt x="1069" y="872"/>
                  </a:lnTo>
                  <a:lnTo>
                    <a:pt x="1071" y="872"/>
                  </a:lnTo>
                  <a:lnTo>
                    <a:pt x="1072" y="872"/>
                  </a:lnTo>
                  <a:lnTo>
                    <a:pt x="1072" y="870"/>
                  </a:lnTo>
                  <a:lnTo>
                    <a:pt x="1072" y="868"/>
                  </a:lnTo>
                  <a:lnTo>
                    <a:pt x="1076" y="872"/>
                  </a:lnTo>
                  <a:lnTo>
                    <a:pt x="1077" y="872"/>
                  </a:lnTo>
                  <a:lnTo>
                    <a:pt x="1077" y="867"/>
                  </a:lnTo>
                  <a:lnTo>
                    <a:pt x="1078" y="867"/>
                  </a:lnTo>
                  <a:lnTo>
                    <a:pt x="1079" y="867"/>
                  </a:lnTo>
                  <a:lnTo>
                    <a:pt x="1080" y="867"/>
                  </a:lnTo>
                  <a:lnTo>
                    <a:pt x="1081" y="867"/>
                  </a:lnTo>
                  <a:lnTo>
                    <a:pt x="1082" y="867"/>
                  </a:lnTo>
                  <a:lnTo>
                    <a:pt x="1083" y="867"/>
                  </a:lnTo>
                  <a:lnTo>
                    <a:pt x="1085" y="867"/>
                  </a:lnTo>
                  <a:lnTo>
                    <a:pt x="1086" y="867"/>
                  </a:lnTo>
                  <a:lnTo>
                    <a:pt x="1087" y="867"/>
                  </a:lnTo>
                  <a:lnTo>
                    <a:pt x="1088" y="867"/>
                  </a:lnTo>
                  <a:lnTo>
                    <a:pt x="1089" y="867"/>
                  </a:lnTo>
                  <a:lnTo>
                    <a:pt x="1090" y="867"/>
                  </a:lnTo>
                  <a:lnTo>
                    <a:pt x="1091" y="867"/>
                  </a:lnTo>
                  <a:lnTo>
                    <a:pt x="1092" y="867"/>
                  </a:lnTo>
                  <a:lnTo>
                    <a:pt x="1094" y="867"/>
                  </a:lnTo>
                  <a:lnTo>
                    <a:pt x="1095" y="867"/>
                  </a:lnTo>
                  <a:lnTo>
                    <a:pt x="1096" y="867"/>
                  </a:lnTo>
                  <a:lnTo>
                    <a:pt x="1097" y="867"/>
                  </a:lnTo>
                  <a:lnTo>
                    <a:pt x="1098" y="867"/>
                  </a:lnTo>
                  <a:lnTo>
                    <a:pt x="1099" y="867"/>
                  </a:lnTo>
                  <a:lnTo>
                    <a:pt x="1100" y="867"/>
                  </a:lnTo>
                  <a:lnTo>
                    <a:pt x="1102" y="867"/>
                  </a:lnTo>
                  <a:lnTo>
                    <a:pt x="1103" y="867"/>
                  </a:lnTo>
                  <a:lnTo>
                    <a:pt x="1104" y="867"/>
                  </a:lnTo>
                  <a:lnTo>
                    <a:pt x="1104" y="871"/>
                  </a:lnTo>
                  <a:lnTo>
                    <a:pt x="1104" y="872"/>
                  </a:lnTo>
                  <a:lnTo>
                    <a:pt x="1104" y="873"/>
                  </a:lnTo>
                  <a:lnTo>
                    <a:pt x="1103" y="873"/>
                  </a:lnTo>
                  <a:lnTo>
                    <a:pt x="1100" y="873"/>
                  </a:lnTo>
                  <a:lnTo>
                    <a:pt x="1100" y="874"/>
                  </a:lnTo>
                  <a:lnTo>
                    <a:pt x="1100" y="878"/>
                  </a:lnTo>
                  <a:lnTo>
                    <a:pt x="1094" y="878"/>
                  </a:lnTo>
                  <a:lnTo>
                    <a:pt x="1090" y="878"/>
                  </a:lnTo>
                  <a:lnTo>
                    <a:pt x="1089" y="878"/>
                  </a:lnTo>
                  <a:lnTo>
                    <a:pt x="1087" y="878"/>
                  </a:lnTo>
                  <a:lnTo>
                    <a:pt x="1087" y="873"/>
                  </a:lnTo>
                  <a:lnTo>
                    <a:pt x="1077" y="873"/>
                  </a:lnTo>
                  <a:lnTo>
                    <a:pt x="1076" y="873"/>
                  </a:lnTo>
                  <a:lnTo>
                    <a:pt x="1074" y="873"/>
                  </a:lnTo>
                  <a:lnTo>
                    <a:pt x="1076" y="875"/>
                  </a:lnTo>
                  <a:lnTo>
                    <a:pt x="1073" y="875"/>
                  </a:lnTo>
                  <a:lnTo>
                    <a:pt x="1073" y="873"/>
                  </a:lnTo>
                  <a:lnTo>
                    <a:pt x="1072" y="873"/>
                  </a:lnTo>
                  <a:lnTo>
                    <a:pt x="1071" y="873"/>
                  </a:lnTo>
                  <a:lnTo>
                    <a:pt x="1071" y="874"/>
                  </a:lnTo>
                  <a:lnTo>
                    <a:pt x="1072" y="876"/>
                  </a:lnTo>
                  <a:lnTo>
                    <a:pt x="1072" y="878"/>
                  </a:lnTo>
                  <a:lnTo>
                    <a:pt x="1072" y="879"/>
                  </a:lnTo>
                  <a:lnTo>
                    <a:pt x="1074" y="880"/>
                  </a:lnTo>
                  <a:lnTo>
                    <a:pt x="1071" y="880"/>
                  </a:lnTo>
                  <a:lnTo>
                    <a:pt x="1070" y="879"/>
                  </a:lnTo>
                  <a:lnTo>
                    <a:pt x="1070" y="878"/>
                  </a:lnTo>
                  <a:lnTo>
                    <a:pt x="1070" y="876"/>
                  </a:lnTo>
                  <a:lnTo>
                    <a:pt x="1070" y="880"/>
                  </a:lnTo>
                  <a:lnTo>
                    <a:pt x="1070" y="882"/>
                  </a:lnTo>
                  <a:lnTo>
                    <a:pt x="1070" y="884"/>
                  </a:lnTo>
                  <a:lnTo>
                    <a:pt x="1070" y="885"/>
                  </a:lnTo>
                  <a:lnTo>
                    <a:pt x="1070" y="888"/>
                  </a:lnTo>
                  <a:lnTo>
                    <a:pt x="1070" y="889"/>
                  </a:lnTo>
                  <a:lnTo>
                    <a:pt x="1070" y="890"/>
                  </a:lnTo>
                  <a:lnTo>
                    <a:pt x="1069" y="890"/>
                  </a:lnTo>
                  <a:lnTo>
                    <a:pt x="1065" y="890"/>
                  </a:lnTo>
                  <a:lnTo>
                    <a:pt x="1065" y="889"/>
                  </a:lnTo>
                  <a:lnTo>
                    <a:pt x="1065" y="888"/>
                  </a:lnTo>
                  <a:lnTo>
                    <a:pt x="1065" y="887"/>
                  </a:lnTo>
                  <a:lnTo>
                    <a:pt x="1065" y="885"/>
                  </a:lnTo>
                  <a:lnTo>
                    <a:pt x="1065" y="884"/>
                  </a:lnTo>
                  <a:lnTo>
                    <a:pt x="1065" y="883"/>
                  </a:lnTo>
                  <a:lnTo>
                    <a:pt x="1064" y="883"/>
                  </a:lnTo>
                  <a:lnTo>
                    <a:pt x="1064" y="882"/>
                  </a:lnTo>
                  <a:lnTo>
                    <a:pt x="1063" y="881"/>
                  </a:lnTo>
                  <a:lnTo>
                    <a:pt x="1063" y="880"/>
                  </a:lnTo>
                  <a:lnTo>
                    <a:pt x="1062" y="879"/>
                  </a:lnTo>
                  <a:lnTo>
                    <a:pt x="1061" y="879"/>
                  </a:lnTo>
                  <a:lnTo>
                    <a:pt x="1060" y="879"/>
                  </a:lnTo>
                  <a:lnTo>
                    <a:pt x="1059" y="879"/>
                  </a:lnTo>
                  <a:lnTo>
                    <a:pt x="1059" y="878"/>
                  </a:lnTo>
                  <a:lnTo>
                    <a:pt x="1057" y="878"/>
                  </a:lnTo>
                  <a:lnTo>
                    <a:pt x="1056" y="878"/>
                  </a:lnTo>
                  <a:lnTo>
                    <a:pt x="1055" y="878"/>
                  </a:lnTo>
                  <a:lnTo>
                    <a:pt x="1054" y="878"/>
                  </a:lnTo>
                  <a:lnTo>
                    <a:pt x="1053" y="878"/>
                  </a:lnTo>
                  <a:lnTo>
                    <a:pt x="1053" y="876"/>
                  </a:lnTo>
                  <a:lnTo>
                    <a:pt x="1054" y="875"/>
                  </a:lnTo>
                  <a:lnTo>
                    <a:pt x="1054" y="874"/>
                  </a:lnTo>
                  <a:lnTo>
                    <a:pt x="1054" y="873"/>
                  </a:lnTo>
                  <a:lnTo>
                    <a:pt x="1053" y="872"/>
                  </a:lnTo>
                  <a:lnTo>
                    <a:pt x="1052" y="872"/>
                  </a:lnTo>
                  <a:lnTo>
                    <a:pt x="1051" y="872"/>
                  </a:lnTo>
                  <a:lnTo>
                    <a:pt x="1049" y="872"/>
                  </a:lnTo>
                  <a:lnTo>
                    <a:pt x="1051" y="871"/>
                  </a:lnTo>
                  <a:lnTo>
                    <a:pt x="1051" y="868"/>
                  </a:lnTo>
                  <a:lnTo>
                    <a:pt x="1052" y="866"/>
                  </a:lnTo>
                  <a:lnTo>
                    <a:pt x="1054" y="865"/>
                  </a:lnTo>
                  <a:lnTo>
                    <a:pt x="1055" y="864"/>
                  </a:lnTo>
                  <a:lnTo>
                    <a:pt x="1055" y="863"/>
                  </a:lnTo>
                  <a:lnTo>
                    <a:pt x="1054" y="860"/>
                  </a:lnTo>
                  <a:lnTo>
                    <a:pt x="1053" y="859"/>
                  </a:lnTo>
                  <a:lnTo>
                    <a:pt x="1053" y="858"/>
                  </a:lnTo>
                  <a:lnTo>
                    <a:pt x="1053" y="857"/>
                  </a:lnTo>
                  <a:lnTo>
                    <a:pt x="1052" y="856"/>
                  </a:lnTo>
                  <a:lnTo>
                    <a:pt x="1052" y="854"/>
                  </a:lnTo>
                  <a:lnTo>
                    <a:pt x="1051" y="855"/>
                  </a:lnTo>
                  <a:lnTo>
                    <a:pt x="1049" y="855"/>
                  </a:lnTo>
                  <a:lnTo>
                    <a:pt x="1047" y="855"/>
                  </a:lnTo>
                  <a:lnTo>
                    <a:pt x="1047" y="854"/>
                  </a:lnTo>
                  <a:lnTo>
                    <a:pt x="1047" y="853"/>
                  </a:lnTo>
                  <a:lnTo>
                    <a:pt x="1047" y="851"/>
                  </a:lnTo>
                  <a:lnTo>
                    <a:pt x="1047" y="850"/>
                  </a:lnTo>
                  <a:lnTo>
                    <a:pt x="1046" y="849"/>
                  </a:lnTo>
                  <a:lnTo>
                    <a:pt x="1046" y="848"/>
                  </a:lnTo>
                  <a:lnTo>
                    <a:pt x="1046" y="847"/>
                  </a:lnTo>
                  <a:lnTo>
                    <a:pt x="1046" y="846"/>
                  </a:lnTo>
                  <a:lnTo>
                    <a:pt x="1046" y="845"/>
                  </a:lnTo>
                  <a:lnTo>
                    <a:pt x="1046" y="843"/>
                  </a:lnTo>
                  <a:lnTo>
                    <a:pt x="1046" y="842"/>
                  </a:lnTo>
                  <a:lnTo>
                    <a:pt x="1046" y="841"/>
                  </a:lnTo>
                  <a:lnTo>
                    <a:pt x="1046" y="839"/>
                  </a:lnTo>
                  <a:lnTo>
                    <a:pt x="1046" y="838"/>
                  </a:lnTo>
                  <a:lnTo>
                    <a:pt x="1046" y="837"/>
                  </a:lnTo>
                  <a:lnTo>
                    <a:pt x="1046" y="836"/>
                  </a:lnTo>
                  <a:lnTo>
                    <a:pt x="1046" y="834"/>
                  </a:lnTo>
                  <a:lnTo>
                    <a:pt x="1046" y="833"/>
                  </a:lnTo>
                  <a:lnTo>
                    <a:pt x="1047" y="833"/>
                  </a:lnTo>
                  <a:lnTo>
                    <a:pt x="1048" y="833"/>
                  </a:lnTo>
                  <a:lnTo>
                    <a:pt x="1049" y="833"/>
                  </a:lnTo>
                  <a:lnTo>
                    <a:pt x="1051" y="833"/>
                  </a:lnTo>
                  <a:lnTo>
                    <a:pt x="1051" y="822"/>
                  </a:lnTo>
                  <a:lnTo>
                    <a:pt x="1051" y="821"/>
                  </a:lnTo>
                  <a:lnTo>
                    <a:pt x="1046" y="821"/>
                  </a:lnTo>
                  <a:lnTo>
                    <a:pt x="1045" y="821"/>
                  </a:lnTo>
                  <a:lnTo>
                    <a:pt x="1044" y="821"/>
                  </a:lnTo>
                  <a:lnTo>
                    <a:pt x="1043" y="821"/>
                  </a:lnTo>
                  <a:lnTo>
                    <a:pt x="1042" y="821"/>
                  </a:lnTo>
                  <a:lnTo>
                    <a:pt x="1040" y="821"/>
                  </a:lnTo>
                  <a:lnTo>
                    <a:pt x="1039" y="821"/>
                  </a:lnTo>
                  <a:lnTo>
                    <a:pt x="1038" y="821"/>
                  </a:lnTo>
                  <a:lnTo>
                    <a:pt x="1037" y="821"/>
                  </a:lnTo>
                  <a:lnTo>
                    <a:pt x="1036" y="821"/>
                  </a:lnTo>
                  <a:lnTo>
                    <a:pt x="1034" y="821"/>
                  </a:lnTo>
                  <a:lnTo>
                    <a:pt x="1033" y="821"/>
                  </a:lnTo>
                  <a:lnTo>
                    <a:pt x="1031" y="821"/>
                  </a:lnTo>
                  <a:lnTo>
                    <a:pt x="1031" y="820"/>
                  </a:lnTo>
                  <a:lnTo>
                    <a:pt x="1031" y="818"/>
                  </a:lnTo>
                  <a:lnTo>
                    <a:pt x="1031" y="817"/>
                  </a:lnTo>
                  <a:lnTo>
                    <a:pt x="1031" y="816"/>
                  </a:lnTo>
                  <a:lnTo>
                    <a:pt x="1031" y="815"/>
                  </a:lnTo>
                  <a:lnTo>
                    <a:pt x="1031" y="814"/>
                  </a:lnTo>
                  <a:lnTo>
                    <a:pt x="1031" y="813"/>
                  </a:lnTo>
                  <a:lnTo>
                    <a:pt x="1031" y="812"/>
                  </a:lnTo>
                  <a:lnTo>
                    <a:pt x="1031" y="811"/>
                  </a:lnTo>
                  <a:lnTo>
                    <a:pt x="1031" y="809"/>
                  </a:lnTo>
                  <a:lnTo>
                    <a:pt x="1031" y="808"/>
                  </a:lnTo>
                  <a:lnTo>
                    <a:pt x="1034" y="808"/>
                  </a:lnTo>
                  <a:lnTo>
                    <a:pt x="1035" y="811"/>
                  </a:lnTo>
                  <a:lnTo>
                    <a:pt x="1036" y="812"/>
                  </a:lnTo>
                  <a:lnTo>
                    <a:pt x="1038" y="812"/>
                  </a:lnTo>
                  <a:lnTo>
                    <a:pt x="1039" y="811"/>
                  </a:lnTo>
                  <a:lnTo>
                    <a:pt x="1040" y="811"/>
                  </a:lnTo>
                  <a:lnTo>
                    <a:pt x="1042" y="811"/>
                  </a:lnTo>
                  <a:lnTo>
                    <a:pt x="1043" y="811"/>
                  </a:lnTo>
                  <a:lnTo>
                    <a:pt x="1043" y="808"/>
                  </a:lnTo>
                  <a:lnTo>
                    <a:pt x="1044" y="808"/>
                  </a:lnTo>
                  <a:lnTo>
                    <a:pt x="1049" y="808"/>
                  </a:lnTo>
                  <a:lnTo>
                    <a:pt x="1051" y="808"/>
                  </a:lnTo>
                  <a:lnTo>
                    <a:pt x="1052" y="807"/>
                  </a:lnTo>
                  <a:lnTo>
                    <a:pt x="1052" y="806"/>
                  </a:lnTo>
                  <a:lnTo>
                    <a:pt x="1052" y="805"/>
                  </a:lnTo>
                  <a:lnTo>
                    <a:pt x="1052" y="804"/>
                  </a:lnTo>
                  <a:lnTo>
                    <a:pt x="1052" y="803"/>
                  </a:lnTo>
                  <a:lnTo>
                    <a:pt x="1053" y="803"/>
                  </a:lnTo>
                  <a:lnTo>
                    <a:pt x="1052" y="803"/>
                  </a:lnTo>
                  <a:lnTo>
                    <a:pt x="1052" y="801"/>
                  </a:lnTo>
                  <a:lnTo>
                    <a:pt x="1049" y="801"/>
                  </a:lnTo>
                  <a:lnTo>
                    <a:pt x="1049" y="800"/>
                  </a:lnTo>
                  <a:lnTo>
                    <a:pt x="1048" y="800"/>
                  </a:lnTo>
                  <a:lnTo>
                    <a:pt x="1048" y="799"/>
                  </a:lnTo>
                  <a:lnTo>
                    <a:pt x="1049" y="798"/>
                  </a:lnTo>
                  <a:lnTo>
                    <a:pt x="1047" y="796"/>
                  </a:lnTo>
                  <a:lnTo>
                    <a:pt x="1046" y="796"/>
                  </a:lnTo>
                  <a:lnTo>
                    <a:pt x="1045" y="795"/>
                  </a:lnTo>
                  <a:lnTo>
                    <a:pt x="1044" y="795"/>
                  </a:lnTo>
                  <a:lnTo>
                    <a:pt x="1042" y="793"/>
                  </a:lnTo>
                  <a:lnTo>
                    <a:pt x="1040" y="792"/>
                  </a:lnTo>
                  <a:lnTo>
                    <a:pt x="1039" y="792"/>
                  </a:lnTo>
                  <a:lnTo>
                    <a:pt x="1038" y="791"/>
                  </a:lnTo>
                  <a:lnTo>
                    <a:pt x="1036" y="791"/>
                  </a:lnTo>
                  <a:lnTo>
                    <a:pt x="1034" y="791"/>
                  </a:lnTo>
                  <a:lnTo>
                    <a:pt x="1033" y="791"/>
                  </a:lnTo>
                  <a:lnTo>
                    <a:pt x="1030" y="791"/>
                  </a:lnTo>
                  <a:lnTo>
                    <a:pt x="1029" y="791"/>
                  </a:lnTo>
                  <a:lnTo>
                    <a:pt x="1028" y="791"/>
                  </a:lnTo>
                  <a:lnTo>
                    <a:pt x="1027" y="790"/>
                  </a:lnTo>
                  <a:lnTo>
                    <a:pt x="1026" y="790"/>
                  </a:lnTo>
                  <a:lnTo>
                    <a:pt x="1025" y="790"/>
                  </a:lnTo>
                  <a:lnTo>
                    <a:pt x="1022" y="789"/>
                  </a:lnTo>
                  <a:lnTo>
                    <a:pt x="1021" y="789"/>
                  </a:lnTo>
                  <a:lnTo>
                    <a:pt x="1020" y="788"/>
                  </a:lnTo>
                  <a:lnTo>
                    <a:pt x="1019" y="788"/>
                  </a:lnTo>
                  <a:lnTo>
                    <a:pt x="1020" y="784"/>
                  </a:lnTo>
                  <a:lnTo>
                    <a:pt x="1022" y="786"/>
                  </a:lnTo>
                  <a:lnTo>
                    <a:pt x="1023" y="787"/>
                  </a:lnTo>
                  <a:lnTo>
                    <a:pt x="1023" y="786"/>
                  </a:lnTo>
                  <a:lnTo>
                    <a:pt x="1023" y="784"/>
                  </a:lnTo>
                  <a:lnTo>
                    <a:pt x="1025" y="783"/>
                  </a:lnTo>
                  <a:lnTo>
                    <a:pt x="1025" y="782"/>
                  </a:lnTo>
                  <a:lnTo>
                    <a:pt x="1026" y="782"/>
                  </a:lnTo>
                  <a:lnTo>
                    <a:pt x="1026" y="781"/>
                  </a:lnTo>
                  <a:lnTo>
                    <a:pt x="1026" y="780"/>
                  </a:lnTo>
                  <a:lnTo>
                    <a:pt x="1026" y="779"/>
                  </a:lnTo>
                  <a:lnTo>
                    <a:pt x="1026" y="778"/>
                  </a:lnTo>
                  <a:lnTo>
                    <a:pt x="1027" y="778"/>
                  </a:lnTo>
                  <a:lnTo>
                    <a:pt x="1027" y="776"/>
                  </a:lnTo>
                  <a:lnTo>
                    <a:pt x="1027" y="775"/>
                  </a:lnTo>
                  <a:lnTo>
                    <a:pt x="1027" y="774"/>
                  </a:lnTo>
                  <a:lnTo>
                    <a:pt x="1027" y="773"/>
                  </a:lnTo>
                  <a:lnTo>
                    <a:pt x="1027" y="772"/>
                  </a:lnTo>
                  <a:lnTo>
                    <a:pt x="1027" y="771"/>
                  </a:lnTo>
                  <a:lnTo>
                    <a:pt x="1027" y="770"/>
                  </a:lnTo>
                  <a:lnTo>
                    <a:pt x="1027" y="766"/>
                  </a:lnTo>
                  <a:lnTo>
                    <a:pt x="1026" y="766"/>
                  </a:lnTo>
                  <a:lnTo>
                    <a:pt x="1023" y="766"/>
                  </a:lnTo>
                  <a:lnTo>
                    <a:pt x="1022" y="766"/>
                  </a:lnTo>
                  <a:lnTo>
                    <a:pt x="1020" y="766"/>
                  </a:lnTo>
                  <a:lnTo>
                    <a:pt x="1019" y="766"/>
                  </a:lnTo>
                  <a:lnTo>
                    <a:pt x="1018" y="766"/>
                  </a:lnTo>
                  <a:lnTo>
                    <a:pt x="1017" y="766"/>
                  </a:lnTo>
                  <a:lnTo>
                    <a:pt x="1016" y="766"/>
                  </a:lnTo>
                  <a:lnTo>
                    <a:pt x="1014" y="766"/>
                  </a:lnTo>
                  <a:lnTo>
                    <a:pt x="1013" y="766"/>
                  </a:lnTo>
                  <a:lnTo>
                    <a:pt x="1012" y="766"/>
                  </a:lnTo>
                  <a:lnTo>
                    <a:pt x="1011" y="766"/>
                  </a:lnTo>
                  <a:lnTo>
                    <a:pt x="1010" y="766"/>
                  </a:lnTo>
                  <a:lnTo>
                    <a:pt x="1009" y="766"/>
                  </a:lnTo>
                  <a:lnTo>
                    <a:pt x="1008" y="766"/>
                  </a:lnTo>
                  <a:lnTo>
                    <a:pt x="1006" y="766"/>
                  </a:lnTo>
                  <a:lnTo>
                    <a:pt x="1006" y="769"/>
                  </a:lnTo>
                  <a:lnTo>
                    <a:pt x="1005" y="769"/>
                  </a:lnTo>
                  <a:lnTo>
                    <a:pt x="1004" y="769"/>
                  </a:lnTo>
                  <a:lnTo>
                    <a:pt x="1004" y="770"/>
                  </a:lnTo>
                  <a:lnTo>
                    <a:pt x="1003" y="770"/>
                  </a:lnTo>
                  <a:lnTo>
                    <a:pt x="1002" y="770"/>
                  </a:lnTo>
                  <a:lnTo>
                    <a:pt x="1001" y="770"/>
                  </a:lnTo>
                  <a:lnTo>
                    <a:pt x="1001" y="771"/>
                  </a:lnTo>
                  <a:lnTo>
                    <a:pt x="999" y="771"/>
                  </a:lnTo>
                  <a:lnTo>
                    <a:pt x="999" y="770"/>
                  </a:lnTo>
                  <a:lnTo>
                    <a:pt x="999" y="769"/>
                  </a:lnTo>
                  <a:lnTo>
                    <a:pt x="999" y="767"/>
                  </a:lnTo>
                  <a:lnTo>
                    <a:pt x="999" y="766"/>
                  </a:lnTo>
                  <a:lnTo>
                    <a:pt x="996" y="766"/>
                  </a:lnTo>
                  <a:lnTo>
                    <a:pt x="995" y="766"/>
                  </a:lnTo>
                  <a:lnTo>
                    <a:pt x="994" y="766"/>
                  </a:lnTo>
                  <a:lnTo>
                    <a:pt x="993" y="766"/>
                  </a:lnTo>
                  <a:lnTo>
                    <a:pt x="992" y="766"/>
                  </a:lnTo>
                  <a:lnTo>
                    <a:pt x="988" y="766"/>
                  </a:lnTo>
                  <a:lnTo>
                    <a:pt x="987" y="766"/>
                  </a:lnTo>
                  <a:lnTo>
                    <a:pt x="984" y="766"/>
                  </a:lnTo>
                  <a:lnTo>
                    <a:pt x="984" y="767"/>
                  </a:lnTo>
                  <a:lnTo>
                    <a:pt x="984" y="769"/>
                  </a:lnTo>
                  <a:lnTo>
                    <a:pt x="983" y="769"/>
                  </a:lnTo>
                  <a:lnTo>
                    <a:pt x="982" y="769"/>
                  </a:lnTo>
                  <a:lnTo>
                    <a:pt x="980" y="769"/>
                  </a:lnTo>
                  <a:lnTo>
                    <a:pt x="980" y="767"/>
                  </a:lnTo>
                  <a:lnTo>
                    <a:pt x="980" y="769"/>
                  </a:lnTo>
                  <a:lnTo>
                    <a:pt x="980" y="771"/>
                  </a:lnTo>
                  <a:lnTo>
                    <a:pt x="980" y="770"/>
                  </a:lnTo>
                  <a:lnTo>
                    <a:pt x="977" y="767"/>
                  </a:lnTo>
                  <a:lnTo>
                    <a:pt x="976" y="767"/>
                  </a:lnTo>
                  <a:lnTo>
                    <a:pt x="976" y="766"/>
                  </a:lnTo>
                  <a:lnTo>
                    <a:pt x="976" y="767"/>
                  </a:lnTo>
                  <a:lnTo>
                    <a:pt x="976" y="769"/>
                  </a:lnTo>
                  <a:lnTo>
                    <a:pt x="976" y="770"/>
                  </a:lnTo>
                  <a:lnTo>
                    <a:pt x="975" y="770"/>
                  </a:lnTo>
                  <a:lnTo>
                    <a:pt x="975" y="771"/>
                  </a:lnTo>
                  <a:lnTo>
                    <a:pt x="975" y="772"/>
                  </a:lnTo>
                  <a:lnTo>
                    <a:pt x="975" y="773"/>
                  </a:lnTo>
                  <a:lnTo>
                    <a:pt x="975" y="774"/>
                  </a:lnTo>
                  <a:lnTo>
                    <a:pt x="974" y="774"/>
                  </a:lnTo>
                  <a:lnTo>
                    <a:pt x="973" y="774"/>
                  </a:lnTo>
                  <a:lnTo>
                    <a:pt x="971" y="774"/>
                  </a:lnTo>
                  <a:lnTo>
                    <a:pt x="971" y="775"/>
                  </a:lnTo>
                  <a:lnTo>
                    <a:pt x="971" y="776"/>
                  </a:lnTo>
                  <a:lnTo>
                    <a:pt x="971" y="778"/>
                  </a:lnTo>
                  <a:lnTo>
                    <a:pt x="969" y="778"/>
                  </a:lnTo>
                  <a:lnTo>
                    <a:pt x="967" y="778"/>
                  </a:lnTo>
                  <a:lnTo>
                    <a:pt x="967" y="779"/>
                  </a:lnTo>
                  <a:lnTo>
                    <a:pt x="967" y="781"/>
                  </a:lnTo>
                  <a:lnTo>
                    <a:pt x="969" y="781"/>
                  </a:lnTo>
                  <a:lnTo>
                    <a:pt x="970" y="781"/>
                  </a:lnTo>
                  <a:lnTo>
                    <a:pt x="971" y="781"/>
                  </a:lnTo>
                  <a:lnTo>
                    <a:pt x="971" y="782"/>
                  </a:lnTo>
                  <a:lnTo>
                    <a:pt x="971" y="783"/>
                  </a:lnTo>
                  <a:lnTo>
                    <a:pt x="971" y="784"/>
                  </a:lnTo>
                  <a:lnTo>
                    <a:pt x="971" y="788"/>
                  </a:lnTo>
                  <a:lnTo>
                    <a:pt x="971" y="790"/>
                  </a:lnTo>
                  <a:lnTo>
                    <a:pt x="971" y="791"/>
                  </a:lnTo>
                  <a:lnTo>
                    <a:pt x="970" y="791"/>
                  </a:lnTo>
                  <a:lnTo>
                    <a:pt x="969" y="791"/>
                  </a:lnTo>
                  <a:lnTo>
                    <a:pt x="969" y="793"/>
                  </a:lnTo>
                  <a:lnTo>
                    <a:pt x="969" y="795"/>
                  </a:lnTo>
                  <a:lnTo>
                    <a:pt x="970" y="795"/>
                  </a:lnTo>
                  <a:lnTo>
                    <a:pt x="970" y="796"/>
                  </a:lnTo>
                  <a:lnTo>
                    <a:pt x="970" y="797"/>
                  </a:lnTo>
                  <a:lnTo>
                    <a:pt x="970" y="798"/>
                  </a:lnTo>
                  <a:lnTo>
                    <a:pt x="970" y="811"/>
                  </a:lnTo>
                  <a:lnTo>
                    <a:pt x="969" y="811"/>
                  </a:lnTo>
                  <a:lnTo>
                    <a:pt x="969" y="812"/>
                  </a:lnTo>
                  <a:lnTo>
                    <a:pt x="968" y="812"/>
                  </a:lnTo>
                  <a:lnTo>
                    <a:pt x="967" y="812"/>
                  </a:lnTo>
                  <a:lnTo>
                    <a:pt x="967" y="813"/>
                  </a:lnTo>
                  <a:lnTo>
                    <a:pt x="967" y="816"/>
                  </a:lnTo>
                  <a:lnTo>
                    <a:pt x="967" y="817"/>
                  </a:lnTo>
                  <a:lnTo>
                    <a:pt x="967" y="818"/>
                  </a:lnTo>
                  <a:lnTo>
                    <a:pt x="967" y="820"/>
                  </a:lnTo>
                  <a:lnTo>
                    <a:pt x="967" y="821"/>
                  </a:lnTo>
                  <a:lnTo>
                    <a:pt x="967" y="822"/>
                  </a:lnTo>
                  <a:lnTo>
                    <a:pt x="967" y="825"/>
                  </a:lnTo>
                  <a:lnTo>
                    <a:pt x="967" y="826"/>
                  </a:lnTo>
                  <a:lnTo>
                    <a:pt x="967" y="829"/>
                  </a:lnTo>
                  <a:lnTo>
                    <a:pt x="967" y="830"/>
                  </a:lnTo>
                  <a:lnTo>
                    <a:pt x="968" y="830"/>
                  </a:lnTo>
                  <a:lnTo>
                    <a:pt x="969" y="830"/>
                  </a:lnTo>
                  <a:lnTo>
                    <a:pt x="969" y="833"/>
                  </a:lnTo>
                  <a:lnTo>
                    <a:pt x="971" y="832"/>
                  </a:lnTo>
                  <a:lnTo>
                    <a:pt x="973" y="832"/>
                  </a:lnTo>
                  <a:lnTo>
                    <a:pt x="973" y="833"/>
                  </a:lnTo>
                  <a:lnTo>
                    <a:pt x="973" y="834"/>
                  </a:lnTo>
                  <a:lnTo>
                    <a:pt x="973" y="836"/>
                  </a:lnTo>
                  <a:lnTo>
                    <a:pt x="973" y="837"/>
                  </a:lnTo>
                  <a:lnTo>
                    <a:pt x="973" y="841"/>
                  </a:lnTo>
                  <a:lnTo>
                    <a:pt x="973" y="842"/>
                  </a:lnTo>
                  <a:lnTo>
                    <a:pt x="973" y="843"/>
                  </a:lnTo>
                  <a:lnTo>
                    <a:pt x="973" y="846"/>
                  </a:lnTo>
                  <a:lnTo>
                    <a:pt x="973" y="847"/>
                  </a:lnTo>
                  <a:lnTo>
                    <a:pt x="974" y="847"/>
                  </a:lnTo>
                  <a:lnTo>
                    <a:pt x="975" y="847"/>
                  </a:lnTo>
                  <a:lnTo>
                    <a:pt x="976" y="847"/>
                  </a:lnTo>
                  <a:lnTo>
                    <a:pt x="977" y="848"/>
                  </a:lnTo>
                  <a:lnTo>
                    <a:pt x="978" y="848"/>
                  </a:lnTo>
                  <a:lnTo>
                    <a:pt x="979" y="848"/>
                  </a:lnTo>
                  <a:lnTo>
                    <a:pt x="980" y="848"/>
                  </a:lnTo>
                  <a:lnTo>
                    <a:pt x="980" y="847"/>
                  </a:lnTo>
                  <a:lnTo>
                    <a:pt x="980" y="846"/>
                  </a:lnTo>
                  <a:lnTo>
                    <a:pt x="980" y="845"/>
                  </a:lnTo>
                  <a:lnTo>
                    <a:pt x="982" y="845"/>
                  </a:lnTo>
                  <a:lnTo>
                    <a:pt x="983" y="845"/>
                  </a:lnTo>
                  <a:lnTo>
                    <a:pt x="984" y="845"/>
                  </a:lnTo>
                  <a:lnTo>
                    <a:pt x="984" y="842"/>
                  </a:lnTo>
                  <a:lnTo>
                    <a:pt x="985" y="842"/>
                  </a:lnTo>
                  <a:lnTo>
                    <a:pt x="985" y="845"/>
                  </a:lnTo>
                  <a:lnTo>
                    <a:pt x="986" y="849"/>
                  </a:lnTo>
                  <a:lnTo>
                    <a:pt x="986" y="850"/>
                  </a:lnTo>
                  <a:lnTo>
                    <a:pt x="980" y="849"/>
                  </a:lnTo>
                  <a:lnTo>
                    <a:pt x="979" y="849"/>
                  </a:lnTo>
                  <a:lnTo>
                    <a:pt x="977" y="849"/>
                  </a:lnTo>
                  <a:lnTo>
                    <a:pt x="977" y="848"/>
                  </a:lnTo>
                  <a:lnTo>
                    <a:pt x="976" y="848"/>
                  </a:lnTo>
                  <a:lnTo>
                    <a:pt x="975" y="848"/>
                  </a:lnTo>
                  <a:lnTo>
                    <a:pt x="974" y="848"/>
                  </a:lnTo>
                  <a:lnTo>
                    <a:pt x="973" y="848"/>
                  </a:lnTo>
                  <a:lnTo>
                    <a:pt x="973" y="849"/>
                  </a:lnTo>
                  <a:lnTo>
                    <a:pt x="973" y="853"/>
                  </a:lnTo>
                  <a:lnTo>
                    <a:pt x="973" y="854"/>
                  </a:lnTo>
                  <a:lnTo>
                    <a:pt x="973" y="857"/>
                  </a:lnTo>
                  <a:lnTo>
                    <a:pt x="973" y="860"/>
                  </a:lnTo>
                  <a:lnTo>
                    <a:pt x="973" y="862"/>
                  </a:lnTo>
                  <a:lnTo>
                    <a:pt x="970" y="862"/>
                  </a:lnTo>
                  <a:lnTo>
                    <a:pt x="968" y="862"/>
                  </a:lnTo>
                  <a:lnTo>
                    <a:pt x="967" y="862"/>
                  </a:lnTo>
                  <a:lnTo>
                    <a:pt x="967" y="863"/>
                  </a:lnTo>
                  <a:lnTo>
                    <a:pt x="968" y="863"/>
                  </a:lnTo>
                  <a:lnTo>
                    <a:pt x="969" y="863"/>
                  </a:lnTo>
                  <a:lnTo>
                    <a:pt x="969" y="864"/>
                  </a:lnTo>
                  <a:lnTo>
                    <a:pt x="970" y="864"/>
                  </a:lnTo>
                  <a:lnTo>
                    <a:pt x="970" y="865"/>
                  </a:lnTo>
                  <a:lnTo>
                    <a:pt x="970" y="866"/>
                  </a:lnTo>
                  <a:lnTo>
                    <a:pt x="973" y="867"/>
                  </a:lnTo>
                  <a:lnTo>
                    <a:pt x="974" y="867"/>
                  </a:lnTo>
                  <a:lnTo>
                    <a:pt x="975" y="867"/>
                  </a:lnTo>
                  <a:lnTo>
                    <a:pt x="976" y="867"/>
                  </a:lnTo>
                  <a:lnTo>
                    <a:pt x="978" y="867"/>
                  </a:lnTo>
                  <a:lnTo>
                    <a:pt x="978" y="868"/>
                  </a:lnTo>
                  <a:lnTo>
                    <a:pt x="978" y="871"/>
                  </a:lnTo>
                  <a:lnTo>
                    <a:pt x="977" y="871"/>
                  </a:lnTo>
                  <a:lnTo>
                    <a:pt x="968" y="871"/>
                  </a:lnTo>
                  <a:lnTo>
                    <a:pt x="967" y="871"/>
                  </a:lnTo>
                  <a:lnTo>
                    <a:pt x="967" y="867"/>
                  </a:lnTo>
                  <a:lnTo>
                    <a:pt x="966" y="867"/>
                  </a:lnTo>
                  <a:lnTo>
                    <a:pt x="965" y="867"/>
                  </a:lnTo>
                  <a:lnTo>
                    <a:pt x="964" y="867"/>
                  </a:lnTo>
                  <a:lnTo>
                    <a:pt x="962" y="867"/>
                  </a:lnTo>
                  <a:lnTo>
                    <a:pt x="961" y="867"/>
                  </a:lnTo>
                  <a:lnTo>
                    <a:pt x="961" y="870"/>
                  </a:lnTo>
                  <a:lnTo>
                    <a:pt x="961" y="871"/>
                  </a:lnTo>
                  <a:lnTo>
                    <a:pt x="959" y="871"/>
                  </a:lnTo>
                  <a:lnTo>
                    <a:pt x="959" y="872"/>
                  </a:lnTo>
                  <a:lnTo>
                    <a:pt x="959" y="873"/>
                  </a:lnTo>
                  <a:lnTo>
                    <a:pt x="958" y="873"/>
                  </a:lnTo>
                  <a:lnTo>
                    <a:pt x="958" y="872"/>
                  </a:lnTo>
                  <a:lnTo>
                    <a:pt x="958" y="871"/>
                  </a:lnTo>
                  <a:lnTo>
                    <a:pt x="958" y="870"/>
                  </a:lnTo>
                  <a:lnTo>
                    <a:pt x="958" y="868"/>
                  </a:lnTo>
                  <a:lnTo>
                    <a:pt x="958" y="867"/>
                  </a:lnTo>
                  <a:lnTo>
                    <a:pt x="959" y="867"/>
                  </a:lnTo>
                  <a:lnTo>
                    <a:pt x="960" y="866"/>
                  </a:lnTo>
                  <a:lnTo>
                    <a:pt x="961" y="866"/>
                  </a:lnTo>
                  <a:lnTo>
                    <a:pt x="962" y="866"/>
                  </a:lnTo>
                  <a:lnTo>
                    <a:pt x="964" y="866"/>
                  </a:lnTo>
                  <a:lnTo>
                    <a:pt x="966" y="866"/>
                  </a:lnTo>
                  <a:lnTo>
                    <a:pt x="967" y="866"/>
                  </a:lnTo>
                  <a:lnTo>
                    <a:pt x="967" y="864"/>
                  </a:lnTo>
                  <a:lnTo>
                    <a:pt x="967" y="863"/>
                  </a:lnTo>
                  <a:lnTo>
                    <a:pt x="965" y="863"/>
                  </a:lnTo>
                  <a:lnTo>
                    <a:pt x="962" y="862"/>
                  </a:lnTo>
                  <a:lnTo>
                    <a:pt x="958" y="862"/>
                  </a:lnTo>
                  <a:lnTo>
                    <a:pt x="956" y="860"/>
                  </a:lnTo>
                  <a:lnTo>
                    <a:pt x="954" y="860"/>
                  </a:lnTo>
                  <a:lnTo>
                    <a:pt x="956" y="860"/>
                  </a:lnTo>
                  <a:lnTo>
                    <a:pt x="960" y="857"/>
                  </a:lnTo>
                  <a:lnTo>
                    <a:pt x="961" y="857"/>
                  </a:lnTo>
                  <a:lnTo>
                    <a:pt x="961" y="856"/>
                  </a:lnTo>
                  <a:lnTo>
                    <a:pt x="962" y="856"/>
                  </a:lnTo>
                  <a:lnTo>
                    <a:pt x="962" y="855"/>
                  </a:lnTo>
                  <a:lnTo>
                    <a:pt x="962" y="854"/>
                  </a:lnTo>
                  <a:lnTo>
                    <a:pt x="962" y="850"/>
                  </a:lnTo>
                  <a:lnTo>
                    <a:pt x="962" y="848"/>
                  </a:lnTo>
                  <a:lnTo>
                    <a:pt x="961" y="848"/>
                  </a:lnTo>
                  <a:lnTo>
                    <a:pt x="961" y="847"/>
                  </a:lnTo>
                  <a:lnTo>
                    <a:pt x="961" y="848"/>
                  </a:lnTo>
                  <a:lnTo>
                    <a:pt x="961" y="847"/>
                  </a:lnTo>
                  <a:lnTo>
                    <a:pt x="961" y="842"/>
                  </a:lnTo>
                  <a:lnTo>
                    <a:pt x="961" y="841"/>
                  </a:lnTo>
                  <a:lnTo>
                    <a:pt x="960" y="841"/>
                  </a:lnTo>
                  <a:lnTo>
                    <a:pt x="957" y="843"/>
                  </a:lnTo>
                  <a:lnTo>
                    <a:pt x="954" y="843"/>
                  </a:lnTo>
                  <a:lnTo>
                    <a:pt x="954" y="845"/>
                  </a:lnTo>
                  <a:lnTo>
                    <a:pt x="953" y="845"/>
                  </a:lnTo>
                  <a:lnTo>
                    <a:pt x="953" y="846"/>
                  </a:lnTo>
                  <a:lnTo>
                    <a:pt x="953" y="847"/>
                  </a:lnTo>
                  <a:lnTo>
                    <a:pt x="953" y="848"/>
                  </a:lnTo>
                  <a:lnTo>
                    <a:pt x="954" y="849"/>
                  </a:lnTo>
                  <a:lnTo>
                    <a:pt x="953" y="850"/>
                  </a:lnTo>
                  <a:lnTo>
                    <a:pt x="952" y="850"/>
                  </a:lnTo>
                  <a:lnTo>
                    <a:pt x="952" y="851"/>
                  </a:lnTo>
                  <a:lnTo>
                    <a:pt x="951" y="851"/>
                  </a:lnTo>
                  <a:lnTo>
                    <a:pt x="950" y="853"/>
                  </a:lnTo>
                  <a:lnTo>
                    <a:pt x="949" y="854"/>
                  </a:lnTo>
                  <a:lnTo>
                    <a:pt x="948" y="855"/>
                  </a:lnTo>
                  <a:lnTo>
                    <a:pt x="949" y="856"/>
                  </a:lnTo>
                  <a:lnTo>
                    <a:pt x="951" y="857"/>
                  </a:lnTo>
                  <a:lnTo>
                    <a:pt x="952" y="858"/>
                  </a:lnTo>
                  <a:lnTo>
                    <a:pt x="954" y="859"/>
                  </a:lnTo>
                  <a:lnTo>
                    <a:pt x="954" y="860"/>
                  </a:lnTo>
                  <a:lnTo>
                    <a:pt x="953" y="860"/>
                  </a:lnTo>
                  <a:lnTo>
                    <a:pt x="949" y="859"/>
                  </a:lnTo>
                  <a:lnTo>
                    <a:pt x="945" y="859"/>
                  </a:lnTo>
                  <a:lnTo>
                    <a:pt x="945" y="858"/>
                  </a:lnTo>
                  <a:lnTo>
                    <a:pt x="944" y="858"/>
                  </a:lnTo>
                  <a:lnTo>
                    <a:pt x="942" y="858"/>
                  </a:lnTo>
                  <a:lnTo>
                    <a:pt x="944" y="855"/>
                  </a:lnTo>
                  <a:lnTo>
                    <a:pt x="944" y="854"/>
                  </a:lnTo>
                  <a:lnTo>
                    <a:pt x="943" y="853"/>
                  </a:lnTo>
                  <a:lnTo>
                    <a:pt x="944" y="853"/>
                  </a:lnTo>
                  <a:lnTo>
                    <a:pt x="947" y="850"/>
                  </a:lnTo>
                  <a:lnTo>
                    <a:pt x="945" y="848"/>
                  </a:lnTo>
                  <a:lnTo>
                    <a:pt x="949" y="847"/>
                  </a:lnTo>
                  <a:lnTo>
                    <a:pt x="949" y="846"/>
                  </a:lnTo>
                  <a:lnTo>
                    <a:pt x="948" y="846"/>
                  </a:lnTo>
                  <a:lnTo>
                    <a:pt x="948" y="845"/>
                  </a:lnTo>
                  <a:lnTo>
                    <a:pt x="947" y="845"/>
                  </a:lnTo>
                  <a:lnTo>
                    <a:pt x="947" y="843"/>
                  </a:lnTo>
                  <a:lnTo>
                    <a:pt x="948" y="843"/>
                  </a:lnTo>
                  <a:lnTo>
                    <a:pt x="949" y="842"/>
                  </a:lnTo>
                  <a:lnTo>
                    <a:pt x="950" y="842"/>
                  </a:lnTo>
                  <a:lnTo>
                    <a:pt x="954" y="840"/>
                  </a:lnTo>
                  <a:lnTo>
                    <a:pt x="959" y="838"/>
                  </a:lnTo>
                  <a:lnTo>
                    <a:pt x="960" y="838"/>
                  </a:lnTo>
                  <a:lnTo>
                    <a:pt x="961" y="837"/>
                  </a:lnTo>
                  <a:lnTo>
                    <a:pt x="962" y="837"/>
                  </a:lnTo>
                  <a:lnTo>
                    <a:pt x="962" y="834"/>
                  </a:lnTo>
                  <a:lnTo>
                    <a:pt x="962" y="832"/>
                  </a:lnTo>
                  <a:lnTo>
                    <a:pt x="962" y="830"/>
                  </a:lnTo>
                  <a:lnTo>
                    <a:pt x="962" y="829"/>
                  </a:lnTo>
                  <a:lnTo>
                    <a:pt x="962" y="826"/>
                  </a:lnTo>
                  <a:lnTo>
                    <a:pt x="962" y="825"/>
                  </a:lnTo>
                  <a:lnTo>
                    <a:pt x="962" y="824"/>
                  </a:lnTo>
                  <a:lnTo>
                    <a:pt x="962" y="823"/>
                  </a:lnTo>
                  <a:lnTo>
                    <a:pt x="962" y="822"/>
                  </a:lnTo>
                  <a:lnTo>
                    <a:pt x="964" y="822"/>
                  </a:lnTo>
                  <a:lnTo>
                    <a:pt x="965" y="822"/>
                  </a:lnTo>
                  <a:lnTo>
                    <a:pt x="966" y="822"/>
                  </a:lnTo>
                  <a:lnTo>
                    <a:pt x="966" y="821"/>
                  </a:lnTo>
                  <a:lnTo>
                    <a:pt x="966" y="820"/>
                  </a:lnTo>
                  <a:lnTo>
                    <a:pt x="966" y="812"/>
                  </a:lnTo>
                  <a:lnTo>
                    <a:pt x="966" y="811"/>
                  </a:lnTo>
                  <a:lnTo>
                    <a:pt x="966" y="808"/>
                  </a:lnTo>
                  <a:lnTo>
                    <a:pt x="966" y="806"/>
                  </a:lnTo>
                  <a:lnTo>
                    <a:pt x="966" y="805"/>
                  </a:lnTo>
                  <a:lnTo>
                    <a:pt x="966" y="804"/>
                  </a:lnTo>
                  <a:lnTo>
                    <a:pt x="966" y="800"/>
                  </a:lnTo>
                  <a:lnTo>
                    <a:pt x="966" y="798"/>
                  </a:lnTo>
                  <a:lnTo>
                    <a:pt x="966" y="797"/>
                  </a:lnTo>
                  <a:lnTo>
                    <a:pt x="966" y="795"/>
                  </a:lnTo>
                  <a:lnTo>
                    <a:pt x="966" y="793"/>
                  </a:lnTo>
                  <a:lnTo>
                    <a:pt x="966" y="792"/>
                  </a:lnTo>
                  <a:lnTo>
                    <a:pt x="966" y="791"/>
                  </a:lnTo>
                  <a:lnTo>
                    <a:pt x="966" y="790"/>
                  </a:lnTo>
                  <a:lnTo>
                    <a:pt x="966" y="789"/>
                  </a:lnTo>
                  <a:lnTo>
                    <a:pt x="966" y="788"/>
                  </a:lnTo>
                  <a:lnTo>
                    <a:pt x="966" y="770"/>
                  </a:lnTo>
                  <a:lnTo>
                    <a:pt x="965" y="771"/>
                  </a:lnTo>
                  <a:lnTo>
                    <a:pt x="962" y="772"/>
                  </a:lnTo>
                  <a:lnTo>
                    <a:pt x="960" y="774"/>
                  </a:lnTo>
                  <a:lnTo>
                    <a:pt x="959" y="774"/>
                  </a:lnTo>
                  <a:lnTo>
                    <a:pt x="958" y="775"/>
                  </a:lnTo>
                  <a:lnTo>
                    <a:pt x="957" y="775"/>
                  </a:lnTo>
                  <a:lnTo>
                    <a:pt x="956" y="776"/>
                  </a:lnTo>
                  <a:lnTo>
                    <a:pt x="954" y="778"/>
                  </a:lnTo>
                  <a:lnTo>
                    <a:pt x="954" y="776"/>
                  </a:lnTo>
                  <a:lnTo>
                    <a:pt x="954" y="773"/>
                  </a:lnTo>
                  <a:lnTo>
                    <a:pt x="954" y="772"/>
                  </a:lnTo>
                  <a:lnTo>
                    <a:pt x="954" y="776"/>
                  </a:lnTo>
                  <a:lnTo>
                    <a:pt x="957" y="775"/>
                  </a:lnTo>
                  <a:lnTo>
                    <a:pt x="958" y="774"/>
                  </a:lnTo>
                  <a:lnTo>
                    <a:pt x="959" y="773"/>
                  </a:lnTo>
                  <a:lnTo>
                    <a:pt x="959" y="772"/>
                  </a:lnTo>
                  <a:lnTo>
                    <a:pt x="959" y="770"/>
                  </a:lnTo>
                  <a:lnTo>
                    <a:pt x="959" y="769"/>
                  </a:lnTo>
                  <a:lnTo>
                    <a:pt x="959" y="766"/>
                  </a:lnTo>
                  <a:lnTo>
                    <a:pt x="961" y="766"/>
                  </a:lnTo>
                  <a:lnTo>
                    <a:pt x="962" y="766"/>
                  </a:lnTo>
                  <a:lnTo>
                    <a:pt x="966" y="766"/>
                  </a:lnTo>
                  <a:lnTo>
                    <a:pt x="966" y="765"/>
                  </a:lnTo>
                  <a:lnTo>
                    <a:pt x="966" y="764"/>
                  </a:lnTo>
                  <a:lnTo>
                    <a:pt x="966" y="763"/>
                  </a:lnTo>
                  <a:lnTo>
                    <a:pt x="966" y="761"/>
                  </a:lnTo>
                  <a:lnTo>
                    <a:pt x="966" y="759"/>
                  </a:lnTo>
                  <a:lnTo>
                    <a:pt x="966" y="758"/>
                  </a:lnTo>
                  <a:lnTo>
                    <a:pt x="965" y="758"/>
                  </a:lnTo>
                  <a:lnTo>
                    <a:pt x="964" y="758"/>
                  </a:lnTo>
                  <a:lnTo>
                    <a:pt x="962" y="758"/>
                  </a:lnTo>
                  <a:lnTo>
                    <a:pt x="961" y="758"/>
                  </a:lnTo>
                  <a:lnTo>
                    <a:pt x="961" y="757"/>
                  </a:lnTo>
                  <a:lnTo>
                    <a:pt x="961" y="756"/>
                  </a:lnTo>
                  <a:lnTo>
                    <a:pt x="960" y="756"/>
                  </a:lnTo>
                  <a:lnTo>
                    <a:pt x="960" y="754"/>
                  </a:lnTo>
                  <a:lnTo>
                    <a:pt x="959" y="754"/>
                  </a:lnTo>
                  <a:lnTo>
                    <a:pt x="958" y="754"/>
                  </a:lnTo>
                  <a:lnTo>
                    <a:pt x="957" y="754"/>
                  </a:lnTo>
                  <a:lnTo>
                    <a:pt x="956" y="754"/>
                  </a:lnTo>
                  <a:lnTo>
                    <a:pt x="954" y="754"/>
                  </a:lnTo>
                  <a:lnTo>
                    <a:pt x="953" y="754"/>
                  </a:lnTo>
                  <a:lnTo>
                    <a:pt x="952" y="754"/>
                  </a:lnTo>
                  <a:lnTo>
                    <a:pt x="951" y="754"/>
                  </a:lnTo>
                  <a:lnTo>
                    <a:pt x="949" y="755"/>
                  </a:lnTo>
                  <a:lnTo>
                    <a:pt x="948" y="755"/>
                  </a:lnTo>
                  <a:lnTo>
                    <a:pt x="947" y="755"/>
                  </a:lnTo>
                  <a:lnTo>
                    <a:pt x="947" y="756"/>
                  </a:lnTo>
                  <a:lnTo>
                    <a:pt x="947" y="757"/>
                  </a:lnTo>
                  <a:lnTo>
                    <a:pt x="949" y="757"/>
                  </a:lnTo>
                  <a:lnTo>
                    <a:pt x="951" y="757"/>
                  </a:lnTo>
                  <a:lnTo>
                    <a:pt x="952" y="757"/>
                  </a:lnTo>
                  <a:lnTo>
                    <a:pt x="953" y="757"/>
                  </a:lnTo>
                  <a:lnTo>
                    <a:pt x="954" y="757"/>
                  </a:lnTo>
                  <a:lnTo>
                    <a:pt x="954" y="758"/>
                  </a:lnTo>
                  <a:lnTo>
                    <a:pt x="953" y="758"/>
                  </a:lnTo>
                  <a:lnTo>
                    <a:pt x="952" y="758"/>
                  </a:lnTo>
                  <a:lnTo>
                    <a:pt x="951" y="758"/>
                  </a:lnTo>
                  <a:lnTo>
                    <a:pt x="950" y="758"/>
                  </a:lnTo>
                  <a:lnTo>
                    <a:pt x="949" y="758"/>
                  </a:lnTo>
                  <a:lnTo>
                    <a:pt x="948" y="758"/>
                  </a:lnTo>
                  <a:lnTo>
                    <a:pt x="947" y="758"/>
                  </a:lnTo>
                  <a:lnTo>
                    <a:pt x="945" y="758"/>
                  </a:lnTo>
                  <a:lnTo>
                    <a:pt x="944" y="758"/>
                  </a:lnTo>
                  <a:lnTo>
                    <a:pt x="943" y="758"/>
                  </a:lnTo>
                  <a:lnTo>
                    <a:pt x="943" y="757"/>
                  </a:lnTo>
                  <a:lnTo>
                    <a:pt x="943" y="755"/>
                  </a:lnTo>
                  <a:lnTo>
                    <a:pt x="943" y="754"/>
                  </a:lnTo>
                  <a:lnTo>
                    <a:pt x="943" y="751"/>
                  </a:lnTo>
                  <a:lnTo>
                    <a:pt x="945" y="751"/>
                  </a:lnTo>
                  <a:lnTo>
                    <a:pt x="945" y="749"/>
                  </a:lnTo>
                  <a:lnTo>
                    <a:pt x="945" y="748"/>
                  </a:lnTo>
                  <a:lnTo>
                    <a:pt x="947" y="748"/>
                  </a:lnTo>
                  <a:lnTo>
                    <a:pt x="948" y="748"/>
                  </a:lnTo>
                  <a:lnTo>
                    <a:pt x="949" y="748"/>
                  </a:lnTo>
                  <a:lnTo>
                    <a:pt x="951" y="748"/>
                  </a:lnTo>
                  <a:lnTo>
                    <a:pt x="964" y="748"/>
                  </a:lnTo>
                  <a:lnTo>
                    <a:pt x="965" y="748"/>
                  </a:lnTo>
                  <a:lnTo>
                    <a:pt x="965" y="747"/>
                  </a:lnTo>
                  <a:lnTo>
                    <a:pt x="964" y="747"/>
                  </a:lnTo>
                  <a:lnTo>
                    <a:pt x="964" y="746"/>
                  </a:lnTo>
                  <a:lnTo>
                    <a:pt x="964" y="745"/>
                  </a:lnTo>
                  <a:lnTo>
                    <a:pt x="966" y="745"/>
                  </a:lnTo>
                  <a:lnTo>
                    <a:pt x="967" y="745"/>
                  </a:lnTo>
                  <a:lnTo>
                    <a:pt x="967" y="747"/>
                  </a:lnTo>
                  <a:lnTo>
                    <a:pt x="967" y="750"/>
                  </a:lnTo>
                  <a:lnTo>
                    <a:pt x="968" y="750"/>
                  </a:lnTo>
                  <a:lnTo>
                    <a:pt x="970" y="750"/>
                  </a:lnTo>
                  <a:lnTo>
                    <a:pt x="971" y="750"/>
                  </a:lnTo>
                  <a:lnTo>
                    <a:pt x="973" y="750"/>
                  </a:lnTo>
                  <a:lnTo>
                    <a:pt x="974" y="750"/>
                  </a:lnTo>
                  <a:lnTo>
                    <a:pt x="975" y="750"/>
                  </a:lnTo>
                  <a:lnTo>
                    <a:pt x="976" y="750"/>
                  </a:lnTo>
                  <a:lnTo>
                    <a:pt x="977" y="750"/>
                  </a:lnTo>
                  <a:lnTo>
                    <a:pt x="982" y="750"/>
                  </a:lnTo>
                  <a:lnTo>
                    <a:pt x="984" y="750"/>
                  </a:lnTo>
                  <a:lnTo>
                    <a:pt x="985" y="750"/>
                  </a:lnTo>
                  <a:lnTo>
                    <a:pt x="985" y="755"/>
                  </a:lnTo>
                  <a:lnTo>
                    <a:pt x="1001" y="744"/>
                  </a:lnTo>
                  <a:lnTo>
                    <a:pt x="1004" y="741"/>
                  </a:lnTo>
                  <a:lnTo>
                    <a:pt x="1013" y="734"/>
                  </a:lnTo>
                  <a:lnTo>
                    <a:pt x="1017" y="733"/>
                  </a:lnTo>
                  <a:lnTo>
                    <a:pt x="1018" y="732"/>
                  </a:lnTo>
                  <a:lnTo>
                    <a:pt x="1020" y="731"/>
                  </a:lnTo>
                  <a:lnTo>
                    <a:pt x="1021" y="730"/>
                  </a:lnTo>
                  <a:lnTo>
                    <a:pt x="1021" y="729"/>
                  </a:lnTo>
                  <a:lnTo>
                    <a:pt x="1022" y="729"/>
                  </a:lnTo>
                  <a:lnTo>
                    <a:pt x="1022" y="728"/>
                  </a:lnTo>
                  <a:lnTo>
                    <a:pt x="1023" y="726"/>
                  </a:lnTo>
                  <a:lnTo>
                    <a:pt x="1025" y="725"/>
                  </a:lnTo>
                  <a:lnTo>
                    <a:pt x="1027" y="723"/>
                  </a:lnTo>
                  <a:lnTo>
                    <a:pt x="1028" y="723"/>
                  </a:lnTo>
                  <a:lnTo>
                    <a:pt x="1029" y="722"/>
                  </a:lnTo>
                  <a:lnTo>
                    <a:pt x="1034" y="716"/>
                  </a:lnTo>
                  <a:lnTo>
                    <a:pt x="1040" y="709"/>
                  </a:lnTo>
                  <a:lnTo>
                    <a:pt x="1043" y="707"/>
                  </a:lnTo>
                  <a:lnTo>
                    <a:pt x="1049" y="700"/>
                  </a:lnTo>
                  <a:lnTo>
                    <a:pt x="1049" y="699"/>
                  </a:lnTo>
                  <a:lnTo>
                    <a:pt x="1053" y="697"/>
                  </a:lnTo>
                  <a:lnTo>
                    <a:pt x="1046" y="697"/>
                  </a:lnTo>
                  <a:lnTo>
                    <a:pt x="1046" y="687"/>
                  </a:lnTo>
                  <a:lnTo>
                    <a:pt x="1046" y="686"/>
                  </a:lnTo>
                  <a:lnTo>
                    <a:pt x="1047" y="686"/>
                  </a:lnTo>
                  <a:lnTo>
                    <a:pt x="1048" y="687"/>
                  </a:lnTo>
                  <a:lnTo>
                    <a:pt x="1049" y="687"/>
                  </a:lnTo>
                  <a:lnTo>
                    <a:pt x="1052" y="688"/>
                  </a:lnTo>
                  <a:lnTo>
                    <a:pt x="1057" y="690"/>
                  </a:lnTo>
                  <a:lnTo>
                    <a:pt x="1057" y="687"/>
                  </a:lnTo>
                  <a:lnTo>
                    <a:pt x="1057" y="686"/>
                  </a:lnTo>
                  <a:lnTo>
                    <a:pt x="1057" y="681"/>
                  </a:lnTo>
                  <a:lnTo>
                    <a:pt x="1054" y="681"/>
                  </a:lnTo>
                  <a:lnTo>
                    <a:pt x="1051" y="681"/>
                  </a:lnTo>
                  <a:lnTo>
                    <a:pt x="1048" y="681"/>
                  </a:lnTo>
                  <a:lnTo>
                    <a:pt x="1046" y="681"/>
                  </a:lnTo>
                  <a:lnTo>
                    <a:pt x="1044" y="681"/>
                  </a:lnTo>
                  <a:lnTo>
                    <a:pt x="1043" y="681"/>
                  </a:lnTo>
                  <a:lnTo>
                    <a:pt x="1042" y="681"/>
                  </a:lnTo>
                  <a:lnTo>
                    <a:pt x="1039" y="681"/>
                  </a:lnTo>
                  <a:lnTo>
                    <a:pt x="1037" y="681"/>
                  </a:lnTo>
                  <a:lnTo>
                    <a:pt x="1030" y="681"/>
                  </a:lnTo>
                  <a:lnTo>
                    <a:pt x="1029" y="681"/>
                  </a:lnTo>
                  <a:lnTo>
                    <a:pt x="1029" y="682"/>
                  </a:lnTo>
                  <a:lnTo>
                    <a:pt x="1029" y="684"/>
                  </a:lnTo>
                  <a:lnTo>
                    <a:pt x="1029" y="690"/>
                  </a:lnTo>
                  <a:lnTo>
                    <a:pt x="1029" y="691"/>
                  </a:lnTo>
                  <a:lnTo>
                    <a:pt x="1029" y="694"/>
                  </a:lnTo>
                  <a:lnTo>
                    <a:pt x="1029" y="696"/>
                  </a:lnTo>
                  <a:lnTo>
                    <a:pt x="1029" y="697"/>
                  </a:lnTo>
                  <a:lnTo>
                    <a:pt x="1029" y="698"/>
                  </a:lnTo>
                  <a:lnTo>
                    <a:pt x="1029" y="700"/>
                  </a:lnTo>
                  <a:lnTo>
                    <a:pt x="1033" y="700"/>
                  </a:lnTo>
                  <a:lnTo>
                    <a:pt x="1033" y="703"/>
                  </a:lnTo>
                  <a:lnTo>
                    <a:pt x="1033" y="705"/>
                  </a:lnTo>
                  <a:lnTo>
                    <a:pt x="1033" y="706"/>
                  </a:lnTo>
                  <a:lnTo>
                    <a:pt x="1033" y="707"/>
                  </a:lnTo>
                  <a:lnTo>
                    <a:pt x="1029" y="707"/>
                  </a:lnTo>
                  <a:lnTo>
                    <a:pt x="1028" y="707"/>
                  </a:lnTo>
                  <a:lnTo>
                    <a:pt x="1028" y="706"/>
                  </a:lnTo>
                  <a:lnTo>
                    <a:pt x="1028" y="705"/>
                  </a:lnTo>
                  <a:lnTo>
                    <a:pt x="1029" y="705"/>
                  </a:lnTo>
                  <a:lnTo>
                    <a:pt x="1028" y="705"/>
                  </a:lnTo>
                  <a:lnTo>
                    <a:pt x="1028" y="703"/>
                  </a:lnTo>
                  <a:lnTo>
                    <a:pt x="1028" y="700"/>
                  </a:lnTo>
                  <a:lnTo>
                    <a:pt x="1027" y="700"/>
                  </a:lnTo>
                  <a:lnTo>
                    <a:pt x="1023" y="700"/>
                  </a:lnTo>
                  <a:lnTo>
                    <a:pt x="1023" y="699"/>
                  </a:lnTo>
                  <a:lnTo>
                    <a:pt x="1023" y="696"/>
                  </a:lnTo>
                  <a:lnTo>
                    <a:pt x="1023" y="692"/>
                  </a:lnTo>
                  <a:lnTo>
                    <a:pt x="1023" y="691"/>
                  </a:lnTo>
                  <a:lnTo>
                    <a:pt x="1025" y="691"/>
                  </a:lnTo>
                  <a:lnTo>
                    <a:pt x="1026" y="691"/>
                  </a:lnTo>
                  <a:lnTo>
                    <a:pt x="1027" y="691"/>
                  </a:lnTo>
                  <a:lnTo>
                    <a:pt x="1028" y="691"/>
                  </a:lnTo>
                  <a:lnTo>
                    <a:pt x="1028" y="690"/>
                  </a:lnTo>
                  <a:lnTo>
                    <a:pt x="1028" y="689"/>
                  </a:lnTo>
                  <a:lnTo>
                    <a:pt x="1028" y="688"/>
                  </a:lnTo>
                  <a:lnTo>
                    <a:pt x="1028" y="687"/>
                  </a:lnTo>
                  <a:lnTo>
                    <a:pt x="1028" y="686"/>
                  </a:lnTo>
                  <a:lnTo>
                    <a:pt x="1028" y="684"/>
                  </a:lnTo>
                  <a:lnTo>
                    <a:pt x="1028" y="683"/>
                  </a:lnTo>
                  <a:lnTo>
                    <a:pt x="1028" y="682"/>
                  </a:lnTo>
                  <a:lnTo>
                    <a:pt x="1027" y="681"/>
                  </a:lnTo>
                  <a:lnTo>
                    <a:pt x="1026" y="681"/>
                  </a:lnTo>
                  <a:lnTo>
                    <a:pt x="1025" y="681"/>
                  </a:lnTo>
                  <a:lnTo>
                    <a:pt x="1025" y="680"/>
                  </a:lnTo>
                  <a:lnTo>
                    <a:pt x="1025" y="679"/>
                  </a:lnTo>
                  <a:lnTo>
                    <a:pt x="1023" y="679"/>
                  </a:lnTo>
                  <a:lnTo>
                    <a:pt x="1022" y="679"/>
                  </a:lnTo>
                  <a:lnTo>
                    <a:pt x="1021" y="679"/>
                  </a:lnTo>
                  <a:lnTo>
                    <a:pt x="1021" y="678"/>
                  </a:lnTo>
                  <a:lnTo>
                    <a:pt x="1020" y="678"/>
                  </a:lnTo>
                  <a:lnTo>
                    <a:pt x="1019" y="678"/>
                  </a:lnTo>
                  <a:lnTo>
                    <a:pt x="1018" y="678"/>
                  </a:lnTo>
                  <a:lnTo>
                    <a:pt x="1018" y="677"/>
                  </a:lnTo>
                  <a:lnTo>
                    <a:pt x="1017" y="677"/>
                  </a:lnTo>
                  <a:lnTo>
                    <a:pt x="1016" y="677"/>
                  </a:lnTo>
                  <a:lnTo>
                    <a:pt x="1014" y="677"/>
                  </a:lnTo>
                  <a:lnTo>
                    <a:pt x="1014" y="675"/>
                  </a:lnTo>
                  <a:lnTo>
                    <a:pt x="1013" y="675"/>
                  </a:lnTo>
                  <a:lnTo>
                    <a:pt x="1012" y="675"/>
                  </a:lnTo>
                  <a:lnTo>
                    <a:pt x="1011" y="675"/>
                  </a:lnTo>
                  <a:lnTo>
                    <a:pt x="1011" y="674"/>
                  </a:lnTo>
                  <a:lnTo>
                    <a:pt x="1010" y="674"/>
                  </a:lnTo>
                  <a:lnTo>
                    <a:pt x="1009" y="674"/>
                  </a:lnTo>
                  <a:lnTo>
                    <a:pt x="1008" y="674"/>
                  </a:lnTo>
                  <a:lnTo>
                    <a:pt x="1009" y="678"/>
                  </a:lnTo>
                  <a:lnTo>
                    <a:pt x="1009" y="679"/>
                  </a:lnTo>
                  <a:lnTo>
                    <a:pt x="1009" y="680"/>
                  </a:lnTo>
                  <a:lnTo>
                    <a:pt x="1009" y="681"/>
                  </a:lnTo>
                  <a:lnTo>
                    <a:pt x="1009" y="682"/>
                  </a:lnTo>
                  <a:lnTo>
                    <a:pt x="1009" y="683"/>
                  </a:lnTo>
                  <a:lnTo>
                    <a:pt x="1009" y="684"/>
                  </a:lnTo>
                  <a:lnTo>
                    <a:pt x="1008" y="684"/>
                  </a:lnTo>
                  <a:lnTo>
                    <a:pt x="1006" y="684"/>
                  </a:lnTo>
                  <a:lnTo>
                    <a:pt x="1004" y="684"/>
                  </a:lnTo>
                  <a:lnTo>
                    <a:pt x="1003" y="684"/>
                  </a:lnTo>
                  <a:lnTo>
                    <a:pt x="1003" y="683"/>
                  </a:lnTo>
                  <a:lnTo>
                    <a:pt x="1003" y="682"/>
                  </a:lnTo>
                  <a:lnTo>
                    <a:pt x="1003" y="681"/>
                  </a:lnTo>
                  <a:lnTo>
                    <a:pt x="1003" y="680"/>
                  </a:lnTo>
                  <a:lnTo>
                    <a:pt x="1003" y="679"/>
                  </a:lnTo>
                  <a:lnTo>
                    <a:pt x="1003" y="678"/>
                  </a:lnTo>
                  <a:lnTo>
                    <a:pt x="1003" y="677"/>
                  </a:lnTo>
                  <a:lnTo>
                    <a:pt x="1003" y="675"/>
                  </a:lnTo>
                  <a:lnTo>
                    <a:pt x="1003" y="674"/>
                  </a:lnTo>
                  <a:lnTo>
                    <a:pt x="1003" y="673"/>
                  </a:lnTo>
                  <a:lnTo>
                    <a:pt x="1003" y="672"/>
                  </a:lnTo>
                  <a:lnTo>
                    <a:pt x="1000" y="671"/>
                  </a:lnTo>
                  <a:lnTo>
                    <a:pt x="997" y="671"/>
                  </a:lnTo>
                  <a:lnTo>
                    <a:pt x="993" y="671"/>
                  </a:lnTo>
                  <a:lnTo>
                    <a:pt x="991" y="671"/>
                  </a:lnTo>
                  <a:lnTo>
                    <a:pt x="987" y="671"/>
                  </a:lnTo>
                  <a:lnTo>
                    <a:pt x="986" y="671"/>
                  </a:lnTo>
                  <a:lnTo>
                    <a:pt x="985" y="671"/>
                  </a:lnTo>
                  <a:lnTo>
                    <a:pt x="984" y="671"/>
                  </a:lnTo>
                  <a:lnTo>
                    <a:pt x="983" y="671"/>
                  </a:lnTo>
                  <a:lnTo>
                    <a:pt x="982" y="671"/>
                  </a:lnTo>
                  <a:lnTo>
                    <a:pt x="980" y="671"/>
                  </a:lnTo>
                  <a:lnTo>
                    <a:pt x="979" y="671"/>
                  </a:lnTo>
                  <a:lnTo>
                    <a:pt x="978" y="671"/>
                  </a:lnTo>
                  <a:lnTo>
                    <a:pt x="975" y="671"/>
                  </a:lnTo>
                  <a:lnTo>
                    <a:pt x="968" y="672"/>
                  </a:lnTo>
                  <a:lnTo>
                    <a:pt x="968" y="673"/>
                  </a:lnTo>
                  <a:lnTo>
                    <a:pt x="967" y="673"/>
                  </a:lnTo>
                  <a:lnTo>
                    <a:pt x="966" y="673"/>
                  </a:lnTo>
                  <a:lnTo>
                    <a:pt x="966" y="675"/>
                  </a:lnTo>
                  <a:lnTo>
                    <a:pt x="966" y="678"/>
                  </a:lnTo>
                  <a:lnTo>
                    <a:pt x="967" y="678"/>
                  </a:lnTo>
                  <a:lnTo>
                    <a:pt x="968" y="678"/>
                  </a:lnTo>
                  <a:lnTo>
                    <a:pt x="968" y="679"/>
                  </a:lnTo>
                  <a:lnTo>
                    <a:pt x="968" y="680"/>
                  </a:lnTo>
                  <a:lnTo>
                    <a:pt x="968" y="681"/>
                  </a:lnTo>
                  <a:lnTo>
                    <a:pt x="968" y="683"/>
                  </a:lnTo>
                  <a:lnTo>
                    <a:pt x="968" y="686"/>
                  </a:lnTo>
                  <a:lnTo>
                    <a:pt x="968" y="688"/>
                  </a:lnTo>
                  <a:lnTo>
                    <a:pt x="968" y="689"/>
                  </a:lnTo>
                  <a:lnTo>
                    <a:pt x="968" y="690"/>
                  </a:lnTo>
                  <a:lnTo>
                    <a:pt x="970" y="690"/>
                  </a:lnTo>
                  <a:lnTo>
                    <a:pt x="970" y="691"/>
                  </a:lnTo>
                  <a:lnTo>
                    <a:pt x="970" y="692"/>
                  </a:lnTo>
                  <a:lnTo>
                    <a:pt x="970" y="694"/>
                  </a:lnTo>
                  <a:lnTo>
                    <a:pt x="971" y="694"/>
                  </a:lnTo>
                  <a:lnTo>
                    <a:pt x="973" y="694"/>
                  </a:lnTo>
                  <a:lnTo>
                    <a:pt x="974" y="694"/>
                  </a:lnTo>
                  <a:lnTo>
                    <a:pt x="975" y="694"/>
                  </a:lnTo>
                  <a:lnTo>
                    <a:pt x="976" y="694"/>
                  </a:lnTo>
                  <a:lnTo>
                    <a:pt x="977" y="694"/>
                  </a:lnTo>
                  <a:lnTo>
                    <a:pt x="977" y="696"/>
                  </a:lnTo>
                  <a:lnTo>
                    <a:pt x="976" y="696"/>
                  </a:lnTo>
                  <a:lnTo>
                    <a:pt x="976" y="695"/>
                  </a:lnTo>
                  <a:lnTo>
                    <a:pt x="976" y="694"/>
                  </a:lnTo>
                  <a:lnTo>
                    <a:pt x="975" y="694"/>
                  </a:lnTo>
                  <a:lnTo>
                    <a:pt x="974" y="694"/>
                  </a:lnTo>
                  <a:lnTo>
                    <a:pt x="973" y="694"/>
                  </a:lnTo>
                  <a:lnTo>
                    <a:pt x="970" y="694"/>
                  </a:lnTo>
                  <a:lnTo>
                    <a:pt x="971" y="700"/>
                  </a:lnTo>
                  <a:lnTo>
                    <a:pt x="971" y="701"/>
                  </a:lnTo>
                  <a:lnTo>
                    <a:pt x="973" y="701"/>
                  </a:lnTo>
                  <a:lnTo>
                    <a:pt x="975" y="701"/>
                  </a:lnTo>
                  <a:lnTo>
                    <a:pt x="980" y="704"/>
                  </a:lnTo>
                  <a:lnTo>
                    <a:pt x="984" y="705"/>
                  </a:lnTo>
                  <a:lnTo>
                    <a:pt x="983" y="706"/>
                  </a:lnTo>
                  <a:lnTo>
                    <a:pt x="980" y="706"/>
                  </a:lnTo>
                  <a:lnTo>
                    <a:pt x="979" y="706"/>
                  </a:lnTo>
                  <a:lnTo>
                    <a:pt x="977" y="706"/>
                  </a:lnTo>
                  <a:lnTo>
                    <a:pt x="974" y="706"/>
                  </a:lnTo>
                  <a:lnTo>
                    <a:pt x="974" y="707"/>
                  </a:lnTo>
                  <a:lnTo>
                    <a:pt x="974" y="708"/>
                  </a:lnTo>
                  <a:lnTo>
                    <a:pt x="973" y="708"/>
                  </a:lnTo>
                  <a:lnTo>
                    <a:pt x="970" y="708"/>
                  </a:lnTo>
                  <a:lnTo>
                    <a:pt x="969" y="708"/>
                  </a:lnTo>
                  <a:lnTo>
                    <a:pt x="968" y="708"/>
                  </a:lnTo>
                  <a:lnTo>
                    <a:pt x="967" y="708"/>
                  </a:lnTo>
                  <a:lnTo>
                    <a:pt x="967" y="712"/>
                  </a:lnTo>
                  <a:lnTo>
                    <a:pt x="967" y="713"/>
                  </a:lnTo>
                  <a:lnTo>
                    <a:pt x="967" y="714"/>
                  </a:lnTo>
                  <a:lnTo>
                    <a:pt x="967" y="716"/>
                  </a:lnTo>
                  <a:lnTo>
                    <a:pt x="967" y="717"/>
                  </a:lnTo>
                  <a:lnTo>
                    <a:pt x="967" y="719"/>
                  </a:lnTo>
                  <a:lnTo>
                    <a:pt x="967" y="720"/>
                  </a:lnTo>
                  <a:lnTo>
                    <a:pt x="966" y="720"/>
                  </a:lnTo>
                  <a:lnTo>
                    <a:pt x="964" y="720"/>
                  </a:lnTo>
                  <a:lnTo>
                    <a:pt x="962" y="720"/>
                  </a:lnTo>
                  <a:lnTo>
                    <a:pt x="962" y="719"/>
                  </a:lnTo>
                  <a:lnTo>
                    <a:pt x="962" y="717"/>
                  </a:lnTo>
                  <a:lnTo>
                    <a:pt x="962" y="716"/>
                  </a:lnTo>
                  <a:lnTo>
                    <a:pt x="962" y="715"/>
                  </a:lnTo>
                  <a:lnTo>
                    <a:pt x="962" y="714"/>
                  </a:lnTo>
                  <a:lnTo>
                    <a:pt x="962" y="713"/>
                  </a:lnTo>
                  <a:lnTo>
                    <a:pt x="966" y="713"/>
                  </a:lnTo>
                  <a:lnTo>
                    <a:pt x="966" y="712"/>
                  </a:lnTo>
                  <a:lnTo>
                    <a:pt x="964" y="712"/>
                  </a:lnTo>
                  <a:lnTo>
                    <a:pt x="964" y="708"/>
                  </a:lnTo>
                  <a:lnTo>
                    <a:pt x="964" y="707"/>
                  </a:lnTo>
                  <a:lnTo>
                    <a:pt x="964" y="706"/>
                  </a:lnTo>
                  <a:lnTo>
                    <a:pt x="964" y="704"/>
                  </a:lnTo>
                  <a:lnTo>
                    <a:pt x="964" y="703"/>
                  </a:lnTo>
                  <a:lnTo>
                    <a:pt x="964" y="701"/>
                  </a:lnTo>
                  <a:lnTo>
                    <a:pt x="962" y="701"/>
                  </a:lnTo>
                  <a:lnTo>
                    <a:pt x="961" y="701"/>
                  </a:lnTo>
                  <a:lnTo>
                    <a:pt x="960" y="701"/>
                  </a:lnTo>
                  <a:lnTo>
                    <a:pt x="959" y="701"/>
                  </a:lnTo>
                  <a:lnTo>
                    <a:pt x="956" y="701"/>
                  </a:lnTo>
                  <a:lnTo>
                    <a:pt x="956" y="700"/>
                  </a:lnTo>
                  <a:lnTo>
                    <a:pt x="956" y="699"/>
                  </a:lnTo>
                  <a:lnTo>
                    <a:pt x="956" y="698"/>
                  </a:lnTo>
                  <a:lnTo>
                    <a:pt x="957" y="698"/>
                  </a:lnTo>
                  <a:lnTo>
                    <a:pt x="958" y="698"/>
                  </a:lnTo>
                  <a:lnTo>
                    <a:pt x="959" y="698"/>
                  </a:lnTo>
                  <a:lnTo>
                    <a:pt x="959" y="697"/>
                  </a:lnTo>
                  <a:lnTo>
                    <a:pt x="959" y="696"/>
                  </a:lnTo>
                  <a:lnTo>
                    <a:pt x="958" y="695"/>
                  </a:lnTo>
                  <a:lnTo>
                    <a:pt x="958" y="694"/>
                  </a:lnTo>
                  <a:lnTo>
                    <a:pt x="959" y="694"/>
                  </a:lnTo>
                  <a:lnTo>
                    <a:pt x="960" y="694"/>
                  </a:lnTo>
                  <a:lnTo>
                    <a:pt x="960" y="692"/>
                  </a:lnTo>
                  <a:lnTo>
                    <a:pt x="961" y="692"/>
                  </a:lnTo>
                  <a:lnTo>
                    <a:pt x="961" y="691"/>
                  </a:lnTo>
                  <a:lnTo>
                    <a:pt x="961" y="690"/>
                  </a:lnTo>
                  <a:lnTo>
                    <a:pt x="961" y="689"/>
                  </a:lnTo>
                  <a:lnTo>
                    <a:pt x="962" y="689"/>
                  </a:lnTo>
                  <a:lnTo>
                    <a:pt x="962" y="688"/>
                  </a:lnTo>
                  <a:lnTo>
                    <a:pt x="964" y="688"/>
                  </a:lnTo>
                  <a:lnTo>
                    <a:pt x="964" y="687"/>
                  </a:lnTo>
                  <a:lnTo>
                    <a:pt x="966" y="687"/>
                  </a:lnTo>
                  <a:lnTo>
                    <a:pt x="966" y="686"/>
                  </a:lnTo>
                  <a:lnTo>
                    <a:pt x="966" y="684"/>
                  </a:lnTo>
                  <a:lnTo>
                    <a:pt x="966" y="683"/>
                  </a:lnTo>
                  <a:lnTo>
                    <a:pt x="964" y="683"/>
                  </a:lnTo>
                  <a:lnTo>
                    <a:pt x="960" y="683"/>
                  </a:lnTo>
                  <a:lnTo>
                    <a:pt x="959" y="683"/>
                  </a:lnTo>
                  <a:lnTo>
                    <a:pt x="956" y="683"/>
                  </a:lnTo>
                  <a:lnTo>
                    <a:pt x="956" y="684"/>
                  </a:lnTo>
                  <a:lnTo>
                    <a:pt x="956" y="681"/>
                  </a:lnTo>
                  <a:lnTo>
                    <a:pt x="960" y="681"/>
                  </a:lnTo>
                  <a:lnTo>
                    <a:pt x="962" y="681"/>
                  </a:lnTo>
                  <a:lnTo>
                    <a:pt x="962" y="679"/>
                  </a:lnTo>
                  <a:lnTo>
                    <a:pt x="961" y="678"/>
                  </a:lnTo>
                  <a:lnTo>
                    <a:pt x="961" y="677"/>
                  </a:lnTo>
                  <a:lnTo>
                    <a:pt x="960" y="677"/>
                  </a:lnTo>
                  <a:lnTo>
                    <a:pt x="958" y="677"/>
                  </a:lnTo>
                  <a:lnTo>
                    <a:pt x="957" y="677"/>
                  </a:lnTo>
                  <a:lnTo>
                    <a:pt x="956" y="677"/>
                  </a:lnTo>
                  <a:lnTo>
                    <a:pt x="956" y="675"/>
                  </a:lnTo>
                  <a:lnTo>
                    <a:pt x="956" y="674"/>
                  </a:lnTo>
                  <a:lnTo>
                    <a:pt x="956" y="672"/>
                  </a:lnTo>
                  <a:lnTo>
                    <a:pt x="957" y="672"/>
                  </a:lnTo>
                  <a:lnTo>
                    <a:pt x="958" y="672"/>
                  </a:lnTo>
                  <a:lnTo>
                    <a:pt x="959" y="672"/>
                  </a:lnTo>
                  <a:lnTo>
                    <a:pt x="961" y="672"/>
                  </a:lnTo>
                  <a:lnTo>
                    <a:pt x="965" y="671"/>
                  </a:lnTo>
                  <a:lnTo>
                    <a:pt x="965" y="669"/>
                  </a:lnTo>
                  <a:lnTo>
                    <a:pt x="964" y="669"/>
                  </a:lnTo>
                  <a:lnTo>
                    <a:pt x="960" y="669"/>
                  </a:lnTo>
                  <a:lnTo>
                    <a:pt x="958" y="669"/>
                  </a:lnTo>
                  <a:lnTo>
                    <a:pt x="957" y="669"/>
                  </a:lnTo>
                  <a:lnTo>
                    <a:pt x="956" y="669"/>
                  </a:lnTo>
                  <a:lnTo>
                    <a:pt x="954" y="669"/>
                  </a:lnTo>
                  <a:lnTo>
                    <a:pt x="954" y="665"/>
                  </a:lnTo>
                  <a:lnTo>
                    <a:pt x="952" y="665"/>
                  </a:lnTo>
                  <a:lnTo>
                    <a:pt x="952" y="669"/>
                  </a:lnTo>
                  <a:lnTo>
                    <a:pt x="952" y="671"/>
                  </a:lnTo>
                  <a:lnTo>
                    <a:pt x="951" y="671"/>
                  </a:lnTo>
                  <a:lnTo>
                    <a:pt x="949" y="671"/>
                  </a:lnTo>
                  <a:lnTo>
                    <a:pt x="945" y="671"/>
                  </a:lnTo>
                  <a:lnTo>
                    <a:pt x="944" y="671"/>
                  </a:lnTo>
                  <a:lnTo>
                    <a:pt x="944" y="674"/>
                  </a:lnTo>
                  <a:lnTo>
                    <a:pt x="944" y="678"/>
                  </a:lnTo>
                  <a:lnTo>
                    <a:pt x="945" y="678"/>
                  </a:lnTo>
                  <a:lnTo>
                    <a:pt x="945" y="679"/>
                  </a:lnTo>
                  <a:lnTo>
                    <a:pt x="945" y="680"/>
                  </a:lnTo>
                  <a:lnTo>
                    <a:pt x="944" y="680"/>
                  </a:lnTo>
                  <a:lnTo>
                    <a:pt x="944" y="679"/>
                  </a:lnTo>
                  <a:lnTo>
                    <a:pt x="944" y="678"/>
                  </a:lnTo>
                  <a:lnTo>
                    <a:pt x="943" y="678"/>
                  </a:lnTo>
                  <a:lnTo>
                    <a:pt x="942" y="677"/>
                  </a:lnTo>
                  <a:lnTo>
                    <a:pt x="942" y="675"/>
                  </a:lnTo>
                  <a:lnTo>
                    <a:pt x="941" y="675"/>
                  </a:lnTo>
                  <a:lnTo>
                    <a:pt x="941" y="674"/>
                  </a:lnTo>
                  <a:lnTo>
                    <a:pt x="940" y="674"/>
                  </a:lnTo>
                  <a:lnTo>
                    <a:pt x="939" y="672"/>
                  </a:lnTo>
                  <a:lnTo>
                    <a:pt x="940" y="672"/>
                  </a:lnTo>
                  <a:lnTo>
                    <a:pt x="941" y="670"/>
                  </a:lnTo>
                  <a:lnTo>
                    <a:pt x="942" y="670"/>
                  </a:lnTo>
                  <a:lnTo>
                    <a:pt x="942" y="669"/>
                  </a:lnTo>
                  <a:lnTo>
                    <a:pt x="943" y="667"/>
                  </a:lnTo>
                  <a:lnTo>
                    <a:pt x="944" y="667"/>
                  </a:lnTo>
                  <a:lnTo>
                    <a:pt x="944" y="666"/>
                  </a:lnTo>
                  <a:lnTo>
                    <a:pt x="947" y="665"/>
                  </a:lnTo>
                  <a:lnTo>
                    <a:pt x="948" y="665"/>
                  </a:lnTo>
                  <a:lnTo>
                    <a:pt x="949" y="663"/>
                  </a:lnTo>
                  <a:lnTo>
                    <a:pt x="952" y="661"/>
                  </a:lnTo>
                  <a:lnTo>
                    <a:pt x="954" y="658"/>
                  </a:lnTo>
                  <a:lnTo>
                    <a:pt x="959" y="655"/>
                  </a:lnTo>
                  <a:lnTo>
                    <a:pt x="960" y="654"/>
                  </a:lnTo>
                  <a:lnTo>
                    <a:pt x="961" y="653"/>
                  </a:lnTo>
                  <a:lnTo>
                    <a:pt x="958" y="653"/>
                  </a:lnTo>
                  <a:lnTo>
                    <a:pt x="954" y="652"/>
                  </a:lnTo>
                  <a:lnTo>
                    <a:pt x="952" y="652"/>
                  </a:lnTo>
                  <a:lnTo>
                    <a:pt x="950" y="652"/>
                  </a:lnTo>
                  <a:lnTo>
                    <a:pt x="949" y="654"/>
                  </a:lnTo>
                  <a:lnTo>
                    <a:pt x="948" y="654"/>
                  </a:lnTo>
                  <a:lnTo>
                    <a:pt x="945" y="656"/>
                  </a:lnTo>
                  <a:lnTo>
                    <a:pt x="945" y="657"/>
                  </a:lnTo>
                  <a:lnTo>
                    <a:pt x="944" y="658"/>
                  </a:lnTo>
                  <a:lnTo>
                    <a:pt x="943" y="657"/>
                  </a:lnTo>
                  <a:lnTo>
                    <a:pt x="941" y="655"/>
                  </a:lnTo>
                  <a:lnTo>
                    <a:pt x="939" y="653"/>
                  </a:lnTo>
                  <a:lnTo>
                    <a:pt x="937" y="652"/>
                  </a:lnTo>
                  <a:lnTo>
                    <a:pt x="939" y="652"/>
                  </a:lnTo>
                  <a:lnTo>
                    <a:pt x="940" y="649"/>
                  </a:lnTo>
                  <a:lnTo>
                    <a:pt x="941" y="648"/>
                  </a:lnTo>
                  <a:lnTo>
                    <a:pt x="943" y="647"/>
                  </a:lnTo>
                  <a:lnTo>
                    <a:pt x="943" y="646"/>
                  </a:lnTo>
                  <a:lnTo>
                    <a:pt x="944" y="647"/>
                  </a:lnTo>
                  <a:lnTo>
                    <a:pt x="945" y="648"/>
                  </a:lnTo>
                  <a:lnTo>
                    <a:pt x="947" y="649"/>
                  </a:lnTo>
                  <a:lnTo>
                    <a:pt x="948" y="649"/>
                  </a:lnTo>
                  <a:lnTo>
                    <a:pt x="948" y="650"/>
                  </a:lnTo>
                  <a:lnTo>
                    <a:pt x="949" y="650"/>
                  </a:lnTo>
                  <a:lnTo>
                    <a:pt x="950" y="650"/>
                  </a:lnTo>
                  <a:lnTo>
                    <a:pt x="951" y="650"/>
                  </a:lnTo>
                  <a:lnTo>
                    <a:pt x="951" y="652"/>
                  </a:lnTo>
                  <a:lnTo>
                    <a:pt x="952" y="652"/>
                  </a:lnTo>
                  <a:lnTo>
                    <a:pt x="953" y="652"/>
                  </a:lnTo>
                  <a:lnTo>
                    <a:pt x="954" y="652"/>
                  </a:lnTo>
                  <a:lnTo>
                    <a:pt x="957" y="652"/>
                  </a:lnTo>
                  <a:lnTo>
                    <a:pt x="958" y="652"/>
                  </a:lnTo>
                  <a:lnTo>
                    <a:pt x="960" y="652"/>
                  </a:lnTo>
                  <a:lnTo>
                    <a:pt x="961" y="652"/>
                  </a:lnTo>
                  <a:lnTo>
                    <a:pt x="962" y="652"/>
                  </a:lnTo>
                  <a:lnTo>
                    <a:pt x="964" y="652"/>
                  </a:lnTo>
                  <a:lnTo>
                    <a:pt x="964" y="650"/>
                  </a:lnTo>
                  <a:lnTo>
                    <a:pt x="964" y="649"/>
                  </a:lnTo>
                  <a:lnTo>
                    <a:pt x="964" y="641"/>
                  </a:lnTo>
                  <a:lnTo>
                    <a:pt x="966" y="641"/>
                  </a:lnTo>
                  <a:lnTo>
                    <a:pt x="967" y="641"/>
                  </a:lnTo>
                  <a:lnTo>
                    <a:pt x="968" y="641"/>
                  </a:lnTo>
                  <a:lnTo>
                    <a:pt x="968" y="642"/>
                  </a:lnTo>
                  <a:lnTo>
                    <a:pt x="968" y="644"/>
                  </a:lnTo>
                  <a:lnTo>
                    <a:pt x="968" y="645"/>
                  </a:lnTo>
                  <a:lnTo>
                    <a:pt x="973" y="645"/>
                  </a:lnTo>
                  <a:lnTo>
                    <a:pt x="974" y="645"/>
                  </a:lnTo>
                  <a:lnTo>
                    <a:pt x="974" y="646"/>
                  </a:lnTo>
                  <a:lnTo>
                    <a:pt x="974" y="647"/>
                  </a:lnTo>
                  <a:lnTo>
                    <a:pt x="974" y="649"/>
                  </a:lnTo>
                  <a:lnTo>
                    <a:pt x="975" y="649"/>
                  </a:lnTo>
                  <a:lnTo>
                    <a:pt x="976" y="649"/>
                  </a:lnTo>
                  <a:lnTo>
                    <a:pt x="977" y="649"/>
                  </a:lnTo>
                  <a:lnTo>
                    <a:pt x="978" y="649"/>
                  </a:lnTo>
                  <a:lnTo>
                    <a:pt x="979" y="649"/>
                  </a:lnTo>
                  <a:lnTo>
                    <a:pt x="980" y="649"/>
                  </a:lnTo>
                  <a:lnTo>
                    <a:pt x="982" y="649"/>
                  </a:lnTo>
                  <a:lnTo>
                    <a:pt x="983" y="649"/>
                  </a:lnTo>
                  <a:lnTo>
                    <a:pt x="984" y="649"/>
                  </a:lnTo>
                  <a:lnTo>
                    <a:pt x="985" y="649"/>
                  </a:lnTo>
                  <a:lnTo>
                    <a:pt x="986" y="649"/>
                  </a:lnTo>
                  <a:lnTo>
                    <a:pt x="987" y="649"/>
                  </a:lnTo>
                  <a:lnTo>
                    <a:pt x="988" y="649"/>
                  </a:lnTo>
                  <a:lnTo>
                    <a:pt x="988" y="648"/>
                  </a:lnTo>
                  <a:lnTo>
                    <a:pt x="992" y="648"/>
                  </a:lnTo>
                  <a:lnTo>
                    <a:pt x="992" y="649"/>
                  </a:lnTo>
                  <a:lnTo>
                    <a:pt x="992" y="650"/>
                  </a:lnTo>
                  <a:lnTo>
                    <a:pt x="991" y="650"/>
                  </a:lnTo>
                  <a:lnTo>
                    <a:pt x="988" y="650"/>
                  </a:lnTo>
                  <a:lnTo>
                    <a:pt x="988" y="652"/>
                  </a:lnTo>
                  <a:lnTo>
                    <a:pt x="988" y="653"/>
                  </a:lnTo>
                  <a:lnTo>
                    <a:pt x="991" y="653"/>
                  </a:lnTo>
                  <a:lnTo>
                    <a:pt x="991" y="655"/>
                  </a:lnTo>
                  <a:lnTo>
                    <a:pt x="990" y="655"/>
                  </a:lnTo>
                  <a:lnTo>
                    <a:pt x="988" y="655"/>
                  </a:lnTo>
                  <a:lnTo>
                    <a:pt x="987" y="655"/>
                  </a:lnTo>
                  <a:lnTo>
                    <a:pt x="986" y="655"/>
                  </a:lnTo>
                  <a:lnTo>
                    <a:pt x="985" y="655"/>
                  </a:lnTo>
                  <a:lnTo>
                    <a:pt x="984" y="655"/>
                  </a:lnTo>
                  <a:lnTo>
                    <a:pt x="983" y="655"/>
                  </a:lnTo>
                  <a:lnTo>
                    <a:pt x="980" y="655"/>
                  </a:lnTo>
                  <a:lnTo>
                    <a:pt x="982" y="655"/>
                  </a:lnTo>
                  <a:lnTo>
                    <a:pt x="982" y="656"/>
                  </a:lnTo>
                  <a:lnTo>
                    <a:pt x="982" y="658"/>
                  </a:lnTo>
                  <a:lnTo>
                    <a:pt x="982" y="659"/>
                  </a:lnTo>
                  <a:lnTo>
                    <a:pt x="982" y="662"/>
                  </a:lnTo>
                  <a:lnTo>
                    <a:pt x="982" y="663"/>
                  </a:lnTo>
                  <a:lnTo>
                    <a:pt x="982" y="664"/>
                  </a:lnTo>
                  <a:lnTo>
                    <a:pt x="983" y="664"/>
                  </a:lnTo>
                  <a:lnTo>
                    <a:pt x="982" y="665"/>
                  </a:lnTo>
                  <a:lnTo>
                    <a:pt x="982" y="666"/>
                  </a:lnTo>
                  <a:lnTo>
                    <a:pt x="980" y="667"/>
                  </a:lnTo>
                  <a:lnTo>
                    <a:pt x="980" y="663"/>
                  </a:lnTo>
                  <a:lnTo>
                    <a:pt x="980" y="659"/>
                  </a:lnTo>
                  <a:lnTo>
                    <a:pt x="980" y="657"/>
                  </a:lnTo>
                  <a:lnTo>
                    <a:pt x="980" y="656"/>
                  </a:lnTo>
                  <a:lnTo>
                    <a:pt x="980" y="655"/>
                  </a:lnTo>
                  <a:lnTo>
                    <a:pt x="980" y="654"/>
                  </a:lnTo>
                  <a:lnTo>
                    <a:pt x="979" y="653"/>
                  </a:lnTo>
                  <a:lnTo>
                    <a:pt x="979" y="652"/>
                  </a:lnTo>
                  <a:lnTo>
                    <a:pt x="973" y="652"/>
                  </a:lnTo>
                  <a:lnTo>
                    <a:pt x="970" y="652"/>
                  </a:lnTo>
                  <a:lnTo>
                    <a:pt x="969" y="652"/>
                  </a:lnTo>
                  <a:lnTo>
                    <a:pt x="968" y="653"/>
                  </a:lnTo>
                  <a:lnTo>
                    <a:pt x="966" y="653"/>
                  </a:lnTo>
                  <a:lnTo>
                    <a:pt x="966" y="654"/>
                  </a:lnTo>
                  <a:lnTo>
                    <a:pt x="966" y="655"/>
                  </a:lnTo>
                  <a:lnTo>
                    <a:pt x="966" y="656"/>
                  </a:lnTo>
                  <a:lnTo>
                    <a:pt x="966" y="657"/>
                  </a:lnTo>
                  <a:lnTo>
                    <a:pt x="966" y="658"/>
                  </a:lnTo>
                  <a:lnTo>
                    <a:pt x="966" y="659"/>
                  </a:lnTo>
                  <a:lnTo>
                    <a:pt x="966" y="661"/>
                  </a:lnTo>
                  <a:lnTo>
                    <a:pt x="966" y="664"/>
                  </a:lnTo>
                  <a:lnTo>
                    <a:pt x="966" y="665"/>
                  </a:lnTo>
                  <a:lnTo>
                    <a:pt x="966" y="666"/>
                  </a:lnTo>
                  <a:lnTo>
                    <a:pt x="966" y="667"/>
                  </a:lnTo>
                  <a:lnTo>
                    <a:pt x="966" y="669"/>
                  </a:lnTo>
                  <a:lnTo>
                    <a:pt x="966" y="670"/>
                  </a:lnTo>
                  <a:lnTo>
                    <a:pt x="966" y="671"/>
                  </a:lnTo>
                  <a:lnTo>
                    <a:pt x="968" y="671"/>
                  </a:lnTo>
                  <a:lnTo>
                    <a:pt x="970" y="671"/>
                  </a:lnTo>
                  <a:lnTo>
                    <a:pt x="974" y="671"/>
                  </a:lnTo>
                  <a:lnTo>
                    <a:pt x="975" y="671"/>
                  </a:lnTo>
                  <a:lnTo>
                    <a:pt x="978" y="671"/>
                  </a:lnTo>
                  <a:lnTo>
                    <a:pt x="980" y="671"/>
                  </a:lnTo>
                  <a:lnTo>
                    <a:pt x="982" y="671"/>
                  </a:lnTo>
                  <a:lnTo>
                    <a:pt x="982" y="669"/>
                  </a:lnTo>
                  <a:lnTo>
                    <a:pt x="983" y="669"/>
                  </a:lnTo>
                  <a:lnTo>
                    <a:pt x="983" y="670"/>
                  </a:lnTo>
                  <a:lnTo>
                    <a:pt x="984" y="670"/>
                  </a:lnTo>
                  <a:lnTo>
                    <a:pt x="985" y="670"/>
                  </a:lnTo>
                  <a:lnTo>
                    <a:pt x="985" y="671"/>
                  </a:lnTo>
                  <a:lnTo>
                    <a:pt x="986" y="671"/>
                  </a:lnTo>
                  <a:lnTo>
                    <a:pt x="987" y="671"/>
                  </a:lnTo>
                  <a:lnTo>
                    <a:pt x="988" y="671"/>
                  </a:lnTo>
                  <a:lnTo>
                    <a:pt x="988" y="670"/>
                  </a:lnTo>
                  <a:lnTo>
                    <a:pt x="990" y="670"/>
                  </a:lnTo>
                  <a:lnTo>
                    <a:pt x="991" y="670"/>
                  </a:lnTo>
                  <a:lnTo>
                    <a:pt x="992" y="670"/>
                  </a:lnTo>
                  <a:lnTo>
                    <a:pt x="993" y="670"/>
                  </a:lnTo>
                  <a:lnTo>
                    <a:pt x="994" y="670"/>
                  </a:lnTo>
                  <a:lnTo>
                    <a:pt x="996" y="670"/>
                  </a:lnTo>
                  <a:lnTo>
                    <a:pt x="1001" y="670"/>
                  </a:lnTo>
                  <a:lnTo>
                    <a:pt x="1003" y="671"/>
                  </a:lnTo>
                  <a:lnTo>
                    <a:pt x="1004" y="672"/>
                  </a:lnTo>
                  <a:lnTo>
                    <a:pt x="1005" y="672"/>
                  </a:lnTo>
                  <a:lnTo>
                    <a:pt x="1006" y="672"/>
                  </a:lnTo>
                  <a:lnTo>
                    <a:pt x="1008" y="673"/>
                  </a:lnTo>
                  <a:lnTo>
                    <a:pt x="1009" y="673"/>
                  </a:lnTo>
                  <a:lnTo>
                    <a:pt x="1010" y="673"/>
                  </a:lnTo>
                  <a:lnTo>
                    <a:pt x="1019" y="677"/>
                  </a:lnTo>
                  <a:lnTo>
                    <a:pt x="1021" y="678"/>
                  </a:lnTo>
                  <a:lnTo>
                    <a:pt x="1025" y="679"/>
                  </a:lnTo>
                  <a:lnTo>
                    <a:pt x="1026" y="679"/>
                  </a:lnTo>
                  <a:lnTo>
                    <a:pt x="1027" y="679"/>
                  </a:lnTo>
                  <a:lnTo>
                    <a:pt x="1028" y="680"/>
                  </a:lnTo>
                  <a:lnTo>
                    <a:pt x="1029" y="678"/>
                  </a:lnTo>
                  <a:lnTo>
                    <a:pt x="1029" y="675"/>
                  </a:lnTo>
                  <a:lnTo>
                    <a:pt x="1029" y="674"/>
                  </a:lnTo>
                  <a:lnTo>
                    <a:pt x="1029" y="673"/>
                  </a:lnTo>
                  <a:lnTo>
                    <a:pt x="1029" y="672"/>
                  </a:lnTo>
                  <a:lnTo>
                    <a:pt x="1029" y="670"/>
                  </a:lnTo>
                  <a:lnTo>
                    <a:pt x="1029" y="666"/>
                  </a:lnTo>
                  <a:lnTo>
                    <a:pt x="1029" y="665"/>
                  </a:lnTo>
                  <a:lnTo>
                    <a:pt x="1029" y="664"/>
                  </a:lnTo>
                  <a:lnTo>
                    <a:pt x="1029" y="663"/>
                  </a:lnTo>
                  <a:lnTo>
                    <a:pt x="1029" y="662"/>
                  </a:lnTo>
                  <a:lnTo>
                    <a:pt x="1029" y="661"/>
                  </a:lnTo>
                  <a:lnTo>
                    <a:pt x="1029" y="658"/>
                  </a:lnTo>
                  <a:lnTo>
                    <a:pt x="1029" y="657"/>
                  </a:lnTo>
                  <a:lnTo>
                    <a:pt x="1029" y="655"/>
                  </a:lnTo>
                  <a:lnTo>
                    <a:pt x="1029" y="654"/>
                  </a:lnTo>
                  <a:lnTo>
                    <a:pt x="1028" y="653"/>
                  </a:lnTo>
                  <a:lnTo>
                    <a:pt x="1028" y="652"/>
                  </a:lnTo>
                  <a:lnTo>
                    <a:pt x="1027" y="652"/>
                  </a:lnTo>
                  <a:lnTo>
                    <a:pt x="1026" y="652"/>
                  </a:lnTo>
                  <a:lnTo>
                    <a:pt x="1025" y="652"/>
                  </a:lnTo>
                  <a:lnTo>
                    <a:pt x="1023" y="652"/>
                  </a:lnTo>
                  <a:lnTo>
                    <a:pt x="1022" y="650"/>
                  </a:lnTo>
                  <a:lnTo>
                    <a:pt x="1021" y="650"/>
                  </a:lnTo>
                  <a:lnTo>
                    <a:pt x="1020" y="650"/>
                  </a:lnTo>
                  <a:lnTo>
                    <a:pt x="1016" y="650"/>
                  </a:lnTo>
                  <a:lnTo>
                    <a:pt x="1016" y="654"/>
                  </a:lnTo>
                  <a:lnTo>
                    <a:pt x="1016" y="663"/>
                  </a:lnTo>
                  <a:lnTo>
                    <a:pt x="1014" y="663"/>
                  </a:lnTo>
                  <a:lnTo>
                    <a:pt x="1013" y="664"/>
                  </a:lnTo>
                  <a:lnTo>
                    <a:pt x="1013" y="663"/>
                  </a:lnTo>
                  <a:lnTo>
                    <a:pt x="1013" y="662"/>
                  </a:lnTo>
                  <a:lnTo>
                    <a:pt x="1013" y="661"/>
                  </a:lnTo>
                  <a:lnTo>
                    <a:pt x="1013" y="659"/>
                  </a:lnTo>
                  <a:lnTo>
                    <a:pt x="1013" y="658"/>
                  </a:lnTo>
                  <a:lnTo>
                    <a:pt x="1013" y="657"/>
                  </a:lnTo>
                  <a:lnTo>
                    <a:pt x="1013" y="656"/>
                  </a:lnTo>
                  <a:lnTo>
                    <a:pt x="1013" y="655"/>
                  </a:lnTo>
                  <a:lnTo>
                    <a:pt x="1013" y="654"/>
                  </a:lnTo>
                  <a:lnTo>
                    <a:pt x="1013" y="653"/>
                  </a:lnTo>
                  <a:lnTo>
                    <a:pt x="1013" y="652"/>
                  </a:lnTo>
                  <a:lnTo>
                    <a:pt x="1013" y="650"/>
                  </a:lnTo>
                  <a:lnTo>
                    <a:pt x="1012" y="650"/>
                  </a:lnTo>
                  <a:lnTo>
                    <a:pt x="1011" y="650"/>
                  </a:lnTo>
                  <a:lnTo>
                    <a:pt x="1010" y="650"/>
                  </a:lnTo>
                  <a:lnTo>
                    <a:pt x="1008" y="650"/>
                  </a:lnTo>
                  <a:lnTo>
                    <a:pt x="1005" y="650"/>
                  </a:lnTo>
                  <a:lnTo>
                    <a:pt x="1004" y="650"/>
                  </a:lnTo>
                  <a:lnTo>
                    <a:pt x="1003" y="650"/>
                  </a:lnTo>
                  <a:lnTo>
                    <a:pt x="1000" y="650"/>
                  </a:lnTo>
                  <a:lnTo>
                    <a:pt x="997" y="650"/>
                  </a:lnTo>
                  <a:lnTo>
                    <a:pt x="995" y="650"/>
                  </a:lnTo>
                  <a:lnTo>
                    <a:pt x="994" y="650"/>
                  </a:lnTo>
                  <a:lnTo>
                    <a:pt x="994" y="652"/>
                  </a:lnTo>
                  <a:lnTo>
                    <a:pt x="993" y="652"/>
                  </a:lnTo>
                  <a:lnTo>
                    <a:pt x="993" y="650"/>
                  </a:lnTo>
                  <a:lnTo>
                    <a:pt x="994" y="650"/>
                  </a:lnTo>
                  <a:lnTo>
                    <a:pt x="994" y="649"/>
                  </a:lnTo>
                  <a:lnTo>
                    <a:pt x="994" y="648"/>
                  </a:lnTo>
                  <a:lnTo>
                    <a:pt x="994" y="647"/>
                  </a:lnTo>
                  <a:lnTo>
                    <a:pt x="995" y="647"/>
                  </a:lnTo>
                  <a:lnTo>
                    <a:pt x="996" y="647"/>
                  </a:lnTo>
                  <a:lnTo>
                    <a:pt x="997" y="647"/>
                  </a:lnTo>
                  <a:lnTo>
                    <a:pt x="997" y="649"/>
                  </a:lnTo>
                  <a:lnTo>
                    <a:pt x="997" y="650"/>
                  </a:lnTo>
                  <a:lnTo>
                    <a:pt x="1000" y="650"/>
                  </a:lnTo>
                  <a:lnTo>
                    <a:pt x="1002" y="650"/>
                  </a:lnTo>
                  <a:lnTo>
                    <a:pt x="1003" y="650"/>
                  </a:lnTo>
                  <a:lnTo>
                    <a:pt x="1004" y="649"/>
                  </a:lnTo>
                  <a:lnTo>
                    <a:pt x="1004" y="647"/>
                  </a:lnTo>
                  <a:lnTo>
                    <a:pt x="1005" y="647"/>
                  </a:lnTo>
                  <a:lnTo>
                    <a:pt x="1006" y="647"/>
                  </a:lnTo>
                  <a:lnTo>
                    <a:pt x="1008" y="647"/>
                  </a:lnTo>
                  <a:lnTo>
                    <a:pt x="1009" y="647"/>
                  </a:lnTo>
                  <a:lnTo>
                    <a:pt x="1010" y="647"/>
                  </a:lnTo>
                  <a:lnTo>
                    <a:pt x="1011" y="647"/>
                  </a:lnTo>
                  <a:lnTo>
                    <a:pt x="1012" y="647"/>
                  </a:lnTo>
                  <a:lnTo>
                    <a:pt x="1013" y="647"/>
                  </a:lnTo>
                  <a:lnTo>
                    <a:pt x="1014" y="647"/>
                  </a:lnTo>
                  <a:lnTo>
                    <a:pt x="1017" y="648"/>
                  </a:lnTo>
                  <a:lnTo>
                    <a:pt x="1021" y="648"/>
                  </a:lnTo>
                  <a:lnTo>
                    <a:pt x="1022" y="648"/>
                  </a:lnTo>
                  <a:lnTo>
                    <a:pt x="1023" y="648"/>
                  </a:lnTo>
                  <a:lnTo>
                    <a:pt x="1023" y="647"/>
                  </a:lnTo>
                  <a:lnTo>
                    <a:pt x="1025" y="647"/>
                  </a:lnTo>
                  <a:lnTo>
                    <a:pt x="1026" y="646"/>
                  </a:lnTo>
                  <a:lnTo>
                    <a:pt x="1026" y="645"/>
                  </a:lnTo>
                  <a:lnTo>
                    <a:pt x="1026" y="644"/>
                  </a:lnTo>
                  <a:lnTo>
                    <a:pt x="1026" y="642"/>
                  </a:lnTo>
                  <a:lnTo>
                    <a:pt x="1027" y="642"/>
                  </a:lnTo>
                  <a:lnTo>
                    <a:pt x="1027" y="641"/>
                  </a:lnTo>
                  <a:lnTo>
                    <a:pt x="1028" y="641"/>
                  </a:lnTo>
                  <a:lnTo>
                    <a:pt x="1028" y="639"/>
                  </a:lnTo>
                  <a:lnTo>
                    <a:pt x="1030" y="639"/>
                  </a:lnTo>
                  <a:lnTo>
                    <a:pt x="1035" y="639"/>
                  </a:lnTo>
                  <a:lnTo>
                    <a:pt x="1034" y="639"/>
                  </a:lnTo>
                  <a:lnTo>
                    <a:pt x="1034" y="638"/>
                  </a:lnTo>
                  <a:lnTo>
                    <a:pt x="1034" y="637"/>
                  </a:lnTo>
                  <a:lnTo>
                    <a:pt x="1033" y="637"/>
                  </a:lnTo>
                  <a:lnTo>
                    <a:pt x="1030" y="637"/>
                  </a:lnTo>
                  <a:lnTo>
                    <a:pt x="1028" y="637"/>
                  </a:lnTo>
                  <a:lnTo>
                    <a:pt x="1028" y="634"/>
                  </a:lnTo>
                  <a:lnTo>
                    <a:pt x="1029" y="631"/>
                  </a:lnTo>
                  <a:lnTo>
                    <a:pt x="1029" y="630"/>
                  </a:lnTo>
                  <a:lnTo>
                    <a:pt x="1028" y="630"/>
                  </a:lnTo>
                  <a:lnTo>
                    <a:pt x="1027" y="630"/>
                  </a:lnTo>
                  <a:lnTo>
                    <a:pt x="1020" y="630"/>
                  </a:lnTo>
                  <a:lnTo>
                    <a:pt x="1016" y="630"/>
                  </a:lnTo>
                  <a:lnTo>
                    <a:pt x="1016" y="629"/>
                  </a:lnTo>
                  <a:lnTo>
                    <a:pt x="1016" y="628"/>
                  </a:lnTo>
                  <a:lnTo>
                    <a:pt x="1016" y="627"/>
                  </a:lnTo>
                  <a:lnTo>
                    <a:pt x="1016" y="625"/>
                  </a:lnTo>
                  <a:lnTo>
                    <a:pt x="1016" y="624"/>
                  </a:lnTo>
                  <a:lnTo>
                    <a:pt x="1016" y="623"/>
                  </a:lnTo>
                  <a:lnTo>
                    <a:pt x="1016" y="622"/>
                  </a:lnTo>
                  <a:lnTo>
                    <a:pt x="1016" y="621"/>
                  </a:lnTo>
                  <a:lnTo>
                    <a:pt x="1017" y="621"/>
                  </a:lnTo>
                  <a:lnTo>
                    <a:pt x="1021" y="621"/>
                  </a:lnTo>
                  <a:lnTo>
                    <a:pt x="1023" y="621"/>
                  </a:lnTo>
                  <a:lnTo>
                    <a:pt x="1025" y="621"/>
                  </a:lnTo>
                  <a:lnTo>
                    <a:pt x="1023" y="620"/>
                  </a:lnTo>
                  <a:lnTo>
                    <a:pt x="1023" y="617"/>
                  </a:lnTo>
                  <a:lnTo>
                    <a:pt x="1022" y="616"/>
                  </a:lnTo>
                  <a:lnTo>
                    <a:pt x="1022" y="615"/>
                  </a:lnTo>
                  <a:lnTo>
                    <a:pt x="1021" y="614"/>
                  </a:lnTo>
                  <a:lnTo>
                    <a:pt x="1021" y="613"/>
                  </a:lnTo>
                  <a:lnTo>
                    <a:pt x="1020" y="612"/>
                  </a:lnTo>
                  <a:lnTo>
                    <a:pt x="1020" y="613"/>
                  </a:lnTo>
                  <a:lnTo>
                    <a:pt x="1018" y="613"/>
                  </a:lnTo>
                  <a:lnTo>
                    <a:pt x="1016" y="613"/>
                  </a:lnTo>
                  <a:lnTo>
                    <a:pt x="1016" y="615"/>
                  </a:lnTo>
                  <a:lnTo>
                    <a:pt x="1016" y="616"/>
                  </a:lnTo>
                  <a:lnTo>
                    <a:pt x="1014" y="616"/>
                  </a:lnTo>
                  <a:lnTo>
                    <a:pt x="1013" y="616"/>
                  </a:lnTo>
                  <a:lnTo>
                    <a:pt x="1013" y="615"/>
                  </a:lnTo>
                  <a:lnTo>
                    <a:pt x="1013" y="614"/>
                  </a:lnTo>
                  <a:lnTo>
                    <a:pt x="1013" y="613"/>
                  </a:lnTo>
                  <a:lnTo>
                    <a:pt x="1012" y="613"/>
                  </a:lnTo>
                  <a:lnTo>
                    <a:pt x="1012" y="612"/>
                  </a:lnTo>
                  <a:lnTo>
                    <a:pt x="1009" y="608"/>
                  </a:lnTo>
                  <a:lnTo>
                    <a:pt x="1009" y="607"/>
                  </a:lnTo>
                  <a:lnTo>
                    <a:pt x="1010" y="607"/>
                  </a:lnTo>
                  <a:lnTo>
                    <a:pt x="1011" y="606"/>
                  </a:lnTo>
                  <a:lnTo>
                    <a:pt x="1012" y="606"/>
                  </a:lnTo>
                  <a:lnTo>
                    <a:pt x="1012" y="605"/>
                  </a:lnTo>
                  <a:lnTo>
                    <a:pt x="1013" y="605"/>
                  </a:lnTo>
                  <a:lnTo>
                    <a:pt x="1013" y="604"/>
                  </a:lnTo>
                  <a:lnTo>
                    <a:pt x="1012" y="602"/>
                  </a:lnTo>
                  <a:lnTo>
                    <a:pt x="1013" y="602"/>
                  </a:lnTo>
                  <a:lnTo>
                    <a:pt x="1014" y="602"/>
                  </a:lnTo>
                  <a:lnTo>
                    <a:pt x="1016" y="600"/>
                  </a:lnTo>
                  <a:lnTo>
                    <a:pt x="1014" y="600"/>
                  </a:lnTo>
                  <a:lnTo>
                    <a:pt x="1013" y="598"/>
                  </a:lnTo>
                  <a:lnTo>
                    <a:pt x="1012" y="596"/>
                  </a:lnTo>
                  <a:lnTo>
                    <a:pt x="1013" y="596"/>
                  </a:lnTo>
                  <a:lnTo>
                    <a:pt x="1014" y="596"/>
                  </a:lnTo>
                  <a:lnTo>
                    <a:pt x="1016" y="596"/>
                  </a:lnTo>
                  <a:lnTo>
                    <a:pt x="1016" y="595"/>
                  </a:lnTo>
                  <a:lnTo>
                    <a:pt x="1014" y="594"/>
                  </a:lnTo>
                  <a:lnTo>
                    <a:pt x="1012" y="589"/>
                  </a:lnTo>
                  <a:lnTo>
                    <a:pt x="1011" y="588"/>
                  </a:lnTo>
                  <a:lnTo>
                    <a:pt x="1011" y="587"/>
                  </a:lnTo>
                  <a:lnTo>
                    <a:pt x="1010" y="586"/>
                  </a:lnTo>
                  <a:lnTo>
                    <a:pt x="1009" y="583"/>
                  </a:lnTo>
                  <a:lnTo>
                    <a:pt x="1009" y="582"/>
                  </a:lnTo>
                  <a:lnTo>
                    <a:pt x="1008" y="581"/>
                  </a:lnTo>
                  <a:lnTo>
                    <a:pt x="1008" y="580"/>
                  </a:lnTo>
                  <a:lnTo>
                    <a:pt x="1006" y="580"/>
                  </a:lnTo>
                  <a:lnTo>
                    <a:pt x="1006" y="579"/>
                  </a:lnTo>
                  <a:lnTo>
                    <a:pt x="1006" y="578"/>
                  </a:lnTo>
                  <a:lnTo>
                    <a:pt x="1005" y="578"/>
                  </a:lnTo>
                  <a:lnTo>
                    <a:pt x="1005" y="579"/>
                  </a:lnTo>
                  <a:lnTo>
                    <a:pt x="1004" y="579"/>
                  </a:lnTo>
                  <a:lnTo>
                    <a:pt x="1004" y="580"/>
                  </a:lnTo>
                  <a:lnTo>
                    <a:pt x="1003" y="580"/>
                  </a:lnTo>
                  <a:lnTo>
                    <a:pt x="1004" y="580"/>
                  </a:lnTo>
                  <a:lnTo>
                    <a:pt x="1004" y="581"/>
                  </a:lnTo>
                  <a:lnTo>
                    <a:pt x="1005" y="582"/>
                  </a:lnTo>
                  <a:lnTo>
                    <a:pt x="1008" y="588"/>
                  </a:lnTo>
                  <a:lnTo>
                    <a:pt x="1009" y="589"/>
                  </a:lnTo>
                  <a:lnTo>
                    <a:pt x="1008" y="589"/>
                  </a:lnTo>
                  <a:lnTo>
                    <a:pt x="1005" y="588"/>
                  </a:lnTo>
                  <a:lnTo>
                    <a:pt x="1005" y="586"/>
                  </a:lnTo>
                  <a:lnTo>
                    <a:pt x="1002" y="586"/>
                  </a:lnTo>
                  <a:lnTo>
                    <a:pt x="1002" y="589"/>
                  </a:lnTo>
                  <a:lnTo>
                    <a:pt x="1001" y="588"/>
                  </a:lnTo>
                  <a:lnTo>
                    <a:pt x="1001" y="587"/>
                  </a:lnTo>
                  <a:lnTo>
                    <a:pt x="1000" y="587"/>
                  </a:lnTo>
                  <a:lnTo>
                    <a:pt x="999" y="587"/>
                  </a:lnTo>
                  <a:lnTo>
                    <a:pt x="999" y="588"/>
                  </a:lnTo>
                  <a:lnTo>
                    <a:pt x="997" y="587"/>
                  </a:lnTo>
                  <a:lnTo>
                    <a:pt x="996" y="587"/>
                  </a:lnTo>
                  <a:lnTo>
                    <a:pt x="996" y="586"/>
                  </a:lnTo>
                  <a:lnTo>
                    <a:pt x="995" y="586"/>
                  </a:lnTo>
                  <a:lnTo>
                    <a:pt x="994" y="586"/>
                  </a:lnTo>
                  <a:lnTo>
                    <a:pt x="993" y="586"/>
                  </a:lnTo>
                  <a:lnTo>
                    <a:pt x="992" y="585"/>
                  </a:lnTo>
                  <a:lnTo>
                    <a:pt x="991" y="585"/>
                  </a:lnTo>
                  <a:lnTo>
                    <a:pt x="991" y="583"/>
                  </a:lnTo>
                  <a:lnTo>
                    <a:pt x="991" y="582"/>
                  </a:lnTo>
                  <a:lnTo>
                    <a:pt x="990" y="582"/>
                  </a:lnTo>
                  <a:lnTo>
                    <a:pt x="991" y="581"/>
                  </a:lnTo>
                  <a:lnTo>
                    <a:pt x="991" y="580"/>
                  </a:lnTo>
                  <a:lnTo>
                    <a:pt x="990" y="579"/>
                  </a:lnTo>
                  <a:lnTo>
                    <a:pt x="987" y="578"/>
                  </a:lnTo>
                  <a:lnTo>
                    <a:pt x="984" y="574"/>
                  </a:lnTo>
                  <a:lnTo>
                    <a:pt x="983" y="574"/>
                  </a:lnTo>
                  <a:lnTo>
                    <a:pt x="982" y="574"/>
                  </a:lnTo>
                  <a:lnTo>
                    <a:pt x="980" y="577"/>
                  </a:lnTo>
                  <a:lnTo>
                    <a:pt x="982" y="579"/>
                  </a:lnTo>
                  <a:lnTo>
                    <a:pt x="980" y="580"/>
                  </a:lnTo>
                  <a:lnTo>
                    <a:pt x="980" y="581"/>
                  </a:lnTo>
                  <a:lnTo>
                    <a:pt x="979" y="581"/>
                  </a:lnTo>
                  <a:lnTo>
                    <a:pt x="979" y="582"/>
                  </a:lnTo>
                  <a:lnTo>
                    <a:pt x="979" y="583"/>
                  </a:lnTo>
                  <a:lnTo>
                    <a:pt x="978" y="583"/>
                  </a:lnTo>
                  <a:lnTo>
                    <a:pt x="976" y="582"/>
                  </a:lnTo>
                  <a:lnTo>
                    <a:pt x="974" y="585"/>
                  </a:lnTo>
                  <a:lnTo>
                    <a:pt x="973" y="585"/>
                  </a:lnTo>
                  <a:lnTo>
                    <a:pt x="971" y="581"/>
                  </a:lnTo>
                  <a:lnTo>
                    <a:pt x="970" y="581"/>
                  </a:lnTo>
                  <a:lnTo>
                    <a:pt x="969" y="581"/>
                  </a:lnTo>
                  <a:lnTo>
                    <a:pt x="968" y="581"/>
                  </a:lnTo>
                  <a:lnTo>
                    <a:pt x="968" y="582"/>
                  </a:lnTo>
                  <a:lnTo>
                    <a:pt x="968" y="583"/>
                  </a:lnTo>
                  <a:lnTo>
                    <a:pt x="968" y="585"/>
                  </a:lnTo>
                  <a:lnTo>
                    <a:pt x="966" y="585"/>
                  </a:lnTo>
                  <a:lnTo>
                    <a:pt x="965" y="585"/>
                  </a:lnTo>
                  <a:lnTo>
                    <a:pt x="966" y="583"/>
                  </a:lnTo>
                  <a:lnTo>
                    <a:pt x="965" y="583"/>
                  </a:lnTo>
                  <a:lnTo>
                    <a:pt x="962" y="583"/>
                  </a:lnTo>
                  <a:lnTo>
                    <a:pt x="962" y="582"/>
                  </a:lnTo>
                  <a:lnTo>
                    <a:pt x="962" y="580"/>
                  </a:lnTo>
                  <a:lnTo>
                    <a:pt x="961" y="580"/>
                  </a:lnTo>
                  <a:lnTo>
                    <a:pt x="960" y="580"/>
                  </a:lnTo>
                  <a:lnTo>
                    <a:pt x="959" y="580"/>
                  </a:lnTo>
                  <a:lnTo>
                    <a:pt x="958" y="575"/>
                  </a:lnTo>
                  <a:lnTo>
                    <a:pt x="958" y="574"/>
                  </a:lnTo>
                  <a:lnTo>
                    <a:pt x="958" y="573"/>
                  </a:lnTo>
                  <a:lnTo>
                    <a:pt x="958" y="572"/>
                  </a:lnTo>
                  <a:lnTo>
                    <a:pt x="959" y="572"/>
                  </a:lnTo>
                  <a:lnTo>
                    <a:pt x="960" y="572"/>
                  </a:lnTo>
                  <a:lnTo>
                    <a:pt x="961" y="572"/>
                  </a:lnTo>
                  <a:lnTo>
                    <a:pt x="964" y="572"/>
                  </a:lnTo>
                  <a:lnTo>
                    <a:pt x="964" y="571"/>
                  </a:lnTo>
                  <a:lnTo>
                    <a:pt x="964" y="569"/>
                  </a:lnTo>
                  <a:lnTo>
                    <a:pt x="964" y="567"/>
                  </a:lnTo>
                  <a:lnTo>
                    <a:pt x="964" y="566"/>
                  </a:lnTo>
                  <a:lnTo>
                    <a:pt x="964" y="565"/>
                  </a:lnTo>
                  <a:lnTo>
                    <a:pt x="964" y="564"/>
                  </a:lnTo>
                  <a:lnTo>
                    <a:pt x="964" y="563"/>
                  </a:lnTo>
                  <a:lnTo>
                    <a:pt x="964" y="562"/>
                  </a:lnTo>
                  <a:lnTo>
                    <a:pt x="964" y="561"/>
                  </a:lnTo>
                  <a:lnTo>
                    <a:pt x="964" y="560"/>
                  </a:lnTo>
                  <a:lnTo>
                    <a:pt x="964" y="558"/>
                  </a:lnTo>
                  <a:lnTo>
                    <a:pt x="964" y="557"/>
                  </a:lnTo>
                  <a:lnTo>
                    <a:pt x="964" y="556"/>
                  </a:lnTo>
                  <a:lnTo>
                    <a:pt x="964" y="555"/>
                  </a:lnTo>
                  <a:lnTo>
                    <a:pt x="964" y="554"/>
                  </a:lnTo>
                  <a:lnTo>
                    <a:pt x="964" y="553"/>
                  </a:lnTo>
                  <a:lnTo>
                    <a:pt x="964" y="552"/>
                  </a:lnTo>
                  <a:lnTo>
                    <a:pt x="966" y="552"/>
                  </a:lnTo>
                  <a:lnTo>
                    <a:pt x="968" y="552"/>
                  </a:lnTo>
                  <a:lnTo>
                    <a:pt x="969" y="552"/>
                  </a:lnTo>
                  <a:lnTo>
                    <a:pt x="973" y="552"/>
                  </a:lnTo>
                  <a:lnTo>
                    <a:pt x="974" y="552"/>
                  </a:lnTo>
                  <a:lnTo>
                    <a:pt x="975" y="552"/>
                  </a:lnTo>
                  <a:lnTo>
                    <a:pt x="975" y="553"/>
                  </a:lnTo>
                  <a:lnTo>
                    <a:pt x="975" y="549"/>
                  </a:lnTo>
                  <a:lnTo>
                    <a:pt x="974" y="549"/>
                  </a:lnTo>
                  <a:lnTo>
                    <a:pt x="970" y="549"/>
                  </a:lnTo>
                  <a:lnTo>
                    <a:pt x="969" y="549"/>
                  </a:lnTo>
                  <a:lnTo>
                    <a:pt x="968" y="549"/>
                  </a:lnTo>
                  <a:lnTo>
                    <a:pt x="967" y="549"/>
                  </a:lnTo>
                  <a:lnTo>
                    <a:pt x="966" y="549"/>
                  </a:lnTo>
                  <a:lnTo>
                    <a:pt x="965" y="549"/>
                  </a:lnTo>
                  <a:lnTo>
                    <a:pt x="964" y="549"/>
                  </a:lnTo>
                  <a:lnTo>
                    <a:pt x="962" y="549"/>
                  </a:lnTo>
                  <a:lnTo>
                    <a:pt x="961" y="549"/>
                  </a:lnTo>
                  <a:lnTo>
                    <a:pt x="960" y="549"/>
                  </a:lnTo>
                  <a:lnTo>
                    <a:pt x="959" y="549"/>
                  </a:lnTo>
                  <a:lnTo>
                    <a:pt x="958" y="549"/>
                  </a:lnTo>
                  <a:lnTo>
                    <a:pt x="956" y="549"/>
                  </a:lnTo>
                  <a:lnTo>
                    <a:pt x="952" y="549"/>
                  </a:lnTo>
                  <a:lnTo>
                    <a:pt x="951" y="549"/>
                  </a:lnTo>
                  <a:lnTo>
                    <a:pt x="950" y="549"/>
                  </a:lnTo>
                  <a:lnTo>
                    <a:pt x="948" y="549"/>
                  </a:lnTo>
                  <a:lnTo>
                    <a:pt x="948" y="552"/>
                  </a:lnTo>
                  <a:lnTo>
                    <a:pt x="947" y="554"/>
                  </a:lnTo>
                  <a:lnTo>
                    <a:pt x="947" y="556"/>
                  </a:lnTo>
                  <a:lnTo>
                    <a:pt x="947" y="557"/>
                  </a:lnTo>
                  <a:lnTo>
                    <a:pt x="947" y="558"/>
                  </a:lnTo>
                  <a:lnTo>
                    <a:pt x="947" y="560"/>
                  </a:lnTo>
                  <a:lnTo>
                    <a:pt x="945" y="561"/>
                  </a:lnTo>
                  <a:lnTo>
                    <a:pt x="945" y="562"/>
                  </a:lnTo>
                  <a:lnTo>
                    <a:pt x="944" y="563"/>
                  </a:lnTo>
                  <a:lnTo>
                    <a:pt x="943" y="564"/>
                  </a:lnTo>
                  <a:lnTo>
                    <a:pt x="943" y="565"/>
                  </a:lnTo>
                  <a:lnTo>
                    <a:pt x="942" y="565"/>
                  </a:lnTo>
                  <a:lnTo>
                    <a:pt x="942" y="566"/>
                  </a:lnTo>
                  <a:lnTo>
                    <a:pt x="942" y="567"/>
                  </a:lnTo>
                  <a:lnTo>
                    <a:pt x="942" y="569"/>
                  </a:lnTo>
                  <a:lnTo>
                    <a:pt x="943" y="569"/>
                  </a:lnTo>
                  <a:lnTo>
                    <a:pt x="944" y="569"/>
                  </a:lnTo>
                  <a:lnTo>
                    <a:pt x="944" y="570"/>
                  </a:lnTo>
                  <a:lnTo>
                    <a:pt x="944" y="571"/>
                  </a:lnTo>
                  <a:lnTo>
                    <a:pt x="945" y="571"/>
                  </a:lnTo>
                  <a:lnTo>
                    <a:pt x="947" y="571"/>
                  </a:lnTo>
                  <a:lnTo>
                    <a:pt x="947" y="572"/>
                  </a:lnTo>
                  <a:lnTo>
                    <a:pt x="948" y="572"/>
                  </a:lnTo>
                  <a:lnTo>
                    <a:pt x="949" y="572"/>
                  </a:lnTo>
                  <a:lnTo>
                    <a:pt x="949" y="573"/>
                  </a:lnTo>
                  <a:lnTo>
                    <a:pt x="947" y="573"/>
                  </a:lnTo>
                  <a:lnTo>
                    <a:pt x="947" y="572"/>
                  </a:lnTo>
                  <a:lnTo>
                    <a:pt x="945" y="573"/>
                  </a:lnTo>
                  <a:lnTo>
                    <a:pt x="944" y="572"/>
                  </a:lnTo>
                  <a:lnTo>
                    <a:pt x="943" y="572"/>
                  </a:lnTo>
                  <a:lnTo>
                    <a:pt x="942" y="572"/>
                  </a:lnTo>
                  <a:lnTo>
                    <a:pt x="942" y="571"/>
                  </a:lnTo>
                  <a:lnTo>
                    <a:pt x="941" y="569"/>
                  </a:lnTo>
                  <a:lnTo>
                    <a:pt x="941" y="566"/>
                  </a:lnTo>
                  <a:lnTo>
                    <a:pt x="942" y="566"/>
                  </a:lnTo>
                  <a:lnTo>
                    <a:pt x="942" y="565"/>
                  </a:lnTo>
                  <a:lnTo>
                    <a:pt x="942" y="564"/>
                  </a:lnTo>
                  <a:lnTo>
                    <a:pt x="943" y="563"/>
                  </a:lnTo>
                  <a:lnTo>
                    <a:pt x="944" y="562"/>
                  </a:lnTo>
                  <a:lnTo>
                    <a:pt x="944" y="561"/>
                  </a:lnTo>
                  <a:lnTo>
                    <a:pt x="945" y="561"/>
                  </a:lnTo>
                  <a:lnTo>
                    <a:pt x="945" y="560"/>
                  </a:lnTo>
                  <a:lnTo>
                    <a:pt x="947" y="560"/>
                  </a:lnTo>
                  <a:lnTo>
                    <a:pt x="947" y="558"/>
                  </a:lnTo>
                  <a:lnTo>
                    <a:pt x="947" y="557"/>
                  </a:lnTo>
                  <a:lnTo>
                    <a:pt x="947" y="556"/>
                  </a:lnTo>
                  <a:lnTo>
                    <a:pt x="947" y="555"/>
                  </a:lnTo>
                  <a:lnTo>
                    <a:pt x="947" y="554"/>
                  </a:lnTo>
                  <a:lnTo>
                    <a:pt x="947" y="553"/>
                  </a:lnTo>
                  <a:lnTo>
                    <a:pt x="947" y="552"/>
                  </a:lnTo>
                  <a:lnTo>
                    <a:pt x="947" y="550"/>
                  </a:lnTo>
                  <a:lnTo>
                    <a:pt x="947" y="549"/>
                  </a:lnTo>
                  <a:lnTo>
                    <a:pt x="941" y="549"/>
                  </a:lnTo>
                  <a:lnTo>
                    <a:pt x="934" y="549"/>
                  </a:lnTo>
                  <a:lnTo>
                    <a:pt x="932" y="549"/>
                  </a:lnTo>
                  <a:lnTo>
                    <a:pt x="931" y="549"/>
                  </a:lnTo>
                  <a:lnTo>
                    <a:pt x="924" y="549"/>
                  </a:lnTo>
                  <a:lnTo>
                    <a:pt x="922" y="549"/>
                  </a:lnTo>
                  <a:lnTo>
                    <a:pt x="919" y="549"/>
                  </a:lnTo>
                  <a:lnTo>
                    <a:pt x="917" y="549"/>
                  </a:lnTo>
                  <a:lnTo>
                    <a:pt x="917" y="550"/>
                  </a:lnTo>
                  <a:lnTo>
                    <a:pt x="917" y="552"/>
                  </a:lnTo>
                  <a:lnTo>
                    <a:pt x="916" y="552"/>
                  </a:lnTo>
                  <a:lnTo>
                    <a:pt x="915" y="552"/>
                  </a:lnTo>
                  <a:lnTo>
                    <a:pt x="915" y="549"/>
                  </a:lnTo>
                  <a:lnTo>
                    <a:pt x="914" y="549"/>
                  </a:lnTo>
                  <a:lnTo>
                    <a:pt x="913" y="549"/>
                  </a:lnTo>
                  <a:lnTo>
                    <a:pt x="911" y="549"/>
                  </a:lnTo>
                  <a:lnTo>
                    <a:pt x="911" y="550"/>
                  </a:lnTo>
                  <a:lnTo>
                    <a:pt x="909" y="552"/>
                  </a:lnTo>
                  <a:lnTo>
                    <a:pt x="908" y="552"/>
                  </a:lnTo>
                  <a:lnTo>
                    <a:pt x="907" y="552"/>
                  </a:lnTo>
                  <a:lnTo>
                    <a:pt x="906" y="552"/>
                  </a:lnTo>
                  <a:lnTo>
                    <a:pt x="905" y="552"/>
                  </a:lnTo>
                  <a:lnTo>
                    <a:pt x="905" y="553"/>
                  </a:lnTo>
                  <a:lnTo>
                    <a:pt x="904" y="553"/>
                  </a:lnTo>
                  <a:lnTo>
                    <a:pt x="902" y="552"/>
                  </a:lnTo>
                  <a:lnTo>
                    <a:pt x="901" y="552"/>
                  </a:lnTo>
                  <a:lnTo>
                    <a:pt x="901" y="553"/>
                  </a:lnTo>
                  <a:lnTo>
                    <a:pt x="900" y="553"/>
                  </a:lnTo>
                  <a:lnTo>
                    <a:pt x="900" y="554"/>
                  </a:lnTo>
                  <a:lnTo>
                    <a:pt x="899" y="555"/>
                  </a:lnTo>
                  <a:lnTo>
                    <a:pt x="898" y="555"/>
                  </a:lnTo>
                  <a:lnTo>
                    <a:pt x="897" y="556"/>
                  </a:lnTo>
                  <a:lnTo>
                    <a:pt x="896" y="557"/>
                  </a:lnTo>
                  <a:lnTo>
                    <a:pt x="896" y="558"/>
                  </a:lnTo>
                  <a:lnTo>
                    <a:pt x="895" y="558"/>
                  </a:lnTo>
                  <a:lnTo>
                    <a:pt x="895" y="560"/>
                  </a:lnTo>
                  <a:lnTo>
                    <a:pt x="893" y="561"/>
                  </a:lnTo>
                  <a:lnTo>
                    <a:pt x="892" y="562"/>
                  </a:lnTo>
                  <a:lnTo>
                    <a:pt x="891" y="562"/>
                  </a:lnTo>
                  <a:lnTo>
                    <a:pt x="890" y="563"/>
                  </a:lnTo>
                  <a:lnTo>
                    <a:pt x="890" y="564"/>
                  </a:lnTo>
                  <a:lnTo>
                    <a:pt x="889" y="564"/>
                  </a:lnTo>
                  <a:lnTo>
                    <a:pt x="889" y="565"/>
                  </a:lnTo>
                  <a:lnTo>
                    <a:pt x="887" y="567"/>
                  </a:lnTo>
                  <a:lnTo>
                    <a:pt x="885" y="569"/>
                  </a:lnTo>
                  <a:lnTo>
                    <a:pt x="884" y="570"/>
                  </a:lnTo>
                  <a:lnTo>
                    <a:pt x="883" y="571"/>
                  </a:lnTo>
                  <a:lnTo>
                    <a:pt x="882" y="572"/>
                  </a:lnTo>
                  <a:lnTo>
                    <a:pt x="881" y="573"/>
                  </a:lnTo>
                  <a:lnTo>
                    <a:pt x="880" y="574"/>
                  </a:lnTo>
                  <a:lnTo>
                    <a:pt x="879" y="575"/>
                  </a:lnTo>
                  <a:lnTo>
                    <a:pt x="878" y="577"/>
                  </a:lnTo>
                  <a:lnTo>
                    <a:pt x="876" y="578"/>
                  </a:lnTo>
                  <a:lnTo>
                    <a:pt x="876" y="579"/>
                  </a:lnTo>
                  <a:lnTo>
                    <a:pt x="878" y="580"/>
                  </a:lnTo>
                  <a:lnTo>
                    <a:pt x="878" y="581"/>
                  </a:lnTo>
                  <a:lnTo>
                    <a:pt x="878" y="582"/>
                  </a:lnTo>
                  <a:lnTo>
                    <a:pt x="879" y="582"/>
                  </a:lnTo>
                  <a:lnTo>
                    <a:pt x="879" y="583"/>
                  </a:lnTo>
                  <a:lnTo>
                    <a:pt x="881" y="585"/>
                  </a:lnTo>
                  <a:lnTo>
                    <a:pt x="882" y="585"/>
                  </a:lnTo>
                  <a:lnTo>
                    <a:pt x="883" y="585"/>
                  </a:lnTo>
                  <a:lnTo>
                    <a:pt x="884" y="585"/>
                  </a:lnTo>
                  <a:lnTo>
                    <a:pt x="885" y="585"/>
                  </a:lnTo>
                  <a:lnTo>
                    <a:pt x="887" y="585"/>
                  </a:lnTo>
                  <a:lnTo>
                    <a:pt x="888" y="585"/>
                  </a:lnTo>
                  <a:lnTo>
                    <a:pt x="888" y="586"/>
                  </a:lnTo>
                  <a:lnTo>
                    <a:pt x="888" y="588"/>
                  </a:lnTo>
                  <a:lnTo>
                    <a:pt x="888" y="589"/>
                  </a:lnTo>
                  <a:lnTo>
                    <a:pt x="888" y="590"/>
                  </a:lnTo>
                  <a:lnTo>
                    <a:pt x="888" y="591"/>
                  </a:lnTo>
                  <a:lnTo>
                    <a:pt x="889" y="592"/>
                  </a:lnTo>
                  <a:lnTo>
                    <a:pt x="890" y="594"/>
                  </a:lnTo>
                  <a:lnTo>
                    <a:pt x="891" y="595"/>
                  </a:lnTo>
                  <a:lnTo>
                    <a:pt x="892" y="596"/>
                  </a:lnTo>
                  <a:lnTo>
                    <a:pt x="893" y="597"/>
                  </a:lnTo>
                  <a:lnTo>
                    <a:pt x="895" y="598"/>
                  </a:lnTo>
                  <a:lnTo>
                    <a:pt x="897" y="599"/>
                  </a:lnTo>
                  <a:lnTo>
                    <a:pt x="897" y="600"/>
                  </a:lnTo>
                  <a:lnTo>
                    <a:pt x="898" y="602"/>
                  </a:lnTo>
                  <a:lnTo>
                    <a:pt x="899" y="602"/>
                  </a:lnTo>
                  <a:lnTo>
                    <a:pt x="900" y="604"/>
                  </a:lnTo>
                  <a:lnTo>
                    <a:pt x="904" y="606"/>
                  </a:lnTo>
                  <a:lnTo>
                    <a:pt x="904" y="607"/>
                  </a:lnTo>
                  <a:lnTo>
                    <a:pt x="905" y="607"/>
                  </a:lnTo>
                  <a:lnTo>
                    <a:pt x="905" y="608"/>
                  </a:lnTo>
                  <a:lnTo>
                    <a:pt x="907" y="609"/>
                  </a:lnTo>
                  <a:lnTo>
                    <a:pt x="907" y="611"/>
                  </a:lnTo>
                  <a:lnTo>
                    <a:pt x="908" y="612"/>
                  </a:lnTo>
                  <a:lnTo>
                    <a:pt x="910" y="609"/>
                  </a:lnTo>
                  <a:lnTo>
                    <a:pt x="910" y="608"/>
                  </a:lnTo>
                  <a:lnTo>
                    <a:pt x="911" y="608"/>
                  </a:lnTo>
                  <a:lnTo>
                    <a:pt x="911" y="607"/>
                  </a:lnTo>
                  <a:lnTo>
                    <a:pt x="911" y="606"/>
                  </a:lnTo>
                  <a:lnTo>
                    <a:pt x="913" y="606"/>
                  </a:lnTo>
                  <a:lnTo>
                    <a:pt x="914" y="607"/>
                  </a:lnTo>
                  <a:lnTo>
                    <a:pt x="916" y="608"/>
                  </a:lnTo>
                  <a:lnTo>
                    <a:pt x="917" y="608"/>
                  </a:lnTo>
                  <a:lnTo>
                    <a:pt x="918" y="608"/>
                  </a:lnTo>
                  <a:lnTo>
                    <a:pt x="918" y="609"/>
                  </a:lnTo>
                  <a:lnTo>
                    <a:pt x="917" y="609"/>
                  </a:lnTo>
                  <a:lnTo>
                    <a:pt x="917" y="611"/>
                  </a:lnTo>
                  <a:lnTo>
                    <a:pt x="917" y="612"/>
                  </a:lnTo>
                  <a:lnTo>
                    <a:pt x="916" y="612"/>
                  </a:lnTo>
                  <a:lnTo>
                    <a:pt x="916" y="613"/>
                  </a:lnTo>
                  <a:lnTo>
                    <a:pt x="915" y="614"/>
                  </a:lnTo>
                  <a:lnTo>
                    <a:pt x="915" y="615"/>
                  </a:lnTo>
                  <a:lnTo>
                    <a:pt x="914" y="616"/>
                  </a:lnTo>
                  <a:lnTo>
                    <a:pt x="913" y="616"/>
                  </a:lnTo>
                  <a:lnTo>
                    <a:pt x="914" y="617"/>
                  </a:lnTo>
                  <a:lnTo>
                    <a:pt x="916" y="619"/>
                  </a:lnTo>
                  <a:lnTo>
                    <a:pt x="917" y="620"/>
                  </a:lnTo>
                  <a:lnTo>
                    <a:pt x="918" y="621"/>
                  </a:lnTo>
                  <a:lnTo>
                    <a:pt x="921" y="623"/>
                  </a:lnTo>
                  <a:lnTo>
                    <a:pt x="921" y="622"/>
                  </a:lnTo>
                  <a:lnTo>
                    <a:pt x="922" y="622"/>
                  </a:lnTo>
                  <a:lnTo>
                    <a:pt x="923" y="621"/>
                  </a:lnTo>
                  <a:lnTo>
                    <a:pt x="924" y="622"/>
                  </a:lnTo>
                  <a:lnTo>
                    <a:pt x="924" y="623"/>
                  </a:lnTo>
                  <a:lnTo>
                    <a:pt x="925" y="623"/>
                  </a:lnTo>
                  <a:lnTo>
                    <a:pt x="926" y="624"/>
                  </a:lnTo>
                  <a:lnTo>
                    <a:pt x="926" y="625"/>
                  </a:lnTo>
                  <a:lnTo>
                    <a:pt x="927" y="625"/>
                  </a:lnTo>
                  <a:lnTo>
                    <a:pt x="926" y="625"/>
                  </a:lnTo>
                  <a:lnTo>
                    <a:pt x="926" y="627"/>
                  </a:lnTo>
                  <a:lnTo>
                    <a:pt x="925" y="627"/>
                  </a:lnTo>
                  <a:lnTo>
                    <a:pt x="925" y="628"/>
                  </a:lnTo>
                  <a:lnTo>
                    <a:pt x="924" y="628"/>
                  </a:lnTo>
                  <a:lnTo>
                    <a:pt x="923" y="627"/>
                  </a:lnTo>
                  <a:lnTo>
                    <a:pt x="922" y="625"/>
                  </a:lnTo>
                  <a:lnTo>
                    <a:pt x="921" y="624"/>
                  </a:lnTo>
                  <a:lnTo>
                    <a:pt x="919" y="623"/>
                  </a:lnTo>
                  <a:lnTo>
                    <a:pt x="918" y="622"/>
                  </a:lnTo>
                  <a:lnTo>
                    <a:pt x="917" y="621"/>
                  </a:lnTo>
                  <a:lnTo>
                    <a:pt x="916" y="620"/>
                  </a:lnTo>
                  <a:lnTo>
                    <a:pt x="916" y="622"/>
                  </a:lnTo>
                  <a:lnTo>
                    <a:pt x="915" y="622"/>
                  </a:lnTo>
                  <a:lnTo>
                    <a:pt x="915" y="623"/>
                  </a:lnTo>
                  <a:lnTo>
                    <a:pt x="915" y="622"/>
                  </a:lnTo>
                  <a:lnTo>
                    <a:pt x="913" y="621"/>
                  </a:lnTo>
                  <a:lnTo>
                    <a:pt x="911" y="621"/>
                  </a:lnTo>
                  <a:lnTo>
                    <a:pt x="911" y="620"/>
                  </a:lnTo>
                  <a:lnTo>
                    <a:pt x="913" y="620"/>
                  </a:lnTo>
                  <a:lnTo>
                    <a:pt x="913" y="619"/>
                  </a:lnTo>
                  <a:lnTo>
                    <a:pt x="914" y="619"/>
                  </a:lnTo>
                  <a:lnTo>
                    <a:pt x="914" y="617"/>
                  </a:lnTo>
                  <a:lnTo>
                    <a:pt x="913" y="616"/>
                  </a:lnTo>
                  <a:lnTo>
                    <a:pt x="911" y="615"/>
                  </a:lnTo>
                  <a:lnTo>
                    <a:pt x="910" y="614"/>
                  </a:lnTo>
                  <a:lnTo>
                    <a:pt x="909" y="613"/>
                  </a:lnTo>
                  <a:lnTo>
                    <a:pt x="908" y="612"/>
                  </a:lnTo>
                  <a:lnTo>
                    <a:pt x="907" y="611"/>
                  </a:lnTo>
                  <a:lnTo>
                    <a:pt x="907" y="612"/>
                  </a:lnTo>
                  <a:lnTo>
                    <a:pt x="906" y="612"/>
                  </a:lnTo>
                  <a:lnTo>
                    <a:pt x="906" y="613"/>
                  </a:lnTo>
                  <a:lnTo>
                    <a:pt x="905" y="612"/>
                  </a:lnTo>
                  <a:lnTo>
                    <a:pt x="904" y="611"/>
                  </a:lnTo>
                  <a:lnTo>
                    <a:pt x="902" y="609"/>
                  </a:lnTo>
                  <a:lnTo>
                    <a:pt x="902" y="608"/>
                  </a:lnTo>
                  <a:lnTo>
                    <a:pt x="904" y="607"/>
                  </a:lnTo>
                  <a:lnTo>
                    <a:pt x="902" y="607"/>
                  </a:lnTo>
                  <a:lnTo>
                    <a:pt x="901" y="606"/>
                  </a:lnTo>
                  <a:lnTo>
                    <a:pt x="900" y="604"/>
                  </a:lnTo>
                  <a:lnTo>
                    <a:pt x="898" y="603"/>
                  </a:lnTo>
                  <a:lnTo>
                    <a:pt x="898" y="602"/>
                  </a:lnTo>
                  <a:lnTo>
                    <a:pt x="896" y="600"/>
                  </a:lnTo>
                  <a:lnTo>
                    <a:pt x="896" y="599"/>
                  </a:lnTo>
                  <a:lnTo>
                    <a:pt x="895" y="599"/>
                  </a:lnTo>
                  <a:lnTo>
                    <a:pt x="893" y="597"/>
                  </a:lnTo>
                  <a:lnTo>
                    <a:pt x="891" y="596"/>
                  </a:lnTo>
                  <a:lnTo>
                    <a:pt x="890" y="595"/>
                  </a:lnTo>
                  <a:lnTo>
                    <a:pt x="889" y="594"/>
                  </a:lnTo>
                  <a:lnTo>
                    <a:pt x="889" y="592"/>
                  </a:lnTo>
                  <a:lnTo>
                    <a:pt x="888" y="592"/>
                  </a:lnTo>
                  <a:lnTo>
                    <a:pt x="888" y="591"/>
                  </a:lnTo>
                  <a:lnTo>
                    <a:pt x="888" y="592"/>
                  </a:lnTo>
                  <a:lnTo>
                    <a:pt x="888" y="594"/>
                  </a:lnTo>
                  <a:lnTo>
                    <a:pt x="887" y="594"/>
                  </a:lnTo>
                  <a:lnTo>
                    <a:pt x="884" y="595"/>
                  </a:lnTo>
                  <a:lnTo>
                    <a:pt x="884" y="591"/>
                  </a:lnTo>
                  <a:lnTo>
                    <a:pt x="885" y="591"/>
                  </a:lnTo>
                  <a:lnTo>
                    <a:pt x="885" y="590"/>
                  </a:lnTo>
                  <a:lnTo>
                    <a:pt x="883" y="588"/>
                  </a:lnTo>
                  <a:lnTo>
                    <a:pt x="882" y="587"/>
                  </a:lnTo>
                  <a:lnTo>
                    <a:pt x="881" y="586"/>
                  </a:lnTo>
                  <a:lnTo>
                    <a:pt x="880" y="585"/>
                  </a:lnTo>
                  <a:lnTo>
                    <a:pt x="879" y="583"/>
                  </a:lnTo>
                  <a:lnTo>
                    <a:pt x="878" y="582"/>
                  </a:lnTo>
                  <a:lnTo>
                    <a:pt x="876" y="581"/>
                  </a:lnTo>
                  <a:lnTo>
                    <a:pt x="874" y="579"/>
                  </a:lnTo>
                  <a:lnTo>
                    <a:pt x="873" y="577"/>
                  </a:lnTo>
                  <a:lnTo>
                    <a:pt x="868" y="573"/>
                  </a:lnTo>
                  <a:lnTo>
                    <a:pt x="871" y="571"/>
                  </a:lnTo>
                  <a:lnTo>
                    <a:pt x="872" y="571"/>
                  </a:lnTo>
                  <a:lnTo>
                    <a:pt x="873" y="572"/>
                  </a:lnTo>
                  <a:lnTo>
                    <a:pt x="874" y="573"/>
                  </a:lnTo>
                  <a:lnTo>
                    <a:pt x="875" y="574"/>
                  </a:lnTo>
                  <a:lnTo>
                    <a:pt x="876" y="575"/>
                  </a:lnTo>
                  <a:lnTo>
                    <a:pt x="878" y="577"/>
                  </a:lnTo>
                  <a:lnTo>
                    <a:pt x="878" y="575"/>
                  </a:lnTo>
                  <a:lnTo>
                    <a:pt x="880" y="573"/>
                  </a:lnTo>
                  <a:lnTo>
                    <a:pt x="882" y="571"/>
                  </a:lnTo>
                  <a:lnTo>
                    <a:pt x="882" y="570"/>
                  </a:lnTo>
                  <a:lnTo>
                    <a:pt x="883" y="570"/>
                  </a:lnTo>
                  <a:lnTo>
                    <a:pt x="884" y="569"/>
                  </a:lnTo>
                  <a:lnTo>
                    <a:pt x="885" y="567"/>
                  </a:lnTo>
                  <a:lnTo>
                    <a:pt x="887" y="566"/>
                  </a:lnTo>
                  <a:lnTo>
                    <a:pt x="885" y="565"/>
                  </a:lnTo>
                  <a:lnTo>
                    <a:pt x="884" y="564"/>
                  </a:lnTo>
                  <a:lnTo>
                    <a:pt x="883" y="562"/>
                  </a:lnTo>
                  <a:lnTo>
                    <a:pt x="882" y="561"/>
                  </a:lnTo>
                  <a:lnTo>
                    <a:pt x="882" y="562"/>
                  </a:lnTo>
                  <a:lnTo>
                    <a:pt x="881" y="562"/>
                  </a:lnTo>
                  <a:lnTo>
                    <a:pt x="881" y="563"/>
                  </a:lnTo>
                  <a:lnTo>
                    <a:pt x="880" y="561"/>
                  </a:lnTo>
                  <a:lnTo>
                    <a:pt x="879" y="560"/>
                  </a:lnTo>
                  <a:lnTo>
                    <a:pt x="878" y="560"/>
                  </a:lnTo>
                  <a:lnTo>
                    <a:pt x="878" y="558"/>
                  </a:lnTo>
                  <a:lnTo>
                    <a:pt x="875" y="557"/>
                  </a:lnTo>
                  <a:lnTo>
                    <a:pt x="874" y="555"/>
                  </a:lnTo>
                  <a:lnTo>
                    <a:pt x="872" y="554"/>
                  </a:lnTo>
                  <a:lnTo>
                    <a:pt x="871" y="553"/>
                  </a:lnTo>
                  <a:lnTo>
                    <a:pt x="870" y="550"/>
                  </a:lnTo>
                  <a:lnTo>
                    <a:pt x="868" y="550"/>
                  </a:lnTo>
                  <a:lnTo>
                    <a:pt x="867" y="552"/>
                  </a:lnTo>
                  <a:lnTo>
                    <a:pt x="866" y="552"/>
                  </a:lnTo>
                  <a:lnTo>
                    <a:pt x="865" y="553"/>
                  </a:lnTo>
                  <a:lnTo>
                    <a:pt x="864" y="554"/>
                  </a:lnTo>
                  <a:lnTo>
                    <a:pt x="863" y="554"/>
                  </a:lnTo>
                  <a:lnTo>
                    <a:pt x="862" y="555"/>
                  </a:lnTo>
                  <a:lnTo>
                    <a:pt x="861" y="555"/>
                  </a:lnTo>
                  <a:lnTo>
                    <a:pt x="859" y="556"/>
                  </a:lnTo>
                  <a:lnTo>
                    <a:pt x="859" y="557"/>
                  </a:lnTo>
                  <a:lnTo>
                    <a:pt x="859" y="558"/>
                  </a:lnTo>
                  <a:lnTo>
                    <a:pt x="862" y="560"/>
                  </a:lnTo>
                  <a:lnTo>
                    <a:pt x="862" y="561"/>
                  </a:lnTo>
                  <a:lnTo>
                    <a:pt x="863" y="561"/>
                  </a:lnTo>
                  <a:lnTo>
                    <a:pt x="859" y="563"/>
                  </a:lnTo>
                  <a:lnTo>
                    <a:pt x="859" y="564"/>
                  </a:lnTo>
                  <a:lnTo>
                    <a:pt x="858" y="564"/>
                  </a:lnTo>
                  <a:lnTo>
                    <a:pt x="858" y="563"/>
                  </a:lnTo>
                  <a:lnTo>
                    <a:pt x="857" y="562"/>
                  </a:lnTo>
                  <a:lnTo>
                    <a:pt x="856" y="562"/>
                  </a:lnTo>
                  <a:lnTo>
                    <a:pt x="856" y="561"/>
                  </a:lnTo>
                  <a:lnTo>
                    <a:pt x="855" y="561"/>
                  </a:lnTo>
                  <a:lnTo>
                    <a:pt x="852" y="556"/>
                  </a:lnTo>
                  <a:lnTo>
                    <a:pt x="850" y="555"/>
                  </a:lnTo>
                  <a:lnTo>
                    <a:pt x="850" y="556"/>
                  </a:lnTo>
                  <a:lnTo>
                    <a:pt x="848" y="557"/>
                  </a:lnTo>
                  <a:lnTo>
                    <a:pt x="848" y="558"/>
                  </a:lnTo>
                  <a:lnTo>
                    <a:pt x="847" y="558"/>
                  </a:lnTo>
                  <a:lnTo>
                    <a:pt x="845" y="556"/>
                  </a:lnTo>
                  <a:lnTo>
                    <a:pt x="846" y="555"/>
                  </a:lnTo>
                  <a:lnTo>
                    <a:pt x="847" y="554"/>
                  </a:lnTo>
                  <a:lnTo>
                    <a:pt x="848" y="553"/>
                  </a:lnTo>
                  <a:lnTo>
                    <a:pt x="846" y="552"/>
                  </a:lnTo>
                  <a:lnTo>
                    <a:pt x="841" y="547"/>
                  </a:lnTo>
                  <a:lnTo>
                    <a:pt x="840" y="546"/>
                  </a:lnTo>
                  <a:lnTo>
                    <a:pt x="839" y="544"/>
                  </a:lnTo>
                  <a:lnTo>
                    <a:pt x="837" y="542"/>
                  </a:lnTo>
                  <a:lnTo>
                    <a:pt x="835" y="540"/>
                  </a:lnTo>
                  <a:lnTo>
                    <a:pt x="833" y="539"/>
                  </a:lnTo>
                  <a:lnTo>
                    <a:pt x="832" y="538"/>
                  </a:lnTo>
                  <a:lnTo>
                    <a:pt x="831" y="536"/>
                  </a:lnTo>
                  <a:lnTo>
                    <a:pt x="829" y="535"/>
                  </a:lnTo>
                  <a:lnTo>
                    <a:pt x="828" y="533"/>
                  </a:lnTo>
                  <a:lnTo>
                    <a:pt x="827" y="532"/>
                  </a:lnTo>
                  <a:lnTo>
                    <a:pt x="825" y="531"/>
                  </a:lnTo>
                  <a:lnTo>
                    <a:pt x="824" y="530"/>
                  </a:lnTo>
                  <a:lnTo>
                    <a:pt x="823" y="529"/>
                  </a:lnTo>
                  <a:lnTo>
                    <a:pt x="822" y="528"/>
                  </a:lnTo>
                  <a:lnTo>
                    <a:pt x="821" y="528"/>
                  </a:lnTo>
                  <a:lnTo>
                    <a:pt x="821" y="527"/>
                  </a:lnTo>
                  <a:lnTo>
                    <a:pt x="820" y="525"/>
                  </a:lnTo>
                  <a:lnTo>
                    <a:pt x="819" y="525"/>
                  </a:lnTo>
                  <a:lnTo>
                    <a:pt x="819" y="524"/>
                  </a:lnTo>
                  <a:lnTo>
                    <a:pt x="818" y="524"/>
                  </a:lnTo>
                  <a:lnTo>
                    <a:pt x="816" y="525"/>
                  </a:lnTo>
                  <a:lnTo>
                    <a:pt x="815" y="525"/>
                  </a:lnTo>
                  <a:lnTo>
                    <a:pt x="814" y="524"/>
                  </a:lnTo>
                  <a:lnTo>
                    <a:pt x="813" y="525"/>
                  </a:lnTo>
                  <a:lnTo>
                    <a:pt x="812" y="527"/>
                  </a:lnTo>
                  <a:lnTo>
                    <a:pt x="812" y="528"/>
                  </a:lnTo>
                  <a:lnTo>
                    <a:pt x="811" y="528"/>
                  </a:lnTo>
                  <a:lnTo>
                    <a:pt x="810" y="529"/>
                  </a:lnTo>
                  <a:lnTo>
                    <a:pt x="810" y="530"/>
                  </a:lnTo>
                  <a:lnTo>
                    <a:pt x="809" y="530"/>
                  </a:lnTo>
                  <a:lnTo>
                    <a:pt x="809" y="531"/>
                  </a:lnTo>
                  <a:lnTo>
                    <a:pt x="807" y="531"/>
                  </a:lnTo>
                  <a:lnTo>
                    <a:pt x="807" y="532"/>
                  </a:lnTo>
                  <a:lnTo>
                    <a:pt x="806" y="532"/>
                  </a:lnTo>
                  <a:lnTo>
                    <a:pt x="805" y="533"/>
                  </a:lnTo>
                  <a:lnTo>
                    <a:pt x="805" y="535"/>
                  </a:lnTo>
                  <a:lnTo>
                    <a:pt x="804" y="535"/>
                  </a:lnTo>
                  <a:lnTo>
                    <a:pt x="803" y="536"/>
                  </a:lnTo>
                  <a:lnTo>
                    <a:pt x="802" y="537"/>
                  </a:lnTo>
                  <a:lnTo>
                    <a:pt x="801" y="538"/>
                  </a:lnTo>
                  <a:lnTo>
                    <a:pt x="799" y="539"/>
                  </a:lnTo>
                  <a:lnTo>
                    <a:pt x="799" y="540"/>
                  </a:lnTo>
                  <a:lnTo>
                    <a:pt x="798" y="540"/>
                  </a:lnTo>
                  <a:lnTo>
                    <a:pt x="798" y="541"/>
                  </a:lnTo>
                  <a:lnTo>
                    <a:pt x="797" y="541"/>
                  </a:lnTo>
                  <a:lnTo>
                    <a:pt x="797" y="542"/>
                  </a:lnTo>
                  <a:lnTo>
                    <a:pt x="796" y="542"/>
                  </a:lnTo>
                  <a:lnTo>
                    <a:pt x="796" y="544"/>
                  </a:lnTo>
                  <a:lnTo>
                    <a:pt x="795" y="544"/>
                  </a:lnTo>
                  <a:lnTo>
                    <a:pt x="795" y="545"/>
                  </a:lnTo>
                  <a:lnTo>
                    <a:pt x="794" y="545"/>
                  </a:lnTo>
                  <a:lnTo>
                    <a:pt x="794" y="546"/>
                  </a:lnTo>
                  <a:lnTo>
                    <a:pt x="793" y="546"/>
                  </a:lnTo>
                  <a:lnTo>
                    <a:pt x="793" y="547"/>
                  </a:lnTo>
                  <a:lnTo>
                    <a:pt x="792" y="547"/>
                  </a:lnTo>
                  <a:lnTo>
                    <a:pt x="792" y="548"/>
                  </a:lnTo>
                  <a:lnTo>
                    <a:pt x="790" y="548"/>
                  </a:lnTo>
                  <a:lnTo>
                    <a:pt x="790" y="549"/>
                  </a:lnTo>
                  <a:lnTo>
                    <a:pt x="789" y="549"/>
                  </a:lnTo>
                  <a:lnTo>
                    <a:pt x="789" y="550"/>
                  </a:lnTo>
                  <a:lnTo>
                    <a:pt x="788" y="550"/>
                  </a:lnTo>
                  <a:lnTo>
                    <a:pt x="788" y="552"/>
                  </a:lnTo>
                  <a:lnTo>
                    <a:pt x="787" y="552"/>
                  </a:lnTo>
                  <a:lnTo>
                    <a:pt x="787" y="553"/>
                  </a:lnTo>
                  <a:lnTo>
                    <a:pt x="786" y="553"/>
                  </a:lnTo>
                  <a:lnTo>
                    <a:pt x="786" y="554"/>
                  </a:lnTo>
                  <a:lnTo>
                    <a:pt x="785" y="554"/>
                  </a:lnTo>
                  <a:lnTo>
                    <a:pt x="785" y="555"/>
                  </a:lnTo>
                  <a:lnTo>
                    <a:pt x="784" y="556"/>
                  </a:lnTo>
                  <a:lnTo>
                    <a:pt x="783" y="556"/>
                  </a:lnTo>
                  <a:lnTo>
                    <a:pt x="783" y="557"/>
                  </a:lnTo>
                  <a:lnTo>
                    <a:pt x="781" y="557"/>
                  </a:lnTo>
                  <a:lnTo>
                    <a:pt x="781" y="558"/>
                  </a:lnTo>
                  <a:lnTo>
                    <a:pt x="780" y="560"/>
                  </a:lnTo>
                  <a:lnTo>
                    <a:pt x="779" y="561"/>
                  </a:lnTo>
                  <a:lnTo>
                    <a:pt x="777" y="562"/>
                  </a:lnTo>
                  <a:lnTo>
                    <a:pt x="776" y="563"/>
                  </a:lnTo>
                  <a:lnTo>
                    <a:pt x="776" y="564"/>
                  </a:lnTo>
                  <a:lnTo>
                    <a:pt x="775" y="565"/>
                  </a:lnTo>
                  <a:lnTo>
                    <a:pt x="773" y="565"/>
                  </a:lnTo>
                  <a:lnTo>
                    <a:pt x="772" y="566"/>
                  </a:lnTo>
                  <a:lnTo>
                    <a:pt x="771" y="566"/>
                  </a:lnTo>
                  <a:lnTo>
                    <a:pt x="770" y="566"/>
                  </a:lnTo>
                  <a:lnTo>
                    <a:pt x="769" y="567"/>
                  </a:lnTo>
                  <a:lnTo>
                    <a:pt x="768" y="567"/>
                  </a:lnTo>
                  <a:lnTo>
                    <a:pt x="767" y="567"/>
                  </a:lnTo>
                  <a:lnTo>
                    <a:pt x="764" y="569"/>
                  </a:lnTo>
                  <a:lnTo>
                    <a:pt x="762" y="569"/>
                  </a:lnTo>
                  <a:lnTo>
                    <a:pt x="763" y="569"/>
                  </a:lnTo>
                  <a:lnTo>
                    <a:pt x="762" y="567"/>
                  </a:lnTo>
                  <a:lnTo>
                    <a:pt x="762" y="565"/>
                  </a:lnTo>
                  <a:lnTo>
                    <a:pt x="763" y="565"/>
                  </a:lnTo>
                  <a:lnTo>
                    <a:pt x="764" y="564"/>
                  </a:lnTo>
                  <a:lnTo>
                    <a:pt x="766" y="563"/>
                  </a:lnTo>
                  <a:lnTo>
                    <a:pt x="767" y="563"/>
                  </a:lnTo>
                  <a:lnTo>
                    <a:pt x="769" y="562"/>
                  </a:lnTo>
                  <a:lnTo>
                    <a:pt x="770" y="563"/>
                  </a:lnTo>
                  <a:lnTo>
                    <a:pt x="771" y="563"/>
                  </a:lnTo>
                  <a:lnTo>
                    <a:pt x="772" y="562"/>
                  </a:lnTo>
                  <a:lnTo>
                    <a:pt x="772" y="565"/>
                  </a:lnTo>
                  <a:lnTo>
                    <a:pt x="773" y="565"/>
                  </a:lnTo>
                  <a:lnTo>
                    <a:pt x="775" y="563"/>
                  </a:lnTo>
                  <a:lnTo>
                    <a:pt x="776" y="563"/>
                  </a:lnTo>
                  <a:lnTo>
                    <a:pt x="776" y="562"/>
                  </a:lnTo>
                  <a:lnTo>
                    <a:pt x="778" y="561"/>
                  </a:lnTo>
                  <a:lnTo>
                    <a:pt x="780" y="558"/>
                  </a:lnTo>
                  <a:lnTo>
                    <a:pt x="781" y="557"/>
                  </a:lnTo>
                  <a:lnTo>
                    <a:pt x="784" y="555"/>
                  </a:lnTo>
                  <a:lnTo>
                    <a:pt x="785" y="554"/>
                  </a:lnTo>
                  <a:lnTo>
                    <a:pt x="785" y="553"/>
                  </a:lnTo>
                  <a:lnTo>
                    <a:pt x="786" y="552"/>
                  </a:lnTo>
                  <a:lnTo>
                    <a:pt x="787" y="552"/>
                  </a:lnTo>
                  <a:lnTo>
                    <a:pt x="788" y="549"/>
                  </a:lnTo>
                  <a:lnTo>
                    <a:pt x="790" y="548"/>
                  </a:lnTo>
                  <a:lnTo>
                    <a:pt x="792" y="547"/>
                  </a:lnTo>
                  <a:lnTo>
                    <a:pt x="795" y="544"/>
                  </a:lnTo>
                  <a:lnTo>
                    <a:pt x="797" y="541"/>
                  </a:lnTo>
                  <a:lnTo>
                    <a:pt x="798" y="540"/>
                  </a:lnTo>
                  <a:lnTo>
                    <a:pt x="798" y="539"/>
                  </a:lnTo>
                  <a:lnTo>
                    <a:pt x="799" y="538"/>
                  </a:lnTo>
                  <a:lnTo>
                    <a:pt x="802" y="537"/>
                  </a:lnTo>
                  <a:lnTo>
                    <a:pt x="803" y="536"/>
                  </a:lnTo>
                  <a:lnTo>
                    <a:pt x="804" y="535"/>
                  </a:lnTo>
                  <a:lnTo>
                    <a:pt x="804" y="533"/>
                  </a:lnTo>
                  <a:lnTo>
                    <a:pt x="803" y="533"/>
                  </a:lnTo>
                  <a:lnTo>
                    <a:pt x="803" y="532"/>
                  </a:lnTo>
                  <a:lnTo>
                    <a:pt x="802" y="532"/>
                  </a:lnTo>
                  <a:lnTo>
                    <a:pt x="803" y="531"/>
                  </a:lnTo>
                  <a:lnTo>
                    <a:pt x="803" y="530"/>
                  </a:lnTo>
                  <a:lnTo>
                    <a:pt x="804" y="530"/>
                  </a:lnTo>
                  <a:lnTo>
                    <a:pt x="804" y="529"/>
                  </a:lnTo>
                  <a:lnTo>
                    <a:pt x="805" y="528"/>
                  </a:lnTo>
                  <a:lnTo>
                    <a:pt x="809" y="524"/>
                  </a:lnTo>
                  <a:lnTo>
                    <a:pt x="810" y="524"/>
                  </a:lnTo>
                  <a:lnTo>
                    <a:pt x="811" y="523"/>
                  </a:lnTo>
                  <a:lnTo>
                    <a:pt x="812" y="521"/>
                  </a:lnTo>
                  <a:lnTo>
                    <a:pt x="811" y="521"/>
                  </a:lnTo>
                  <a:lnTo>
                    <a:pt x="809" y="520"/>
                  </a:lnTo>
                  <a:lnTo>
                    <a:pt x="810" y="520"/>
                  </a:lnTo>
                  <a:lnTo>
                    <a:pt x="810" y="519"/>
                  </a:lnTo>
                  <a:lnTo>
                    <a:pt x="811" y="518"/>
                  </a:lnTo>
                  <a:lnTo>
                    <a:pt x="812" y="518"/>
                  </a:lnTo>
                  <a:lnTo>
                    <a:pt x="813" y="516"/>
                  </a:lnTo>
                  <a:lnTo>
                    <a:pt x="814" y="516"/>
                  </a:lnTo>
                  <a:lnTo>
                    <a:pt x="814" y="518"/>
                  </a:lnTo>
                  <a:lnTo>
                    <a:pt x="815" y="518"/>
                  </a:lnTo>
                  <a:lnTo>
                    <a:pt x="815" y="519"/>
                  </a:lnTo>
                  <a:lnTo>
                    <a:pt x="816" y="520"/>
                  </a:lnTo>
                  <a:lnTo>
                    <a:pt x="816" y="521"/>
                  </a:lnTo>
                  <a:lnTo>
                    <a:pt x="818" y="520"/>
                  </a:lnTo>
                  <a:lnTo>
                    <a:pt x="819" y="520"/>
                  </a:lnTo>
                  <a:lnTo>
                    <a:pt x="820" y="519"/>
                  </a:lnTo>
                  <a:lnTo>
                    <a:pt x="821" y="519"/>
                  </a:lnTo>
                  <a:lnTo>
                    <a:pt x="821" y="518"/>
                  </a:lnTo>
                  <a:lnTo>
                    <a:pt x="822" y="518"/>
                  </a:lnTo>
                  <a:lnTo>
                    <a:pt x="823" y="518"/>
                  </a:lnTo>
                  <a:lnTo>
                    <a:pt x="824" y="518"/>
                  </a:lnTo>
                  <a:lnTo>
                    <a:pt x="825" y="518"/>
                  </a:lnTo>
                  <a:lnTo>
                    <a:pt x="828" y="518"/>
                  </a:lnTo>
                  <a:lnTo>
                    <a:pt x="829" y="518"/>
                  </a:lnTo>
                  <a:lnTo>
                    <a:pt x="831" y="518"/>
                  </a:lnTo>
                  <a:lnTo>
                    <a:pt x="832" y="518"/>
                  </a:lnTo>
                  <a:lnTo>
                    <a:pt x="833" y="518"/>
                  </a:lnTo>
                  <a:lnTo>
                    <a:pt x="835" y="518"/>
                  </a:lnTo>
                  <a:lnTo>
                    <a:pt x="836" y="518"/>
                  </a:lnTo>
                  <a:lnTo>
                    <a:pt x="837" y="518"/>
                  </a:lnTo>
                  <a:lnTo>
                    <a:pt x="839" y="518"/>
                  </a:lnTo>
                  <a:lnTo>
                    <a:pt x="840" y="518"/>
                  </a:lnTo>
                  <a:lnTo>
                    <a:pt x="841" y="518"/>
                  </a:lnTo>
                  <a:lnTo>
                    <a:pt x="842" y="516"/>
                  </a:lnTo>
                  <a:lnTo>
                    <a:pt x="844" y="516"/>
                  </a:lnTo>
                  <a:lnTo>
                    <a:pt x="845" y="515"/>
                  </a:lnTo>
                  <a:lnTo>
                    <a:pt x="846" y="514"/>
                  </a:lnTo>
                  <a:lnTo>
                    <a:pt x="847" y="513"/>
                  </a:lnTo>
                  <a:lnTo>
                    <a:pt x="848" y="512"/>
                  </a:lnTo>
                  <a:lnTo>
                    <a:pt x="849" y="511"/>
                  </a:lnTo>
                  <a:lnTo>
                    <a:pt x="850" y="511"/>
                  </a:lnTo>
                  <a:lnTo>
                    <a:pt x="850" y="510"/>
                  </a:lnTo>
                  <a:lnTo>
                    <a:pt x="852" y="510"/>
                  </a:lnTo>
                  <a:lnTo>
                    <a:pt x="853" y="508"/>
                  </a:lnTo>
                  <a:lnTo>
                    <a:pt x="854" y="507"/>
                  </a:lnTo>
                  <a:lnTo>
                    <a:pt x="855" y="506"/>
                  </a:lnTo>
                  <a:lnTo>
                    <a:pt x="856" y="505"/>
                  </a:lnTo>
                  <a:lnTo>
                    <a:pt x="857" y="504"/>
                  </a:lnTo>
                  <a:lnTo>
                    <a:pt x="858" y="503"/>
                  </a:lnTo>
                  <a:lnTo>
                    <a:pt x="861" y="502"/>
                  </a:lnTo>
                  <a:lnTo>
                    <a:pt x="863" y="499"/>
                  </a:lnTo>
                  <a:lnTo>
                    <a:pt x="864" y="498"/>
                  </a:lnTo>
                  <a:lnTo>
                    <a:pt x="865" y="497"/>
                  </a:lnTo>
                  <a:lnTo>
                    <a:pt x="866" y="497"/>
                  </a:lnTo>
                  <a:lnTo>
                    <a:pt x="867" y="496"/>
                  </a:lnTo>
                  <a:lnTo>
                    <a:pt x="870" y="495"/>
                  </a:lnTo>
                  <a:lnTo>
                    <a:pt x="871" y="494"/>
                  </a:lnTo>
                  <a:lnTo>
                    <a:pt x="872" y="494"/>
                  </a:lnTo>
                  <a:lnTo>
                    <a:pt x="873" y="494"/>
                  </a:lnTo>
                  <a:lnTo>
                    <a:pt x="874" y="494"/>
                  </a:lnTo>
                  <a:lnTo>
                    <a:pt x="875" y="494"/>
                  </a:lnTo>
                  <a:lnTo>
                    <a:pt x="875" y="495"/>
                  </a:lnTo>
                  <a:lnTo>
                    <a:pt x="875" y="496"/>
                  </a:lnTo>
                  <a:lnTo>
                    <a:pt x="875" y="497"/>
                  </a:lnTo>
                  <a:lnTo>
                    <a:pt x="875" y="498"/>
                  </a:lnTo>
                  <a:lnTo>
                    <a:pt x="875" y="500"/>
                  </a:lnTo>
                  <a:lnTo>
                    <a:pt x="874" y="500"/>
                  </a:lnTo>
                  <a:lnTo>
                    <a:pt x="873" y="500"/>
                  </a:lnTo>
                  <a:lnTo>
                    <a:pt x="872" y="500"/>
                  </a:lnTo>
                  <a:lnTo>
                    <a:pt x="871" y="500"/>
                  </a:lnTo>
                  <a:lnTo>
                    <a:pt x="871" y="499"/>
                  </a:lnTo>
                  <a:lnTo>
                    <a:pt x="871" y="497"/>
                  </a:lnTo>
                  <a:lnTo>
                    <a:pt x="871" y="496"/>
                  </a:lnTo>
                  <a:lnTo>
                    <a:pt x="871" y="495"/>
                  </a:lnTo>
                  <a:lnTo>
                    <a:pt x="870" y="495"/>
                  </a:lnTo>
                  <a:lnTo>
                    <a:pt x="868" y="495"/>
                  </a:lnTo>
                  <a:lnTo>
                    <a:pt x="868" y="496"/>
                  </a:lnTo>
                  <a:lnTo>
                    <a:pt x="867" y="496"/>
                  </a:lnTo>
                  <a:lnTo>
                    <a:pt x="867" y="497"/>
                  </a:lnTo>
                  <a:lnTo>
                    <a:pt x="866" y="498"/>
                  </a:lnTo>
                  <a:lnTo>
                    <a:pt x="865" y="498"/>
                  </a:lnTo>
                  <a:lnTo>
                    <a:pt x="864" y="499"/>
                  </a:lnTo>
                  <a:lnTo>
                    <a:pt x="863" y="500"/>
                  </a:lnTo>
                  <a:lnTo>
                    <a:pt x="862" y="502"/>
                  </a:lnTo>
                  <a:lnTo>
                    <a:pt x="861" y="503"/>
                  </a:lnTo>
                  <a:lnTo>
                    <a:pt x="859" y="503"/>
                  </a:lnTo>
                  <a:lnTo>
                    <a:pt x="859" y="504"/>
                  </a:lnTo>
                  <a:lnTo>
                    <a:pt x="858" y="505"/>
                  </a:lnTo>
                  <a:lnTo>
                    <a:pt x="857" y="505"/>
                  </a:lnTo>
                  <a:lnTo>
                    <a:pt x="856" y="506"/>
                  </a:lnTo>
                  <a:lnTo>
                    <a:pt x="855" y="507"/>
                  </a:lnTo>
                  <a:lnTo>
                    <a:pt x="854" y="508"/>
                  </a:lnTo>
                  <a:lnTo>
                    <a:pt x="853" y="510"/>
                  </a:lnTo>
                  <a:lnTo>
                    <a:pt x="852" y="511"/>
                  </a:lnTo>
                  <a:lnTo>
                    <a:pt x="850" y="511"/>
                  </a:lnTo>
                  <a:lnTo>
                    <a:pt x="849" y="512"/>
                  </a:lnTo>
                  <a:lnTo>
                    <a:pt x="850" y="512"/>
                  </a:lnTo>
                  <a:lnTo>
                    <a:pt x="850" y="513"/>
                  </a:lnTo>
                  <a:lnTo>
                    <a:pt x="852" y="518"/>
                  </a:lnTo>
                  <a:lnTo>
                    <a:pt x="850" y="518"/>
                  </a:lnTo>
                  <a:lnTo>
                    <a:pt x="850" y="516"/>
                  </a:lnTo>
                  <a:lnTo>
                    <a:pt x="850" y="518"/>
                  </a:lnTo>
                  <a:lnTo>
                    <a:pt x="849" y="518"/>
                  </a:lnTo>
                  <a:lnTo>
                    <a:pt x="848" y="519"/>
                  </a:lnTo>
                  <a:lnTo>
                    <a:pt x="847" y="519"/>
                  </a:lnTo>
                  <a:lnTo>
                    <a:pt x="847" y="518"/>
                  </a:lnTo>
                  <a:lnTo>
                    <a:pt x="846" y="518"/>
                  </a:lnTo>
                  <a:lnTo>
                    <a:pt x="845" y="516"/>
                  </a:lnTo>
                  <a:lnTo>
                    <a:pt x="844" y="516"/>
                  </a:lnTo>
                  <a:lnTo>
                    <a:pt x="844" y="518"/>
                  </a:lnTo>
                  <a:lnTo>
                    <a:pt x="842" y="518"/>
                  </a:lnTo>
                  <a:lnTo>
                    <a:pt x="841" y="518"/>
                  </a:lnTo>
                  <a:lnTo>
                    <a:pt x="840" y="518"/>
                  </a:lnTo>
                  <a:lnTo>
                    <a:pt x="839" y="518"/>
                  </a:lnTo>
                  <a:lnTo>
                    <a:pt x="837" y="518"/>
                  </a:lnTo>
                  <a:lnTo>
                    <a:pt x="833" y="518"/>
                  </a:lnTo>
                  <a:lnTo>
                    <a:pt x="832" y="518"/>
                  </a:lnTo>
                  <a:lnTo>
                    <a:pt x="830" y="518"/>
                  </a:lnTo>
                  <a:lnTo>
                    <a:pt x="829" y="518"/>
                  </a:lnTo>
                  <a:lnTo>
                    <a:pt x="827" y="518"/>
                  </a:lnTo>
                  <a:lnTo>
                    <a:pt x="824" y="518"/>
                  </a:lnTo>
                  <a:lnTo>
                    <a:pt x="823" y="519"/>
                  </a:lnTo>
                  <a:lnTo>
                    <a:pt x="822" y="519"/>
                  </a:lnTo>
                  <a:lnTo>
                    <a:pt x="821" y="519"/>
                  </a:lnTo>
                  <a:lnTo>
                    <a:pt x="820" y="520"/>
                  </a:lnTo>
                  <a:lnTo>
                    <a:pt x="819" y="520"/>
                  </a:lnTo>
                  <a:lnTo>
                    <a:pt x="819" y="521"/>
                  </a:lnTo>
                  <a:lnTo>
                    <a:pt x="820" y="521"/>
                  </a:lnTo>
                  <a:lnTo>
                    <a:pt x="820" y="522"/>
                  </a:lnTo>
                  <a:lnTo>
                    <a:pt x="821" y="522"/>
                  </a:lnTo>
                  <a:lnTo>
                    <a:pt x="820" y="522"/>
                  </a:lnTo>
                  <a:lnTo>
                    <a:pt x="819" y="524"/>
                  </a:lnTo>
                  <a:lnTo>
                    <a:pt x="820" y="524"/>
                  </a:lnTo>
                  <a:lnTo>
                    <a:pt x="820" y="525"/>
                  </a:lnTo>
                  <a:lnTo>
                    <a:pt x="821" y="525"/>
                  </a:lnTo>
                  <a:lnTo>
                    <a:pt x="821" y="527"/>
                  </a:lnTo>
                  <a:lnTo>
                    <a:pt x="822" y="527"/>
                  </a:lnTo>
                  <a:lnTo>
                    <a:pt x="822" y="528"/>
                  </a:lnTo>
                  <a:lnTo>
                    <a:pt x="823" y="528"/>
                  </a:lnTo>
                  <a:lnTo>
                    <a:pt x="824" y="529"/>
                  </a:lnTo>
                  <a:lnTo>
                    <a:pt x="825" y="530"/>
                  </a:lnTo>
                  <a:lnTo>
                    <a:pt x="827" y="531"/>
                  </a:lnTo>
                  <a:lnTo>
                    <a:pt x="828" y="531"/>
                  </a:lnTo>
                  <a:lnTo>
                    <a:pt x="828" y="532"/>
                  </a:lnTo>
                  <a:lnTo>
                    <a:pt x="829" y="533"/>
                  </a:lnTo>
                  <a:lnTo>
                    <a:pt x="830" y="535"/>
                  </a:lnTo>
                  <a:lnTo>
                    <a:pt x="831" y="536"/>
                  </a:lnTo>
                  <a:lnTo>
                    <a:pt x="832" y="536"/>
                  </a:lnTo>
                  <a:lnTo>
                    <a:pt x="835" y="538"/>
                  </a:lnTo>
                  <a:lnTo>
                    <a:pt x="835" y="539"/>
                  </a:lnTo>
                  <a:lnTo>
                    <a:pt x="836" y="540"/>
                  </a:lnTo>
                  <a:lnTo>
                    <a:pt x="839" y="542"/>
                  </a:lnTo>
                  <a:lnTo>
                    <a:pt x="839" y="544"/>
                  </a:lnTo>
                  <a:lnTo>
                    <a:pt x="840" y="545"/>
                  </a:lnTo>
                  <a:lnTo>
                    <a:pt x="841" y="545"/>
                  </a:lnTo>
                  <a:lnTo>
                    <a:pt x="841" y="546"/>
                  </a:lnTo>
                  <a:lnTo>
                    <a:pt x="842" y="547"/>
                  </a:lnTo>
                  <a:lnTo>
                    <a:pt x="844" y="548"/>
                  </a:lnTo>
                  <a:lnTo>
                    <a:pt x="845" y="549"/>
                  </a:lnTo>
                  <a:lnTo>
                    <a:pt x="846" y="549"/>
                  </a:lnTo>
                  <a:lnTo>
                    <a:pt x="846" y="550"/>
                  </a:lnTo>
                  <a:lnTo>
                    <a:pt x="847" y="550"/>
                  </a:lnTo>
                  <a:lnTo>
                    <a:pt x="848" y="550"/>
                  </a:lnTo>
                  <a:lnTo>
                    <a:pt x="848" y="549"/>
                  </a:lnTo>
                  <a:lnTo>
                    <a:pt x="850" y="547"/>
                  </a:lnTo>
                  <a:lnTo>
                    <a:pt x="850" y="548"/>
                  </a:lnTo>
                  <a:lnTo>
                    <a:pt x="852" y="548"/>
                  </a:lnTo>
                  <a:lnTo>
                    <a:pt x="853" y="549"/>
                  </a:lnTo>
                  <a:lnTo>
                    <a:pt x="854" y="552"/>
                  </a:lnTo>
                  <a:lnTo>
                    <a:pt x="854" y="550"/>
                  </a:lnTo>
                  <a:lnTo>
                    <a:pt x="855" y="550"/>
                  </a:lnTo>
                  <a:lnTo>
                    <a:pt x="856" y="548"/>
                  </a:lnTo>
                  <a:lnTo>
                    <a:pt x="857" y="548"/>
                  </a:lnTo>
                  <a:lnTo>
                    <a:pt x="857" y="549"/>
                  </a:lnTo>
                  <a:lnTo>
                    <a:pt x="859" y="552"/>
                  </a:lnTo>
                  <a:lnTo>
                    <a:pt x="861" y="550"/>
                  </a:lnTo>
                  <a:lnTo>
                    <a:pt x="862" y="550"/>
                  </a:lnTo>
                  <a:lnTo>
                    <a:pt x="863" y="550"/>
                  </a:lnTo>
                  <a:lnTo>
                    <a:pt x="865" y="549"/>
                  </a:lnTo>
                  <a:lnTo>
                    <a:pt x="866" y="549"/>
                  </a:lnTo>
                  <a:lnTo>
                    <a:pt x="874" y="549"/>
                  </a:lnTo>
                  <a:lnTo>
                    <a:pt x="879" y="549"/>
                  </a:lnTo>
                  <a:lnTo>
                    <a:pt x="880" y="544"/>
                  </a:lnTo>
                  <a:lnTo>
                    <a:pt x="881" y="542"/>
                  </a:lnTo>
                  <a:lnTo>
                    <a:pt x="882" y="540"/>
                  </a:lnTo>
                  <a:lnTo>
                    <a:pt x="884" y="537"/>
                  </a:lnTo>
                  <a:lnTo>
                    <a:pt x="887" y="536"/>
                  </a:lnTo>
                  <a:lnTo>
                    <a:pt x="888" y="533"/>
                  </a:lnTo>
                  <a:lnTo>
                    <a:pt x="890" y="532"/>
                  </a:lnTo>
                  <a:lnTo>
                    <a:pt x="890" y="531"/>
                  </a:lnTo>
                  <a:lnTo>
                    <a:pt x="891" y="530"/>
                  </a:lnTo>
                  <a:lnTo>
                    <a:pt x="892" y="529"/>
                  </a:lnTo>
                  <a:lnTo>
                    <a:pt x="893" y="528"/>
                  </a:lnTo>
                  <a:lnTo>
                    <a:pt x="895" y="525"/>
                  </a:lnTo>
                  <a:lnTo>
                    <a:pt x="893" y="524"/>
                  </a:lnTo>
                  <a:lnTo>
                    <a:pt x="895" y="523"/>
                  </a:lnTo>
                  <a:lnTo>
                    <a:pt x="895" y="522"/>
                  </a:lnTo>
                  <a:lnTo>
                    <a:pt x="895" y="521"/>
                  </a:lnTo>
                  <a:lnTo>
                    <a:pt x="895" y="520"/>
                  </a:lnTo>
                  <a:lnTo>
                    <a:pt x="896" y="519"/>
                  </a:lnTo>
                  <a:lnTo>
                    <a:pt x="896" y="518"/>
                  </a:lnTo>
                  <a:lnTo>
                    <a:pt x="896" y="516"/>
                  </a:lnTo>
                  <a:lnTo>
                    <a:pt x="896" y="515"/>
                  </a:lnTo>
                  <a:lnTo>
                    <a:pt x="896" y="514"/>
                  </a:lnTo>
                  <a:lnTo>
                    <a:pt x="897" y="514"/>
                  </a:lnTo>
                  <a:lnTo>
                    <a:pt x="897" y="506"/>
                  </a:lnTo>
                  <a:lnTo>
                    <a:pt x="897" y="503"/>
                  </a:lnTo>
                  <a:lnTo>
                    <a:pt x="897" y="500"/>
                  </a:lnTo>
                  <a:lnTo>
                    <a:pt x="897" y="498"/>
                  </a:lnTo>
                  <a:lnTo>
                    <a:pt x="896" y="498"/>
                  </a:lnTo>
                  <a:lnTo>
                    <a:pt x="895" y="498"/>
                  </a:lnTo>
                  <a:lnTo>
                    <a:pt x="893" y="498"/>
                  </a:lnTo>
                  <a:lnTo>
                    <a:pt x="892" y="498"/>
                  </a:lnTo>
                  <a:lnTo>
                    <a:pt x="891" y="498"/>
                  </a:lnTo>
                  <a:lnTo>
                    <a:pt x="890" y="498"/>
                  </a:lnTo>
                  <a:lnTo>
                    <a:pt x="889" y="498"/>
                  </a:lnTo>
                  <a:lnTo>
                    <a:pt x="888" y="498"/>
                  </a:lnTo>
                  <a:lnTo>
                    <a:pt x="888" y="497"/>
                  </a:lnTo>
                  <a:lnTo>
                    <a:pt x="888" y="496"/>
                  </a:lnTo>
                  <a:lnTo>
                    <a:pt x="887" y="496"/>
                  </a:lnTo>
                  <a:lnTo>
                    <a:pt x="883" y="496"/>
                  </a:lnTo>
                  <a:lnTo>
                    <a:pt x="883" y="495"/>
                  </a:lnTo>
                  <a:lnTo>
                    <a:pt x="879" y="495"/>
                  </a:lnTo>
                  <a:lnTo>
                    <a:pt x="879" y="494"/>
                  </a:lnTo>
                  <a:lnTo>
                    <a:pt x="883" y="493"/>
                  </a:lnTo>
                  <a:lnTo>
                    <a:pt x="884" y="493"/>
                  </a:lnTo>
                  <a:lnTo>
                    <a:pt x="885" y="493"/>
                  </a:lnTo>
                  <a:lnTo>
                    <a:pt x="887" y="493"/>
                  </a:lnTo>
                  <a:lnTo>
                    <a:pt x="888" y="493"/>
                  </a:lnTo>
                  <a:lnTo>
                    <a:pt x="889" y="494"/>
                  </a:lnTo>
                  <a:lnTo>
                    <a:pt x="890" y="494"/>
                  </a:lnTo>
                  <a:lnTo>
                    <a:pt x="893" y="494"/>
                  </a:lnTo>
                  <a:lnTo>
                    <a:pt x="895" y="494"/>
                  </a:lnTo>
                  <a:lnTo>
                    <a:pt x="895" y="493"/>
                  </a:lnTo>
                  <a:lnTo>
                    <a:pt x="895" y="489"/>
                  </a:lnTo>
                  <a:lnTo>
                    <a:pt x="898" y="489"/>
                  </a:lnTo>
                  <a:lnTo>
                    <a:pt x="898" y="488"/>
                  </a:lnTo>
                  <a:lnTo>
                    <a:pt x="898" y="487"/>
                  </a:lnTo>
                  <a:lnTo>
                    <a:pt x="899" y="487"/>
                  </a:lnTo>
                  <a:lnTo>
                    <a:pt x="900" y="487"/>
                  </a:lnTo>
                  <a:lnTo>
                    <a:pt x="901" y="487"/>
                  </a:lnTo>
                  <a:lnTo>
                    <a:pt x="902" y="487"/>
                  </a:lnTo>
                  <a:lnTo>
                    <a:pt x="904" y="487"/>
                  </a:lnTo>
                  <a:lnTo>
                    <a:pt x="905" y="487"/>
                  </a:lnTo>
                  <a:lnTo>
                    <a:pt x="906" y="487"/>
                  </a:lnTo>
                  <a:lnTo>
                    <a:pt x="906" y="488"/>
                  </a:lnTo>
                  <a:lnTo>
                    <a:pt x="906" y="490"/>
                  </a:lnTo>
                  <a:lnTo>
                    <a:pt x="908" y="490"/>
                  </a:lnTo>
                  <a:lnTo>
                    <a:pt x="909" y="490"/>
                  </a:lnTo>
                  <a:lnTo>
                    <a:pt x="909" y="491"/>
                  </a:lnTo>
                  <a:lnTo>
                    <a:pt x="910" y="491"/>
                  </a:lnTo>
                  <a:lnTo>
                    <a:pt x="911" y="491"/>
                  </a:lnTo>
                  <a:lnTo>
                    <a:pt x="913" y="491"/>
                  </a:lnTo>
                  <a:lnTo>
                    <a:pt x="913" y="494"/>
                  </a:lnTo>
                  <a:lnTo>
                    <a:pt x="909" y="494"/>
                  </a:lnTo>
                  <a:lnTo>
                    <a:pt x="907" y="494"/>
                  </a:lnTo>
                  <a:lnTo>
                    <a:pt x="906" y="494"/>
                  </a:lnTo>
                  <a:lnTo>
                    <a:pt x="905" y="494"/>
                  </a:lnTo>
                  <a:lnTo>
                    <a:pt x="904" y="494"/>
                  </a:lnTo>
                  <a:lnTo>
                    <a:pt x="901" y="494"/>
                  </a:lnTo>
                  <a:lnTo>
                    <a:pt x="901" y="496"/>
                  </a:lnTo>
                  <a:lnTo>
                    <a:pt x="901" y="497"/>
                  </a:lnTo>
                  <a:lnTo>
                    <a:pt x="901" y="499"/>
                  </a:lnTo>
                  <a:lnTo>
                    <a:pt x="901" y="500"/>
                  </a:lnTo>
                  <a:lnTo>
                    <a:pt x="901" y="503"/>
                  </a:lnTo>
                  <a:lnTo>
                    <a:pt x="901" y="504"/>
                  </a:lnTo>
                  <a:lnTo>
                    <a:pt x="901" y="505"/>
                  </a:lnTo>
                  <a:lnTo>
                    <a:pt x="901" y="506"/>
                  </a:lnTo>
                  <a:lnTo>
                    <a:pt x="900" y="506"/>
                  </a:lnTo>
                  <a:lnTo>
                    <a:pt x="899" y="506"/>
                  </a:lnTo>
                  <a:lnTo>
                    <a:pt x="898" y="506"/>
                  </a:lnTo>
                  <a:lnTo>
                    <a:pt x="898" y="511"/>
                  </a:lnTo>
                  <a:lnTo>
                    <a:pt x="898" y="514"/>
                  </a:lnTo>
                  <a:lnTo>
                    <a:pt x="898" y="515"/>
                  </a:lnTo>
                  <a:lnTo>
                    <a:pt x="898" y="516"/>
                  </a:lnTo>
                  <a:lnTo>
                    <a:pt x="898" y="518"/>
                  </a:lnTo>
                  <a:lnTo>
                    <a:pt x="898" y="519"/>
                  </a:lnTo>
                  <a:lnTo>
                    <a:pt x="898" y="521"/>
                  </a:lnTo>
                  <a:lnTo>
                    <a:pt x="897" y="522"/>
                  </a:lnTo>
                  <a:lnTo>
                    <a:pt x="897" y="524"/>
                  </a:lnTo>
                  <a:lnTo>
                    <a:pt x="896" y="525"/>
                  </a:lnTo>
                  <a:lnTo>
                    <a:pt x="896" y="527"/>
                  </a:lnTo>
                  <a:lnTo>
                    <a:pt x="895" y="528"/>
                  </a:lnTo>
                  <a:lnTo>
                    <a:pt x="893" y="530"/>
                  </a:lnTo>
                  <a:lnTo>
                    <a:pt x="892" y="530"/>
                  </a:lnTo>
                  <a:lnTo>
                    <a:pt x="889" y="535"/>
                  </a:lnTo>
                  <a:lnTo>
                    <a:pt x="887" y="536"/>
                  </a:lnTo>
                  <a:lnTo>
                    <a:pt x="884" y="538"/>
                  </a:lnTo>
                  <a:lnTo>
                    <a:pt x="884" y="539"/>
                  </a:lnTo>
                  <a:lnTo>
                    <a:pt x="883" y="540"/>
                  </a:lnTo>
                  <a:lnTo>
                    <a:pt x="882" y="541"/>
                  </a:lnTo>
                  <a:lnTo>
                    <a:pt x="882" y="542"/>
                  </a:lnTo>
                  <a:lnTo>
                    <a:pt x="881" y="544"/>
                  </a:lnTo>
                  <a:lnTo>
                    <a:pt x="881" y="545"/>
                  </a:lnTo>
                  <a:lnTo>
                    <a:pt x="883" y="546"/>
                  </a:lnTo>
                  <a:lnTo>
                    <a:pt x="883" y="547"/>
                  </a:lnTo>
                  <a:lnTo>
                    <a:pt x="883" y="549"/>
                  </a:lnTo>
                  <a:lnTo>
                    <a:pt x="884" y="549"/>
                  </a:lnTo>
                  <a:lnTo>
                    <a:pt x="888" y="549"/>
                  </a:lnTo>
                  <a:lnTo>
                    <a:pt x="891" y="549"/>
                  </a:lnTo>
                  <a:lnTo>
                    <a:pt x="896" y="549"/>
                  </a:lnTo>
                  <a:lnTo>
                    <a:pt x="897" y="549"/>
                  </a:lnTo>
                  <a:lnTo>
                    <a:pt x="900" y="549"/>
                  </a:lnTo>
                  <a:lnTo>
                    <a:pt x="901" y="549"/>
                  </a:lnTo>
                  <a:lnTo>
                    <a:pt x="902" y="549"/>
                  </a:lnTo>
                  <a:lnTo>
                    <a:pt x="902" y="548"/>
                  </a:lnTo>
                  <a:lnTo>
                    <a:pt x="902" y="547"/>
                  </a:lnTo>
                  <a:lnTo>
                    <a:pt x="902" y="546"/>
                  </a:lnTo>
                  <a:lnTo>
                    <a:pt x="904" y="546"/>
                  </a:lnTo>
                  <a:lnTo>
                    <a:pt x="904" y="545"/>
                  </a:lnTo>
                  <a:lnTo>
                    <a:pt x="905" y="544"/>
                  </a:lnTo>
                  <a:lnTo>
                    <a:pt x="906" y="545"/>
                  </a:lnTo>
                  <a:lnTo>
                    <a:pt x="907" y="545"/>
                  </a:lnTo>
                  <a:lnTo>
                    <a:pt x="907" y="546"/>
                  </a:lnTo>
                  <a:lnTo>
                    <a:pt x="907" y="547"/>
                  </a:lnTo>
                  <a:lnTo>
                    <a:pt x="907" y="548"/>
                  </a:lnTo>
                  <a:lnTo>
                    <a:pt x="908" y="549"/>
                  </a:lnTo>
                  <a:lnTo>
                    <a:pt x="909" y="549"/>
                  </a:lnTo>
                  <a:lnTo>
                    <a:pt x="914" y="549"/>
                  </a:lnTo>
                  <a:lnTo>
                    <a:pt x="917" y="549"/>
                  </a:lnTo>
                  <a:lnTo>
                    <a:pt x="919" y="549"/>
                  </a:lnTo>
                  <a:lnTo>
                    <a:pt x="919" y="547"/>
                  </a:lnTo>
                  <a:lnTo>
                    <a:pt x="921" y="547"/>
                  </a:lnTo>
                  <a:lnTo>
                    <a:pt x="922" y="547"/>
                  </a:lnTo>
                  <a:lnTo>
                    <a:pt x="923" y="547"/>
                  </a:lnTo>
                  <a:lnTo>
                    <a:pt x="923" y="549"/>
                  </a:lnTo>
                  <a:lnTo>
                    <a:pt x="924" y="549"/>
                  </a:lnTo>
                  <a:lnTo>
                    <a:pt x="925" y="549"/>
                  </a:lnTo>
                  <a:lnTo>
                    <a:pt x="931" y="549"/>
                  </a:lnTo>
                  <a:lnTo>
                    <a:pt x="931" y="548"/>
                  </a:lnTo>
                  <a:lnTo>
                    <a:pt x="932" y="548"/>
                  </a:lnTo>
                  <a:lnTo>
                    <a:pt x="934" y="549"/>
                  </a:lnTo>
                  <a:lnTo>
                    <a:pt x="934" y="548"/>
                  </a:lnTo>
                  <a:lnTo>
                    <a:pt x="940" y="548"/>
                  </a:lnTo>
                  <a:lnTo>
                    <a:pt x="941" y="548"/>
                  </a:lnTo>
                  <a:lnTo>
                    <a:pt x="941" y="547"/>
                  </a:lnTo>
                  <a:lnTo>
                    <a:pt x="944" y="547"/>
                  </a:lnTo>
                  <a:lnTo>
                    <a:pt x="947" y="547"/>
                  </a:lnTo>
                  <a:lnTo>
                    <a:pt x="947" y="546"/>
                  </a:lnTo>
                  <a:lnTo>
                    <a:pt x="949" y="546"/>
                  </a:lnTo>
                  <a:lnTo>
                    <a:pt x="949" y="540"/>
                  </a:lnTo>
                  <a:lnTo>
                    <a:pt x="952" y="540"/>
                  </a:lnTo>
                  <a:lnTo>
                    <a:pt x="957" y="540"/>
                  </a:lnTo>
                  <a:lnTo>
                    <a:pt x="957" y="541"/>
                  </a:lnTo>
                  <a:lnTo>
                    <a:pt x="957" y="547"/>
                  </a:lnTo>
                  <a:lnTo>
                    <a:pt x="957" y="548"/>
                  </a:lnTo>
                  <a:lnTo>
                    <a:pt x="958" y="549"/>
                  </a:lnTo>
                  <a:lnTo>
                    <a:pt x="958" y="547"/>
                  </a:lnTo>
                  <a:lnTo>
                    <a:pt x="959" y="547"/>
                  </a:lnTo>
                  <a:lnTo>
                    <a:pt x="959" y="546"/>
                  </a:lnTo>
                  <a:lnTo>
                    <a:pt x="959" y="545"/>
                  </a:lnTo>
                  <a:lnTo>
                    <a:pt x="961" y="546"/>
                  </a:lnTo>
                  <a:lnTo>
                    <a:pt x="960" y="548"/>
                  </a:lnTo>
                  <a:lnTo>
                    <a:pt x="969" y="548"/>
                  </a:lnTo>
                  <a:lnTo>
                    <a:pt x="969" y="547"/>
                  </a:lnTo>
                  <a:lnTo>
                    <a:pt x="969" y="546"/>
                  </a:lnTo>
                  <a:lnTo>
                    <a:pt x="969" y="545"/>
                  </a:lnTo>
                  <a:lnTo>
                    <a:pt x="968" y="545"/>
                  </a:lnTo>
                  <a:lnTo>
                    <a:pt x="968" y="544"/>
                  </a:lnTo>
                  <a:lnTo>
                    <a:pt x="967" y="542"/>
                  </a:lnTo>
                  <a:lnTo>
                    <a:pt x="966" y="539"/>
                  </a:lnTo>
                  <a:lnTo>
                    <a:pt x="965" y="539"/>
                  </a:lnTo>
                  <a:lnTo>
                    <a:pt x="966" y="538"/>
                  </a:lnTo>
                  <a:lnTo>
                    <a:pt x="967" y="536"/>
                  </a:lnTo>
                  <a:lnTo>
                    <a:pt x="968" y="535"/>
                  </a:lnTo>
                  <a:lnTo>
                    <a:pt x="969" y="533"/>
                  </a:lnTo>
                  <a:lnTo>
                    <a:pt x="970" y="532"/>
                  </a:lnTo>
                  <a:lnTo>
                    <a:pt x="969" y="532"/>
                  </a:lnTo>
                  <a:lnTo>
                    <a:pt x="966" y="527"/>
                  </a:lnTo>
                  <a:lnTo>
                    <a:pt x="966" y="528"/>
                  </a:lnTo>
                  <a:lnTo>
                    <a:pt x="965" y="528"/>
                  </a:lnTo>
                  <a:lnTo>
                    <a:pt x="964" y="528"/>
                  </a:lnTo>
                  <a:lnTo>
                    <a:pt x="964" y="529"/>
                  </a:lnTo>
                  <a:lnTo>
                    <a:pt x="962" y="527"/>
                  </a:lnTo>
                  <a:lnTo>
                    <a:pt x="961" y="524"/>
                  </a:lnTo>
                  <a:lnTo>
                    <a:pt x="964" y="523"/>
                  </a:lnTo>
                  <a:lnTo>
                    <a:pt x="962" y="522"/>
                  </a:lnTo>
                  <a:lnTo>
                    <a:pt x="962" y="521"/>
                  </a:lnTo>
                  <a:lnTo>
                    <a:pt x="957" y="521"/>
                  </a:lnTo>
                  <a:lnTo>
                    <a:pt x="957" y="520"/>
                  </a:lnTo>
                  <a:lnTo>
                    <a:pt x="957" y="519"/>
                  </a:lnTo>
                  <a:lnTo>
                    <a:pt x="956" y="519"/>
                  </a:lnTo>
                  <a:lnTo>
                    <a:pt x="954" y="519"/>
                  </a:lnTo>
                  <a:lnTo>
                    <a:pt x="953" y="518"/>
                  </a:lnTo>
                  <a:lnTo>
                    <a:pt x="953" y="516"/>
                  </a:lnTo>
                  <a:lnTo>
                    <a:pt x="952" y="515"/>
                  </a:lnTo>
                  <a:lnTo>
                    <a:pt x="952" y="514"/>
                  </a:lnTo>
                  <a:lnTo>
                    <a:pt x="951" y="513"/>
                  </a:lnTo>
                  <a:lnTo>
                    <a:pt x="951" y="512"/>
                  </a:lnTo>
                  <a:lnTo>
                    <a:pt x="951" y="511"/>
                  </a:lnTo>
                  <a:lnTo>
                    <a:pt x="951" y="510"/>
                  </a:lnTo>
                  <a:lnTo>
                    <a:pt x="951" y="508"/>
                  </a:lnTo>
                  <a:lnTo>
                    <a:pt x="950" y="507"/>
                  </a:lnTo>
                  <a:lnTo>
                    <a:pt x="950" y="506"/>
                  </a:lnTo>
                  <a:lnTo>
                    <a:pt x="949" y="505"/>
                  </a:lnTo>
                  <a:lnTo>
                    <a:pt x="949" y="504"/>
                  </a:lnTo>
                  <a:lnTo>
                    <a:pt x="948" y="504"/>
                  </a:lnTo>
                  <a:lnTo>
                    <a:pt x="948" y="503"/>
                  </a:lnTo>
                  <a:lnTo>
                    <a:pt x="948" y="502"/>
                  </a:lnTo>
                  <a:lnTo>
                    <a:pt x="947" y="500"/>
                  </a:lnTo>
                  <a:lnTo>
                    <a:pt x="945" y="500"/>
                  </a:lnTo>
                  <a:lnTo>
                    <a:pt x="945" y="502"/>
                  </a:lnTo>
                  <a:lnTo>
                    <a:pt x="944" y="502"/>
                  </a:lnTo>
                  <a:lnTo>
                    <a:pt x="943" y="503"/>
                  </a:lnTo>
                  <a:lnTo>
                    <a:pt x="942" y="503"/>
                  </a:lnTo>
                  <a:lnTo>
                    <a:pt x="942" y="504"/>
                  </a:lnTo>
                  <a:lnTo>
                    <a:pt x="942" y="500"/>
                  </a:lnTo>
                  <a:lnTo>
                    <a:pt x="941" y="500"/>
                  </a:lnTo>
                  <a:lnTo>
                    <a:pt x="941" y="496"/>
                  </a:lnTo>
                  <a:lnTo>
                    <a:pt x="941" y="494"/>
                  </a:lnTo>
                  <a:lnTo>
                    <a:pt x="941" y="493"/>
                  </a:lnTo>
                  <a:lnTo>
                    <a:pt x="940" y="493"/>
                  </a:lnTo>
                  <a:lnTo>
                    <a:pt x="939" y="493"/>
                  </a:lnTo>
                  <a:lnTo>
                    <a:pt x="937" y="493"/>
                  </a:lnTo>
                  <a:lnTo>
                    <a:pt x="936" y="493"/>
                  </a:lnTo>
                  <a:lnTo>
                    <a:pt x="936" y="496"/>
                  </a:lnTo>
                  <a:lnTo>
                    <a:pt x="933" y="496"/>
                  </a:lnTo>
                  <a:lnTo>
                    <a:pt x="933" y="494"/>
                  </a:lnTo>
                  <a:lnTo>
                    <a:pt x="932" y="494"/>
                  </a:lnTo>
                  <a:lnTo>
                    <a:pt x="931" y="494"/>
                  </a:lnTo>
                  <a:lnTo>
                    <a:pt x="931" y="496"/>
                  </a:lnTo>
                  <a:lnTo>
                    <a:pt x="930" y="496"/>
                  </a:lnTo>
                  <a:lnTo>
                    <a:pt x="930" y="494"/>
                  </a:lnTo>
                  <a:lnTo>
                    <a:pt x="928" y="494"/>
                  </a:lnTo>
                  <a:lnTo>
                    <a:pt x="927" y="494"/>
                  </a:lnTo>
                  <a:lnTo>
                    <a:pt x="926" y="494"/>
                  </a:lnTo>
                  <a:lnTo>
                    <a:pt x="926" y="496"/>
                  </a:lnTo>
                  <a:lnTo>
                    <a:pt x="924" y="496"/>
                  </a:lnTo>
                  <a:lnTo>
                    <a:pt x="924" y="502"/>
                  </a:lnTo>
                  <a:lnTo>
                    <a:pt x="919" y="502"/>
                  </a:lnTo>
                  <a:lnTo>
                    <a:pt x="919" y="497"/>
                  </a:lnTo>
                  <a:lnTo>
                    <a:pt x="919" y="494"/>
                  </a:lnTo>
                  <a:lnTo>
                    <a:pt x="915" y="494"/>
                  </a:lnTo>
                  <a:lnTo>
                    <a:pt x="915" y="493"/>
                  </a:lnTo>
                  <a:lnTo>
                    <a:pt x="915" y="491"/>
                  </a:lnTo>
                  <a:lnTo>
                    <a:pt x="915" y="490"/>
                  </a:lnTo>
                  <a:lnTo>
                    <a:pt x="918" y="490"/>
                  </a:lnTo>
                  <a:lnTo>
                    <a:pt x="919" y="490"/>
                  </a:lnTo>
                  <a:lnTo>
                    <a:pt x="921" y="490"/>
                  </a:lnTo>
                  <a:lnTo>
                    <a:pt x="924" y="490"/>
                  </a:lnTo>
                  <a:lnTo>
                    <a:pt x="924" y="493"/>
                  </a:lnTo>
                  <a:lnTo>
                    <a:pt x="926" y="493"/>
                  </a:lnTo>
                  <a:lnTo>
                    <a:pt x="927" y="493"/>
                  </a:lnTo>
                  <a:lnTo>
                    <a:pt x="928" y="493"/>
                  </a:lnTo>
                  <a:lnTo>
                    <a:pt x="932" y="493"/>
                  </a:lnTo>
                  <a:lnTo>
                    <a:pt x="933" y="493"/>
                  </a:lnTo>
                  <a:lnTo>
                    <a:pt x="933" y="488"/>
                  </a:lnTo>
                  <a:lnTo>
                    <a:pt x="927" y="488"/>
                  </a:lnTo>
                  <a:lnTo>
                    <a:pt x="927" y="485"/>
                  </a:lnTo>
                  <a:lnTo>
                    <a:pt x="933" y="485"/>
                  </a:lnTo>
                  <a:lnTo>
                    <a:pt x="932" y="480"/>
                  </a:lnTo>
                  <a:lnTo>
                    <a:pt x="937" y="480"/>
                  </a:lnTo>
                  <a:lnTo>
                    <a:pt x="935" y="475"/>
                  </a:lnTo>
                  <a:lnTo>
                    <a:pt x="939" y="475"/>
                  </a:lnTo>
                  <a:lnTo>
                    <a:pt x="940" y="475"/>
                  </a:lnTo>
                  <a:lnTo>
                    <a:pt x="941" y="475"/>
                  </a:lnTo>
                  <a:lnTo>
                    <a:pt x="942" y="475"/>
                  </a:lnTo>
                  <a:lnTo>
                    <a:pt x="940" y="472"/>
                  </a:lnTo>
                  <a:lnTo>
                    <a:pt x="940" y="471"/>
                  </a:lnTo>
                  <a:lnTo>
                    <a:pt x="939" y="471"/>
                  </a:lnTo>
                  <a:lnTo>
                    <a:pt x="937" y="471"/>
                  </a:lnTo>
                  <a:lnTo>
                    <a:pt x="936" y="471"/>
                  </a:lnTo>
                  <a:lnTo>
                    <a:pt x="935" y="471"/>
                  </a:lnTo>
                  <a:lnTo>
                    <a:pt x="927" y="471"/>
                  </a:lnTo>
                  <a:lnTo>
                    <a:pt x="926" y="471"/>
                  </a:lnTo>
                  <a:lnTo>
                    <a:pt x="924" y="471"/>
                  </a:lnTo>
                  <a:lnTo>
                    <a:pt x="924" y="470"/>
                  </a:lnTo>
                  <a:lnTo>
                    <a:pt x="924" y="469"/>
                  </a:lnTo>
                  <a:lnTo>
                    <a:pt x="934" y="468"/>
                  </a:lnTo>
                  <a:lnTo>
                    <a:pt x="933" y="464"/>
                  </a:lnTo>
                  <a:lnTo>
                    <a:pt x="927" y="455"/>
                  </a:lnTo>
                  <a:lnTo>
                    <a:pt x="924" y="448"/>
                  </a:lnTo>
                  <a:lnTo>
                    <a:pt x="923" y="448"/>
                  </a:lnTo>
                  <a:lnTo>
                    <a:pt x="922" y="448"/>
                  </a:lnTo>
                  <a:lnTo>
                    <a:pt x="921" y="448"/>
                  </a:lnTo>
                  <a:lnTo>
                    <a:pt x="917" y="448"/>
                  </a:lnTo>
                  <a:lnTo>
                    <a:pt x="916" y="448"/>
                  </a:lnTo>
                  <a:lnTo>
                    <a:pt x="915" y="448"/>
                  </a:lnTo>
                  <a:lnTo>
                    <a:pt x="913" y="446"/>
                  </a:lnTo>
                  <a:lnTo>
                    <a:pt x="915" y="444"/>
                  </a:lnTo>
                  <a:lnTo>
                    <a:pt x="913" y="441"/>
                  </a:lnTo>
                  <a:lnTo>
                    <a:pt x="911" y="440"/>
                  </a:lnTo>
                  <a:lnTo>
                    <a:pt x="908" y="435"/>
                  </a:lnTo>
                  <a:lnTo>
                    <a:pt x="909" y="435"/>
                  </a:lnTo>
                  <a:lnTo>
                    <a:pt x="910" y="433"/>
                  </a:lnTo>
                  <a:lnTo>
                    <a:pt x="911" y="433"/>
                  </a:lnTo>
                  <a:lnTo>
                    <a:pt x="910" y="432"/>
                  </a:lnTo>
                  <a:lnTo>
                    <a:pt x="910" y="431"/>
                  </a:lnTo>
                  <a:lnTo>
                    <a:pt x="909" y="431"/>
                  </a:lnTo>
                  <a:lnTo>
                    <a:pt x="909" y="430"/>
                  </a:lnTo>
                  <a:lnTo>
                    <a:pt x="908" y="429"/>
                  </a:lnTo>
                  <a:lnTo>
                    <a:pt x="907" y="429"/>
                  </a:lnTo>
                  <a:lnTo>
                    <a:pt x="907" y="428"/>
                  </a:lnTo>
                  <a:lnTo>
                    <a:pt x="907" y="429"/>
                  </a:lnTo>
                  <a:lnTo>
                    <a:pt x="906" y="429"/>
                  </a:lnTo>
                  <a:lnTo>
                    <a:pt x="906" y="430"/>
                  </a:lnTo>
                  <a:lnTo>
                    <a:pt x="906" y="431"/>
                  </a:lnTo>
                  <a:lnTo>
                    <a:pt x="905" y="431"/>
                  </a:lnTo>
                  <a:lnTo>
                    <a:pt x="905" y="432"/>
                  </a:lnTo>
                  <a:lnTo>
                    <a:pt x="904" y="432"/>
                  </a:lnTo>
                  <a:lnTo>
                    <a:pt x="904" y="433"/>
                  </a:lnTo>
                  <a:lnTo>
                    <a:pt x="902" y="433"/>
                  </a:lnTo>
                  <a:lnTo>
                    <a:pt x="901" y="435"/>
                  </a:lnTo>
                  <a:lnTo>
                    <a:pt x="900" y="436"/>
                  </a:lnTo>
                  <a:lnTo>
                    <a:pt x="899" y="436"/>
                  </a:lnTo>
                  <a:lnTo>
                    <a:pt x="899" y="437"/>
                  </a:lnTo>
                  <a:lnTo>
                    <a:pt x="898" y="437"/>
                  </a:lnTo>
                  <a:lnTo>
                    <a:pt x="898" y="438"/>
                  </a:lnTo>
                  <a:lnTo>
                    <a:pt x="897" y="438"/>
                  </a:lnTo>
                  <a:lnTo>
                    <a:pt x="897" y="439"/>
                  </a:lnTo>
                  <a:lnTo>
                    <a:pt x="896" y="439"/>
                  </a:lnTo>
                  <a:lnTo>
                    <a:pt x="896" y="440"/>
                  </a:lnTo>
                  <a:lnTo>
                    <a:pt x="895" y="440"/>
                  </a:lnTo>
                  <a:lnTo>
                    <a:pt x="895" y="439"/>
                  </a:lnTo>
                  <a:lnTo>
                    <a:pt x="893" y="438"/>
                  </a:lnTo>
                  <a:lnTo>
                    <a:pt x="892" y="436"/>
                  </a:lnTo>
                  <a:lnTo>
                    <a:pt x="891" y="435"/>
                  </a:lnTo>
                  <a:lnTo>
                    <a:pt x="890" y="433"/>
                  </a:lnTo>
                  <a:lnTo>
                    <a:pt x="889" y="433"/>
                  </a:lnTo>
                  <a:lnTo>
                    <a:pt x="889" y="432"/>
                  </a:lnTo>
                  <a:lnTo>
                    <a:pt x="888" y="432"/>
                  </a:lnTo>
                  <a:lnTo>
                    <a:pt x="888" y="431"/>
                  </a:lnTo>
                  <a:lnTo>
                    <a:pt x="887" y="431"/>
                  </a:lnTo>
                  <a:lnTo>
                    <a:pt x="887" y="430"/>
                  </a:lnTo>
                  <a:lnTo>
                    <a:pt x="887" y="429"/>
                  </a:lnTo>
                  <a:lnTo>
                    <a:pt x="888" y="429"/>
                  </a:lnTo>
                  <a:lnTo>
                    <a:pt x="888" y="428"/>
                  </a:lnTo>
                  <a:lnTo>
                    <a:pt x="889" y="428"/>
                  </a:lnTo>
                  <a:lnTo>
                    <a:pt x="889" y="429"/>
                  </a:lnTo>
                  <a:lnTo>
                    <a:pt x="889" y="430"/>
                  </a:lnTo>
                  <a:lnTo>
                    <a:pt x="889" y="431"/>
                  </a:lnTo>
                  <a:lnTo>
                    <a:pt x="890" y="431"/>
                  </a:lnTo>
                  <a:lnTo>
                    <a:pt x="890" y="432"/>
                  </a:lnTo>
                  <a:lnTo>
                    <a:pt x="890" y="433"/>
                  </a:lnTo>
                  <a:lnTo>
                    <a:pt x="891" y="433"/>
                  </a:lnTo>
                  <a:lnTo>
                    <a:pt x="891" y="435"/>
                  </a:lnTo>
                  <a:lnTo>
                    <a:pt x="892" y="436"/>
                  </a:lnTo>
                  <a:lnTo>
                    <a:pt x="893" y="437"/>
                  </a:lnTo>
                  <a:lnTo>
                    <a:pt x="895" y="438"/>
                  </a:lnTo>
                  <a:lnTo>
                    <a:pt x="895" y="439"/>
                  </a:lnTo>
                  <a:lnTo>
                    <a:pt x="897" y="438"/>
                  </a:lnTo>
                  <a:lnTo>
                    <a:pt x="899" y="437"/>
                  </a:lnTo>
                  <a:lnTo>
                    <a:pt x="900" y="436"/>
                  </a:lnTo>
                  <a:lnTo>
                    <a:pt x="900" y="435"/>
                  </a:lnTo>
                  <a:lnTo>
                    <a:pt x="901" y="435"/>
                  </a:lnTo>
                  <a:lnTo>
                    <a:pt x="902" y="433"/>
                  </a:lnTo>
                  <a:lnTo>
                    <a:pt x="904" y="432"/>
                  </a:lnTo>
                  <a:lnTo>
                    <a:pt x="904" y="431"/>
                  </a:lnTo>
                  <a:lnTo>
                    <a:pt x="905" y="431"/>
                  </a:lnTo>
                  <a:lnTo>
                    <a:pt x="905" y="430"/>
                  </a:lnTo>
                  <a:lnTo>
                    <a:pt x="906" y="430"/>
                  </a:lnTo>
                  <a:lnTo>
                    <a:pt x="905" y="430"/>
                  </a:lnTo>
                  <a:lnTo>
                    <a:pt x="905" y="429"/>
                  </a:lnTo>
                  <a:lnTo>
                    <a:pt x="904" y="428"/>
                  </a:lnTo>
                  <a:lnTo>
                    <a:pt x="904" y="427"/>
                  </a:lnTo>
                  <a:lnTo>
                    <a:pt x="907" y="424"/>
                  </a:lnTo>
                  <a:lnTo>
                    <a:pt x="908" y="422"/>
                  </a:lnTo>
                  <a:lnTo>
                    <a:pt x="909" y="422"/>
                  </a:lnTo>
                  <a:lnTo>
                    <a:pt x="908" y="421"/>
                  </a:lnTo>
                  <a:lnTo>
                    <a:pt x="907" y="419"/>
                  </a:lnTo>
                  <a:lnTo>
                    <a:pt x="908" y="419"/>
                  </a:lnTo>
                  <a:lnTo>
                    <a:pt x="909" y="419"/>
                  </a:lnTo>
                  <a:lnTo>
                    <a:pt x="909" y="418"/>
                  </a:lnTo>
                  <a:lnTo>
                    <a:pt x="907" y="419"/>
                  </a:lnTo>
                  <a:lnTo>
                    <a:pt x="907" y="418"/>
                  </a:lnTo>
                  <a:lnTo>
                    <a:pt x="906" y="418"/>
                  </a:lnTo>
                  <a:lnTo>
                    <a:pt x="906" y="416"/>
                  </a:lnTo>
                  <a:lnTo>
                    <a:pt x="906" y="418"/>
                  </a:lnTo>
                  <a:lnTo>
                    <a:pt x="905" y="416"/>
                  </a:lnTo>
                  <a:lnTo>
                    <a:pt x="905" y="415"/>
                  </a:lnTo>
                  <a:lnTo>
                    <a:pt x="904" y="415"/>
                  </a:lnTo>
                  <a:lnTo>
                    <a:pt x="902" y="415"/>
                  </a:lnTo>
                  <a:lnTo>
                    <a:pt x="901" y="416"/>
                  </a:lnTo>
                  <a:lnTo>
                    <a:pt x="900" y="419"/>
                  </a:lnTo>
                  <a:lnTo>
                    <a:pt x="899" y="419"/>
                  </a:lnTo>
                  <a:lnTo>
                    <a:pt x="898" y="420"/>
                  </a:lnTo>
                  <a:lnTo>
                    <a:pt x="896" y="421"/>
                  </a:lnTo>
                  <a:lnTo>
                    <a:pt x="891" y="413"/>
                  </a:lnTo>
                  <a:lnTo>
                    <a:pt x="896" y="411"/>
                  </a:lnTo>
                  <a:lnTo>
                    <a:pt x="896" y="410"/>
                  </a:lnTo>
                  <a:lnTo>
                    <a:pt x="896" y="408"/>
                  </a:lnTo>
                  <a:lnTo>
                    <a:pt x="895" y="407"/>
                  </a:lnTo>
                  <a:lnTo>
                    <a:pt x="895" y="406"/>
                  </a:lnTo>
                  <a:lnTo>
                    <a:pt x="895" y="405"/>
                  </a:lnTo>
                  <a:lnTo>
                    <a:pt x="895" y="404"/>
                  </a:lnTo>
                  <a:lnTo>
                    <a:pt x="896" y="404"/>
                  </a:lnTo>
                  <a:lnTo>
                    <a:pt x="895" y="404"/>
                  </a:lnTo>
                  <a:lnTo>
                    <a:pt x="895" y="403"/>
                  </a:lnTo>
                  <a:lnTo>
                    <a:pt x="893" y="402"/>
                  </a:lnTo>
                  <a:lnTo>
                    <a:pt x="893" y="401"/>
                  </a:lnTo>
                  <a:lnTo>
                    <a:pt x="892" y="401"/>
                  </a:lnTo>
                  <a:lnTo>
                    <a:pt x="892" y="399"/>
                  </a:lnTo>
                  <a:lnTo>
                    <a:pt x="891" y="398"/>
                  </a:lnTo>
                  <a:lnTo>
                    <a:pt x="891" y="397"/>
                  </a:lnTo>
                  <a:lnTo>
                    <a:pt x="891" y="396"/>
                  </a:lnTo>
                  <a:lnTo>
                    <a:pt x="892" y="396"/>
                  </a:lnTo>
                  <a:lnTo>
                    <a:pt x="893" y="396"/>
                  </a:lnTo>
                  <a:lnTo>
                    <a:pt x="893" y="395"/>
                  </a:lnTo>
                  <a:lnTo>
                    <a:pt x="895" y="395"/>
                  </a:lnTo>
                  <a:lnTo>
                    <a:pt x="896" y="394"/>
                  </a:lnTo>
                  <a:lnTo>
                    <a:pt x="897" y="393"/>
                  </a:lnTo>
                  <a:lnTo>
                    <a:pt x="898" y="393"/>
                  </a:lnTo>
                  <a:lnTo>
                    <a:pt x="899" y="393"/>
                  </a:lnTo>
                  <a:lnTo>
                    <a:pt x="899" y="391"/>
                  </a:lnTo>
                  <a:lnTo>
                    <a:pt x="898" y="391"/>
                  </a:lnTo>
                  <a:lnTo>
                    <a:pt x="898" y="390"/>
                  </a:lnTo>
                  <a:lnTo>
                    <a:pt x="897" y="390"/>
                  </a:lnTo>
                  <a:lnTo>
                    <a:pt x="897" y="389"/>
                  </a:lnTo>
                  <a:lnTo>
                    <a:pt x="896" y="388"/>
                  </a:lnTo>
                  <a:lnTo>
                    <a:pt x="896" y="387"/>
                  </a:lnTo>
                  <a:lnTo>
                    <a:pt x="895" y="387"/>
                  </a:lnTo>
                  <a:lnTo>
                    <a:pt x="893" y="386"/>
                  </a:lnTo>
                  <a:lnTo>
                    <a:pt x="893" y="385"/>
                  </a:lnTo>
                  <a:lnTo>
                    <a:pt x="892" y="383"/>
                  </a:lnTo>
                  <a:lnTo>
                    <a:pt x="892" y="382"/>
                  </a:lnTo>
                  <a:lnTo>
                    <a:pt x="891" y="382"/>
                  </a:lnTo>
                  <a:lnTo>
                    <a:pt x="889" y="379"/>
                  </a:lnTo>
                  <a:lnTo>
                    <a:pt x="887" y="374"/>
                  </a:lnTo>
                  <a:lnTo>
                    <a:pt x="885" y="374"/>
                  </a:lnTo>
                  <a:lnTo>
                    <a:pt x="885" y="373"/>
                  </a:lnTo>
                  <a:lnTo>
                    <a:pt x="885" y="372"/>
                  </a:lnTo>
                  <a:lnTo>
                    <a:pt x="884" y="371"/>
                  </a:lnTo>
                  <a:lnTo>
                    <a:pt x="884" y="370"/>
                  </a:lnTo>
                  <a:lnTo>
                    <a:pt x="883" y="369"/>
                  </a:lnTo>
                  <a:lnTo>
                    <a:pt x="883" y="368"/>
                  </a:lnTo>
                  <a:lnTo>
                    <a:pt x="882" y="366"/>
                  </a:lnTo>
                  <a:lnTo>
                    <a:pt x="882" y="365"/>
                  </a:lnTo>
                  <a:lnTo>
                    <a:pt x="881" y="364"/>
                  </a:lnTo>
                  <a:lnTo>
                    <a:pt x="881" y="363"/>
                  </a:lnTo>
                  <a:lnTo>
                    <a:pt x="880" y="363"/>
                  </a:lnTo>
                  <a:lnTo>
                    <a:pt x="880" y="362"/>
                  </a:lnTo>
                  <a:lnTo>
                    <a:pt x="880" y="361"/>
                  </a:lnTo>
                  <a:lnTo>
                    <a:pt x="879" y="361"/>
                  </a:lnTo>
                  <a:lnTo>
                    <a:pt x="879" y="360"/>
                  </a:lnTo>
                  <a:lnTo>
                    <a:pt x="878" y="359"/>
                  </a:lnTo>
                  <a:lnTo>
                    <a:pt x="878" y="357"/>
                  </a:lnTo>
                  <a:lnTo>
                    <a:pt x="878" y="356"/>
                  </a:lnTo>
                  <a:lnTo>
                    <a:pt x="876" y="355"/>
                  </a:lnTo>
                  <a:lnTo>
                    <a:pt x="876" y="354"/>
                  </a:lnTo>
                  <a:lnTo>
                    <a:pt x="876" y="353"/>
                  </a:lnTo>
                  <a:lnTo>
                    <a:pt x="875" y="352"/>
                  </a:lnTo>
                  <a:lnTo>
                    <a:pt x="875" y="351"/>
                  </a:lnTo>
                  <a:lnTo>
                    <a:pt x="874" y="351"/>
                  </a:lnTo>
                  <a:lnTo>
                    <a:pt x="873" y="351"/>
                  </a:lnTo>
                  <a:lnTo>
                    <a:pt x="872" y="351"/>
                  </a:lnTo>
                  <a:lnTo>
                    <a:pt x="871" y="351"/>
                  </a:lnTo>
                  <a:lnTo>
                    <a:pt x="870" y="351"/>
                  </a:lnTo>
                  <a:lnTo>
                    <a:pt x="867" y="351"/>
                  </a:lnTo>
                  <a:lnTo>
                    <a:pt x="865" y="351"/>
                  </a:lnTo>
                  <a:lnTo>
                    <a:pt x="861" y="351"/>
                  </a:lnTo>
                  <a:lnTo>
                    <a:pt x="861" y="354"/>
                  </a:lnTo>
                  <a:lnTo>
                    <a:pt x="861" y="357"/>
                  </a:lnTo>
                  <a:lnTo>
                    <a:pt x="861" y="359"/>
                  </a:lnTo>
                  <a:lnTo>
                    <a:pt x="861" y="360"/>
                  </a:lnTo>
                  <a:lnTo>
                    <a:pt x="861" y="361"/>
                  </a:lnTo>
                  <a:lnTo>
                    <a:pt x="861" y="363"/>
                  </a:lnTo>
                  <a:lnTo>
                    <a:pt x="861" y="365"/>
                  </a:lnTo>
                  <a:lnTo>
                    <a:pt x="861" y="366"/>
                  </a:lnTo>
                  <a:lnTo>
                    <a:pt x="861" y="368"/>
                  </a:lnTo>
                  <a:lnTo>
                    <a:pt x="861" y="369"/>
                  </a:lnTo>
                  <a:lnTo>
                    <a:pt x="861" y="370"/>
                  </a:lnTo>
                  <a:lnTo>
                    <a:pt x="861" y="373"/>
                  </a:lnTo>
                  <a:lnTo>
                    <a:pt x="861" y="377"/>
                  </a:lnTo>
                  <a:lnTo>
                    <a:pt x="861" y="378"/>
                  </a:lnTo>
                  <a:lnTo>
                    <a:pt x="861" y="379"/>
                  </a:lnTo>
                  <a:lnTo>
                    <a:pt x="858" y="379"/>
                  </a:lnTo>
                  <a:lnTo>
                    <a:pt x="856" y="379"/>
                  </a:lnTo>
                  <a:lnTo>
                    <a:pt x="853" y="379"/>
                  </a:lnTo>
                  <a:lnTo>
                    <a:pt x="849" y="379"/>
                  </a:lnTo>
                  <a:lnTo>
                    <a:pt x="841" y="379"/>
                  </a:lnTo>
                  <a:lnTo>
                    <a:pt x="840" y="379"/>
                  </a:lnTo>
                  <a:lnTo>
                    <a:pt x="830" y="380"/>
                  </a:lnTo>
                  <a:lnTo>
                    <a:pt x="824" y="380"/>
                  </a:lnTo>
                  <a:lnTo>
                    <a:pt x="821" y="380"/>
                  </a:lnTo>
                  <a:lnTo>
                    <a:pt x="820" y="380"/>
                  </a:lnTo>
                  <a:lnTo>
                    <a:pt x="818" y="380"/>
                  </a:lnTo>
                  <a:lnTo>
                    <a:pt x="816" y="380"/>
                  </a:lnTo>
                  <a:lnTo>
                    <a:pt x="815" y="380"/>
                  </a:lnTo>
                  <a:lnTo>
                    <a:pt x="814" y="380"/>
                  </a:lnTo>
                  <a:lnTo>
                    <a:pt x="812" y="380"/>
                  </a:lnTo>
                  <a:lnTo>
                    <a:pt x="811" y="380"/>
                  </a:lnTo>
                  <a:lnTo>
                    <a:pt x="804" y="380"/>
                  </a:lnTo>
                  <a:lnTo>
                    <a:pt x="792" y="380"/>
                  </a:lnTo>
                  <a:lnTo>
                    <a:pt x="787" y="381"/>
                  </a:lnTo>
                  <a:lnTo>
                    <a:pt x="781" y="381"/>
                  </a:lnTo>
                  <a:lnTo>
                    <a:pt x="775" y="381"/>
                  </a:lnTo>
                  <a:lnTo>
                    <a:pt x="771" y="381"/>
                  </a:lnTo>
                  <a:lnTo>
                    <a:pt x="770" y="381"/>
                  </a:lnTo>
                  <a:lnTo>
                    <a:pt x="763" y="381"/>
                  </a:lnTo>
                  <a:lnTo>
                    <a:pt x="761" y="381"/>
                  </a:lnTo>
                  <a:lnTo>
                    <a:pt x="756" y="381"/>
                  </a:lnTo>
                  <a:lnTo>
                    <a:pt x="755" y="381"/>
                  </a:lnTo>
                  <a:lnTo>
                    <a:pt x="753" y="381"/>
                  </a:lnTo>
                  <a:lnTo>
                    <a:pt x="751" y="381"/>
                  </a:lnTo>
                  <a:lnTo>
                    <a:pt x="746" y="382"/>
                  </a:lnTo>
                  <a:lnTo>
                    <a:pt x="744" y="382"/>
                  </a:lnTo>
                  <a:lnTo>
                    <a:pt x="743" y="382"/>
                  </a:lnTo>
                  <a:lnTo>
                    <a:pt x="744" y="382"/>
                  </a:lnTo>
                  <a:lnTo>
                    <a:pt x="753" y="381"/>
                  </a:lnTo>
                  <a:lnTo>
                    <a:pt x="758" y="381"/>
                  </a:lnTo>
                  <a:lnTo>
                    <a:pt x="761" y="381"/>
                  </a:lnTo>
                  <a:lnTo>
                    <a:pt x="762" y="381"/>
                  </a:lnTo>
                  <a:lnTo>
                    <a:pt x="763" y="381"/>
                  </a:lnTo>
                  <a:lnTo>
                    <a:pt x="764" y="381"/>
                  </a:lnTo>
                  <a:lnTo>
                    <a:pt x="767" y="381"/>
                  </a:lnTo>
                  <a:lnTo>
                    <a:pt x="771" y="381"/>
                  </a:lnTo>
                  <a:lnTo>
                    <a:pt x="773" y="381"/>
                  </a:lnTo>
                  <a:lnTo>
                    <a:pt x="775" y="381"/>
                  </a:lnTo>
                  <a:lnTo>
                    <a:pt x="777" y="381"/>
                  </a:lnTo>
                  <a:lnTo>
                    <a:pt x="778" y="381"/>
                  </a:lnTo>
                  <a:lnTo>
                    <a:pt x="781" y="381"/>
                  </a:lnTo>
                  <a:lnTo>
                    <a:pt x="785" y="381"/>
                  </a:lnTo>
                  <a:lnTo>
                    <a:pt x="786" y="381"/>
                  </a:lnTo>
                  <a:lnTo>
                    <a:pt x="787" y="380"/>
                  </a:lnTo>
                  <a:lnTo>
                    <a:pt x="789" y="380"/>
                  </a:lnTo>
                  <a:lnTo>
                    <a:pt x="790" y="380"/>
                  </a:lnTo>
                  <a:lnTo>
                    <a:pt x="792" y="380"/>
                  </a:lnTo>
                  <a:lnTo>
                    <a:pt x="793" y="380"/>
                  </a:lnTo>
                  <a:lnTo>
                    <a:pt x="799" y="380"/>
                  </a:lnTo>
                  <a:lnTo>
                    <a:pt x="802" y="380"/>
                  </a:lnTo>
                  <a:lnTo>
                    <a:pt x="803" y="380"/>
                  </a:lnTo>
                  <a:lnTo>
                    <a:pt x="804" y="380"/>
                  </a:lnTo>
                  <a:lnTo>
                    <a:pt x="805" y="380"/>
                  </a:lnTo>
                  <a:lnTo>
                    <a:pt x="807" y="380"/>
                  </a:lnTo>
                  <a:lnTo>
                    <a:pt x="811" y="380"/>
                  </a:lnTo>
                  <a:lnTo>
                    <a:pt x="812" y="380"/>
                  </a:lnTo>
                  <a:lnTo>
                    <a:pt x="813" y="380"/>
                  </a:lnTo>
                  <a:lnTo>
                    <a:pt x="814" y="380"/>
                  </a:lnTo>
                  <a:lnTo>
                    <a:pt x="815" y="380"/>
                  </a:lnTo>
                  <a:lnTo>
                    <a:pt x="816" y="380"/>
                  </a:lnTo>
                  <a:lnTo>
                    <a:pt x="818" y="380"/>
                  </a:lnTo>
                  <a:lnTo>
                    <a:pt x="820" y="380"/>
                  </a:lnTo>
                  <a:lnTo>
                    <a:pt x="821" y="380"/>
                  </a:lnTo>
                  <a:lnTo>
                    <a:pt x="823" y="380"/>
                  </a:lnTo>
                  <a:lnTo>
                    <a:pt x="824" y="380"/>
                  </a:lnTo>
                  <a:lnTo>
                    <a:pt x="825" y="380"/>
                  </a:lnTo>
                  <a:lnTo>
                    <a:pt x="827" y="380"/>
                  </a:lnTo>
                  <a:lnTo>
                    <a:pt x="828" y="380"/>
                  </a:lnTo>
                  <a:lnTo>
                    <a:pt x="830" y="379"/>
                  </a:lnTo>
                  <a:lnTo>
                    <a:pt x="831" y="379"/>
                  </a:lnTo>
                  <a:lnTo>
                    <a:pt x="833" y="379"/>
                  </a:lnTo>
                  <a:lnTo>
                    <a:pt x="836" y="379"/>
                  </a:lnTo>
                  <a:lnTo>
                    <a:pt x="838" y="379"/>
                  </a:lnTo>
                  <a:lnTo>
                    <a:pt x="839" y="379"/>
                  </a:lnTo>
                  <a:lnTo>
                    <a:pt x="840" y="379"/>
                  </a:lnTo>
                  <a:lnTo>
                    <a:pt x="841" y="379"/>
                  </a:lnTo>
                  <a:lnTo>
                    <a:pt x="846" y="379"/>
                  </a:lnTo>
                  <a:lnTo>
                    <a:pt x="847" y="379"/>
                  </a:lnTo>
                  <a:lnTo>
                    <a:pt x="849" y="379"/>
                  </a:lnTo>
                  <a:lnTo>
                    <a:pt x="850" y="379"/>
                  </a:lnTo>
                  <a:lnTo>
                    <a:pt x="853" y="379"/>
                  </a:lnTo>
                  <a:lnTo>
                    <a:pt x="854" y="379"/>
                  </a:lnTo>
                  <a:lnTo>
                    <a:pt x="855" y="379"/>
                  </a:lnTo>
                  <a:lnTo>
                    <a:pt x="856" y="379"/>
                  </a:lnTo>
                  <a:lnTo>
                    <a:pt x="858" y="379"/>
                  </a:lnTo>
                  <a:lnTo>
                    <a:pt x="859" y="379"/>
                  </a:lnTo>
                  <a:lnTo>
                    <a:pt x="861" y="379"/>
                  </a:lnTo>
                  <a:lnTo>
                    <a:pt x="861" y="378"/>
                  </a:lnTo>
                  <a:lnTo>
                    <a:pt x="861" y="377"/>
                  </a:lnTo>
                  <a:lnTo>
                    <a:pt x="861" y="376"/>
                  </a:lnTo>
                  <a:lnTo>
                    <a:pt x="861" y="374"/>
                  </a:lnTo>
                  <a:lnTo>
                    <a:pt x="861" y="373"/>
                  </a:lnTo>
                  <a:lnTo>
                    <a:pt x="861" y="372"/>
                  </a:lnTo>
                  <a:lnTo>
                    <a:pt x="861" y="371"/>
                  </a:lnTo>
                  <a:lnTo>
                    <a:pt x="861" y="370"/>
                  </a:lnTo>
                  <a:lnTo>
                    <a:pt x="861" y="369"/>
                  </a:lnTo>
                  <a:lnTo>
                    <a:pt x="861" y="368"/>
                  </a:lnTo>
                  <a:lnTo>
                    <a:pt x="861" y="366"/>
                  </a:lnTo>
                  <a:lnTo>
                    <a:pt x="861" y="365"/>
                  </a:lnTo>
                  <a:lnTo>
                    <a:pt x="861" y="364"/>
                  </a:lnTo>
                  <a:lnTo>
                    <a:pt x="861" y="363"/>
                  </a:lnTo>
                  <a:lnTo>
                    <a:pt x="861" y="362"/>
                  </a:lnTo>
                  <a:lnTo>
                    <a:pt x="861" y="361"/>
                  </a:lnTo>
                  <a:lnTo>
                    <a:pt x="861" y="360"/>
                  </a:lnTo>
                  <a:lnTo>
                    <a:pt x="861" y="359"/>
                  </a:lnTo>
                  <a:lnTo>
                    <a:pt x="861" y="357"/>
                  </a:lnTo>
                  <a:lnTo>
                    <a:pt x="861" y="356"/>
                  </a:lnTo>
                  <a:lnTo>
                    <a:pt x="861" y="355"/>
                  </a:lnTo>
                  <a:lnTo>
                    <a:pt x="861" y="354"/>
                  </a:lnTo>
                  <a:lnTo>
                    <a:pt x="861" y="353"/>
                  </a:lnTo>
                  <a:lnTo>
                    <a:pt x="861" y="352"/>
                  </a:lnTo>
                  <a:lnTo>
                    <a:pt x="861" y="351"/>
                  </a:lnTo>
                  <a:lnTo>
                    <a:pt x="862" y="351"/>
                  </a:lnTo>
                  <a:lnTo>
                    <a:pt x="865" y="351"/>
                  </a:lnTo>
                  <a:lnTo>
                    <a:pt x="867" y="351"/>
                  </a:lnTo>
                  <a:lnTo>
                    <a:pt x="870" y="351"/>
                  </a:lnTo>
                  <a:lnTo>
                    <a:pt x="871" y="351"/>
                  </a:lnTo>
                  <a:lnTo>
                    <a:pt x="872" y="351"/>
                  </a:lnTo>
                  <a:lnTo>
                    <a:pt x="873" y="351"/>
                  </a:lnTo>
                  <a:lnTo>
                    <a:pt x="874" y="351"/>
                  </a:lnTo>
                  <a:lnTo>
                    <a:pt x="875" y="351"/>
                  </a:lnTo>
                  <a:lnTo>
                    <a:pt x="878" y="351"/>
                  </a:lnTo>
                  <a:lnTo>
                    <a:pt x="880" y="351"/>
                  </a:lnTo>
                  <a:lnTo>
                    <a:pt x="883" y="351"/>
                  </a:lnTo>
                  <a:lnTo>
                    <a:pt x="887" y="351"/>
                  </a:lnTo>
                  <a:lnTo>
                    <a:pt x="891" y="351"/>
                  </a:lnTo>
                  <a:lnTo>
                    <a:pt x="893" y="351"/>
                  </a:lnTo>
                  <a:lnTo>
                    <a:pt x="896" y="351"/>
                  </a:lnTo>
                  <a:lnTo>
                    <a:pt x="898" y="351"/>
                  </a:lnTo>
                  <a:lnTo>
                    <a:pt x="900" y="351"/>
                  </a:lnTo>
                  <a:lnTo>
                    <a:pt x="901" y="351"/>
                  </a:lnTo>
                  <a:lnTo>
                    <a:pt x="902" y="351"/>
                  </a:lnTo>
                  <a:lnTo>
                    <a:pt x="904" y="351"/>
                  </a:lnTo>
                  <a:lnTo>
                    <a:pt x="906" y="351"/>
                  </a:lnTo>
                  <a:lnTo>
                    <a:pt x="907" y="349"/>
                  </a:lnTo>
                  <a:lnTo>
                    <a:pt x="910" y="349"/>
                  </a:lnTo>
                  <a:lnTo>
                    <a:pt x="911" y="349"/>
                  </a:lnTo>
                  <a:lnTo>
                    <a:pt x="913" y="349"/>
                  </a:lnTo>
                  <a:lnTo>
                    <a:pt x="914" y="349"/>
                  </a:lnTo>
                  <a:lnTo>
                    <a:pt x="916" y="349"/>
                  </a:lnTo>
                  <a:lnTo>
                    <a:pt x="918" y="349"/>
                  </a:lnTo>
                  <a:lnTo>
                    <a:pt x="923" y="349"/>
                  </a:lnTo>
                  <a:lnTo>
                    <a:pt x="924" y="349"/>
                  </a:lnTo>
                  <a:lnTo>
                    <a:pt x="930" y="349"/>
                  </a:lnTo>
                  <a:lnTo>
                    <a:pt x="931" y="349"/>
                  </a:lnTo>
                  <a:lnTo>
                    <a:pt x="932" y="349"/>
                  </a:lnTo>
                  <a:lnTo>
                    <a:pt x="933" y="349"/>
                  </a:lnTo>
                  <a:lnTo>
                    <a:pt x="935" y="349"/>
                  </a:lnTo>
                  <a:lnTo>
                    <a:pt x="937" y="349"/>
                  </a:lnTo>
                  <a:lnTo>
                    <a:pt x="939" y="349"/>
                  </a:lnTo>
                  <a:lnTo>
                    <a:pt x="942" y="349"/>
                  </a:lnTo>
                  <a:lnTo>
                    <a:pt x="945" y="349"/>
                  </a:lnTo>
                  <a:lnTo>
                    <a:pt x="947" y="349"/>
                  </a:lnTo>
                  <a:lnTo>
                    <a:pt x="950" y="349"/>
                  </a:lnTo>
                  <a:lnTo>
                    <a:pt x="951" y="349"/>
                  </a:lnTo>
                  <a:lnTo>
                    <a:pt x="952" y="349"/>
                  </a:lnTo>
                  <a:lnTo>
                    <a:pt x="953" y="349"/>
                  </a:lnTo>
                  <a:lnTo>
                    <a:pt x="954" y="349"/>
                  </a:lnTo>
                  <a:lnTo>
                    <a:pt x="956" y="349"/>
                  </a:lnTo>
                  <a:lnTo>
                    <a:pt x="957" y="349"/>
                  </a:lnTo>
                  <a:lnTo>
                    <a:pt x="958" y="349"/>
                  </a:lnTo>
                  <a:lnTo>
                    <a:pt x="959" y="349"/>
                  </a:lnTo>
                  <a:lnTo>
                    <a:pt x="960" y="349"/>
                  </a:lnTo>
                  <a:lnTo>
                    <a:pt x="964" y="349"/>
                  </a:lnTo>
                  <a:lnTo>
                    <a:pt x="970" y="349"/>
                  </a:lnTo>
                  <a:lnTo>
                    <a:pt x="971" y="349"/>
                  </a:lnTo>
                  <a:lnTo>
                    <a:pt x="976" y="349"/>
                  </a:lnTo>
                  <a:lnTo>
                    <a:pt x="977" y="349"/>
                  </a:lnTo>
                  <a:lnTo>
                    <a:pt x="979" y="349"/>
                  </a:lnTo>
                  <a:lnTo>
                    <a:pt x="980" y="349"/>
                  </a:lnTo>
                  <a:lnTo>
                    <a:pt x="982" y="349"/>
                  </a:lnTo>
                  <a:lnTo>
                    <a:pt x="984" y="349"/>
                  </a:lnTo>
                  <a:lnTo>
                    <a:pt x="985" y="349"/>
                  </a:lnTo>
                  <a:lnTo>
                    <a:pt x="985" y="348"/>
                  </a:lnTo>
                  <a:lnTo>
                    <a:pt x="986" y="348"/>
                  </a:lnTo>
                  <a:lnTo>
                    <a:pt x="987" y="347"/>
                  </a:lnTo>
                  <a:lnTo>
                    <a:pt x="988" y="344"/>
                  </a:lnTo>
                  <a:lnTo>
                    <a:pt x="990" y="344"/>
                  </a:lnTo>
                  <a:lnTo>
                    <a:pt x="991" y="343"/>
                  </a:lnTo>
                  <a:lnTo>
                    <a:pt x="991" y="341"/>
                  </a:lnTo>
                  <a:lnTo>
                    <a:pt x="992" y="341"/>
                  </a:lnTo>
                  <a:lnTo>
                    <a:pt x="992" y="340"/>
                  </a:lnTo>
                  <a:lnTo>
                    <a:pt x="994" y="338"/>
                  </a:lnTo>
                  <a:lnTo>
                    <a:pt x="995" y="338"/>
                  </a:lnTo>
                  <a:lnTo>
                    <a:pt x="997" y="336"/>
                  </a:lnTo>
                  <a:lnTo>
                    <a:pt x="997" y="335"/>
                  </a:lnTo>
                  <a:lnTo>
                    <a:pt x="999" y="334"/>
                  </a:lnTo>
                  <a:lnTo>
                    <a:pt x="1000" y="332"/>
                  </a:lnTo>
                  <a:lnTo>
                    <a:pt x="1001" y="331"/>
                  </a:lnTo>
                  <a:lnTo>
                    <a:pt x="1002" y="330"/>
                  </a:lnTo>
                  <a:lnTo>
                    <a:pt x="1003" y="329"/>
                  </a:lnTo>
                  <a:lnTo>
                    <a:pt x="1004" y="328"/>
                  </a:lnTo>
                  <a:lnTo>
                    <a:pt x="1005" y="327"/>
                  </a:lnTo>
                  <a:lnTo>
                    <a:pt x="1005" y="326"/>
                  </a:lnTo>
                  <a:lnTo>
                    <a:pt x="1006" y="326"/>
                  </a:lnTo>
                  <a:lnTo>
                    <a:pt x="1006" y="324"/>
                  </a:lnTo>
                  <a:lnTo>
                    <a:pt x="1008" y="324"/>
                  </a:lnTo>
                  <a:lnTo>
                    <a:pt x="1009" y="322"/>
                  </a:lnTo>
                  <a:lnTo>
                    <a:pt x="1013" y="319"/>
                  </a:lnTo>
                  <a:lnTo>
                    <a:pt x="1014" y="318"/>
                  </a:lnTo>
                  <a:lnTo>
                    <a:pt x="1016" y="316"/>
                  </a:lnTo>
                  <a:lnTo>
                    <a:pt x="1017" y="314"/>
                  </a:lnTo>
                  <a:lnTo>
                    <a:pt x="1019" y="312"/>
                  </a:lnTo>
                  <a:lnTo>
                    <a:pt x="1020" y="311"/>
                  </a:lnTo>
                  <a:lnTo>
                    <a:pt x="1021" y="311"/>
                  </a:lnTo>
                  <a:lnTo>
                    <a:pt x="1021" y="310"/>
                  </a:lnTo>
                  <a:lnTo>
                    <a:pt x="1022" y="310"/>
                  </a:lnTo>
                  <a:lnTo>
                    <a:pt x="1022" y="309"/>
                  </a:lnTo>
                  <a:lnTo>
                    <a:pt x="1023" y="309"/>
                  </a:lnTo>
                  <a:lnTo>
                    <a:pt x="1023" y="307"/>
                  </a:lnTo>
                  <a:lnTo>
                    <a:pt x="1025" y="306"/>
                  </a:lnTo>
                  <a:lnTo>
                    <a:pt x="1026" y="306"/>
                  </a:lnTo>
                  <a:lnTo>
                    <a:pt x="1026" y="305"/>
                  </a:lnTo>
                  <a:lnTo>
                    <a:pt x="1027" y="304"/>
                  </a:lnTo>
                  <a:lnTo>
                    <a:pt x="1028" y="303"/>
                  </a:lnTo>
                  <a:lnTo>
                    <a:pt x="1033" y="298"/>
                  </a:lnTo>
                  <a:lnTo>
                    <a:pt x="1034" y="298"/>
                  </a:lnTo>
                  <a:lnTo>
                    <a:pt x="1034" y="297"/>
                  </a:lnTo>
                  <a:lnTo>
                    <a:pt x="1035" y="296"/>
                  </a:lnTo>
                  <a:lnTo>
                    <a:pt x="1036" y="295"/>
                  </a:lnTo>
                  <a:lnTo>
                    <a:pt x="1037" y="294"/>
                  </a:lnTo>
                  <a:lnTo>
                    <a:pt x="1038" y="293"/>
                  </a:lnTo>
                  <a:lnTo>
                    <a:pt x="1040" y="290"/>
                  </a:lnTo>
                  <a:lnTo>
                    <a:pt x="1042" y="289"/>
                  </a:lnTo>
                  <a:lnTo>
                    <a:pt x="1043" y="288"/>
                  </a:lnTo>
                  <a:lnTo>
                    <a:pt x="1045" y="286"/>
                  </a:lnTo>
                  <a:lnTo>
                    <a:pt x="1046" y="285"/>
                  </a:lnTo>
                  <a:lnTo>
                    <a:pt x="1045" y="284"/>
                  </a:lnTo>
                  <a:lnTo>
                    <a:pt x="1044" y="282"/>
                  </a:lnTo>
                  <a:lnTo>
                    <a:pt x="1043" y="282"/>
                  </a:lnTo>
                  <a:lnTo>
                    <a:pt x="1043" y="281"/>
                  </a:lnTo>
                  <a:lnTo>
                    <a:pt x="1042" y="281"/>
                  </a:lnTo>
                  <a:lnTo>
                    <a:pt x="1042" y="280"/>
                  </a:lnTo>
                  <a:lnTo>
                    <a:pt x="1040" y="280"/>
                  </a:lnTo>
                  <a:lnTo>
                    <a:pt x="1040" y="279"/>
                  </a:lnTo>
                  <a:lnTo>
                    <a:pt x="1039" y="278"/>
                  </a:lnTo>
                  <a:lnTo>
                    <a:pt x="1040" y="278"/>
                  </a:lnTo>
                  <a:lnTo>
                    <a:pt x="1040" y="277"/>
                  </a:lnTo>
                  <a:lnTo>
                    <a:pt x="1042" y="277"/>
                  </a:lnTo>
                  <a:lnTo>
                    <a:pt x="1042" y="276"/>
                  </a:lnTo>
                  <a:lnTo>
                    <a:pt x="1043" y="276"/>
                  </a:lnTo>
                  <a:lnTo>
                    <a:pt x="1043" y="274"/>
                  </a:lnTo>
                  <a:lnTo>
                    <a:pt x="1044" y="273"/>
                  </a:lnTo>
                  <a:lnTo>
                    <a:pt x="1036" y="264"/>
                  </a:lnTo>
                  <a:lnTo>
                    <a:pt x="1035" y="264"/>
                  </a:lnTo>
                  <a:lnTo>
                    <a:pt x="1031" y="260"/>
                  </a:lnTo>
                  <a:lnTo>
                    <a:pt x="1030" y="259"/>
                  </a:lnTo>
                  <a:lnTo>
                    <a:pt x="1028" y="256"/>
                  </a:lnTo>
                  <a:lnTo>
                    <a:pt x="1027" y="256"/>
                  </a:lnTo>
                  <a:lnTo>
                    <a:pt x="1028" y="256"/>
                  </a:lnTo>
                  <a:lnTo>
                    <a:pt x="1028" y="255"/>
                  </a:lnTo>
                  <a:lnTo>
                    <a:pt x="1029" y="255"/>
                  </a:lnTo>
                  <a:lnTo>
                    <a:pt x="1030" y="254"/>
                  </a:lnTo>
                  <a:lnTo>
                    <a:pt x="1031" y="254"/>
                  </a:lnTo>
                  <a:lnTo>
                    <a:pt x="1033" y="253"/>
                  </a:lnTo>
                  <a:lnTo>
                    <a:pt x="1034" y="252"/>
                  </a:lnTo>
                  <a:lnTo>
                    <a:pt x="1036" y="251"/>
                  </a:lnTo>
                  <a:lnTo>
                    <a:pt x="1037" y="251"/>
                  </a:lnTo>
                  <a:lnTo>
                    <a:pt x="1037" y="249"/>
                  </a:lnTo>
                  <a:lnTo>
                    <a:pt x="1038" y="249"/>
                  </a:lnTo>
                  <a:lnTo>
                    <a:pt x="1046" y="244"/>
                  </a:lnTo>
                  <a:lnTo>
                    <a:pt x="1048" y="243"/>
                  </a:lnTo>
                  <a:lnTo>
                    <a:pt x="1049" y="242"/>
                  </a:lnTo>
                  <a:lnTo>
                    <a:pt x="1053" y="240"/>
                  </a:lnTo>
                  <a:lnTo>
                    <a:pt x="1054" y="239"/>
                  </a:lnTo>
                  <a:lnTo>
                    <a:pt x="1055" y="239"/>
                  </a:lnTo>
                  <a:lnTo>
                    <a:pt x="1056" y="238"/>
                  </a:lnTo>
                  <a:lnTo>
                    <a:pt x="1057" y="237"/>
                  </a:lnTo>
                  <a:lnTo>
                    <a:pt x="1059" y="237"/>
                  </a:lnTo>
                  <a:lnTo>
                    <a:pt x="1059" y="236"/>
                  </a:lnTo>
                  <a:lnTo>
                    <a:pt x="1060" y="236"/>
                  </a:lnTo>
                  <a:lnTo>
                    <a:pt x="1060" y="235"/>
                  </a:lnTo>
                  <a:lnTo>
                    <a:pt x="1061" y="234"/>
                  </a:lnTo>
                  <a:lnTo>
                    <a:pt x="1062" y="232"/>
                  </a:lnTo>
                  <a:lnTo>
                    <a:pt x="1063" y="230"/>
                  </a:lnTo>
                  <a:lnTo>
                    <a:pt x="1064" y="230"/>
                  </a:lnTo>
                  <a:lnTo>
                    <a:pt x="1064" y="229"/>
                  </a:lnTo>
                  <a:lnTo>
                    <a:pt x="1065" y="229"/>
                  </a:lnTo>
                  <a:lnTo>
                    <a:pt x="1066" y="228"/>
                  </a:lnTo>
                  <a:lnTo>
                    <a:pt x="1066" y="227"/>
                  </a:lnTo>
                  <a:lnTo>
                    <a:pt x="1068" y="227"/>
                  </a:lnTo>
                  <a:lnTo>
                    <a:pt x="1068" y="226"/>
                  </a:lnTo>
                  <a:lnTo>
                    <a:pt x="1070" y="224"/>
                  </a:lnTo>
                  <a:lnTo>
                    <a:pt x="1071" y="223"/>
                  </a:lnTo>
                  <a:lnTo>
                    <a:pt x="1071" y="222"/>
                  </a:lnTo>
                  <a:lnTo>
                    <a:pt x="1072" y="222"/>
                  </a:lnTo>
                  <a:lnTo>
                    <a:pt x="1073" y="221"/>
                  </a:lnTo>
                  <a:lnTo>
                    <a:pt x="1074" y="221"/>
                  </a:lnTo>
                  <a:lnTo>
                    <a:pt x="1074" y="220"/>
                  </a:lnTo>
                  <a:lnTo>
                    <a:pt x="1076" y="220"/>
                  </a:lnTo>
                  <a:lnTo>
                    <a:pt x="1077" y="219"/>
                  </a:lnTo>
                  <a:lnTo>
                    <a:pt x="1078" y="218"/>
                  </a:lnTo>
                  <a:lnTo>
                    <a:pt x="1079" y="217"/>
                  </a:lnTo>
                  <a:lnTo>
                    <a:pt x="1080" y="215"/>
                  </a:lnTo>
                  <a:lnTo>
                    <a:pt x="1081" y="215"/>
                  </a:lnTo>
                  <a:lnTo>
                    <a:pt x="1083" y="215"/>
                  </a:lnTo>
                  <a:lnTo>
                    <a:pt x="1085" y="214"/>
                  </a:lnTo>
                  <a:lnTo>
                    <a:pt x="1090" y="209"/>
                  </a:lnTo>
                  <a:lnTo>
                    <a:pt x="1090" y="207"/>
                  </a:lnTo>
                  <a:lnTo>
                    <a:pt x="1091" y="206"/>
                  </a:lnTo>
                  <a:lnTo>
                    <a:pt x="1092" y="205"/>
                  </a:lnTo>
                  <a:lnTo>
                    <a:pt x="1091" y="205"/>
                  </a:lnTo>
                  <a:lnTo>
                    <a:pt x="1091" y="204"/>
                  </a:lnTo>
                  <a:lnTo>
                    <a:pt x="1090" y="203"/>
                  </a:lnTo>
                  <a:lnTo>
                    <a:pt x="1089" y="202"/>
                  </a:lnTo>
                  <a:lnTo>
                    <a:pt x="1088" y="201"/>
                  </a:lnTo>
                  <a:lnTo>
                    <a:pt x="1089" y="199"/>
                  </a:lnTo>
                  <a:lnTo>
                    <a:pt x="1090" y="198"/>
                  </a:lnTo>
                  <a:lnTo>
                    <a:pt x="1091" y="198"/>
                  </a:lnTo>
                  <a:lnTo>
                    <a:pt x="1091" y="197"/>
                  </a:lnTo>
                  <a:lnTo>
                    <a:pt x="1092" y="197"/>
                  </a:lnTo>
                  <a:lnTo>
                    <a:pt x="1094" y="196"/>
                  </a:lnTo>
                  <a:lnTo>
                    <a:pt x="1094" y="195"/>
                  </a:lnTo>
                  <a:lnTo>
                    <a:pt x="1095" y="195"/>
                  </a:lnTo>
                  <a:lnTo>
                    <a:pt x="1095" y="194"/>
                  </a:lnTo>
                  <a:lnTo>
                    <a:pt x="1094" y="193"/>
                  </a:lnTo>
                  <a:lnTo>
                    <a:pt x="1095" y="192"/>
                  </a:lnTo>
                  <a:lnTo>
                    <a:pt x="1091" y="188"/>
                  </a:lnTo>
                  <a:lnTo>
                    <a:pt x="1090" y="187"/>
                  </a:lnTo>
                  <a:lnTo>
                    <a:pt x="1087" y="184"/>
                  </a:lnTo>
                  <a:lnTo>
                    <a:pt x="1086" y="182"/>
                  </a:lnTo>
                  <a:lnTo>
                    <a:pt x="1085" y="181"/>
                  </a:lnTo>
                  <a:lnTo>
                    <a:pt x="1083" y="180"/>
                  </a:lnTo>
                  <a:lnTo>
                    <a:pt x="1083" y="179"/>
                  </a:lnTo>
                  <a:lnTo>
                    <a:pt x="1082" y="179"/>
                  </a:lnTo>
                  <a:lnTo>
                    <a:pt x="1081" y="177"/>
                  </a:lnTo>
                  <a:lnTo>
                    <a:pt x="1080" y="175"/>
                  </a:lnTo>
                  <a:lnTo>
                    <a:pt x="1073" y="167"/>
                  </a:lnTo>
                  <a:lnTo>
                    <a:pt x="1072" y="167"/>
                  </a:lnTo>
                  <a:lnTo>
                    <a:pt x="1071" y="165"/>
                  </a:lnTo>
                  <a:lnTo>
                    <a:pt x="1069" y="163"/>
                  </a:lnTo>
                  <a:lnTo>
                    <a:pt x="1068" y="162"/>
                  </a:lnTo>
                  <a:lnTo>
                    <a:pt x="1065" y="160"/>
                  </a:lnTo>
                  <a:lnTo>
                    <a:pt x="1065" y="159"/>
                  </a:lnTo>
                  <a:lnTo>
                    <a:pt x="1061" y="155"/>
                  </a:lnTo>
                  <a:lnTo>
                    <a:pt x="1060" y="154"/>
                  </a:lnTo>
                  <a:lnTo>
                    <a:pt x="1060" y="153"/>
                  </a:lnTo>
                  <a:lnTo>
                    <a:pt x="1059" y="153"/>
                  </a:lnTo>
                  <a:lnTo>
                    <a:pt x="1059" y="152"/>
                  </a:lnTo>
                  <a:lnTo>
                    <a:pt x="1059" y="151"/>
                  </a:lnTo>
                  <a:lnTo>
                    <a:pt x="1057" y="151"/>
                  </a:lnTo>
                  <a:lnTo>
                    <a:pt x="1057" y="150"/>
                  </a:lnTo>
                  <a:lnTo>
                    <a:pt x="1057" y="148"/>
                  </a:lnTo>
                  <a:lnTo>
                    <a:pt x="1056" y="147"/>
                  </a:lnTo>
                  <a:lnTo>
                    <a:pt x="1056" y="146"/>
                  </a:lnTo>
                  <a:lnTo>
                    <a:pt x="1056" y="145"/>
                  </a:lnTo>
                  <a:lnTo>
                    <a:pt x="1055" y="145"/>
                  </a:lnTo>
                  <a:lnTo>
                    <a:pt x="1054" y="145"/>
                  </a:lnTo>
                  <a:lnTo>
                    <a:pt x="1053" y="144"/>
                  </a:lnTo>
                  <a:lnTo>
                    <a:pt x="1054" y="144"/>
                  </a:lnTo>
                  <a:lnTo>
                    <a:pt x="1054" y="143"/>
                  </a:lnTo>
                  <a:lnTo>
                    <a:pt x="1055" y="142"/>
                  </a:lnTo>
                  <a:lnTo>
                    <a:pt x="1055" y="140"/>
                  </a:lnTo>
                  <a:lnTo>
                    <a:pt x="1055" y="139"/>
                  </a:lnTo>
                  <a:lnTo>
                    <a:pt x="1055" y="138"/>
                  </a:lnTo>
                  <a:lnTo>
                    <a:pt x="1056" y="139"/>
                  </a:lnTo>
                  <a:lnTo>
                    <a:pt x="1056" y="137"/>
                  </a:lnTo>
                  <a:lnTo>
                    <a:pt x="1056" y="136"/>
                  </a:lnTo>
                  <a:lnTo>
                    <a:pt x="1056" y="135"/>
                  </a:lnTo>
                  <a:lnTo>
                    <a:pt x="1056" y="134"/>
                  </a:lnTo>
                  <a:lnTo>
                    <a:pt x="1056" y="132"/>
                  </a:lnTo>
                  <a:lnTo>
                    <a:pt x="1056" y="131"/>
                  </a:lnTo>
                  <a:lnTo>
                    <a:pt x="1056" y="130"/>
                  </a:lnTo>
                  <a:lnTo>
                    <a:pt x="1056" y="129"/>
                  </a:lnTo>
                  <a:lnTo>
                    <a:pt x="1056" y="128"/>
                  </a:lnTo>
                  <a:lnTo>
                    <a:pt x="1056" y="127"/>
                  </a:lnTo>
                  <a:lnTo>
                    <a:pt x="1056" y="126"/>
                  </a:lnTo>
                  <a:lnTo>
                    <a:pt x="1056" y="125"/>
                  </a:lnTo>
                  <a:lnTo>
                    <a:pt x="1056" y="123"/>
                  </a:lnTo>
                  <a:lnTo>
                    <a:pt x="1056" y="122"/>
                  </a:lnTo>
                  <a:lnTo>
                    <a:pt x="1057" y="122"/>
                  </a:lnTo>
                  <a:lnTo>
                    <a:pt x="1057" y="121"/>
                  </a:lnTo>
                  <a:lnTo>
                    <a:pt x="1057" y="120"/>
                  </a:lnTo>
                  <a:lnTo>
                    <a:pt x="1057" y="119"/>
                  </a:lnTo>
                  <a:lnTo>
                    <a:pt x="1057" y="118"/>
                  </a:lnTo>
                  <a:lnTo>
                    <a:pt x="1057" y="117"/>
                  </a:lnTo>
                  <a:lnTo>
                    <a:pt x="1057" y="115"/>
                  </a:lnTo>
                  <a:lnTo>
                    <a:pt x="1057" y="114"/>
                  </a:lnTo>
                  <a:lnTo>
                    <a:pt x="1057" y="113"/>
                  </a:lnTo>
                  <a:lnTo>
                    <a:pt x="1057" y="112"/>
                  </a:lnTo>
                  <a:lnTo>
                    <a:pt x="1056" y="112"/>
                  </a:lnTo>
                  <a:lnTo>
                    <a:pt x="1055" y="112"/>
                  </a:lnTo>
                  <a:lnTo>
                    <a:pt x="1054" y="112"/>
                  </a:lnTo>
                  <a:lnTo>
                    <a:pt x="1054" y="111"/>
                  </a:lnTo>
                  <a:lnTo>
                    <a:pt x="1054" y="109"/>
                  </a:lnTo>
                  <a:lnTo>
                    <a:pt x="1055" y="109"/>
                  </a:lnTo>
                  <a:lnTo>
                    <a:pt x="1057" y="109"/>
                  </a:lnTo>
                  <a:lnTo>
                    <a:pt x="1057" y="108"/>
                  </a:lnTo>
                  <a:lnTo>
                    <a:pt x="1057" y="106"/>
                  </a:lnTo>
                  <a:lnTo>
                    <a:pt x="1057" y="105"/>
                  </a:lnTo>
                  <a:lnTo>
                    <a:pt x="1059" y="104"/>
                  </a:lnTo>
                  <a:lnTo>
                    <a:pt x="1057" y="104"/>
                  </a:lnTo>
                  <a:lnTo>
                    <a:pt x="1056" y="103"/>
                  </a:lnTo>
                  <a:lnTo>
                    <a:pt x="1055" y="103"/>
                  </a:lnTo>
                  <a:lnTo>
                    <a:pt x="1055" y="102"/>
                  </a:lnTo>
                  <a:lnTo>
                    <a:pt x="1055" y="101"/>
                  </a:lnTo>
                  <a:lnTo>
                    <a:pt x="1055" y="98"/>
                  </a:lnTo>
                  <a:lnTo>
                    <a:pt x="1055" y="97"/>
                  </a:lnTo>
                  <a:lnTo>
                    <a:pt x="1054" y="97"/>
                  </a:lnTo>
                  <a:lnTo>
                    <a:pt x="1053" y="97"/>
                  </a:lnTo>
                  <a:lnTo>
                    <a:pt x="1052" y="97"/>
                  </a:lnTo>
                  <a:lnTo>
                    <a:pt x="1052" y="96"/>
                  </a:lnTo>
                  <a:lnTo>
                    <a:pt x="1052" y="95"/>
                  </a:lnTo>
                  <a:lnTo>
                    <a:pt x="1051" y="95"/>
                  </a:lnTo>
                  <a:lnTo>
                    <a:pt x="1051" y="94"/>
                  </a:lnTo>
                  <a:lnTo>
                    <a:pt x="1049" y="94"/>
                  </a:lnTo>
                  <a:lnTo>
                    <a:pt x="1051" y="94"/>
                  </a:lnTo>
                  <a:lnTo>
                    <a:pt x="1049" y="94"/>
                  </a:lnTo>
                  <a:lnTo>
                    <a:pt x="1049" y="93"/>
                  </a:lnTo>
                  <a:lnTo>
                    <a:pt x="1048" y="93"/>
                  </a:lnTo>
                  <a:lnTo>
                    <a:pt x="1048" y="92"/>
                  </a:lnTo>
                  <a:lnTo>
                    <a:pt x="1047" y="90"/>
                  </a:lnTo>
                  <a:lnTo>
                    <a:pt x="1047" y="89"/>
                  </a:lnTo>
                  <a:lnTo>
                    <a:pt x="1047" y="88"/>
                  </a:lnTo>
                  <a:lnTo>
                    <a:pt x="1047" y="87"/>
                  </a:lnTo>
                  <a:lnTo>
                    <a:pt x="1047" y="86"/>
                  </a:lnTo>
                  <a:lnTo>
                    <a:pt x="1047" y="85"/>
                  </a:lnTo>
                  <a:lnTo>
                    <a:pt x="1047" y="84"/>
                  </a:lnTo>
                  <a:lnTo>
                    <a:pt x="1054" y="84"/>
                  </a:lnTo>
                  <a:lnTo>
                    <a:pt x="1059" y="84"/>
                  </a:lnTo>
                  <a:lnTo>
                    <a:pt x="1060" y="84"/>
                  </a:lnTo>
                  <a:lnTo>
                    <a:pt x="1060" y="85"/>
                  </a:lnTo>
                  <a:lnTo>
                    <a:pt x="1066" y="85"/>
                  </a:lnTo>
                  <a:lnTo>
                    <a:pt x="1066" y="86"/>
                  </a:lnTo>
                  <a:lnTo>
                    <a:pt x="1066" y="87"/>
                  </a:lnTo>
                  <a:lnTo>
                    <a:pt x="1066" y="88"/>
                  </a:lnTo>
                  <a:lnTo>
                    <a:pt x="1065" y="88"/>
                  </a:lnTo>
                  <a:lnTo>
                    <a:pt x="1064" y="88"/>
                  </a:lnTo>
                  <a:lnTo>
                    <a:pt x="1063" y="88"/>
                  </a:lnTo>
                  <a:lnTo>
                    <a:pt x="1060" y="88"/>
                  </a:lnTo>
                  <a:lnTo>
                    <a:pt x="1060" y="89"/>
                  </a:lnTo>
                  <a:lnTo>
                    <a:pt x="1060" y="90"/>
                  </a:lnTo>
                  <a:lnTo>
                    <a:pt x="1060" y="93"/>
                  </a:lnTo>
                  <a:lnTo>
                    <a:pt x="1059" y="96"/>
                  </a:lnTo>
                  <a:lnTo>
                    <a:pt x="1059" y="97"/>
                  </a:lnTo>
                  <a:lnTo>
                    <a:pt x="1059" y="101"/>
                  </a:lnTo>
                  <a:lnTo>
                    <a:pt x="1059" y="102"/>
                  </a:lnTo>
                  <a:lnTo>
                    <a:pt x="1059" y="104"/>
                  </a:lnTo>
                  <a:lnTo>
                    <a:pt x="1059" y="105"/>
                  </a:lnTo>
                  <a:lnTo>
                    <a:pt x="1059" y="106"/>
                  </a:lnTo>
                  <a:lnTo>
                    <a:pt x="1059" y="108"/>
                  </a:lnTo>
                  <a:lnTo>
                    <a:pt x="1059" y="109"/>
                  </a:lnTo>
                  <a:lnTo>
                    <a:pt x="1060" y="109"/>
                  </a:lnTo>
                  <a:lnTo>
                    <a:pt x="1061" y="109"/>
                  </a:lnTo>
                  <a:lnTo>
                    <a:pt x="1062" y="109"/>
                  </a:lnTo>
                  <a:lnTo>
                    <a:pt x="1062" y="110"/>
                  </a:lnTo>
                  <a:lnTo>
                    <a:pt x="1062" y="111"/>
                  </a:lnTo>
                  <a:lnTo>
                    <a:pt x="1062" y="112"/>
                  </a:lnTo>
                  <a:lnTo>
                    <a:pt x="1062" y="113"/>
                  </a:lnTo>
                  <a:lnTo>
                    <a:pt x="1061" y="113"/>
                  </a:lnTo>
                  <a:lnTo>
                    <a:pt x="1061" y="114"/>
                  </a:lnTo>
                  <a:lnTo>
                    <a:pt x="1061" y="115"/>
                  </a:lnTo>
                  <a:lnTo>
                    <a:pt x="1060" y="115"/>
                  </a:lnTo>
                  <a:lnTo>
                    <a:pt x="1060" y="117"/>
                  </a:lnTo>
                  <a:lnTo>
                    <a:pt x="1060" y="118"/>
                  </a:lnTo>
                  <a:lnTo>
                    <a:pt x="1060" y="119"/>
                  </a:lnTo>
                  <a:lnTo>
                    <a:pt x="1060" y="120"/>
                  </a:lnTo>
                  <a:lnTo>
                    <a:pt x="1057" y="120"/>
                  </a:lnTo>
                  <a:lnTo>
                    <a:pt x="1057" y="121"/>
                  </a:lnTo>
                  <a:lnTo>
                    <a:pt x="1057" y="125"/>
                  </a:lnTo>
                  <a:lnTo>
                    <a:pt x="1057" y="127"/>
                  </a:lnTo>
                  <a:lnTo>
                    <a:pt x="1057" y="128"/>
                  </a:lnTo>
                  <a:lnTo>
                    <a:pt x="1057" y="131"/>
                  </a:lnTo>
                  <a:lnTo>
                    <a:pt x="1057" y="134"/>
                  </a:lnTo>
                  <a:lnTo>
                    <a:pt x="1057" y="136"/>
                  </a:lnTo>
                  <a:lnTo>
                    <a:pt x="1057" y="138"/>
                  </a:lnTo>
                  <a:lnTo>
                    <a:pt x="1057" y="139"/>
                  </a:lnTo>
                  <a:lnTo>
                    <a:pt x="1056" y="139"/>
                  </a:lnTo>
                  <a:lnTo>
                    <a:pt x="1056" y="140"/>
                  </a:lnTo>
                  <a:lnTo>
                    <a:pt x="1056" y="142"/>
                  </a:lnTo>
                  <a:lnTo>
                    <a:pt x="1056" y="143"/>
                  </a:lnTo>
                  <a:lnTo>
                    <a:pt x="1056" y="144"/>
                  </a:lnTo>
                  <a:lnTo>
                    <a:pt x="1057" y="144"/>
                  </a:lnTo>
                  <a:lnTo>
                    <a:pt x="1057" y="145"/>
                  </a:lnTo>
                  <a:lnTo>
                    <a:pt x="1057" y="146"/>
                  </a:lnTo>
                  <a:lnTo>
                    <a:pt x="1057" y="147"/>
                  </a:lnTo>
                  <a:lnTo>
                    <a:pt x="1057" y="148"/>
                  </a:lnTo>
                  <a:lnTo>
                    <a:pt x="1059" y="148"/>
                  </a:lnTo>
                  <a:lnTo>
                    <a:pt x="1059" y="150"/>
                  </a:lnTo>
                  <a:lnTo>
                    <a:pt x="1059" y="151"/>
                  </a:lnTo>
                  <a:lnTo>
                    <a:pt x="1060" y="151"/>
                  </a:lnTo>
                  <a:lnTo>
                    <a:pt x="1060" y="152"/>
                  </a:lnTo>
                  <a:lnTo>
                    <a:pt x="1061" y="153"/>
                  </a:lnTo>
                  <a:lnTo>
                    <a:pt x="1061" y="154"/>
                  </a:lnTo>
                  <a:lnTo>
                    <a:pt x="1062" y="154"/>
                  </a:lnTo>
                  <a:lnTo>
                    <a:pt x="1062" y="155"/>
                  </a:lnTo>
                  <a:lnTo>
                    <a:pt x="1063" y="155"/>
                  </a:lnTo>
                  <a:lnTo>
                    <a:pt x="1063" y="156"/>
                  </a:lnTo>
                  <a:lnTo>
                    <a:pt x="1064" y="156"/>
                  </a:lnTo>
                  <a:lnTo>
                    <a:pt x="1064" y="157"/>
                  </a:lnTo>
                  <a:lnTo>
                    <a:pt x="1065" y="159"/>
                  </a:lnTo>
                  <a:lnTo>
                    <a:pt x="1066" y="159"/>
                  </a:lnTo>
                  <a:lnTo>
                    <a:pt x="1068" y="160"/>
                  </a:lnTo>
                  <a:lnTo>
                    <a:pt x="1068" y="161"/>
                  </a:lnTo>
                  <a:lnTo>
                    <a:pt x="1070" y="162"/>
                  </a:lnTo>
                  <a:lnTo>
                    <a:pt x="1071" y="163"/>
                  </a:lnTo>
                  <a:lnTo>
                    <a:pt x="1071" y="164"/>
                  </a:lnTo>
                  <a:lnTo>
                    <a:pt x="1073" y="165"/>
                  </a:lnTo>
                  <a:lnTo>
                    <a:pt x="1073" y="167"/>
                  </a:lnTo>
                  <a:lnTo>
                    <a:pt x="1080" y="173"/>
                  </a:lnTo>
                  <a:lnTo>
                    <a:pt x="1081" y="173"/>
                  </a:lnTo>
                  <a:lnTo>
                    <a:pt x="1081" y="175"/>
                  </a:lnTo>
                  <a:lnTo>
                    <a:pt x="1082" y="175"/>
                  </a:lnTo>
                  <a:lnTo>
                    <a:pt x="1082" y="176"/>
                  </a:lnTo>
                  <a:lnTo>
                    <a:pt x="1083" y="178"/>
                  </a:lnTo>
                  <a:lnTo>
                    <a:pt x="1085" y="179"/>
                  </a:lnTo>
                  <a:lnTo>
                    <a:pt x="1085" y="180"/>
                  </a:lnTo>
                  <a:lnTo>
                    <a:pt x="1086" y="181"/>
                  </a:lnTo>
                  <a:lnTo>
                    <a:pt x="1086" y="182"/>
                  </a:lnTo>
                  <a:lnTo>
                    <a:pt x="1087" y="182"/>
                  </a:lnTo>
                  <a:lnTo>
                    <a:pt x="1088" y="184"/>
                  </a:lnTo>
                  <a:lnTo>
                    <a:pt x="1091" y="187"/>
                  </a:lnTo>
                  <a:lnTo>
                    <a:pt x="1092" y="188"/>
                  </a:lnTo>
                  <a:lnTo>
                    <a:pt x="1094" y="189"/>
                  </a:lnTo>
                  <a:lnTo>
                    <a:pt x="1095" y="190"/>
                  </a:lnTo>
                  <a:lnTo>
                    <a:pt x="1096" y="190"/>
                  </a:lnTo>
                  <a:lnTo>
                    <a:pt x="1097" y="193"/>
                  </a:lnTo>
                  <a:lnTo>
                    <a:pt x="1098" y="194"/>
                  </a:lnTo>
                  <a:lnTo>
                    <a:pt x="1099" y="195"/>
                  </a:lnTo>
                  <a:lnTo>
                    <a:pt x="1100" y="196"/>
                  </a:lnTo>
                  <a:lnTo>
                    <a:pt x="1102" y="197"/>
                  </a:lnTo>
                  <a:lnTo>
                    <a:pt x="1103" y="198"/>
                  </a:lnTo>
                  <a:lnTo>
                    <a:pt x="1104" y="199"/>
                  </a:lnTo>
                  <a:lnTo>
                    <a:pt x="1105" y="201"/>
                  </a:lnTo>
                  <a:lnTo>
                    <a:pt x="1106" y="202"/>
                  </a:lnTo>
                  <a:lnTo>
                    <a:pt x="1108" y="203"/>
                  </a:lnTo>
                  <a:lnTo>
                    <a:pt x="1111" y="206"/>
                  </a:lnTo>
                  <a:lnTo>
                    <a:pt x="1112" y="207"/>
                  </a:lnTo>
                  <a:lnTo>
                    <a:pt x="1113" y="209"/>
                  </a:lnTo>
                  <a:lnTo>
                    <a:pt x="1114" y="209"/>
                  </a:lnTo>
                  <a:lnTo>
                    <a:pt x="1115" y="211"/>
                  </a:lnTo>
                  <a:lnTo>
                    <a:pt x="1116" y="212"/>
                  </a:lnTo>
                  <a:lnTo>
                    <a:pt x="1118" y="214"/>
                  </a:lnTo>
                  <a:lnTo>
                    <a:pt x="1121" y="217"/>
                  </a:lnTo>
                  <a:lnTo>
                    <a:pt x="1122" y="218"/>
                  </a:lnTo>
                  <a:lnTo>
                    <a:pt x="1122" y="219"/>
                  </a:lnTo>
                  <a:lnTo>
                    <a:pt x="1124" y="221"/>
                  </a:lnTo>
                  <a:lnTo>
                    <a:pt x="1126" y="223"/>
                  </a:lnTo>
                  <a:lnTo>
                    <a:pt x="1134" y="232"/>
                  </a:lnTo>
                  <a:lnTo>
                    <a:pt x="1135" y="232"/>
                  </a:lnTo>
                  <a:lnTo>
                    <a:pt x="1138" y="236"/>
                  </a:lnTo>
                  <a:lnTo>
                    <a:pt x="1139" y="237"/>
                  </a:lnTo>
                  <a:lnTo>
                    <a:pt x="1140" y="238"/>
                  </a:lnTo>
                  <a:lnTo>
                    <a:pt x="1142" y="242"/>
                  </a:lnTo>
                  <a:lnTo>
                    <a:pt x="1143" y="242"/>
                  </a:lnTo>
                  <a:lnTo>
                    <a:pt x="1143" y="243"/>
                  </a:lnTo>
                  <a:lnTo>
                    <a:pt x="1145" y="243"/>
                  </a:lnTo>
                  <a:lnTo>
                    <a:pt x="1149" y="243"/>
                  </a:lnTo>
                  <a:lnTo>
                    <a:pt x="1172" y="245"/>
                  </a:lnTo>
                  <a:lnTo>
                    <a:pt x="1172" y="246"/>
                  </a:lnTo>
                  <a:lnTo>
                    <a:pt x="1172" y="247"/>
                  </a:lnTo>
                  <a:lnTo>
                    <a:pt x="1172" y="248"/>
                  </a:lnTo>
                  <a:lnTo>
                    <a:pt x="1171" y="248"/>
                  </a:lnTo>
                  <a:lnTo>
                    <a:pt x="1171" y="249"/>
                  </a:lnTo>
                  <a:lnTo>
                    <a:pt x="1171" y="251"/>
                  </a:lnTo>
                  <a:lnTo>
                    <a:pt x="1171" y="252"/>
                  </a:lnTo>
                  <a:lnTo>
                    <a:pt x="1169" y="252"/>
                  </a:lnTo>
                  <a:lnTo>
                    <a:pt x="1169" y="253"/>
                  </a:lnTo>
                  <a:lnTo>
                    <a:pt x="1168" y="253"/>
                  </a:lnTo>
                  <a:lnTo>
                    <a:pt x="1167" y="254"/>
                  </a:lnTo>
                  <a:lnTo>
                    <a:pt x="1166" y="254"/>
                  </a:lnTo>
                  <a:lnTo>
                    <a:pt x="1166" y="255"/>
                  </a:lnTo>
                  <a:lnTo>
                    <a:pt x="1165" y="255"/>
                  </a:lnTo>
                  <a:lnTo>
                    <a:pt x="1164" y="255"/>
                  </a:lnTo>
                  <a:lnTo>
                    <a:pt x="1164" y="256"/>
                  </a:lnTo>
                  <a:lnTo>
                    <a:pt x="1165" y="256"/>
                  </a:lnTo>
                  <a:lnTo>
                    <a:pt x="1165" y="257"/>
                  </a:lnTo>
                  <a:lnTo>
                    <a:pt x="1166" y="257"/>
                  </a:lnTo>
                  <a:lnTo>
                    <a:pt x="1166" y="259"/>
                  </a:lnTo>
                  <a:lnTo>
                    <a:pt x="1167" y="259"/>
                  </a:lnTo>
                  <a:lnTo>
                    <a:pt x="1167" y="260"/>
                  </a:lnTo>
                  <a:lnTo>
                    <a:pt x="1168" y="261"/>
                  </a:lnTo>
                  <a:lnTo>
                    <a:pt x="1169" y="262"/>
                  </a:lnTo>
                  <a:lnTo>
                    <a:pt x="1171" y="263"/>
                  </a:lnTo>
                  <a:lnTo>
                    <a:pt x="1171" y="264"/>
                  </a:lnTo>
                  <a:lnTo>
                    <a:pt x="1172" y="264"/>
                  </a:lnTo>
                  <a:lnTo>
                    <a:pt x="1176" y="264"/>
                  </a:lnTo>
                  <a:lnTo>
                    <a:pt x="1182" y="264"/>
                  </a:lnTo>
                  <a:lnTo>
                    <a:pt x="1184" y="264"/>
                  </a:lnTo>
                  <a:lnTo>
                    <a:pt x="1184" y="265"/>
                  </a:lnTo>
                  <a:lnTo>
                    <a:pt x="1184" y="268"/>
                  </a:lnTo>
                  <a:lnTo>
                    <a:pt x="1184" y="269"/>
                  </a:lnTo>
                  <a:lnTo>
                    <a:pt x="1184" y="270"/>
                  </a:lnTo>
                  <a:lnTo>
                    <a:pt x="1184" y="272"/>
                  </a:lnTo>
                  <a:lnTo>
                    <a:pt x="1184" y="273"/>
                  </a:lnTo>
                  <a:lnTo>
                    <a:pt x="1184" y="277"/>
                  </a:lnTo>
                  <a:lnTo>
                    <a:pt x="1184" y="281"/>
                  </a:lnTo>
                  <a:lnTo>
                    <a:pt x="1191" y="281"/>
                  </a:lnTo>
                  <a:lnTo>
                    <a:pt x="1193" y="281"/>
                  </a:lnTo>
                  <a:lnTo>
                    <a:pt x="1193" y="280"/>
                  </a:lnTo>
                  <a:lnTo>
                    <a:pt x="1193" y="279"/>
                  </a:lnTo>
                  <a:lnTo>
                    <a:pt x="1194" y="279"/>
                  </a:lnTo>
                  <a:lnTo>
                    <a:pt x="1195" y="279"/>
                  </a:lnTo>
                  <a:lnTo>
                    <a:pt x="1197" y="279"/>
                  </a:lnTo>
                  <a:lnTo>
                    <a:pt x="1197" y="281"/>
                  </a:lnTo>
                  <a:lnTo>
                    <a:pt x="1197" y="282"/>
                  </a:lnTo>
                  <a:lnTo>
                    <a:pt x="1197" y="285"/>
                  </a:lnTo>
                  <a:lnTo>
                    <a:pt x="1197" y="291"/>
                  </a:lnTo>
                  <a:lnTo>
                    <a:pt x="1197" y="295"/>
                  </a:lnTo>
                  <a:lnTo>
                    <a:pt x="1199" y="295"/>
                  </a:lnTo>
                  <a:lnTo>
                    <a:pt x="1199" y="287"/>
                  </a:lnTo>
                  <a:lnTo>
                    <a:pt x="1200" y="287"/>
                  </a:lnTo>
                  <a:lnTo>
                    <a:pt x="1202" y="287"/>
                  </a:lnTo>
                  <a:lnTo>
                    <a:pt x="1204" y="287"/>
                  </a:lnTo>
                  <a:lnTo>
                    <a:pt x="1207" y="287"/>
                  </a:lnTo>
                  <a:lnTo>
                    <a:pt x="1207" y="284"/>
                  </a:lnTo>
                  <a:lnTo>
                    <a:pt x="1207" y="282"/>
                  </a:lnTo>
                  <a:lnTo>
                    <a:pt x="1209" y="282"/>
                  </a:lnTo>
                  <a:lnTo>
                    <a:pt x="1209" y="281"/>
                  </a:lnTo>
                  <a:lnTo>
                    <a:pt x="1210" y="281"/>
                  </a:lnTo>
                  <a:lnTo>
                    <a:pt x="1210" y="280"/>
                  </a:lnTo>
                  <a:lnTo>
                    <a:pt x="1210" y="279"/>
                  </a:lnTo>
                  <a:lnTo>
                    <a:pt x="1215" y="279"/>
                  </a:lnTo>
                  <a:lnTo>
                    <a:pt x="1218" y="274"/>
                  </a:lnTo>
                  <a:lnTo>
                    <a:pt x="1218" y="278"/>
                  </a:lnTo>
                  <a:lnTo>
                    <a:pt x="1218" y="281"/>
                  </a:lnTo>
                  <a:lnTo>
                    <a:pt x="1219" y="281"/>
                  </a:lnTo>
                  <a:lnTo>
                    <a:pt x="1220" y="281"/>
                  </a:lnTo>
                  <a:lnTo>
                    <a:pt x="1220" y="279"/>
                  </a:lnTo>
                  <a:lnTo>
                    <a:pt x="1220" y="277"/>
                  </a:lnTo>
                  <a:lnTo>
                    <a:pt x="1226" y="277"/>
                  </a:lnTo>
                  <a:lnTo>
                    <a:pt x="1228" y="277"/>
                  </a:lnTo>
                  <a:lnTo>
                    <a:pt x="1228" y="278"/>
                  </a:lnTo>
                  <a:lnTo>
                    <a:pt x="1228" y="279"/>
                  </a:lnTo>
                  <a:lnTo>
                    <a:pt x="1228" y="280"/>
                  </a:lnTo>
                  <a:lnTo>
                    <a:pt x="1228" y="281"/>
                  </a:lnTo>
                  <a:lnTo>
                    <a:pt x="1228" y="282"/>
                  </a:lnTo>
                  <a:lnTo>
                    <a:pt x="1228" y="284"/>
                  </a:lnTo>
                  <a:lnTo>
                    <a:pt x="1228" y="285"/>
                  </a:lnTo>
                  <a:lnTo>
                    <a:pt x="1227" y="285"/>
                  </a:lnTo>
                  <a:lnTo>
                    <a:pt x="1226" y="285"/>
                  </a:lnTo>
                  <a:lnTo>
                    <a:pt x="1226" y="286"/>
                  </a:lnTo>
                  <a:lnTo>
                    <a:pt x="1224" y="286"/>
                  </a:lnTo>
                  <a:lnTo>
                    <a:pt x="1224" y="285"/>
                  </a:lnTo>
                  <a:lnTo>
                    <a:pt x="1223" y="285"/>
                  </a:lnTo>
                  <a:lnTo>
                    <a:pt x="1223" y="286"/>
                  </a:lnTo>
                  <a:lnTo>
                    <a:pt x="1223" y="288"/>
                  </a:lnTo>
                  <a:lnTo>
                    <a:pt x="1223" y="289"/>
                  </a:lnTo>
                  <a:lnTo>
                    <a:pt x="1223" y="293"/>
                  </a:lnTo>
                  <a:lnTo>
                    <a:pt x="1221" y="293"/>
                  </a:lnTo>
                  <a:lnTo>
                    <a:pt x="1219" y="295"/>
                  </a:lnTo>
                  <a:lnTo>
                    <a:pt x="1219" y="291"/>
                  </a:lnTo>
                  <a:lnTo>
                    <a:pt x="1219" y="290"/>
                  </a:lnTo>
                  <a:lnTo>
                    <a:pt x="1219" y="289"/>
                  </a:lnTo>
                  <a:lnTo>
                    <a:pt x="1219" y="287"/>
                  </a:lnTo>
                  <a:lnTo>
                    <a:pt x="1219" y="286"/>
                  </a:lnTo>
                  <a:lnTo>
                    <a:pt x="1219" y="285"/>
                  </a:lnTo>
                  <a:lnTo>
                    <a:pt x="1219" y="284"/>
                  </a:lnTo>
                  <a:lnTo>
                    <a:pt x="1219" y="282"/>
                  </a:lnTo>
                  <a:lnTo>
                    <a:pt x="1218" y="282"/>
                  </a:lnTo>
                  <a:lnTo>
                    <a:pt x="1217" y="282"/>
                  </a:lnTo>
                  <a:lnTo>
                    <a:pt x="1216" y="282"/>
                  </a:lnTo>
                  <a:lnTo>
                    <a:pt x="1216" y="297"/>
                  </a:lnTo>
                  <a:lnTo>
                    <a:pt x="1214" y="298"/>
                  </a:lnTo>
                  <a:lnTo>
                    <a:pt x="1214" y="299"/>
                  </a:lnTo>
                  <a:lnTo>
                    <a:pt x="1208" y="303"/>
                  </a:lnTo>
                  <a:lnTo>
                    <a:pt x="1207" y="304"/>
                  </a:lnTo>
                  <a:lnTo>
                    <a:pt x="1206" y="303"/>
                  </a:lnTo>
                  <a:lnTo>
                    <a:pt x="1204" y="303"/>
                  </a:lnTo>
                  <a:lnTo>
                    <a:pt x="1203" y="304"/>
                  </a:lnTo>
                  <a:lnTo>
                    <a:pt x="1201" y="305"/>
                  </a:lnTo>
                  <a:lnTo>
                    <a:pt x="1209" y="313"/>
                  </a:lnTo>
                  <a:lnTo>
                    <a:pt x="1215" y="318"/>
                  </a:lnTo>
                  <a:lnTo>
                    <a:pt x="1216" y="319"/>
                  </a:lnTo>
                  <a:lnTo>
                    <a:pt x="1217" y="320"/>
                  </a:lnTo>
                  <a:lnTo>
                    <a:pt x="1218" y="321"/>
                  </a:lnTo>
                  <a:lnTo>
                    <a:pt x="1219" y="322"/>
                  </a:lnTo>
                  <a:lnTo>
                    <a:pt x="1220" y="323"/>
                  </a:lnTo>
                  <a:lnTo>
                    <a:pt x="1221" y="324"/>
                  </a:lnTo>
                  <a:lnTo>
                    <a:pt x="1223" y="324"/>
                  </a:lnTo>
                  <a:lnTo>
                    <a:pt x="1223" y="326"/>
                  </a:lnTo>
                  <a:lnTo>
                    <a:pt x="1224" y="327"/>
                  </a:lnTo>
                  <a:lnTo>
                    <a:pt x="1225" y="327"/>
                  </a:lnTo>
                  <a:lnTo>
                    <a:pt x="1225" y="328"/>
                  </a:lnTo>
                  <a:lnTo>
                    <a:pt x="1226" y="329"/>
                  </a:lnTo>
                  <a:lnTo>
                    <a:pt x="1227" y="329"/>
                  </a:lnTo>
                  <a:lnTo>
                    <a:pt x="1227" y="330"/>
                  </a:lnTo>
                  <a:lnTo>
                    <a:pt x="1228" y="330"/>
                  </a:lnTo>
                  <a:lnTo>
                    <a:pt x="1229" y="331"/>
                  </a:lnTo>
                  <a:lnTo>
                    <a:pt x="1229" y="332"/>
                  </a:lnTo>
                  <a:lnTo>
                    <a:pt x="1230" y="332"/>
                  </a:lnTo>
                  <a:lnTo>
                    <a:pt x="1230" y="334"/>
                  </a:lnTo>
                  <a:lnTo>
                    <a:pt x="1230" y="335"/>
                  </a:lnTo>
                  <a:lnTo>
                    <a:pt x="1232" y="337"/>
                  </a:lnTo>
                  <a:lnTo>
                    <a:pt x="1233" y="338"/>
                  </a:lnTo>
                  <a:lnTo>
                    <a:pt x="1233" y="339"/>
                  </a:lnTo>
                  <a:lnTo>
                    <a:pt x="1233" y="340"/>
                  </a:lnTo>
                  <a:lnTo>
                    <a:pt x="1233" y="341"/>
                  </a:lnTo>
                  <a:lnTo>
                    <a:pt x="1234" y="344"/>
                  </a:lnTo>
                  <a:lnTo>
                    <a:pt x="1234" y="345"/>
                  </a:lnTo>
                  <a:lnTo>
                    <a:pt x="1235" y="347"/>
                  </a:lnTo>
                  <a:lnTo>
                    <a:pt x="1235" y="348"/>
                  </a:lnTo>
                  <a:lnTo>
                    <a:pt x="1236" y="348"/>
                  </a:lnTo>
                  <a:lnTo>
                    <a:pt x="1236" y="351"/>
                  </a:lnTo>
                  <a:lnTo>
                    <a:pt x="1237" y="353"/>
                  </a:lnTo>
                  <a:lnTo>
                    <a:pt x="1237" y="354"/>
                  </a:lnTo>
                  <a:lnTo>
                    <a:pt x="1238" y="355"/>
                  </a:lnTo>
                  <a:lnTo>
                    <a:pt x="1238" y="356"/>
                  </a:lnTo>
                  <a:lnTo>
                    <a:pt x="1238" y="357"/>
                  </a:lnTo>
                  <a:lnTo>
                    <a:pt x="1238" y="359"/>
                  </a:lnTo>
                  <a:lnTo>
                    <a:pt x="1240" y="359"/>
                  </a:lnTo>
                  <a:lnTo>
                    <a:pt x="1240" y="360"/>
                  </a:lnTo>
                  <a:lnTo>
                    <a:pt x="1240" y="361"/>
                  </a:lnTo>
                  <a:lnTo>
                    <a:pt x="1241" y="362"/>
                  </a:lnTo>
                  <a:lnTo>
                    <a:pt x="1242" y="362"/>
                  </a:lnTo>
                  <a:lnTo>
                    <a:pt x="1243" y="361"/>
                  </a:lnTo>
                  <a:lnTo>
                    <a:pt x="1244" y="361"/>
                  </a:lnTo>
                  <a:lnTo>
                    <a:pt x="1252" y="355"/>
                  </a:lnTo>
                  <a:lnTo>
                    <a:pt x="1254" y="354"/>
                  </a:lnTo>
                  <a:lnTo>
                    <a:pt x="1254" y="353"/>
                  </a:lnTo>
                  <a:lnTo>
                    <a:pt x="1255" y="353"/>
                  </a:lnTo>
                  <a:lnTo>
                    <a:pt x="1258" y="352"/>
                  </a:lnTo>
                  <a:lnTo>
                    <a:pt x="1260" y="349"/>
                  </a:lnTo>
                  <a:lnTo>
                    <a:pt x="1262" y="348"/>
                  </a:lnTo>
                  <a:lnTo>
                    <a:pt x="1263" y="348"/>
                  </a:lnTo>
                  <a:lnTo>
                    <a:pt x="1264" y="347"/>
                  </a:lnTo>
                  <a:lnTo>
                    <a:pt x="1266" y="347"/>
                  </a:lnTo>
                  <a:lnTo>
                    <a:pt x="1266" y="346"/>
                  </a:lnTo>
                  <a:lnTo>
                    <a:pt x="1267" y="346"/>
                  </a:lnTo>
                  <a:lnTo>
                    <a:pt x="1268" y="345"/>
                  </a:lnTo>
                  <a:lnTo>
                    <a:pt x="1269" y="345"/>
                  </a:lnTo>
                  <a:lnTo>
                    <a:pt x="1270" y="343"/>
                  </a:lnTo>
                  <a:lnTo>
                    <a:pt x="1271" y="343"/>
                  </a:lnTo>
                  <a:lnTo>
                    <a:pt x="1273" y="340"/>
                  </a:lnTo>
                  <a:lnTo>
                    <a:pt x="1275" y="340"/>
                  </a:lnTo>
                  <a:lnTo>
                    <a:pt x="1276" y="340"/>
                  </a:lnTo>
                  <a:lnTo>
                    <a:pt x="1277" y="339"/>
                  </a:lnTo>
                  <a:lnTo>
                    <a:pt x="1278" y="338"/>
                  </a:lnTo>
                  <a:lnTo>
                    <a:pt x="1281" y="336"/>
                  </a:lnTo>
                  <a:lnTo>
                    <a:pt x="1284" y="335"/>
                  </a:lnTo>
                  <a:lnTo>
                    <a:pt x="1285" y="334"/>
                  </a:lnTo>
                  <a:lnTo>
                    <a:pt x="1286" y="334"/>
                  </a:lnTo>
                  <a:lnTo>
                    <a:pt x="1286" y="332"/>
                  </a:lnTo>
                  <a:lnTo>
                    <a:pt x="1286" y="334"/>
                  </a:lnTo>
                  <a:lnTo>
                    <a:pt x="1287" y="334"/>
                  </a:lnTo>
                  <a:lnTo>
                    <a:pt x="1287" y="335"/>
                  </a:lnTo>
                  <a:lnTo>
                    <a:pt x="1287" y="337"/>
                  </a:lnTo>
                  <a:lnTo>
                    <a:pt x="1287" y="338"/>
                  </a:lnTo>
                  <a:lnTo>
                    <a:pt x="1287" y="339"/>
                  </a:lnTo>
                  <a:lnTo>
                    <a:pt x="1287" y="343"/>
                  </a:lnTo>
                  <a:lnTo>
                    <a:pt x="1287" y="344"/>
                  </a:lnTo>
                  <a:lnTo>
                    <a:pt x="1287" y="346"/>
                  </a:lnTo>
                  <a:lnTo>
                    <a:pt x="1287" y="347"/>
                  </a:lnTo>
                  <a:lnTo>
                    <a:pt x="1287" y="349"/>
                  </a:lnTo>
                  <a:lnTo>
                    <a:pt x="1287" y="351"/>
                  </a:lnTo>
                  <a:lnTo>
                    <a:pt x="1288" y="352"/>
                  </a:lnTo>
                  <a:lnTo>
                    <a:pt x="1288" y="353"/>
                  </a:lnTo>
                  <a:lnTo>
                    <a:pt x="1288" y="355"/>
                  </a:lnTo>
                  <a:lnTo>
                    <a:pt x="1289" y="356"/>
                  </a:lnTo>
                  <a:lnTo>
                    <a:pt x="1290" y="359"/>
                  </a:lnTo>
                  <a:lnTo>
                    <a:pt x="1292" y="360"/>
                  </a:lnTo>
                  <a:lnTo>
                    <a:pt x="1292" y="362"/>
                  </a:lnTo>
                  <a:lnTo>
                    <a:pt x="1294" y="364"/>
                  </a:lnTo>
                  <a:lnTo>
                    <a:pt x="1296" y="362"/>
                  </a:lnTo>
                  <a:lnTo>
                    <a:pt x="1296" y="363"/>
                  </a:lnTo>
                  <a:lnTo>
                    <a:pt x="1297" y="364"/>
                  </a:lnTo>
                  <a:lnTo>
                    <a:pt x="1298" y="365"/>
                  </a:lnTo>
                  <a:lnTo>
                    <a:pt x="1299" y="368"/>
                  </a:lnTo>
                  <a:lnTo>
                    <a:pt x="1301" y="366"/>
                  </a:lnTo>
                  <a:lnTo>
                    <a:pt x="1304" y="365"/>
                  </a:lnTo>
                  <a:lnTo>
                    <a:pt x="1305" y="364"/>
                  </a:lnTo>
                  <a:lnTo>
                    <a:pt x="1306" y="364"/>
                  </a:lnTo>
                  <a:lnTo>
                    <a:pt x="1307" y="363"/>
                  </a:lnTo>
                  <a:lnTo>
                    <a:pt x="1309" y="362"/>
                  </a:lnTo>
                  <a:lnTo>
                    <a:pt x="1311" y="361"/>
                  </a:lnTo>
                  <a:lnTo>
                    <a:pt x="1312" y="361"/>
                  </a:lnTo>
                  <a:lnTo>
                    <a:pt x="1312" y="360"/>
                  </a:lnTo>
                  <a:lnTo>
                    <a:pt x="1315" y="360"/>
                  </a:lnTo>
                  <a:lnTo>
                    <a:pt x="1315" y="359"/>
                  </a:lnTo>
                  <a:lnTo>
                    <a:pt x="1314" y="356"/>
                  </a:lnTo>
                  <a:lnTo>
                    <a:pt x="1315" y="355"/>
                  </a:lnTo>
                  <a:lnTo>
                    <a:pt x="1315" y="354"/>
                  </a:lnTo>
                  <a:lnTo>
                    <a:pt x="1314" y="354"/>
                  </a:lnTo>
                  <a:lnTo>
                    <a:pt x="1314" y="353"/>
                  </a:lnTo>
                  <a:lnTo>
                    <a:pt x="1313" y="352"/>
                  </a:lnTo>
                  <a:lnTo>
                    <a:pt x="1313" y="351"/>
                  </a:lnTo>
                  <a:lnTo>
                    <a:pt x="1313" y="349"/>
                  </a:lnTo>
                  <a:lnTo>
                    <a:pt x="1312" y="349"/>
                  </a:lnTo>
                  <a:lnTo>
                    <a:pt x="1313" y="348"/>
                  </a:lnTo>
                  <a:lnTo>
                    <a:pt x="1314" y="348"/>
                  </a:lnTo>
                  <a:lnTo>
                    <a:pt x="1315" y="348"/>
                  </a:lnTo>
                  <a:lnTo>
                    <a:pt x="1315" y="349"/>
                  </a:lnTo>
                  <a:lnTo>
                    <a:pt x="1316" y="355"/>
                  </a:lnTo>
                  <a:lnTo>
                    <a:pt x="1319" y="355"/>
                  </a:lnTo>
                  <a:lnTo>
                    <a:pt x="1320" y="355"/>
                  </a:lnTo>
                  <a:lnTo>
                    <a:pt x="1321" y="355"/>
                  </a:lnTo>
                  <a:lnTo>
                    <a:pt x="1322" y="355"/>
                  </a:lnTo>
                  <a:lnTo>
                    <a:pt x="1323" y="355"/>
                  </a:lnTo>
                  <a:lnTo>
                    <a:pt x="1323" y="354"/>
                  </a:lnTo>
                  <a:lnTo>
                    <a:pt x="1324" y="354"/>
                  </a:lnTo>
                  <a:lnTo>
                    <a:pt x="1326" y="354"/>
                  </a:lnTo>
                  <a:lnTo>
                    <a:pt x="1327" y="354"/>
                  </a:lnTo>
                  <a:lnTo>
                    <a:pt x="1328" y="354"/>
                  </a:lnTo>
                  <a:lnTo>
                    <a:pt x="1329" y="354"/>
                  </a:lnTo>
                  <a:lnTo>
                    <a:pt x="1329" y="353"/>
                  </a:lnTo>
                  <a:lnTo>
                    <a:pt x="1331" y="355"/>
                  </a:lnTo>
                  <a:lnTo>
                    <a:pt x="1331" y="356"/>
                  </a:lnTo>
                  <a:lnTo>
                    <a:pt x="1330" y="356"/>
                  </a:lnTo>
                  <a:lnTo>
                    <a:pt x="1329" y="357"/>
                  </a:lnTo>
                  <a:lnTo>
                    <a:pt x="1328" y="357"/>
                  </a:lnTo>
                  <a:lnTo>
                    <a:pt x="1324" y="359"/>
                  </a:lnTo>
                  <a:lnTo>
                    <a:pt x="1323" y="359"/>
                  </a:lnTo>
                  <a:lnTo>
                    <a:pt x="1321" y="359"/>
                  </a:lnTo>
                  <a:lnTo>
                    <a:pt x="1319" y="359"/>
                  </a:lnTo>
                  <a:lnTo>
                    <a:pt x="1318" y="359"/>
                  </a:lnTo>
                  <a:lnTo>
                    <a:pt x="1316" y="360"/>
                  </a:lnTo>
                  <a:lnTo>
                    <a:pt x="1315" y="360"/>
                  </a:lnTo>
                  <a:lnTo>
                    <a:pt x="1314" y="360"/>
                  </a:lnTo>
                  <a:lnTo>
                    <a:pt x="1313" y="361"/>
                  </a:lnTo>
                  <a:lnTo>
                    <a:pt x="1311" y="361"/>
                  </a:lnTo>
                  <a:lnTo>
                    <a:pt x="1311" y="362"/>
                  </a:lnTo>
                  <a:lnTo>
                    <a:pt x="1310" y="362"/>
                  </a:lnTo>
                  <a:lnTo>
                    <a:pt x="1309" y="363"/>
                  </a:lnTo>
                  <a:lnTo>
                    <a:pt x="1306" y="364"/>
                  </a:lnTo>
                  <a:lnTo>
                    <a:pt x="1304" y="366"/>
                  </a:lnTo>
                  <a:lnTo>
                    <a:pt x="1302" y="368"/>
                  </a:lnTo>
                  <a:lnTo>
                    <a:pt x="1299" y="369"/>
                  </a:lnTo>
                  <a:lnTo>
                    <a:pt x="1298" y="369"/>
                  </a:lnTo>
                  <a:lnTo>
                    <a:pt x="1298" y="370"/>
                  </a:lnTo>
                  <a:lnTo>
                    <a:pt x="1297" y="370"/>
                  </a:lnTo>
                  <a:lnTo>
                    <a:pt x="1296" y="370"/>
                  </a:lnTo>
                  <a:lnTo>
                    <a:pt x="1296" y="371"/>
                  </a:lnTo>
                  <a:lnTo>
                    <a:pt x="1295" y="371"/>
                  </a:lnTo>
                  <a:lnTo>
                    <a:pt x="1294" y="372"/>
                  </a:lnTo>
                  <a:lnTo>
                    <a:pt x="1293" y="373"/>
                  </a:lnTo>
                  <a:lnTo>
                    <a:pt x="1290" y="374"/>
                  </a:lnTo>
                  <a:lnTo>
                    <a:pt x="1289" y="374"/>
                  </a:lnTo>
                  <a:lnTo>
                    <a:pt x="1288" y="376"/>
                  </a:lnTo>
                  <a:lnTo>
                    <a:pt x="1286" y="378"/>
                  </a:lnTo>
                  <a:lnTo>
                    <a:pt x="1284" y="379"/>
                  </a:lnTo>
                  <a:lnTo>
                    <a:pt x="1283" y="379"/>
                  </a:lnTo>
                  <a:lnTo>
                    <a:pt x="1281" y="380"/>
                  </a:lnTo>
                  <a:lnTo>
                    <a:pt x="1280" y="381"/>
                  </a:lnTo>
                  <a:lnTo>
                    <a:pt x="1279" y="381"/>
                  </a:lnTo>
                  <a:lnTo>
                    <a:pt x="1279" y="382"/>
                  </a:lnTo>
                  <a:lnTo>
                    <a:pt x="1278" y="382"/>
                  </a:lnTo>
                  <a:lnTo>
                    <a:pt x="1275" y="385"/>
                  </a:lnTo>
                  <a:lnTo>
                    <a:pt x="1272" y="386"/>
                  </a:lnTo>
                  <a:lnTo>
                    <a:pt x="1271" y="387"/>
                  </a:lnTo>
                  <a:lnTo>
                    <a:pt x="1269" y="388"/>
                  </a:lnTo>
                  <a:lnTo>
                    <a:pt x="1268" y="389"/>
                  </a:lnTo>
                  <a:lnTo>
                    <a:pt x="1267" y="389"/>
                  </a:lnTo>
                  <a:lnTo>
                    <a:pt x="1266" y="390"/>
                  </a:lnTo>
                  <a:lnTo>
                    <a:pt x="1263" y="391"/>
                  </a:lnTo>
                  <a:lnTo>
                    <a:pt x="1262" y="393"/>
                  </a:lnTo>
                  <a:lnTo>
                    <a:pt x="1261" y="394"/>
                  </a:lnTo>
                  <a:lnTo>
                    <a:pt x="1260" y="395"/>
                  </a:lnTo>
                  <a:lnTo>
                    <a:pt x="1259" y="395"/>
                  </a:lnTo>
                  <a:lnTo>
                    <a:pt x="1257" y="396"/>
                  </a:lnTo>
                  <a:lnTo>
                    <a:pt x="1255" y="397"/>
                  </a:lnTo>
                  <a:lnTo>
                    <a:pt x="1253" y="398"/>
                  </a:lnTo>
                  <a:lnTo>
                    <a:pt x="1252" y="398"/>
                  </a:lnTo>
                  <a:lnTo>
                    <a:pt x="1251" y="399"/>
                  </a:lnTo>
                  <a:lnTo>
                    <a:pt x="1250" y="401"/>
                  </a:lnTo>
                  <a:lnTo>
                    <a:pt x="1249" y="401"/>
                  </a:lnTo>
                  <a:lnTo>
                    <a:pt x="1247" y="402"/>
                  </a:lnTo>
                  <a:lnTo>
                    <a:pt x="1247" y="403"/>
                  </a:lnTo>
                  <a:lnTo>
                    <a:pt x="1244" y="404"/>
                  </a:lnTo>
                  <a:lnTo>
                    <a:pt x="1242" y="405"/>
                  </a:lnTo>
                  <a:lnTo>
                    <a:pt x="1242" y="406"/>
                  </a:lnTo>
                  <a:lnTo>
                    <a:pt x="1240" y="407"/>
                  </a:lnTo>
                  <a:lnTo>
                    <a:pt x="1241" y="408"/>
                  </a:lnTo>
                  <a:lnTo>
                    <a:pt x="1243" y="412"/>
                  </a:lnTo>
                  <a:lnTo>
                    <a:pt x="1244" y="413"/>
                  </a:lnTo>
                  <a:lnTo>
                    <a:pt x="1245" y="415"/>
                  </a:lnTo>
                  <a:lnTo>
                    <a:pt x="1245" y="416"/>
                  </a:lnTo>
                  <a:lnTo>
                    <a:pt x="1247" y="419"/>
                  </a:lnTo>
                  <a:lnTo>
                    <a:pt x="1247" y="420"/>
                  </a:lnTo>
                  <a:lnTo>
                    <a:pt x="1249" y="421"/>
                  </a:lnTo>
                  <a:lnTo>
                    <a:pt x="1249" y="422"/>
                  </a:lnTo>
                  <a:lnTo>
                    <a:pt x="1250" y="422"/>
                  </a:lnTo>
                  <a:lnTo>
                    <a:pt x="1250" y="423"/>
                  </a:lnTo>
                  <a:lnTo>
                    <a:pt x="1250" y="424"/>
                  </a:lnTo>
                  <a:lnTo>
                    <a:pt x="1250" y="426"/>
                  </a:lnTo>
                  <a:lnTo>
                    <a:pt x="1250" y="427"/>
                  </a:lnTo>
                  <a:lnTo>
                    <a:pt x="1250" y="428"/>
                  </a:lnTo>
                  <a:lnTo>
                    <a:pt x="1251" y="430"/>
                  </a:lnTo>
                  <a:lnTo>
                    <a:pt x="1252" y="431"/>
                  </a:lnTo>
                  <a:lnTo>
                    <a:pt x="1252" y="432"/>
                  </a:lnTo>
                  <a:lnTo>
                    <a:pt x="1253" y="433"/>
                  </a:lnTo>
                  <a:lnTo>
                    <a:pt x="1254" y="435"/>
                  </a:lnTo>
                  <a:lnTo>
                    <a:pt x="1255" y="437"/>
                  </a:lnTo>
                  <a:lnTo>
                    <a:pt x="1257" y="438"/>
                  </a:lnTo>
                  <a:lnTo>
                    <a:pt x="1257" y="439"/>
                  </a:lnTo>
                  <a:lnTo>
                    <a:pt x="1258" y="440"/>
                  </a:lnTo>
                  <a:lnTo>
                    <a:pt x="1259" y="443"/>
                  </a:lnTo>
                  <a:lnTo>
                    <a:pt x="1260" y="444"/>
                  </a:lnTo>
                  <a:lnTo>
                    <a:pt x="1261" y="445"/>
                  </a:lnTo>
                  <a:lnTo>
                    <a:pt x="1261" y="447"/>
                  </a:lnTo>
                  <a:lnTo>
                    <a:pt x="1262" y="447"/>
                  </a:lnTo>
                  <a:lnTo>
                    <a:pt x="1263" y="448"/>
                  </a:lnTo>
                  <a:lnTo>
                    <a:pt x="1263" y="449"/>
                  </a:lnTo>
                  <a:lnTo>
                    <a:pt x="1263" y="450"/>
                  </a:lnTo>
                  <a:lnTo>
                    <a:pt x="1262" y="450"/>
                  </a:lnTo>
                  <a:lnTo>
                    <a:pt x="1260" y="450"/>
                  </a:lnTo>
                  <a:lnTo>
                    <a:pt x="1258" y="452"/>
                  </a:lnTo>
                  <a:lnTo>
                    <a:pt x="1257" y="453"/>
                  </a:lnTo>
                  <a:lnTo>
                    <a:pt x="1253" y="454"/>
                  </a:lnTo>
                  <a:lnTo>
                    <a:pt x="1252" y="455"/>
                  </a:lnTo>
                  <a:lnTo>
                    <a:pt x="1246" y="457"/>
                  </a:lnTo>
                  <a:lnTo>
                    <a:pt x="1245" y="458"/>
                  </a:lnTo>
                  <a:lnTo>
                    <a:pt x="1245" y="457"/>
                  </a:lnTo>
                  <a:lnTo>
                    <a:pt x="1245" y="456"/>
                  </a:lnTo>
                  <a:lnTo>
                    <a:pt x="1244" y="455"/>
                  </a:lnTo>
                  <a:lnTo>
                    <a:pt x="1244" y="454"/>
                  </a:lnTo>
                  <a:lnTo>
                    <a:pt x="1245" y="453"/>
                  </a:lnTo>
                  <a:lnTo>
                    <a:pt x="1246" y="453"/>
                  </a:lnTo>
                  <a:lnTo>
                    <a:pt x="1247" y="452"/>
                  </a:lnTo>
                  <a:lnTo>
                    <a:pt x="1249" y="450"/>
                  </a:lnTo>
                  <a:lnTo>
                    <a:pt x="1250" y="450"/>
                  </a:lnTo>
                  <a:lnTo>
                    <a:pt x="1250" y="449"/>
                  </a:lnTo>
                  <a:lnTo>
                    <a:pt x="1249" y="449"/>
                  </a:lnTo>
                  <a:lnTo>
                    <a:pt x="1250" y="449"/>
                  </a:lnTo>
                  <a:lnTo>
                    <a:pt x="1250" y="448"/>
                  </a:lnTo>
                  <a:lnTo>
                    <a:pt x="1250" y="449"/>
                  </a:lnTo>
                  <a:lnTo>
                    <a:pt x="1251" y="449"/>
                  </a:lnTo>
                  <a:lnTo>
                    <a:pt x="1252" y="449"/>
                  </a:lnTo>
                  <a:lnTo>
                    <a:pt x="1253" y="448"/>
                  </a:lnTo>
                  <a:lnTo>
                    <a:pt x="1254" y="447"/>
                  </a:lnTo>
                  <a:lnTo>
                    <a:pt x="1255" y="447"/>
                  </a:lnTo>
                  <a:lnTo>
                    <a:pt x="1255" y="446"/>
                  </a:lnTo>
                  <a:lnTo>
                    <a:pt x="1257" y="446"/>
                  </a:lnTo>
                  <a:lnTo>
                    <a:pt x="1258" y="445"/>
                  </a:lnTo>
                  <a:lnTo>
                    <a:pt x="1258" y="446"/>
                  </a:lnTo>
                  <a:lnTo>
                    <a:pt x="1259" y="447"/>
                  </a:lnTo>
                  <a:lnTo>
                    <a:pt x="1259" y="448"/>
                  </a:lnTo>
                  <a:lnTo>
                    <a:pt x="1260" y="449"/>
                  </a:lnTo>
                  <a:lnTo>
                    <a:pt x="1260" y="450"/>
                  </a:lnTo>
                  <a:lnTo>
                    <a:pt x="1261" y="450"/>
                  </a:lnTo>
                  <a:lnTo>
                    <a:pt x="1263" y="449"/>
                  </a:lnTo>
                  <a:lnTo>
                    <a:pt x="1262" y="449"/>
                  </a:lnTo>
                  <a:lnTo>
                    <a:pt x="1262" y="448"/>
                  </a:lnTo>
                  <a:lnTo>
                    <a:pt x="1261" y="447"/>
                  </a:lnTo>
                  <a:lnTo>
                    <a:pt x="1260" y="446"/>
                  </a:lnTo>
                  <a:lnTo>
                    <a:pt x="1260" y="445"/>
                  </a:lnTo>
                  <a:lnTo>
                    <a:pt x="1259" y="444"/>
                  </a:lnTo>
                  <a:lnTo>
                    <a:pt x="1259" y="443"/>
                  </a:lnTo>
                  <a:lnTo>
                    <a:pt x="1257" y="439"/>
                  </a:lnTo>
                  <a:lnTo>
                    <a:pt x="1255" y="438"/>
                  </a:lnTo>
                  <a:lnTo>
                    <a:pt x="1254" y="437"/>
                  </a:lnTo>
                  <a:lnTo>
                    <a:pt x="1254" y="436"/>
                  </a:lnTo>
                  <a:lnTo>
                    <a:pt x="1253" y="433"/>
                  </a:lnTo>
                  <a:lnTo>
                    <a:pt x="1252" y="432"/>
                  </a:lnTo>
                  <a:lnTo>
                    <a:pt x="1251" y="431"/>
                  </a:lnTo>
                  <a:lnTo>
                    <a:pt x="1251" y="430"/>
                  </a:lnTo>
                  <a:lnTo>
                    <a:pt x="1250" y="429"/>
                  </a:lnTo>
                  <a:lnTo>
                    <a:pt x="1250" y="428"/>
                  </a:lnTo>
                  <a:lnTo>
                    <a:pt x="1249" y="428"/>
                  </a:lnTo>
                  <a:lnTo>
                    <a:pt x="1249" y="427"/>
                  </a:lnTo>
                  <a:lnTo>
                    <a:pt x="1249" y="426"/>
                  </a:lnTo>
                  <a:lnTo>
                    <a:pt x="1247" y="424"/>
                  </a:lnTo>
                  <a:lnTo>
                    <a:pt x="1246" y="423"/>
                  </a:lnTo>
                  <a:lnTo>
                    <a:pt x="1249" y="422"/>
                  </a:lnTo>
                  <a:lnTo>
                    <a:pt x="1249" y="421"/>
                  </a:lnTo>
                  <a:lnTo>
                    <a:pt x="1247" y="421"/>
                  </a:lnTo>
                  <a:lnTo>
                    <a:pt x="1246" y="419"/>
                  </a:lnTo>
                  <a:lnTo>
                    <a:pt x="1246" y="418"/>
                  </a:lnTo>
                  <a:lnTo>
                    <a:pt x="1245" y="416"/>
                  </a:lnTo>
                  <a:lnTo>
                    <a:pt x="1244" y="415"/>
                  </a:lnTo>
                  <a:lnTo>
                    <a:pt x="1243" y="414"/>
                  </a:lnTo>
                  <a:lnTo>
                    <a:pt x="1243" y="413"/>
                  </a:lnTo>
                  <a:lnTo>
                    <a:pt x="1242" y="411"/>
                  </a:lnTo>
                  <a:lnTo>
                    <a:pt x="1241" y="410"/>
                  </a:lnTo>
                  <a:lnTo>
                    <a:pt x="1241" y="408"/>
                  </a:lnTo>
                  <a:lnTo>
                    <a:pt x="1236" y="411"/>
                  </a:lnTo>
                  <a:lnTo>
                    <a:pt x="1236" y="412"/>
                  </a:lnTo>
                  <a:lnTo>
                    <a:pt x="1237" y="413"/>
                  </a:lnTo>
                  <a:lnTo>
                    <a:pt x="1236" y="413"/>
                  </a:lnTo>
                  <a:lnTo>
                    <a:pt x="1236" y="414"/>
                  </a:lnTo>
                  <a:lnTo>
                    <a:pt x="1235" y="414"/>
                  </a:lnTo>
                  <a:lnTo>
                    <a:pt x="1234" y="414"/>
                  </a:lnTo>
                  <a:lnTo>
                    <a:pt x="1234" y="415"/>
                  </a:lnTo>
                  <a:lnTo>
                    <a:pt x="1233" y="415"/>
                  </a:lnTo>
                  <a:lnTo>
                    <a:pt x="1232" y="416"/>
                  </a:lnTo>
                  <a:lnTo>
                    <a:pt x="1230" y="416"/>
                  </a:lnTo>
                  <a:lnTo>
                    <a:pt x="1230" y="418"/>
                  </a:lnTo>
                  <a:lnTo>
                    <a:pt x="1229" y="418"/>
                  </a:lnTo>
                  <a:lnTo>
                    <a:pt x="1228" y="419"/>
                  </a:lnTo>
                  <a:lnTo>
                    <a:pt x="1227" y="419"/>
                  </a:lnTo>
                  <a:lnTo>
                    <a:pt x="1227" y="420"/>
                  </a:lnTo>
                  <a:lnTo>
                    <a:pt x="1227" y="418"/>
                  </a:lnTo>
                  <a:lnTo>
                    <a:pt x="1226" y="415"/>
                  </a:lnTo>
                  <a:lnTo>
                    <a:pt x="1227" y="414"/>
                  </a:lnTo>
                  <a:lnTo>
                    <a:pt x="1232" y="412"/>
                  </a:lnTo>
                  <a:lnTo>
                    <a:pt x="1233" y="411"/>
                  </a:lnTo>
                  <a:lnTo>
                    <a:pt x="1232" y="411"/>
                  </a:lnTo>
                  <a:lnTo>
                    <a:pt x="1230" y="408"/>
                  </a:lnTo>
                  <a:lnTo>
                    <a:pt x="1234" y="407"/>
                  </a:lnTo>
                  <a:lnTo>
                    <a:pt x="1233" y="406"/>
                  </a:lnTo>
                  <a:lnTo>
                    <a:pt x="1235" y="405"/>
                  </a:lnTo>
                  <a:lnTo>
                    <a:pt x="1236" y="404"/>
                  </a:lnTo>
                  <a:lnTo>
                    <a:pt x="1238" y="407"/>
                  </a:lnTo>
                  <a:lnTo>
                    <a:pt x="1240" y="406"/>
                  </a:lnTo>
                  <a:lnTo>
                    <a:pt x="1242" y="405"/>
                  </a:lnTo>
                  <a:lnTo>
                    <a:pt x="1241" y="402"/>
                  </a:lnTo>
                  <a:lnTo>
                    <a:pt x="1243" y="401"/>
                  </a:lnTo>
                  <a:lnTo>
                    <a:pt x="1244" y="399"/>
                  </a:lnTo>
                  <a:lnTo>
                    <a:pt x="1245" y="399"/>
                  </a:lnTo>
                  <a:lnTo>
                    <a:pt x="1245" y="398"/>
                  </a:lnTo>
                  <a:lnTo>
                    <a:pt x="1246" y="398"/>
                  </a:lnTo>
                  <a:lnTo>
                    <a:pt x="1247" y="397"/>
                  </a:lnTo>
                  <a:lnTo>
                    <a:pt x="1249" y="399"/>
                  </a:lnTo>
                  <a:lnTo>
                    <a:pt x="1249" y="401"/>
                  </a:lnTo>
                  <a:lnTo>
                    <a:pt x="1249" y="399"/>
                  </a:lnTo>
                  <a:lnTo>
                    <a:pt x="1250" y="399"/>
                  </a:lnTo>
                  <a:lnTo>
                    <a:pt x="1251" y="399"/>
                  </a:lnTo>
                  <a:lnTo>
                    <a:pt x="1252" y="398"/>
                  </a:lnTo>
                  <a:lnTo>
                    <a:pt x="1253" y="398"/>
                  </a:lnTo>
                  <a:lnTo>
                    <a:pt x="1253" y="397"/>
                  </a:lnTo>
                  <a:lnTo>
                    <a:pt x="1254" y="397"/>
                  </a:lnTo>
                  <a:lnTo>
                    <a:pt x="1259" y="394"/>
                  </a:lnTo>
                  <a:lnTo>
                    <a:pt x="1260" y="393"/>
                  </a:lnTo>
                  <a:lnTo>
                    <a:pt x="1261" y="393"/>
                  </a:lnTo>
                  <a:lnTo>
                    <a:pt x="1261" y="391"/>
                  </a:lnTo>
                  <a:lnTo>
                    <a:pt x="1262" y="391"/>
                  </a:lnTo>
                  <a:lnTo>
                    <a:pt x="1264" y="390"/>
                  </a:lnTo>
                  <a:lnTo>
                    <a:pt x="1267" y="389"/>
                  </a:lnTo>
                  <a:lnTo>
                    <a:pt x="1267" y="388"/>
                  </a:lnTo>
                  <a:lnTo>
                    <a:pt x="1270" y="387"/>
                  </a:lnTo>
                  <a:lnTo>
                    <a:pt x="1272" y="386"/>
                  </a:lnTo>
                  <a:lnTo>
                    <a:pt x="1275" y="383"/>
                  </a:lnTo>
                  <a:lnTo>
                    <a:pt x="1277" y="382"/>
                  </a:lnTo>
                  <a:lnTo>
                    <a:pt x="1280" y="380"/>
                  </a:lnTo>
                  <a:lnTo>
                    <a:pt x="1281" y="379"/>
                  </a:lnTo>
                  <a:lnTo>
                    <a:pt x="1284" y="378"/>
                  </a:lnTo>
                  <a:lnTo>
                    <a:pt x="1286" y="377"/>
                  </a:lnTo>
                  <a:lnTo>
                    <a:pt x="1287" y="376"/>
                  </a:lnTo>
                  <a:lnTo>
                    <a:pt x="1287" y="374"/>
                  </a:lnTo>
                  <a:lnTo>
                    <a:pt x="1286" y="374"/>
                  </a:lnTo>
                  <a:lnTo>
                    <a:pt x="1286" y="373"/>
                  </a:lnTo>
                  <a:lnTo>
                    <a:pt x="1288" y="373"/>
                  </a:lnTo>
                  <a:lnTo>
                    <a:pt x="1289" y="372"/>
                  </a:lnTo>
                  <a:lnTo>
                    <a:pt x="1292" y="371"/>
                  </a:lnTo>
                  <a:lnTo>
                    <a:pt x="1293" y="370"/>
                  </a:lnTo>
                  <a:lnTo>
                    <a:pt x="1295" y="369"/>
                  </a:lnTo>
                  <a:lnTo>
                    <a:pt x="1295" y="368"/>
                  </a:lnTo>
                  <a:lnTo>
                    <a:pt x="1294" y="365"/>
                  </a:lnTo>
                  <a:lnTo>
                    <a:pt x="1293" y="364"/>
                  </a:lnTo>
                  <a:lnTo>
                    <a:pt x="1292" y="363"/>
                  </a:lnTo>
                  <a:lnTo>
                    <a:pt x="1292" y="362"/>
                  </a:lnTo>
                  <a:lnTo>
                    <a:pt x="1290" y="361"/>
                  </a:lnTo>
                  <a:lnTo>
                    <a:pt x="1290" y="360"/>
                  </a:lnTo>
                  <a:lnTo>
                    <a:pt x="1289" y="359"/>
                  </a:lnTo>
                  <a:lnTo>
                    <a:pt x="1289" y="357"/>
                  </a:lnTo>
                  <a:lnTo>
                    <a:pt x="1288" y="355"/>
                  </a:lnTo>
                  <a:lnTo>
                    <a:pt x="1287" y="354"/>
                  </a:lnTo>
                  <a:lnTo>
                    <a:pt x="1287" y="353"/>
                  </a:lnTo>
                  <a:lnTo>
                    <a:pt x="1287" y="352"/>
                  </a:lnTo>
                  <a:lnTo>
                    <a:pt x="1287" y="351"/>
                  </a:lnTo>
                  <a:lnTo>
                    <a:pt x="1286" y="349"/>
                  </a:lnTo>
                  <a:lnTo>
                    <a:pt x="1286" y="348"/>
                  </a:lnTo>
                  <a:lnTo>
                    <a:pt x="1286" y="346"/>
                  </a:lnTo>
                  <a:lnTo>
                    <a:pt x="1286" y="343"/>
                  </a:lnTo>
                  <a:lnTo>
                    <a:pt x="1287" y="340"/>
                  </a:lnTo>
                  <a:lnTo>
                    <a:pt x="1287" y="339"/>
                  </a:lnTo>
                  <a:lnTo>
                    <a:pt x="1286" y="339"/>
                  </a:lnTo>
                  <a:lnTo>
                    <a:pt x="1285" y="339"/>
                  </a:lnTo>
                  <a:lnTo>
                    <a:pt x="1283" y="339"/>
                  </a:lnTo>
                  <a:lnTo>
                    <a:pt x="1283" y="338"/>
                  </a:lnTo>
                  <a:lnTo>
                    <a:pt x="1283" y="337"/>
                  </a:lnTo>
                  <a:lnTo>
                    <a:pt x="1281" y="337"/>
                  </a:lnTo>
                  <a:lnTo>
                    <a:pt x="1279" y="339"/>
                  </a:lnTo>
                  <a:lnTo>
                    <a:pt x="1278" y="339"/>
                  </a:lnTo>
                  <a:lnTo>
                    <a:pt x="1277" y="340"/>
                  </a:lnTo>
                  <a:lnTo>
                    <a:pt x="1275" y="341"/>
                  </a:lnTo>
                  <a:lnTo>
                    <a:pt x="1273" y="343"/>
                  </a:lnTo>
                  <a:lnTo>
                    <a:pt x="1272" y="344"/>
                  </a:lnTo>
                  <a:lnTo>
                    <a:pt x="1271" y="344"/>
                  </a:lnTo>
                  <a:lnTo>
                    <a:pt x="1270" y="345"/>
                  </a:lnTo>
                  <a:lnTo>
                    <a:pt x="1269" y="345"/>
                  </a:lnTo>
                  <a:lnTo>
                    <a:pt x="1268" y="346"/>
                  </a:lnTo>
                  <a:lnTo>
                    <a:pt x="1267" y="347"/>
                  </a:lnTo>
                  <a:lnTo>
                    <a:pt x="1266" y="347"/>
                  </a:lnTo>
                  <a:lnTo>
                    <a:pt x="1264" y="348"/>
                  </a:lnTo>
                  <a:lnTo>
                    <a:pt x="1263" y="348"/>
                  </a:lnTo>
                  <a:lnTo>
                    <a:pt x="1262" y="349"/>
                  </a:lnTo>
                  <a:lnTo>
                    <a:pt x="1260" y="351"/>
                  </a:lnTo>
                  <a:lnTo>
                    <a:pt x="1260" y="352"/>
                  </a:lnTo>
                  <a:lnTo>
                    <a:pt x="1258" y="353"/>
                  </a:lnTo>
                  <a:lnTo>
                    <a:pt x="1257" y="354"/>
                  </a:lnTo>
                  <a:lnTo>
                    <a:pt x="1253" y="355"/>
                  </a:lnTo>
                  <a:lnTo>
                    <a:pt x="1253" y="356"/>
                  </a:lnTo>
                  <a:lnTo>
                    <a:pt x="1252" y="356"/>
                  </a:lnTo>
                  <a:lnTo>
                    <a:pt x="1245" y="361"/>
                  </a:lnTo>
                  <a:lnTo>
                    <a:pt x="1243" y="362"/>
                  </a:lnTo>
                  <a:lnTo>
                    <a:pt x="1241" y="364"/>
                  </a:lnTo>
                  <a:lnTo>
                    <a:pt x="1240" y="364"/>
                  </a:lnTo>
                  <a:lnTo>
                    <a:pt x="1238" y="365"/>
                  </a:lnTo>
                  <a:lnTo>
                    <a:pt x="1240" y="366"/>
                  </a:lnTo>
                  <a:lnTo>
                    <a:pt x="1241" y="365"/>
                  </a:lnTo>
                  <a:lnTo>
                    <a:pt x="1244" y="373"/>
                  </a:lnTo>
                  <a:lnTo>
                    <a:pt x="1245" y="379"/>
                  </a:lnTo>
                  <a:lnTo>
                    <a:pt x="1246" y="380"/>
                  </a:lnTo>
                  <a:lnTo>
                    <a:pt x="1244" y="381"/>
                  </a:lnTo>
                  <a:lnTo>
                    <a:pt x="1243" y="382"/>
                  </a:lnTo>
                  <a:lnTo>
                    <a:pt x="1243" y="381"/>
                  </a:lnTo>
                  <a:lnTo>
                    <a:pt x="1242" y="381"/>
                  </a:lnTo>
                  <a:lnTo>
                    <a:pt x="1240" y="383"/>
                  </a:lnTo>
                  <a:lnTo>
                    <a:pt x="1238" y="383"/>
                  </a:lnTo>
                  <a:lnTo>
                    <a:pt x="1237" y="382"/>
                  </a:lnTo>
                  <a:lnTo>
                    <a:pt x="1237" y="381"/>
                  </a:lnTo>
                  <a:lnTo>
                    <a:pt x="1236" y="380"/>
                  </a:lnTo>
                  <a:lnTo>
                    <a:pt x="1236" y="379"/>
                  </a:lnTo>
                  <a:lnTo>
                    <a:pt x="1235" y="378"/>
                  </a:lnTo>
                  <a:lnTo>
                    <a:pt x="1233" y="376"/>
                  </a:lnTo>
                  <a:lnTo>
                    <a:pt x="1233" y="374"/>
                  </a:lnTo>
                  <a:lnTo>
                    <a:pt x="1234" y="373"/>
                  </a:lnTo>
                  <a:lnTo>
                    <a:pt x="1234" y="372"/>
                  </a:lnTo>
                  <a:lnTo>
                    <a:pt x="1233" y="371"/>
                  </a:lnTo>
                  <a:lnTo>
                    <a:pt x="1232" y="370"/>
                  </a:lnTo>
                  <a:lnTo>
                    <a:pt x="1232" y="369"/>
                  </a:lnTo>
                  <a:lnTo>
                    <a:pt x="1227" y="372"/>
                  </a:lnTo>
                  <a:lnTo>
                    <a:pt x="1226" y="373"/>
                  </a:lnTo>
                  <a:lnTo>
                    <a:pt x="1224" y="374"/>
                  </a:lnTo>
                  <a:lnTo>
                    <a:pt x="1223" y="374"/>
                  </a:lnTo>
                  <a:lnTo>
                    <a:pt x="1221" y="376"/>
                  </a:lnTo>
                  <a:lnTo>
                    <a:pt x="1220" y="377"/>
                  </a:lnTo>
                  <a:lnTo>
                    <a:pt x="1219" y="373"/>
                  </a:lnTo>
                  <a:lnTo>
                    <a:pt x="1220" y="373"/>
                  </a:lnTo>
                  <a:lnTo>
                    <a:pt x="1220" y="372"/>
                  </a:lnTo>
                  <a:lnTo>
                    <a:pt x="1221" y="372"/>
                  </a:lnTo>
                  <a:lnTo>
                    <a:pt x="1221" y="371"/>
                  </a:lnTo>
                  <a:lnTo>
                    <a:pt x="1223" y="371"/>
                  </a:lnTo>
                  <a:lnTo>
                    <a:pt x="1224" y="371"/>
                  </a:lnTo>
                  <a:lnTo>
                    <a:pt x="1224" y="370"/>
                  </a:lnTo>
                  <a:lnTo>
                    <a:pt x="1225" y="370"/>
                  </a:lnTo>
                  <a:lnTo>
                    <a:pt x="1226" y="369"/>
                  </a:lnTo>
                  <a:lnTo>
                    <a:pt x="1227" y="369"/>
                  </a:lnTo>
                  <a:lnTo>
                    <a:pt x="1227" y="368"/>
                  </a:lnTo>
                  <a:lnTo>
                    <a:pt x="1228" y="368"/>
                  </a:lnTo>
                  <a:lnTo>
                    <a:pt x="1228" y="365"/>
                  </a:lnTo>
                  <a:lnTo>
                    <a:pt x="1227" y="364"/>
                  </a:lnTo>
                  <a:lnTo>
                    <a:pt x="1228" y="364"/>
                  </a:lnTo>
                  <a:lnTo>
                    <a:pt x="1229" y="363"/>
                  </a:lnTo>
                  <a:lnTo>
                    <a:pt x="1230" y="363"/>
                  </a:lnTo>
                  <a:lnTo>
                    <a:pt x="1230" y="362"/>
                  </a:lnTo>
                  <a:lnTo>
                    <a:pt x="1232" y="362"/>
                  </a:lnTo>
                  <a:lnTo>
                    <a:pt x="1233" y="361"/>
                  </a:lnTo>
                  <a:lnTo>
                    <a:pt x="1232" y="360"/>
                  </a:lnTo>
                  <a:lnTo>
                    <a:pt x="1230" y="359"/>
                  </a:lnTo>
                  <a:lnTo>
                    <a:pt x="1232" y="359"/>
                  </a:lnTo>
                  <a:lnTo>
                    <a:pt x="1233" y="357"/>
                  </a:lnTo>
                  <a:lnTo>
                    <a:pt x="1234" y="357"/>
                  </a:lnTo>
                  <a:lnTo>
                    <a:pt x="1233" y="356"/>
                  </a:lnTo>
                  <a:lnTo>
                    <a:pt x="1232" y="356"/>
                  </a:lnTo>
                  <a:lnTo>
                    <a:pt x="1234" y="355"/>
                  </a:lnTo>
                  <a:lnTo>
                    <a:pt x="1236" y="353"/>
                  </a:lnTo>
                  <a:lnTo>
                    <a:pt x="1236" y="352"/>
                  </a:lnTo>
                  <a:lnTo>
                    <a:pt x="1235" y="349"/>
                  </a:lnTo>
                  <a:lnTo>
                    <a:pt x="1235" y="348"/>
                  </a:lnTo>
                  <a:lnTo>
                    <a:pt x="1234" y="348"/>
                  </a:lnTo>
                  <a:lnTo>
                    <a:pt x="1233" y="344"/>
                  </a:lnTo>
                  <a:lnTo>
                    <a:pt x="1232" y="340"/>
                  </a:lnTo>
                  <a:lnTo>
                    <a:pt x="1232" y="339"/>
                  </a:lnTo>
                  <a:lnTo>
                    <a:pt x="1230" y="337"/>
                  </a:lnTo>
                  <a:lnTo>
                    <a:pt x="1229" y="335"/>
                  </a:lnTo>
                  <a:lnTo>
                    <a:pt x="1229" y="334"/>
                  </a:lnTo>
                  <a:lnTo>
                    <a:pt x="1228" y="332"/>
                  </a:lnTo>
                  <a:lnTo>
                    <a:pt x="1228" y="331"/>
                  </a:lnTo>
                  <a:lnTo>
                    <a:pt x="1227" y="331"/>
                  </a:lnTo>
                  <a:lnTo>
                    <a:pt x="1227" y="330"/>
                  </a:lnTo>
                  <a:lnTo>
                    <a:pt x="1226" y="330"/>
                  </a:lnTo>
                  <a:lnTo>
                    <a:pt x="1226" y="329"/>
                  </a:lnTo>
                  <a:lnTo>
                    <a:pt x="1224" y="327"/>
                  </a:lnTo>
                  <a:lnTo>
                    <a:pt x="1223" y="327"/>
                  </a:lnTo>
                  <a:lnTo>
                    <a:pt x="1221" y="326"/>
                  </a:lnTo>
                  <a:lnTo>
                    <a:pt x="1220" y="324"/>
                  </a:lnTo>
                  <a:lnTo>
                    <a:pt x="1218" y="322"/>
                  </a:lnTo>
                  <a:lnTo>
                    <a:pt x="1217" y="321"/>
                  </a:lnTo>
                  <a:lnTo>
                    <a:pt x="1216" y="321"/>
                  </a:lnTo>
                  <a:lnTo>
                    <a:pt x="1215" y="319"/>
                  </a:lnTo>
                  <a:lnTo>
                    <a:pt x="1214" y="319"/>
                  </a:lnTo>
                  <a:lnTo>
                    <a:pt x="1214" y="318"/>
                  </a:lnTo>
                  <a:lnTo>
                    <a:pt x="1208" y="313"/>
                  </a:lnTo>
                  <a:lnTo>
                    <a:pt x="1207" y="312"/>
                  </a:lnTo>
                  <a:lnTo>
                    <a:pt x="1204" y="310"/>
                  </a:lnTo>
                  <a:lnTo>
                    <a:pt x="1201" y="306"/>
                  </a:lnTo>
                  <a:lnTo>
                    <a:pt x="1200" y="305"/>
                  </a:lnTo>
                  <a:lnTo>
                    <a:pt x="1199" y="305"/>
                  </a:lnTo>
                  <a:lnTo>
                    <a:pt x="1199" y="304"/>
                  </a:lnTo>
                  <a:lnTo>
                    <a:pt x="1198" y="304"/>
                  </a:lnTo>
                  <a:lnTo>
                    <a:pt x="1198" y="303"/>
                  </a:lnTo>
                  <a:lnTo>
                    <a:pt x="1195" y="301"/>
                  </a:lnTo>
                  <a:lnTo>
                    <a:pt x="1194" y="299"/>
                  </a:lnTo>
                  <a:lnTo>
                    <a:pt x="1193" y="298"/>
                  </a:lnTo>
                  <a:lnTo>
                    <a:pt x="1192" y="297"/>
                  </a:lnTo>
                  <a:lnTo>
                    <a:pt x="1191" y="298"/>
                  </a:lnTo>
                  <a:lnTo>
                    <a:pt x="1190" y="299"/>
                  </a:lnTo>
                  <a:lnTo>
                    <a:pt x="1189" y="298"/>
                  </a:lnTo>
                  <a:lnTo>
                    <a:pt x="1189" y="297"/>
                  </a:lnTo>
                  <a:lnTo>
                    <a:pt x="1187" y="297"/>
                  </a:lnTo>
                  <a:lnTo>
                    <a:pt x="1187" y="296"/>
                  </a:lnTo>
                  <a:lnTo>
                    <a:pt x="1186" y="296"/>
                  </a:lnTo>
                  <a:lnTo>
                    <a:pt x="1186" y="295"/>
                  </a:lnTo>
                  <a:lnTo>
                    <a:pt x="1185" y="295"/>
                  </a:lnTo>
                  <a:lnTo>
                    <a:pt x="1184" y="295"/>
                  </a:lnTo>
                  <a:lnTo>
                    <a:pt x="1183" y="295"/>
                  </a:lnTo>
                  <a:lnTo>
                    <a:pt x="1182" y="294"/>
                  </a:lnTo>
                  <a:lnTo>
                    <a:pt x="1182" y="293"/>
                  </a:lnTo>
                  <a:lnTo>
                    <a:pt x="1181" y="293"/>
                  </a:lnTo>
                  <a:lnTo>
                    <a:pt x="1181" y="291"/>
                  </a:lnTo>
                  <a:lnTo>
                    <a:pt x="1180" y="291"/>
                  </a:lnTo>
                  <a:lnTo>
                    <a:pt x="1180" y="290"/>
                  </a:lnTo>
                  <a:lnTo>
                    <a:pt x="1178" y="290"/>
                  </a:lnTo>
                  <a:lnTo>
                    <a:pt x="1178" y="289"/>
                  </a:lnTo>
                  <a:lnTo>
                    <a:pt x="1177" y="289"/>
                  </a:lnTo>
                  <a:lnTo>
                    <a:pt x="1177" y="288"/>
                  </a:lnTo>
                  <a:lnTo>
                    <a:pt x="1176" y="288"/>
                  </a:lnTo>
                  <a:lnTo>
                    <a:pt x="1176" y="287"/>
                  </a:lnTo>
                  <a:lnTo>
                    <a:pt x="1175" y="287"/>
                  </a:lnTo>
                  <a:lnTo>
                    <a:pt x="1175" y="286"/>
                  </a:lnTo>
                  <a:lnTo>
                    <a:pt x="1174" y="285"/>
                  </a:lnTo>
                  <a:lnTo>
                    <a:pt x="1173" y="285"/>
                  </a:lnTo>
                  <a:lnTo>
                    <a:pt x="1173" y="286"/>
                  </a:lnTo>
                  <a:lnTo>
                    <a:pt x="1172" y="286"/>
                  </a:lnTo>
                  <a:lnTo>
                    <a:pt x="1172" y="287"/>
                  </a:lnTo>
                  <a:lnTo>
                    <a:pt x="1169" y="287"/>
                  </a:lnTo>
                  <a:lnTo>
                    <a:pt x="1168" y="287"/>
                  </a:lnTo>
                  <a:lnTo>
                    <a:pt x="1168" y="286"/>
                  </a:lnTo>
                  <a:lnTo>
                    <a:pt x="1168" y="285"/>
                  </a:lnTo>
                  <a:lnTo>
                    <a:pt x="1168" y="282"/>
                  </a:lnTo>
                  <a:lnTo>
                    <a:pt x="1163" y="282"/>
                  </a:lnTo>
                  <a:lnTo>
                    <a:pt x="1163" y="286"/>
                  </a:lnTo>
                  <a:lnTo>
                    <a:pt x="1160" y="286"/>
                  </a:lnTo>
                  <a:lnTo>
                    <a:pt x="1159" y="286"/>
                  </a:lnTo>
                  <a:lnTo>
                    <a:pt x="1159" y="287"/>
                  </a:lnTo>
                  <a:lnTo>
                    <a:pt x="1158" y="287"/>
                  </a:lnTo>
                  <a:lnTo>
                    <a:pt x="1157" y="287"/>
                  </a:lnTo>
                  <a:lnTo>
                    <a:pt x="1157" y="288"/>
                  </a:lnTo>
                  <a:lnTo>
                    <a:pt x="1156" y="288"/>
                  </a:lnTo>
                  <a:lnTo>
                    <a:pt x="1155" y="286"/>
                  </a:lnTo>
                  <a:lnTo>
                    <a:pt x="1155" y="284"/>
                  </a:lnTo>
                  <a:lnTo>
                    <a:pt x="1155" y="282"/>
                  </a:lnTo>
                  <a:lnTo>
                    <a:pt x="1151" y="282"/>
                  </a:lnTo>
                  <a:lnTo>
                    <a:pt x="1151" y="284"/>
                  </a:lnTo>
                  <a:lnTo>
                    <a:pt x="1151" y="285"/>
                  </a:lnTo>
                  <a:lnTo>
                    <a:pt x="1151" y="286"/>
                  </a:lnTo>
                  <a:lnTo>
                    <a:pt x="1150" y="286"/>
                  </a:lnTo>
                  <a:lnTo>
                    <a:pt x="1149" y="286"/>
                  </a:lnTo>
                  <a:lnTo>
                    <a:pt x="1148" y="286"/>
                  </a:lnTo>
                  <a:lnTo>
                    <a:pt x="1147" y="286"/>
                  </a:lnTo>
                  <a:lnTo>
                    <a:pt x="1146" y="286"/>
                  </a:lnTo>
                  <a:lnTo>
                    <a:pt x="1145" y="286"/>
                  </a:lnTo>
                  <a:lnTo>
                    <a:pt x="1143" y="286"/>
                  </a:lnTo>
                  <a:lnTo>
                    <a:pt x="1142" y="286"/>
                  </a:lnTo>
                  <a:lnTo>
                    <a:pt x="1141" y="286"/>
                  </a:lnTo>
                  <a:lnTo>
                    <a:pt x="1141" y="282"/>
                  </a:lnTo>
                  <a:lnTo>
                    <a:pt x="1140" y="282"/>
                  </a:lnTo>
                  <a:lnTo>
                    <a:pt x="1140" y="284"/>
                  </a:lnTo>
                  <a:lnTo>
                    <a:pt x="1139" y="284"/>
                  </a:lnTo>
                  <a:lnTo>
                    <a:pt x="1138" y="284"/>
                  </a:lnTo>
                  <a:lnTo>
                    <a:pt x="1137" y="284"/>
                  </a:lnTo>
                  <a:lnTo>
                    <a:pt x="1135" y="284"/>
                  </a:lnTo>
                  <a:lnTo>
                    <a:pt x="1134" y="284"/>
                  </a:lnTo>
                  <a:lnTo>
                    <a:pt x="1126" y="285"/>
                  </a:lnTo>
                  <a:lnTo>
                    <a:pt x="1124" y="285"/>
                  </a:lnTo>
                  <a:lnTo>
                    <a:pt x="1123" y="285"/>
                  </a:lnTo>
                  <a:lnTo>
                    <a:pt x="1122" y="285"/>
                  </a:lnTo>
                  <a:lnTo>
                    <a:pt x="1121" y="286"/>
                  </a:lnTo>
                  <a:lnTo>
                    <a:pt x="1120" y="286"/>
                  </a:lnTo>
                  <a:lnTo>
                    <a:pt x="1118" y="286"/>
                  </a:lnTo>
                  <a:lnTo>
                    <a:pt x="1117" y="286"/>
                  </a:lnTo>
                  <a:lnTo>
                    <a:pt x="1116" y="286"/>
                  </a:lnTo>
                  <a:lnTo>
                    <a:pt x="1115" y="286"/>
                  </a:lnTo>
                  <a:lnTo>
                    <a:pt x="1111" y="286"/>
                  </a:lnTo>
                  <a:lnTo>
                    <a:pt x="1109" y="286"/>
                  </a:lnTo>
                  <a:lnTo>
                    <a:pt x="1086" y="286"/>
                  </a:lnTo>
                  <a:lnTo>
                    <a:pt x="1077" y="286"/>
                  </a:lnTo>
                  <a:lnTo>
                    <a:pt x="1072" y="286"/>
                  </a:lnTo>
                  <a:lnTo>
                    <a:pt x="1071" y="286"/>
                  </a:lnTo>
                  <a:lnTo>
                    <a:pt x="1070" y="286"/>
                  </a:lnTo>
                  <a:lnTo>
                    <a:pt x="1069" y="286"/>
                  </a:lnTo>
                  <a:lnTo>
                    <a:pt x="1068" y="286"/>
                  </a:lnTo>
                  <a:lnTo>
                    <a:pt x="1066" y="286"/>
                  </a:lnTo>
                  <a:lnTo>
                    <a:pt x="1065" y="286"/>
                  </a:lnTo>
                  <a:lnTo>
                    <a:pt x="1064" y="286"/>
                  </a:lnTo>
                  <a:lnTo>
                    <a:pt x="1064" y="285"/>
                  </a:lnTo>
                  <a:lnTo>
                    <a:pt x="1063" y="285"/>
                  </a:lnTo>
                  <a:lnTo>
                    <a:pt x="1062" y="285"/>
                  </a:lnTo>
                  <a:lnTo>
                    <a:pt x="1061" y="285"/>
                  </a:lnTo>
                  <a:lnTo>
                    <a:pt x="1060" y="284"/>
                  </a:lnTo>
                  <a:lnTo>
                    <a:pt x="1059" y="284"/>
                  </a:lnTo>
                  <a:lnTo>
                    <a:pt x="1057" y="284"/>
                  </a:lnTo>
                  <a:lnTo>
                    <a:pt x="1057" y="282"/>
                  </a:lnTo>
                  <a:lnTo>
                    <a:pt x="1056" y="282"/>
                  </a:lnTo>
                  <a:lnTo>
                    <a:pt x="1055" y="281"/>
                  </a:lnTo>
                  <a:lnTo>
                    <a:pt x="1053" y="280"/>
                  </a:lnTo>
                  <a:lnTo>
                    <a:pt x="1052" y="280"/>
                  </a:lnTo>
                  <a:lnTo>
                    <a:pt x="1052" y="279"/>
                  </a:lnTo>
                  <a:lnTo>
                    <a:pt x="1051" y="279"/>
                  </a:lnTo>
                  <a:lnTo>
                    <a:pt x="1051" y="280"/>
                  </a:lnTo>
                  <a:lnTo>
                    <a:pt x="1049" y="281"/>
                  </a:lnTo>
                  <a:lnTo>
                    <a:pt x="1048" y="282"/>
                  </a:lnTo>
                  <a:lnTo>
                    <a:pt x="1046" y="285"/>
                  </a:lnTo>
                  <a:lnTo>
                    <a:pt x="1043" y="288"/>
                  </a:lnTo>
                  <a:lnTo>
                    <a:pt x="1039" y="293"/>
                  </a:lnTo>
                  <a:lnTo>
                    <a:pt x="1038" y="293"/>
                  </a:lnTo>
                  <a:lnTo>
                    <a:pt x="1037" y="295"/>
                  </a:lnTo>
                  <a:lnTo>
                    <a:pt x="1036" y="296"/>
                  </a:lnTo>
                  <a:lnTo>
                    <a:pt x="1035" y="297"/>
                  </a:lnTo>
                  <a:lnTo>
                    <a:pt x="1034" y="298"/>
                  </a:lnTo>
                  <a:lnTo>
                    <a:pt x="1033" y="298"/>
                  </a:lnTo>
                  <a:lnTo>
                    <a:pt x="1033" y="299"/>
                  </a:lnTo>
                  <a:lnTo>
                    <a:pt x="1030" y="302"/>
                  </a:lnTo>
                  <a:lnTo>
                    <a:pt x="1029" y="303"/>
                  </a:lnTo>
                  <a:lnTo>
                    <a:pt x="1026" y="306"/>
                  </a:lnTo>
                  <a:lnTo>
                    <a:pt x="1025" y="306"/>
                  </a:lnTo>
                  <a:lnTo>
                    <a:pt x="1025" y="307"/>
                  </a:lnTo>
                  <a:lnTo>
                    <a:pt x="1023" y="307"/>
                  </a:lnTo>
                  <a:lnTo>
                    <a:pt x="1023" y="309"/>
                  </a:lnTo>
                  <a:lnTo>
                    <a:pt x="1022" y="309"/>
                  </a:lnTo>
                  <a:lnTo>
                    <a:pt x="1022" y="310"/>
                  </a:lnTo>
                  <a:lnTo>
                    <a:pt x="1021" y="310"/>
                  </a:lnTo>
                  <a:lnTo>
                    <a:pt x="1020" y="312"/>
                  </a:lnTo>
                  <a:lnTo>
                    <a:pt x="1017" y="314"/>
                  </a:lnTo>
                  <a:lnTo>
                    <a:pt x="1013" y="319"/>
                  </a:lnTo>
                  <a:lnTo>
                    <a:pt x="1009" y="322"/>
                  </a:lnTo>
                  <a:lnTo>
                    <a:pt x="1008" y="324"/>
                  </a:lnTo>
                  <a:lnTo>
                    <a:pt x="1006" y="326"/>
                  </a:lnTo>
                  <a:lnTo>
                    <a:pt x="1006" y="327"/>
                  </a:lnTo>
                  <a:lnTo>
                    <a:pt x="1005" y="327"/>
                  </a:lnTo>
                  <a:lnTo>
                    <a:pt x="1004" y="328"/>
                  </a:lnTo>
                  <a:lnTo>
                    <a:pt x="1002" y="330"/>
                  </a:lnTo>
                  <a:lnTo>
                    <a:pt x="1001" y="331"/>
                  </a:lnTo>
                  <a:lnTo>
                    <a:pt x="1000" y="332"/>
                  </a:lnTo>
                  <a:lnTo>
                    <a:pt x="997" y="335"/>
                  </a:lnTo>
                  <a:lnTo>
                    <a:pt x="997" y="336"/>
                  </a:lnTo>
                  <a:lnTo>
                    <a:pt x="995" y="338"/>
                  </a:lnTo>
                  <a:lnTo>
                    <a:pt x="994" y="338"/>
                  </a:lnTo>
                  <a:lnTo>
                    <a:pt x="993" y="339"/>
                  </a:lnTo>
                  <a:lnTo>
                    <a:pt x="993" y="340"/>
                  </a:lnTo>
                  <a:lnTo>
                    <a:pt x="992" y="341"/>
                  </a:lnTo>
                  <a:lnTo>
                    <a:pt x="991" y="343"/>
                  </a:lnTo>
                  <a:lnTo>
                    <a:pt x="992" y="344"/>
                  </a:lnTo>
                  <a:lnTo>
                    <a:pt x="993" y="344"/>
                  </a:lnTo>
                  <a:lnTo>
                    <a:pt x="995" y="346"/>
                  </a:lnTo>
                  <a:lnTo>
                    <a:pt x="1000" y="341"/>
                  </a:lnTo>
                  <a:lnTo>
                    <a:pt x="1008" y="332"/>
                  </a:lnTo>
                  <a:lnTo>
                    <a:pt x="1008" y="331"/>
                  </a:lnTo>
                  <a:lnTo>
                    <a:pt x="1009" y="330"/>
                  </a:lnTo>
                  <a:lnTo>
                    <a:pt x="1019" y="319"/>
                  </a:lnTo>
                  <a:lnTo>
                    <a:pt x="1022" y="322"/>
                  </a:lnTo>
                  <a:lnTo>
                    <a:pt x="1020" y="326"/>
                  </a:lnTo>
                  <a:lnTo>
                    <a:pt x="1016" y="330"/>
                  </a:lnTo>
                  <a:lnTo>
                    <a:pt x="1016" y="331"/>
                  </a:lnTo>
                  <a:lnTo>
                    <a:pt x="1018" y="334"/>
                  </a:lnTo>
                  <a:lnTo>
                    <a:pt x="1019" y="338"/>
                  </a:lnTo>
                  <a:lnTo>
                    <a:pt x="1020" y="341"/>
                  </a:lnTo>
                  <a:lnTo>
                    <a:pt x="1020" y="345"/>
                  </a:lnTo>
                  <a:lnTo>
                    <a:pt x="1019" y="348"/>
                  </a:lnTo>
                  <a:lnTo>
                    <a:pt x="1017" y="351"/>
                  </a:lnTo>
                  <a:lnTo>
                    <a:pt x="1018" y="351"/>
                  </a:lnTo>
                  <a:lnTo>
                    <a:pt x="1018" y="352"/>
                  </a:lnTo>
                  <a:lnTo>
                    <a:pt x="1019" y="353"/>
                  </a:lnTo>
                  <a:lnTo>
                    <a:pt x="1020" y="354"/>
                  </a:lnTo>
                  <a:lnTo>
                    <a:pt x="1020" y="355"/>
                  </a:lnTo>
                  <a:lnTo>
                    <a:pt x="1020" y="356"/>
                  </a:lnTo>
                  <a:lnTo>
                    <a:pt x="1019" y="356"/>
                  </a:lnTo>
                  <a:lnTo>
                    <a:pt x="1018" y="356"/>
                  </a:lnTo>
                  <a:lnTo>
                    <a:pt x="1018" y="357"/>
                  </a:lnTo>
                  <a:lnTo>
                    <a:pt x="1017" y="357"/>
                  </a:lnTo>
                  <a:lnTo>
                    <a:pt x="1017" y="356"/>
                  </a:lnTo>
                  <a:lnTo>
                    <a:pt x="1014" y="353"/>
                  </a:lnTo>
                  <a:lnTo>
                    <a:pt x="1012" y="352"/>
                  </a:lnTo>
                  <a:lnTo>
                    <a:pt x="1011" y="351"/>
                  </a:lnTo>
                  <a:lnTo>
                    <a:pt x="1009" y="349"/>
                  </a:lnTo>
                  <a:lnTo>
                    <a:pt x="1008" y="349"/>
                  </a:lnTo>
                  <a:lnTo>
                    <a:pt x="1006" y="351"/>
                  </a:lnTo>
                  <a:lnTo>
                    <a:pt x="1005" y="351"/>
                  </a:lnTo>
                  <a:lnTo>
                    <a:pt x="1004" y="351"/>
                  </a:lnTo>
                  <a:lnTo>
                    <a:pt x="1004" y="352"/>
                  </a:lnTo>
                  <a:lnTo>
                    <a:pt x="1003" y="352"/>
                  </a:lnTo>
                  <a:lnTo>
                    <a:pt x="1002" y="353"/>
                  </a:lnTo>
                  <a:lnTo>
                    <a:pt x="1001" y="353"/>
                  </a:lnTo>
                  <a:lnTo>
                    <a:pt x="1001" y="354"/>
                  </a:lnTo>
                  <a:lnTo>
                    <a:pt x="1000" y="354"/>
                  </a:lnTo>
                  <a:lnTo>
                    <a:pt x="999" y="355"/>
                  </a:lnTo>
                  <a:lnTo>
                    <a:pt x="997" y="355"/>
                  </a:lnTo>
                  <a:lnTo>
                    <a:pt x="997" y="356"/>
                  </a:lnTo>
                  <a:lnTo>
                    <a:pt x="996" y="356"/>
                  </a:lnTo>
                  <a:lnTo>
                    <a:pt x="995" y="357"/>
                  </a:lnTo>
                  <a:lnTo>
                    <a:pt x="994" y="357"/>
                  </a:lnTo>
                  <a:lnTo>
                    <a:pt x="994" y="359"/>
                  </a:lnTo>
                  <a:lnTo>
                    <a:pt x="993" y="359"/>
                  </a:lnTo>
                  <a:lnTo>
                    <a:pt x="993" y="360"/>
                  </a:lnTo>
                  <a:lnTo>
                    <a:pt x="992" y="360"/>
                  </a:lnTo>
                  <a:lnTo>
                    <a:pt x="990" y="362"/>
                  </a:lnTo>
                  <a:lnTo>
                    <a:pt x="988" y="361"/>
                  </a:lnTo>
                  <a:lnTo>
                    <a:pt x="987" y="362"/>
                  </a:lnTo>
                  <a:lnTo>
                    <a:pt x="987" y="363"/>
                  </a:lnTo>
                  <a:lnTo>
                    <a:pt x="986" y="362"/>
                  </a:lnTo>
                  <a:lnTo>
                    <a:pt x="985" y="362"/>
                  </a:lnTo>
                  <a:lnTo>
                    <a:pt x="984" y="361"/>
                  </a:lnTo>
                  <a:lnTo>
                    <a:pt x="983" y="361"/>
                  </a:lnTo>
                  <a:lnTo>
                    <a:pt x="982" y="360"/>
                  </a:lnTo>
                  <a:lnTo>
                    <a:pt x="980" y="360"/>
                  </a:lnTo>
                  <a:lnTo>
                    <a:pt x="979" y="359"/>
                  </a:lnTo>
                  <a:lnTo>
                    <a:pt x="979" y="360"/>
                  </a:lnTo>
                  <a:lnTo>
                    <a:pt x="978" y="360"/>
                  </a:lnTo>
                  <a:lnTo>
                    <a:pt x="977" y="361"/>
                  </a:lnTo>
                  <a:lnTo>
                    <a:pt x="976" y="361"/>
                  </a:lnTo>
                  <a:lnTo>
                    <a:pt x="975" y="361"/>
                  </a:lnTo>
                  <a:lnTo>
                    <a:pt x="975" y="362"/>
                  </a:lnTo>
                  <a:lnTo>
                    <a:pt x="974" y="362"/>
                  </a:lnTo>
                  <a:lnTo>
                    <a:pt x="973" y="362"/>
                  </a:lnTo>
                  <a:lnTo>
                    <a:pt x="971" y="362"/>
                  </a:lnTo>
                  <a:lnTo>
                    <a:pt x="970" y="363"/>
                  </a:lnTo>
                  <a:lnTo>
                    <a:pt x="969" y="363"/>
                  </a:lnTo>
                  <a:lnTo>
                    <a:pt x="968" y="363"/>
                  </a:lnTo>
                  <a:lnTo>
                    <a:pt x="967" y="363"/>
                  </a:lnTo>
                  <a:lnTo>
                    <a:pt x="966" y="363"/>
                  </a:lnTo>
                  <a:lnTo>
                    <a:pt x="965" y="363"/>
                  </a:lnTo>
                  <a:lnTo>
                    <a:pt x="964" y="364"/>
                  </a:lnTo>
                  <a:lnTo>
                    <a:pt x="962" y="364"/>
                  </a:lnTo>
                  <a:lnTo>
                    <a:pt x="962" y="363"/>
                  </a:lnTo>
                  <a:lnTo>
                    <a:pt x="961" y="362"/>
                  </a:lnTo>
                  <a:lnTo>
                    <a:pt x="961" y="361"/>
                  </a:lnTo>
                  <a:lnTo>
                    <a:pt x="960" y="360"/>
                  </a:lnTo>
                  <a:lnTo>
                    <a:pt x="957" y="352"/>
                  </a:lnTo>
                  <a:lnTo>
                    <a:pt x="956" y="349"/>
                  </a:lnTo>
                  <a:lnTo>
                    <a:pt x="954" y="349"/>
                  </a:lnTo>
                  <a:lnTo>
                    <a:pt x="953" y="349"/>
                  </a:lnTo>
                  <a:lnTo>
                    <a:pt x="952" y="349"/>
                  </a:lnTo>
                  <a:lnTo>
                    <a:pt x="951" y="349"/>
                  </a:lnTo>
                  <a:lnTo>
                    <a:pt x="947" y="349"/>
                  </a:lnTo>
                  <a:lnTo>
                    <a:pt x="945" y="349"/>
                  </a:lnTo>
                  <a:lnTo>
                    <a:pt x="944" y="349"/>
                  </a:lnTo>
                  <a:lnTo>
                    <a:pt x="942" y="349"/>
                  </a:lnTo>
                  <a:lnTo>
                    <a:pt x="939" y="349"/>
                  </a:lnTo>
                  <a:lnTo>
                    <a:pt x="936" y="349"/>
                  </a:lnTo>
                  <a:lnTo>
                    <a:pt x="935" y="349"/>
                  </a:lnTo>
                  <a:lnTo>
                    <a:pt x="932" y="349"/>
                  </a:lnTo>
                  <a:lnTo>
                    <a:pt x="931" y="349"/>
                  </a:lnTo>
                  <a:lnTo>
                    <a:pt x="928" y="349"/>
                  </a:lnTo>
                  <a:lnTo>
                    <a:pt x="925" y="349"/>
                  </a:lnTo>
                  <a:lnTo>
                    <a:pt x="923" y="349"/>
                  </a:lnTo>
                  <a:lnTo>
                    <a:pt x="922" y="349"/>
                  </a:lnTo>
                  <a:lnTo>
                    <a:pt x="916" y="349"/>
                  </a:lnTo>
                  <a:lnTo>
                    <a:pt x="915" y="349"/>
                  </a:lnTo>
                  <a:lnTo>
                    <a:pt x="911" y="349"/>
                  </a:lnTo>
                  <a:lnTo>
                    <a:pt x="891" y="351"/>
                  </a:lnTo>
                  <a:lnTo>
                    <a:pt x="875" y="351"/>
                  </a:lnTo>
                  <a:lnTo>
                    <a:pt x="875" y="352"/>
                  </a:lnTo>
                  <a:lnTo>
                    <a:pt x="876" y="353"/>
                  </a:lnTo>
                  <a:lnTo>
                    <a:pt x="876" y="354"/>
                  </a:lnTo>
                  <a:lnTo>
                    <a:pt x="876" y="355"/>
                  </a:lnTo>
                  <a:lnTo>
                    <a:pt x="878" y="356"/>
                  </a:lnTo>
                  <a:lnTo>
                    <a:pt x="878" y="357"/>
                  </a:lnTo>
                  <a:lnTo>
                    <a:pt x="878" y="359"/>
                  </a:lnTo>
                  <a:lnTo>
                    <a:pt x="879" y="359"/>
                  </a:lnTo>
                  <a:lnTo>
                    <a:pt x="879" y="360"/>
                  </a:lnTo>
                  <a:lnTo>
                    <a:pt x="879" y="361"/>
                  </a:lnTo>
                  <a:lnTo>
                    <a:pt x="880" y="361"/>
                  </a:lnTo>
                  <a:lnTo>
                    <a:pt x="880" y="362"/>
                  </a:lnTo>
                  <a:lnTo>
                    <a:pt x="880" y="363"/>
                  </a:lnTo>
                  <a:lnTo>
                    <a:pt x="881" y="363"/>
                  </a:lnTo>
                  <a:lnTo>
                    <a:pt x="881" y="364"/>
                  </a:lnTo>
                  <a:lnTo>
                    <a:pt x="882" y="365"/>
                  </a:lnTo>
                  <a:lnTo>
                    <a:pt x="882" y="366"/>
                  </a:lnTo>
                  <a:lnTo>
                    <a:pt x="883" y="369"/>
                  </a:lnTo>
                  <a:lnTo>
                    <a:pt x="884" y="370"/>
                  </a:lnTo>
                  <a:lnTo>
                    <a:pt x="884" y="369"/>
                  </a:lnTo>
                  <a:lnTo>
                    <a:pt x="887" y="368"/>
                  </a:lnTo>
                  <a:lnTo>
                    <a:pt x="888" y="368"/>
                  </a:lnTo>
                  <a:lnTo>
                    <a:pt x="889" y="366"/>
                  </a:lnTo>
                  <a:lnTo>
                    <a:pt x="890" y="365"/>
                  </a:lnTo>
                  <a:lnTo>
                    <a:pt x="891" y="365"/>
                  </a:lnTo>
                  <a:lnTo>
                    <a:pt x="891" y="364"/>
                  </a:lnTo>
                  <a:lnTo>
                    <a:pt x="892" y="363"/>
                  </a:lnTo>
                  <a:lnTo>
                    <a:pt x="892" y="362"/>
                  </a:lnTo>
                  <a:lnTo>
                    <a:pt x="893" y="362"/>
                  </a:lnTo>
                  <a:lnTo>
                    <a:pt x="895" y="363"/>
                  </a:lnTo>
                  <a:lnTo>
                    <a:pt x="895" y="364"/>
                  </a:lnTo>
                  <a:lnTo>
                    <a:pt x="893" y="364"/>
                  </a:lnTo>
                  <a:lnTo>
                    <a:pt x="893" y="365"/>
                  </a:lnTo>
                  <a:lnTo>
                    <a:pt x="892" y="365"/>
                  </a:lnTo>
                  <a:lnTo>
                    <a:pt x="892" y="366"/>
                  </a:lnTo>
                  <a:lnTo>
                    <a:pt x="895" y="369"/>
                  </a:lnTo>
                  <a:lnTo>
                    <a:pt x="893" y="369"/>
                  </a:lnTo>
                  <a:lnTo>
                    <a:pt x="892" y="370"/>
                  </a:lnTo>
                  <a:lnTo>
                    <a:pt x="892" y="371"/>
                  </a:lnTo>
                  <a:lnTo>
                    <a:pt x="891" y="371"/>
                  </a:lnTo>
                  <a:lnTo>
                    <a:pt x="890" y="371"/>
                  </a:lnTo>
                  <a:lnTo>
                    <a:pt x="891" y="372"/>
                  </a:lnTo>
                  <a:lnTo>
                    <a:pt x="891" y="373"/>
                  </a:lnTo>
                  <a:lnTo>
                    <a:pt x="891" y="374"/>
                  </a:lnTo>
                  <a:lnTo>
                    <a:pt x="892" y="374"/>
                  </a:lnTo>
                  <a:lnTo>
                    <a:pt x="892" y="376"/>
                  </a:lnTo>
                  <a:lnTo>
                    <a:pt x="892" y="377"/>
                  </a:lnTo>
                  <a:lnTo>
                    <a:pt x="893" y="377"/>
                  </a:lnTo>
                  <a:lnTo>
                    <a:pt x="893" y="378"/>
                  </a:lnTo>
                  <a:lnTo>
                    <a:pt x="895" y="378"/>
                  </a:lnTo>
                  <a:lnTo>
                    <a:pt x="895" y="379"/>
                  </a:lnTo>
                  <a:lnTo>
                    <a:pt x="896" y="379"/>
                  </a:lnTo>
                  <a:lnTo>
                    <a:pt x="896" y="380"/>
                  </a:lnTo>
                  <a:lnTo>
                    <a:pt x="895" y="380"/>
                  </a:lnTo>
                  <a:lnTo>
                    <a:pt x="895" y="381"/>
                  </a:lnTo>
                  <a:lnTo>
                    <a:pt x="893" y="381"/>
                  </a:lnTo>
                  <a:lnTo>
                    <a:pt x="895" y="382"/>
                  </a:lnTo>
                  <a:lnTo>
                    <a:pt x="895" y="383"/>
                  </a:lnTo>
                  <a:lnTo>
                    <a:pt x="896" y="383"/>
                  </a:lnTo>
                  <a:lnTo>
                    <a:pt x="896" y="385"/>
                  </a:lnTo>
                  <a:lnTo>
                    <a:pt x="897" y="385"/>
                  </a:lnTo>
                  <a:lnTo>
                    <a:pt x="897" y="386"/>
                  </a:lnTo>
                  <a:lnTo>
                    <a:pt x="898" y="386"/>
                  </a:lnTo>
                  <a:lnTo>
                    <a:pt x="898" y="387"/>
                  </a:lnTo>
                  <a:lnTo>
                    <a:pt x="899" y="387"/>
                  </a:lnTo>
                  <a:lnTo>
                    <a:pt x="899" y="388"/>
                  </a:lnTo>
                  <a:lnTo>
                    <a:pt x="900" y="389"/>
                  </a:lnTo>
                  <a:lnTo>
                    <a:pt x="901" y="390"/>
                  </a:lnTo>
                  <a:lnTo>
                    <a:pt x="901" y="391"/>
                  </a:lnTo>
                  <a:lnTo>
                    <a:pt x="902" y="391"/>
                  </a:lnTo>
                  <a:lnTo>
                    <a:pt x="904" y="393"/>
                  </a:lnTo>
                  <a:lnTo>
                    <a:pt x="905" y="393"/>
                  </a:lnTo>
                  <a:lnTo>
                    <a:pt x="905" y="391"/>
                  </a:lnTo>
                  <a:lnTo>
                    <a:pt x="906" y="391"/>
                  </a:lnTo>
                  <a:lnTo>
                    <a:pt x="906" y="390"/>
                  </a:lnTo>
                  <a:lnTo>
                    <a:pt x="907" y="391"/>
                  </a:lnTo>
                  <a:lnTo>
                    <a:pt x="908" y="393"/>
                  </a:lnTo>
                  <a:lnTo>
                    <a:pt x="908" y="394"/>
                  </a:lnTo>
                  <a:lnTo>
                    <a:pt x="909" y="395"/>
                  </a:lnTo>
                  <a:lnTo>
                    <a:pt x="909" y="396"/>
                  </a:lnTo>
                  <a:lnTo>
                    <a:pt x="910" y="396"/>
                  </a:lnTo>
                  <a:lnTo>
                    <a:pt x="910" y="397"/>
                  </a:lnTo>
                  <a:lnTo>
                    <a:pt x="910" y="398"/>
                  </a:lnTo>
                  <a:lnTo>
                    <a:pt x="911" y="398"/>
                  </a:lnTo>
                  <a:lnTo>
                    <a:pt x="911" y="399"/>
                  </a:lnTo>
                  <a:lnTo>
                    <a:pt x="913" y="401"/>
                  </a:lnTo>
                  <a:lnTo>
                    <a:pt x="913" y="402"/>
                  </a:lnTo>
                  <a:lnTo>
                    <a:pt x="911" y="402"/>
                  </a:lnTo>
                  <a:lnTo>
                    <a:pt x="910" y="402"/>
                  </a:lnTo>
                  <a:lnTo>
                    <a:pt x="911" y="403"/>
                  </a:lnTo>
                  <a:lnTo>
                    <a:pt x="911" y="404"/>
                  </a:lnTo>
                  <a:lnTo>
                    <a:pt x="913" y="405"/>
                  </a:lnTo>
                  <a:lnTo>
                    <a:pt x="913" y="406"/>
                  </a:lnTo>
                  <a:lnTo>
                    <a:pt x="914" y="406"/>
                  </a:lnTo>
                  <a:lnTo>
                    <a:pt x="914" y="405"/>
                  </a:lnTo>
                  <a:lnTo>
                    <a:pt x="916" y="407"/>
                  </a:lnTo>
                  <a:lnTo>
                    <a:pt x="916" y="408"/>
                  </a:lnTo>
                  <a:lnTo>
                    <a:pt x="917" y="408"/>
                  </a:lnTo>
                  <a:lnTo>
                    <a:pt x="918" y="408"/>
                  </a:lnTo>
                  <a:lnTo>
                    <a:pt x="919" y="408"/>
                  </a:lnTo>
                  <a:lnTo>
                    <a:pt x="921" y="408"/>
                  </a:lnTo>
                  <a:lnTo>
                    <a:pt x="922" y="408"/>
                  </a:lnTo>
                  <a:lnTo>
                    <a:pt x="923" y="408"/>
                  </a:lnTo>
                  <a:lnTo>
                    <a:pt x="924" y="408"/>
                  </a:lnTo>
                  <a:lnTo>
                    <a:pt x="924" y="410"/>
                  </a:lnTo>
                  <a:lnTo>
                    <a:pt x="926" y="410"/>
                  </a:lnTo>
                  <a:lnTo>
                    <a:pt x="927" y="410"/>
                  </a:lnTo>
                  <a:lnTo>
                    <a:pt x="928" y="410"/>
                  </a:lnTo>
                  <a:lnTo>
                    <a:pt x="928" y="411"/>
                  </a:lnTo>
                  <a:lnTo>
                    <a:pt x="930" y="411"/>
                  </a:lnTo>
                  <a:lnTo>
                    <a:pt x="931" y="411"/>
                  </a:lnTo>
                  <a:lnTo>
                    <a:pt x="932" y="411"/>
                  </a:lnTo>
                  <a:lnTo>
                    <a:pt x="931" y="411"/>
                  </a:lnTo>
                  <a:lnTo>
                    <a:pt x="915" y="411"/>
                  </a:lnTo>
                  <a:lnTo>
                    <a:pt x="914" y="411"/>
                  </a:lnTo>
                  <a:lnTo>
                    <a:pt x="911" y="412"/>
                  </a:lnTo>
                  <a:lnTo>
                    <a:pt x="910" y="412"/>
                  </a:lnTo>
                  <a:lnTo>
                    <a:pt x="910" y="413"/>
                  </a:lnTo>
                  <a:lnTo>
                    <a:pt x="911" y="415"/>
                  </a:lnTo>
                  <a:lnTo>
                    <a:pt x="913" y="416"/>
                  </a:lnTo>
                  <a:lnTo>
                    <a:pt x="914" y="419"/>
                  </a:lnTo>
                  <a:lnTo>
                    <a:pt x="916" y="419"/>
                  </a:lnTo>
                  <a:lnTo>
                    <a:pt x="921" y="419"/>
                  </a:lnTo>
                  <a:lnTo>
                    <a:pt x="923" y="419"/>
                  </a:lnTo>
                  <a:lnTo>
                    <a:pt x="924" y="419"/>
                  </a:lnTo>
                  <a:lnTo>
                    <a:pt x="925" y="421"/>
                  </a:lnTo>
                  <a:lnTo>
                    <a:pt x="923" y="423"/>
                  </a:lnTo>
                  <a:lnTo>
                    <a:pt x="921" y="426"/>
                  </a:lnTo>
                  <a:lnTo>
                    <a:pt x="917" y="426"/>
                  </a:lnTo>
                  <a:lnTo>
                    <a:pt x="918" y="429"/>
                  </a:lnTo>
                  <a:lnTo>
                    <a:pt x="918" y="430"/>
                  </a:lnTo>
                  <a:lnTo>
                    <a:pt x="919" y="431"/>
                  </a:lnTo>
                  <a:lnTo>
                    <a:pt x="921" y="432"/>
                  </a:lnTo>
                  <a:lnTo>
                    <a:pt x="921" y="433"/>
                  </a:lnTo>
                  <a:lnTo>
                    <a:pt x="921" y="435"/>
                  </a:lnTo>
                  <a:lnTo>
                    <a:pt x="922" y="437"/>
                  </a:lnTo>
                  <a:lnTo>
                    <a:pt x="923" y="439"/>
                  </a:lnTo>
                  <a:lnTo>
                    <a:pt x="924" y="441"/>
                  </a:lnTo>
                  <a:lnTo>
                    <a:pt x="924" y="443"/>
                  </a:lnTo>
                  <a:lnTo>
                    <a:pt x="925" y="443"/>
                  </a:lnTo>
                  <a:lnTo>
                    <a:pt x="927" y="447"/>
                  </a:lnTo>
                  <a:lnTo>
                    <a:pt x="927" y="448"/>
                  </a:lnTo>
                  <a:lnTo>
                    <a:pt x="928" y="450"/>
                  </a:lnTo>
                  <a:lnTo>
                    <a:pt x="930" y="453"/>
                  </a:lnTo>
                  <a:lnTo>
                    <a:pt x="931" y="455"/>
                  </a:lnTo>
                  <a:lnTo>
                    <a:pt x="932" y="455"/>
                  </a:lnTo>
                  <a:lnTo>
                    <a:pt x="932" y="456"/>
                  </a:lnTo>
                  <a:lnTo>
                    <a:pt x="933" y="458"/>
                  </a:lnTo>
                  <a:lnTo>
                    <a:pt x="934" y="461"/>
                  </a:lnTo>
                  <a:lnTo>
                    <a:pt x="934" y="462"/>
                  </a:lnTo>
                  <a:lnTo>
                    <a:pt x="936" y="464"/>
                  </a:lnTo>
                  <a:lnTo>
                    <a:pt x="937" y="466"/>
                  </a:lnTo>
                  <a:lnTo>
                    <a:pt x="937" y="468"/>
                  </a:lnTo>
                  <a:lnTo>
                    <a:pt x="940" y="471"/>
                  </a:lnTo>
                  <a:lnTo>
                    <a:pt x="940" y="472"/>
                  </a:lnTo>
                  <a:lnTo>
                    <a:pt x="942" y="475"/>
                  </a:lnTo>
                  <a:lnTo>
                    <a:pt x="943" y="477"/>
                  </a:lnTo>
                  <a:lnTo>
                    <a:pt x="943" y="478"/>
                  </a:lnTo>
                  <a:lnTo>
                    <a:pt x="945" y="481"/>
                  </a:lnTo>
                  <a:lnTo>
                    <a:pt x="947" y="483"/>
                  </a:lnTo>
                  <a:lnTo>
                    <a:pt x="948" y="486"/>
                  </a:lnTo>
                  <a:lnTo>
                    <a:pt x="950" y="489"/>
                  </a:lnTo>
                  <a:lnTo>
                    <a:pt x="951" y="493"/>
                  </a:lnTo>
                  <a:lnTo>
                    <a:pt x="952" y="493"/>
                  </a:lnTo>
                  <a:lnTo>
                    <a:pt x="953" y="491"/>
                  </a:lnTo>
                  <a:lnTo>
                    <a:pt x="954" y="491"/>
                  </a:lnTo>
                  <a:lnTo>
                    <a:pt x="957" y="491"/>
                  </a:lnTo>
                  <a:lnTo>
                    <a:pt x="958" y="490"/>
                  </a:lnTo>
                  <a:lnTo>
                    <a:pt x="959" y="490"/>
                  </a:lnTo>
                  <a:lnTo>
                    <a:pt x="960" y="489"/>
                  </a:lnTo>
                  <a:lnTo>
                    <a:pt x="961" y="489"/>
                  </a:lnTo>
                  <a:lnTo>
                    <a:pt x="961" y="488"/>
                  </a:lnTo>
                  <a:lnTo>
                    <a:pt x="962" y="488"/>
                  </a:lnTo>
                  <a:lnTo>
                    <a:pt x="964" y="488"/>
                  </a:lnTo>
                  <a:lnTo>
                    <a:pt x="964" y="487"/>
                  </a:lnTo>
                  <a:lnTo>
                    <a:pt x="964" y="482"/>
                  </a:lnTo>
                  <a:lnTo>
                    <a:pt x="964" y="479"/>
                  </a:lnTo>
                  <a:lnTo>
                    <a:pt x="964" y="477"/>
                  </a:lnTo>
                  <a:lnTo>
                    <a:pt x="964" y="475"/>
                  </a:lnTo>
                  <a:lnTo>
                    <a:pt x="964" y="473"/>
                  </a:lnTo>
                  <a:lnTo>
                    <a:pt x="964" y="472"/>
                  </a:lnTo>
                  <a:lnTo>
                    <a:pt x="964" y="471"/>
                  </a:lnTo>
                  <a:lnTo>
                    <a:pt x="964" y="470"/>
                  </a:lnTo>
                  <a:lnTo>
                    <a:pt x="964" y="469"/>
                  </a:lnTo>
                  <a:lnTo>
                    <a:pt x="964" y="468"/>
                  </a:lnTo>
                  <a:lnTo>
                    <a:pt x="964" y="466"/>
                  </a:lnTo>
                  <a:lnTo>
                    <a:pt x="964" y="465"/>
                  </a:lnTo>
                  <a:lnTo>
                    <a:pt x="964" y="463"/>
                  </a:lnTo>
                  <a:lnTo>
                    <a:pt x="964" y="461"/>
                  </a:lnTo>
                  <a:lnTo>
                    <a:pt x="964" y="460"/>
                  </a:lnTo>
                  <a:lnTo>
                    <a:pt x="964" y="458"/>
                  </a:lnTo>
                  <a:lnTo>
                    <a:pt x="964" y="454"/>
                  </a:lnTo>
                  <a:lnTo>
                    <a:pt x="964" y="450"/>
                  </a:lnTo>
                  <a:lnTo>
                    <a:pt x="964" y="448"/>
                  </a:lnTo>
                  <a:lnTo>
                    <a:pt x="962" y="448"/>
                  </a:lnTo>
                  <a:lnTo>
                    <a:pt x="962" y="447"/>
                  </a:lnTo>
                  <a:lnTo>
                    <a:pt x="962" y="446"/>
                  </a:lnTo>
                  <a:lnTo>
                    <a:pt x="962" y="445"/>
                  </a:lnTo>
                  <a:lnTo>
                    <a:pt x="962" y="444"/>
                  </a:lnTo>
                  <a:lnTo>
                    <a:pt x="962" y="443"/>
                  </a:lnTo>
                  <a:lnTo>
                    <a:pt x="962" y="441"/>
                  </a:lnTo>
                  <a:lnTo>
                    <a:pt x="961" y="440"/>
                  </a:lnTo>
                  <a:lnTo>
                    <a:pt x="961" y="439"/>
                  </a:lnTo>
                  <a:lnTo>
                    <a:pt x="961" y="438"/>
                  </a:lnTo>
                  <a:lnTo>
                    <a:pt x="961" y="437"/>
                  </a:lnTo>
                  <a:lnTo>
                    <a:pt x="960" y="433"/>
                  </a:lnTo>
                  <a:lnTo>
                    <a:pt x="961" y="433"/>
                  </a:lnTo>
                  <a:lnTo>
                    <a:pt x="960" y="432"/>
                  </a:lnTo>
                  <a:lnTo>
                    <a:pt x="960" y="430"/>
                  </a:lnTo>
                  <a:lnTo>
                    <a:pt x="960" y="428"/>
                  </a:lnTo>
                  <a:lnTo>
                    <a:pt x="960" y="427"/>
                  </a:lnTo>
                  <a:lnTo>
                    <a:pt x="959" y="426"/>
                  </a:lnTo>
                  <a:lnTo>
                    <a:pt x="959" y="424"/>
                  </a:lnTo>
                  <a:lnTo>
                    <a:pt x="959" y="423"/>
                  </a:lnTo>
                  <a:lnTo>
                    <a:pt x="959" y="421"/>
                  </a:lnTo>
                  <a:lnTo>
                    <a:pt x="958" y="421"/>
                  </a:lnTo>
                  <a:lnTo>
                    <a:pt x="958" y="419"/>
                  </a:lnTo>
                  <a:lnTo>
                    <a:pt x="957" y="415"/>
                  </a:lnTo>
                  <a:lnTo>
                    <a:pt x="957" y="413"/>
                  </a:lnTo>
                  <a:lnTo>
                    <a:pt x="956" y="411"/>
                  </a:lnTo>
                  <a:lnTo>
                    <a:pt x="956" y="410"/>
                  </a:lnTo>
                  <a:lnTo>
                    <a:pt x="957" y="410"/>
                  </a:lnTo>
                  <a:lnTo>
                    <a:pt x="958" y="410"/>
                  </a:lnTo>
                  <a:lnTo>
                    <a:pt x="959" y="410"/>
                  </a:lnTo>
                  <a:lnTo>
                    <a:pt x="960" y="410"/>
                  </a:lnTo>
                  <a:lnTo>
                    <a:pt x="961" y="410"/>
                  </a:lnTo>
                  <a:lnTo>
                    <a:pt x="961" y="411"/>
                  </a:lnTo>
                  <a:lnTo>
                    <a:pt x="964" y="419"/>
                  </a:lnTo>
                  <a:lnTo>
                    <a:pt x="962" y="419"/>
                  </a:lnTo>
                  <a:lnTo>
                    <a:pt x="960" y="419"/>
                  </a:lnTo>
                  <a:lnTo>
                    <a:pt x="958" y="419"/>
                  </a:lnTo>
                  <a:lnTo>
                    <a:pt x="959" y="420"/>
                  </a:lnTo>
                  <a:lnTo>
                    <a:pt x="959" y="421"/>
                  </a:lnTo>
                  <a:lnTo>
                    <a:pt x="959" y="422"/>
                  </a:lnTo>
                  <a:lnTo>
                    <a:pt x="960" y="424"/>
                  </a:lnTo>
                  <a:lnTo>
                    <a:pt x="960" y="427"/>
                  </a:lnTo>
                  <a:lnTo>
                    <a:pt x="960" y="428"/>
                  </a:lnTo>
                  <a:lnTo>
                    <a:pt x="960" y="429"/>
                  </a:lnTo>
                  <a:lnTo>
                    <a:pt x="961" y="431"/>
                  </a:lnTo>
                  <a:lnTo>
                    <a:pt x="961" y="432"/>
                  </a:lnTo>
                  <a:lnTo>
                    <a:pt x="961" y="436"/>
                  </a:lnTo>
                  <a:lnTo>
                    <a:pt x="962" y="439"/>
                  </a:lnTo>
                  <a:lnTo>
                    <a:pt x="962" y="440"/>
                  </a:lnTo>
                  <a:lnTo>
                    <a:pt x="962" y="441"/>
                  </a:lnTo>
                  <a:lnTo>
                    <a:pt x="962" y="443"/>
                  </a:lnTo>
                  <a:lnTo>
                    <a:pt x="962" y="444"/>
                  </a:lnTo>
                  <a:lnTo>
                    <a:pt x="964" y="445"/>
                  </a:lnTo>
                  <a:lnTo>
                    <a:pt x="964" y="446"/>
                  </a:lnTo>
                  <a:lnTo>
                    <a:pt x="964" y="447"/>
                  </a:lnTo>
                  <a:lnTo>
                    <a:pt x="964" y="448"/>
                  </a:lnTo>
                  <a:lnTo>
                    <a:pt x="964" y="449"/>
                  </a:lnTo>
                  <a:lnTo>
                    <a:pt x="964" y="450"/>
                  </a:lnTo>
                  <a:lnTo>
                    <a:pt x="964" y="453"/>
                  </a:lnTo>
                  <a:lnTo>
                    <a:pt x="964" y="454"/>
                  </a:lnTo>
                  <a:lnTo>
                    <a:pt x="964" y="455"/>
                  </a:lnTo>
                  <a:lnTo>
                    <a:pt x="964" y="456"/>
                  </a:lnTo>
                  <a:lnTo>
                    <a:pt x="964" y="457"/>
                  </a:lnTo>
                  <a:lnTo>
                    <a:pt x="964" y="458"/>
                  </a:lnTo>
                  <a:lnTo>
                    <a:pt x="964" y="460"/>
                  </a:lnTo>
                  <a:lnTo>
                    <a:pt x="964" y="462"/>
                  </a:lnTo>
                  <a:lnTo>
                    <a:pt x="965" y="463"/>
                  </a:lnTo>
                  <a:lnTo>
                    <a:pt x="965" y="464"/>
                  </a:lnTo>
                  <a:lnTo>
                    <a:pt x="965" y="468"/>
                  </a:lnTo>
                  <a:lnTo>
                    <a:pt x="965" y="469"/>
                  </a:lnTo>
                  <a:lnTo>
                    <a:pt x="965" y="470"/>
                  </a:lnTo>
                  <a:lnTo>
                    <a:pt x="965" y="471"/>
                  </a:lnTo>
                  <a:lnTo>
                    <a:pt x="965" y="472"/>
                  </a:lnTo>
                  <a:lnTo>
                    <a:pt x="965" y="473"/>
                  </a:lnTo>
                  <a:lnTo>
                    <a:pt x="965" y="474"/>
                  </a:lnTo>
                  <a:lnTo>
                    <a:pt x="965" y="475"/>
                  </a:lnTo>
                  <a:lnTo>
                    <a:pt x="965" y="477"/>
                  </a:lnTo>
                  <a:lnTo>
                    <a:pt x="965" y="479"/>
                  </a:lnTo>
                  <a:lnTo>
                    <a:pt x="965" y="482"/>
                  </a:lnTo>
                  <a:lnTo>
                    <a:pt x="965" y="486"/>
                  </a:lnTo>
                  <a:lnTo>
                    <a:pt x="965" y="487"/>
                  </a:lnTo>
                  <a:lnTo>
                    <a:pt x="966" y="487"/>
                  </a:lnTo>
                  <a:lnTo>
                    <a:pt x="967" y="487"/>
                  </a:lnTo>
                  <a:lnTo>
                    <a:pt x="969" y="487"/>
                  </a:lnTo>
                  <a:lnTo>
                    <a:pt x="974" y="487"/>
                  </a:lnTo>
                  <a:lnTo>
                    <a:pt x="975" y="487"/>
                  </a:lnTo>
                  <a:lnTo>
                    <a:pt x="976" y="487"/>
                  </a:lnTo>
                  <a:lnTo>
                    <a:pt x="979" y="487"/>
                  </a:lnTo>
                  <a:lnTo>
                    <a:pt x="982" y="486"/>
                  </a:lnTo>
                  <a:lnTo>
                    <a:pt x="983" y="486"/>
                  </a:lnTo>
                  <a:lnTo>
                    <a:pt x="984" y="486"/>
                  </a:lnTo>
                  <a:lnTo>
                    <a:pt x="986" y="485"/>
                  </a:lnTo>
                  <a:lnTo>
                    <a:pt x="991" y="481"/>
                  </a:lnTo>
                  <a:lnTo>
                    <a:pt x="991" y="480"/>
                  </a:lnTo>
                  <a:lnTo>
                    <a:pt x="992" y="480"/>
                  </a:lnTo>
                  <a:lnTo>
                    <a:pt x="993" y="479"/>
                  </a:lnTo>
                  <a:lnTo>
                    <a:pt x="994" y="477"/>
                  </a:lnTo>
                  <a:lnTo>
                    <a:pt x="995" y="475"/>
                  </a:lnTo>
                  <a:lnTo>
                    <a:pt x="997" y="472"/>
                  </a:lnTo>
                  <a:lnTo>
                    <a:pt x="1003" y="465"/>
                  </a:lnTo>
                  <a:lnTo>
                    <a:pt x="1004" y="463"/>
                  </a:lnTo>
                  <a:lnTo>
                    <a:pt x="1005" y="463"/>
                  </a:lnTo>
                  <a:lnTo>
                    <a:pt x="1005" y="462"/>
                  </a:lnTo>
                  <a:lnTo>
                    <a:pt x="1006" y="461"/>
                  </a:lnTo>
                  <a:lnTo>
                    <a:pt x="1008" y="460"/>
                  </a:lnTo>
                  <a:lnTo>
                    <a:pt x="1008" y="458"/>
                  </a:lnTo>
                  <a:lnTo>
                    <a:pt x="1009" y="458"/>
                  </a:lnTo>
                  <a:lnTo>
                    <a:pt x="1010" y="457"/>
                  </a:lnTo>
                  <a:lnTo>
                    <a:pt x="1011" y="456"/>
                  </a:lnTo>
                  <a:lnTo>
                    <a:pt x="1012" y="456"/>
                  </a:lnTo>
                  <a:lnTo>
                    <a:pt x="1011" y="455"/>
                  </a:lnTo>
                  <a:lnTo>
                    <a:pt x="1009" y="453"/>
                  </a:lnTo>
                  <a:lnTo>
                    <a:pt x="1010" y="453"/>
                  </a:lnTo>
                  <a:lnTo>
                    <a:pt x="1013" y="452"/>
                  </a:lnTo>
                  <a:lnTo>
                    <a:pt x="1017" y="452"/>
                  </a:lnTo>
                  <a:lnTo>
                    <a:pt x="1018" y="452"/>
                  </a:lnTo>
                  <a:lnTo>
                    <a:pt x="1019" y="452"/>
                  </a:lnTo>
                  <a:lnTo>
                    <a:pt x="1020" y="452"/>
                  </a:lnTo>
                  <a:lnTo>
                    <a:pt x="1021" y="450"/>
                  </a:lnTo>
                  <a:lnTo>
                    <a:pt x="1021" y="449"/>
                  </a:lnTo>
                  <a:lnTo>
                    <a:pt x="1026" y="447"/>
                  </a:lnTo>
                  <a:lnTo>
                    <a:pt x="1027" y="446"/>
                  </a:lnTo>
                  <a:lnTo>
                    <a:pt x="1028" y="446"/>
                  </a:lnTo>
                  <a:lnTo>
                    <a:pt x="1029" y="445"/>
                  </a:lnTo>
                  <a:lnTo>
                    <a:pt x="1031" y="444"/>
                  </a:lnTo>
                  <a:lnTo>
                    <a:pt x="1035" y="441"/>
                  </a:lnTo>
                  <a:lnTo>
                    <a:pt x="1039" y="438"/>
                  </a:lnTo>
                  <a:lnTo>
                    <a:pt x="1043" y="436"/>
                  </a:lnTo>
                  <a:lnTo>
                    <a:pt x="1044" y="435"/>
                  </a:lnTo>
                  <a:lnTo>
                    <a:pt x="1047" y="433"/>
                  </a:lnTo>
                  <a:lnTo>
                    <a:pt x="1048" y="432"/>
                  </a:lnTo>
                  <a:lnTo>
                    <a:pt x="1047" y="432"/>
                  </a:lnTo>
                  <a:lnTo>
                    <a:pt x="1046" y="430"/>
                  </a:lnTo>
                  <a:lnTo>
                    <a:pt x="1047" y="428"/>
                  </a:lnTo>
                  <a:lnTo>
                    <a:pt x="1048" y="428"/>
                  </a:lnTo>
                  <a:lnTo>
                    <a:pt x="1048" y="427"/>
                  </a:lnTo>
                  <a:lnTo>
                    <a:pt x="1049" y="426"/>
                  </a:lnTo>
                  <a:lnTo>
                    <a:pt x="1051" y="424"/>
                  </a:lnTo>
                  <a:lnTo>
                    <a:pt x="1049" y="424"/>
                  </a:lnTo>
                  <a:lnTo>
                    <a:pt x="1049" y="423"/>
                  </a:lnTo>
                  <a:lnTo>
                    <a:pt x="1048" y="423"/>
                  </a:lnTo>
                  <a:lnTo>
                    <a:pt x="1049" y="421"/>
                  </a:lnTo>
                  <a:lnTo>
                    <a:pt x="1048" y="420"/>
                  </a:lnTo>
                  <a:lnTo>
                    <a:pt x="1047" y="420"/>
                  </a:lnTo>
                  <a:lnTo>
                    <a:pt x="1046" y="419"/>
                  </a:lnTo>
                  <a:lnTo>
                    <a:pt x="1045" y="419"/>
                  </a:lnTo>
                  <a:lnTo>
                    <a:pt x="1044" y="418"/>
                  </a:lnTo>
                  <a:lnTo>
                    <a:pt x="1043" y="418"/>
                  </a:lnTo>
                  <a:lnTo>
                    <a:pt x="1043" y="416"/>
                  </a:lnTo>
                  <a:lnTo>
                    <a:pt x="1042" y="415"/>
                  </a:lnTo>
                  <a:lnTo>
                    <a:pt x="1040" y="416"/>
                  </a:lnTo>
                  <a:lnTo>
                    <a:pt x="1035" y="411"/>
                  </a:lnTo>
                  <a:lnTo>
                    <a:pt x="1036" y="410"/>
                  </a:lnTo>
                  <a:lnTo>
                    <a:pt x="1043" y="415"/>
                  </a:lnTo>
                  <a:lnTo>
                    <a:pt x="1046" y="413"/>
                  </a:lnTo>
                  <a:lnTo>
                    <a:pt x="1047" y="412"/>
                  </a:lnTo>
                  <a:lnTo>
                    <a:pt x="1049" y="413"/>
                  </a:lnTo>
                  <a:lnTo>
                    <a:pt x="1049" y="414"/>
                  </a:lnTo>
                  <a:lnTo>
                    <a:pt x="1051" y="414"/>
                  </a:lnTo>
                  <a:lnTo>
                    <a:pt x="1051" y="413"/>
                  </a:lnTo>
                  <a:lnTo>
                    <a:pt x="1052" y="413"/>
                  </a:lnTo>
                  <a:lnTo>
                    <a:pt x="1053" y="413"/>
                  </a:lnTo>
                  <a:lnTo>
                    <a:pt x="1053" y="412"/>
                  </a:lnTo>
                  <a:lnTo>
                    <a:pt x="1054" y="412"/>
                  </a:lnTo>
                  <a:lnTo>
                    <a:pt x="1054" y="411"/>
                  </a:lnTo>
                  <a:lnTo>
                    <a:pt x="1055" y="411"/>
                  </a:lnTo>
                  <a:lnTo>
                    <a:pt x="1055" y="410"/>
                  </a:lnTo>
                  <a:lnTo>
                    <a:pt x="1056" y="408"/>
                  </a:lnTo>
                  <a:lnTo>
                    <a:pt x="1056" y="407"/>
                  </a:lnTo>
                  <a:lnTo>
                    <a:pt x="1057" y="407"/>
                  </a:lnTo>
                  <a:lnTo>
                    <a:pt x="1057" y="406"/>
                  </a:lnTo>
                  <a:lnTo>
                    <a:pt x="1059" y="406"/>
                  </a:lnTo>
                  <a:lnTo>
                    <a:pt x="1059" y="405"/>
                  </a:lnTo>
                  <a:lnTo>
                    <a:pt x="1060" y="405"/>
                  </a:lnTo>
                  <a:lnTo>
                    <a:pt x="1061" y="405"/>
                  </a:lnTo>
                  <a:lnTo>
                    <a:pt x="1062" y="405"/>
                  </a:lnTo>
                  <a:lnTo>
                    <a:pt x="1063" y="405"/>
                  </a:lnTo>
                  <a:lnTo>
                    <a:pt x="1064" y="406"/>
                  </a:lnTo>
                  <a:lnTo>
                    <a:pt x="1065" y="406"/>
                  </a:lnTo>
                  <a:lnTo>
                    <a:pt x="1065" y="407"/>
                  </a:lnTo>
                  <a:lnTo>
                    <a:pt x="1065" y="406"/>
                  </a:lnTo>
                  <a:lnTo>
                    <a:pt x="1066" y="406"/>
                  </a:lnTo>
                  <a:lnTo>
                    <a:pt x="1068" y="405"/>
                  </a:lnTo>
                  <a:lnTo>
                    <a:pt x="1069" y="406"/>
                  </a:lnTo>
                  <a:lnTo>
                    <a:pt x="1070" y="408"/>
                  </a:lnTo>
                  <a:lnTo>
                    <a:pt x="1068" y="411"/>
                  </a:lnTo>
                  <a:lnTo>
                    <a:pt x="1065" y="412"/>
                  </a:lnTo>
                  <a:lnTo>
                    <a:pt x="1064" y="412"/>
                  </a:lnTo>
                  <a:lnTo>
                    <a:pt x="1063" y="411"/>
                  </a:lnTo>
                  <a:lnTo>
                    <a:pt x="1063" y="410"/>
                  </a:lnTo>
                  <a:lnTo>
                    <a:pt x="1064" y="410"/>
                  </a:lnTo>
                  <a:lnTo>
                    <a:pt x="1064" y="408"/>
                  </a:lnTo>
                  <a:lnTo>
                    <a:pt x="1065" y="408"/>
                  </a:lnTo>
                  <a:lnTo>
                    <a:pt x="1065" y="407"/>
                  </a:lnTo>
                  <a:lnTo>
                    <a:pt x="1064" y="407"/>
                  </a:lnTo>
                  <a:lnTo>
                    <a:pt x="1064" y="406"/>
                  </a:lnTo>
                  <a:lnTo>
                    <a:pt x="1063" y="406"/>
                  </a:lnTo>
                  <a:lnTo>
                    <a:pt x="1062" y="406"/>
                  </a:lnTo>
                  <a:lnTo>
                    <a:pt x="1061" y="406"/>
                  </a:lnTo>
                  <a:lnTo>
                    <a:pt x="1060" y="406"/>
                  </a:lnTo>
                  <a:lnTo>
                    <a:pt x="1059" y="406"/>
                  </a:lnTo>
                  <a:lnTo>
                    <a:pt x="1059" y="407"/>
                  </a:lnTo>
                  <a:lnTo>
                    <a:pt x="1057" y="407"/>
                  </a:lnTo>
                  <a:lnTo>
                    <a:pt x="1057" y="408"/>
                  </a:lnTo>
                  <a:lnTo>
                    <a:pt x="1056" y="408"/>
                  </a:lnTo>
                  <a:lnTo>
                    <a:pt x="1056" y="410"/>
                  </a:lnTo>
                  <a:lnTo>
                    <a:pt x="1055" y="411"/>
                  </a:lnTo>
                  <a:lnTo>
                    <a:pt x="1055" y="412"/>
                  </a:lnTo>
                  <a:lnTo>
                    <a:pt x="1054" y="412"/>
                  </a:lnTo>
                  <a:lnTo>
                    <a:pt x="1053" y="413"/>
                  </a:lnTo>
                  <a:lnTo>
                    <a:pt x="1052" y="413"/>
                  </a:lnTo>
                  <a:lnTo>
                    <a:pt x="1053" y="414"/>
                  </a:lnTo>
                  <a:lnTo>
                    <a:pt x="1054" y="414"/>
                  </a:lnTo>
                  <a:lnTo>
                    <a:pt x="1054" y="415"/>
                  </a:lnTo>
                  <a:lnTo>
                    <a:pt x="1055" y="415"/>
                  </a:lnTo>
                  <a:lnTo>
                    <a:pt x="1056" y="414"/>
                  </a:lnTo>
                  <a:lnTo>
                    <a:pt x="1057" y="413"/>
                  </a:lnTo>
                  <a:lnTo>
                    <a:pt x="1059" y="413"/>
                  </a:lnTo>
                  <a:lnTo>
                    <a:pt x="1059" y="412"/>
                  </a:lnTo>
                  <a:lnTo>
                    <a:pt x="1061" y="414"/>
                  </a:lnTo>
                  <a:lnTo>
                    <a:pt x="1061" y="415"/>
                  </a:lnTo>
                  <a:lnTo>
                    <a:pt x="1060" y="415"/>
                  </a:lnTo>
                  <a:lnTo>
                    <a:pt x="1060" y="416"/>
                  </a:lnTo>
                  <a:lnTo>
                    <a:pt x="1061" y="419"/>
                  </a:lnTo>
                  <a:lnTo>
                    <a:pt x="1063" y="421"/>
                  </a:lnTo>
                  <a:lnTo>
                    <a:pt x="1063" y="422"/>
                  </a:lnTo>
                  <a:lnTo>
                    <a:pt x="1064" y="423"/>
                  </a:lnTo>
                  <a:lnTo>
                    <a:pt x="1065" y="426"/>
                  </a:lnTo>
                  <a:lnTo>
                    <a:pt x="1066" y="426"/>
                  </a:lnTo>
                  <a:lnTo>
                    <a:pt x="1065" y="426"/>
                  </a:lnTo>
                  <a:lnTo>
                    <a:pt x="1063" y="427"/>
                  </a:lnTo>
                  <a:lnTo>
                    <a:pt x="1063" y="428"/>
                  </a:lnTo>
                  <a:lnTo>
                    <a:pt x="1062" y="428"/>
                  </a:lnTo>
                  <a:lnTo>
                    <a:pt x="1061" y="429"/>
                  </a:lnTo>
                  <a:lnTo>
                    <a:pt x="1060" y="429"/>
                  </a:lnTo>
                  <a:lnTo>
                    <a:pt x="1060" y="430"/>
                  </a:lnTo>
                  <a:lnTo>
                    <a:pt x="1059" y="430"/>
                  </a:lnTo>
                  <a:lnTo>
                    <a:pt x="1057" y="431"/>
                  </a:lnTo>
                  <a:lnTo>
                    <a:pt x="1056" y="431"/>
                  </a:lnTo>
                  <a:lnTo>
                    <a:pt x="1056" y="432"/>
                  </a:lnTo>
                  <a:lnTo>
                    <a:pt x="1055" y="432"/>
                  </a:lnTo>
                  <a:lnTo>
                    <a:pt x="1054" y="433"/>
                  </a:lnTo>
                  <a:lnTo>
                    <a:pt x="1053" y="433"/>
                  </a:lnTo>
                  <a:lnTo>
                    <a:pt x="1053" y="435"/>
                  </a:lnTo>
                  <a:lnTo>
                    <a:pt x="1052" y="435"/>
                  </a:lnTo>
                  <a:lnTo>
                    <a:pt x="1051" y="435"/>
                  </a:lnTo>
                  <a:lnTo>
                    <a:pt x="1051" y="433"/>
                  </a:lnTo>
                  <a:lnTo>
                    <a:pt x="1049" y="432"/>
                  </a:lnTo>
                  <a:lnTo>
                    <a:pt x="1048" y="432"/>
                  </a:lnTo>
                  <a:lnTo>
                    <a:pt x="1048" y="433"/>
                  </a:lnTo>
                  <a:lnTo>
                    <a:pt x="1047" y="433"/>
                  </a:lnTo>
                  <a:lnTo>
                    <a:pt x="1048" y="435"/>
                  </a:lnTo>
                  <a:lnTo>
                    <a:pt x="1048" y="436"/>
                  </a:lnTo>
                  <a:lnTo>
                    <a:pt x="1049" y="437"/>
                  </a:lnTo>
                  <a:lnTo>
                    <a:pt x="1048" y="437"/>
                  </a:lnTo>
                  <a:lnTo>
                    <a:pt x="1047" y="438"/>
                  </a:lnTo>
                  <a:lnTo>
                    <a:pt x="1046" y="438"/>
                  </a:lnTo>
                  <a:lnTo>
                    <a:pt x="1046" y="439"/>
                  </a:lnTo>
                  <a:lnTo>
                    <a:pt x="1045" y="436"/>
                  </a:lnTo>
                  <a:lnTo>
                    <a:pt x="1044" y="436"/>
                  </a:lnTo>
                  <a:lnTo>
                    <a:pt x="1042" y="438"/>
                  </a:lnTo>
                  <a:lnTo>
                    <a:pt x="1039" y="439"/>
                  </a:lnTo>
                  <a:lnTo>
                    <a:pt x="1037" y="440"/>
                  </a:lnTo>
                  <a:lnTo>
                    <a:pt x="1035" y="443"/>
                  </a:lnTo>
                  <a:lnTo>
                    <a:pt x="1036" y="445"/>
                  </a:lnTo>
                  <a:lnTo>
                    <a:pt x="1035" y="446"/>
                  </a:lnTo>
                  <a:lnTo>
                    <a:pt x="1034" y="446"/>
                  </a:lnTo>
                  <a:lnTo>
                    <a:pt x="1033" y="447"/>
                  </a:lnTo>
                  <a:lnTo>
                    <a:pt x="1031" y="447"/>
                  </a:lnTo>
                  <a:lnTo>
                    <a:pt x="1031" y="448"/>
                  </a:lnTo>
                  <a:lnTo>
                    <a:pt x="1029" y="446"/>
                  </a:lnTo>
                  <a:lnTo>
                    <a:pt x="1028" y="446"/>
                  </a:lnTo>
                  <a:lnTo>
                    <a:pt x="1027" y="447"/>
                  </a:lnTo>
                  <a:lnTo>
                    <a:pt x="1025" y="448"/>
                  </a:lnTo>
                  <a:lnTo>
                    <a:pt x="1023" y="449"/>
                  </a:lnTo>
                  <a:lnTo>
                    <a:pt x="1022" y="450"/>
                  </a:lnTo>
                  <a:lnTo>
                    <a:pt x="1021" y="450"/>
                  </a:lnTo>
                  <a:lnTo>
                    <a:pt x="1020" y="452"/>
                  </a:lnTo>
                  <a:lnTo>
                    <a:pt x="1019" y="452"/>
                  </a:lnTo>
                  <a:lnTo>
                    <a:pt x="1019" y="453"/>
                  </a:lnTo>
                  <a:lnTo>
                    <a:pt x="1020" y="454"/>
                  </a:lnTo>
                  <a:lnTo>
                    <a:pt x="1021" y="455"/>
                  </a:lnTo>
                  <a:lnTo>
                    <a:pt x="1021" y="456"/>
                  </a:lnTo>
                  <a:lnTo>
                    <a:pt x="1022" y="456"/>
                  </a:lnTo>
                  <a:lnTo>
                    <a:pt x="1022" y="457"/>
                  </a:lnTo>
                  <a:lnTo>
                    <a:pt x="1022" y="458"/>
                  </a:lnTo>
                  <a:lnTo>
                    <a:pt x="1023" y="458"/>
                  </a:lnTo>
                  <a:lnTo>
                    <a:pt x="1025" y="461"/>
                  </a:lnTo>
                  <a:lnTo>
                    <a:pt x="1025" y="462"/>
                  </a:lnTo>
                  <a:lnTo>
                    <a:pt x="1026" y="462"/>
                  </a:lnTo>
                  <a:lnTo>
                    <a:pt x="1026" y="463"/>
                  </a:lnTo>
                  <a:lnTo>
                    <a:pt x="1027" y="464"/>
                  </a:lnTo>
                  <a:lnTo>
                    <a:pt x="1025" y="465"/>
                  </a:lnTo>
                  <a:lnTo>
                    <a:pt x="1023" y="466"/>
                  </a:lnTo>
                  <a:lnTo>
                    <a:pt x="1022" y="466"/>
                  </a:lnTo>
                  <a:lnTo>
                    <a:pt x="1022" y="465"/>
                  </a:lnTo>
                  <a:lnTo>
                    <a:pt x="1021" y="464"/>
                  </a:lnTo>
                  <a:lnTo>
                    <a:pt x="1021" y="463"/>
                  </a:lnTo>
                  <a:lnTo>
                    <a:pt x="1020" y="463"/>
                  </a:lnTo>
                  <a:lnTo>
                    <a:pt x="1020" y="462"/>
                  </a:lnTo>
                  <a:lnTo>
                    <a:pt x="1019" y="462"/>
                  </a:lnTo>
                  <a:lnTo>
                    <a:pt x="1019" y="461"/>
                  </a:lnTo>
                  <a:lnTo>
                    <a:pt x="1019" y="460"/>
                  </a:lnTo>
                  <a:lnTo>
                    <a:pt x="1018" y="460"/>
                  </a:lnTo>
                  <a:lnTo>
                    <a:pt x="1018" y="458"/>
                  </a:lnTo>
                  <a:lnTo>
                    <a:pt x="1017" y="457"/>
                  </a:lnTo>
                  <a:lnTo>
                    <a:pt x="1016" y="455"/>
                  </a:lnTo>
                  <a:lnTo>
                    <a:pt x="1014" y="455"/>
                  </a:lnTo>
                  <a:lnTo>
                    <a:pt x="1016" y="457"/>
                  </a:lnTo>
                  <a:lnTo>
                    <a:pt x="1016" y="458"/>
                  </a:lnTo>
                  <a:lnTo>
                    <a:pt x="1014" y="457"/>
                  </a:lnTo>
                  <a:lnTo>
                    <a:pt x="1013" y="457"/>
                  </a:lnTo>
                  <a:lnTo>
                    <a:pt x="1013" y="456"/>
                  </a:lnTo>
                  <a:lnTo>
                    <a:pt x="1012" y="457"/>
                  </a:lnTo>
                  <a:lnTo>
                    <a:pt x="1011" y="457"/>
                  </a:lnTo>
                  <a:lnTo>
                    <a:pt x="1011" y="458"/>
                  </a:lnTo>
                  <a:lnTo>
                    <a:pt x="1010" y="458"/>
                  </a:lnTo>
                  <a:lnTo>
                    <a:pt x="1009" y="458"/>
                  </a:lnTo>
                  <a:lnTo>
                    <a:pt x="1011" y="463"/>
                  </a:lnTo>
                  <a:lnTo>
                    <a:pt x="1013" y="468"/>
                  </a:lnTo>
                  <a:lnTo>
                    <a:pt x="1016" y="472"/>
                  </a:lnTo>
                  <a:lnTo>
                    <a:pt x="1018" y="475"/>
                  </a:lnTo>
                  <a:lnTo>
                    <a:pt x="1019" y="479"/>
                  </a:lnTo>
                  <a:lnTo>
                    <a:pt x="1020" y="481"/>
                  </a:lnTo>
                  <a:lnTo>
                    <a:pt x="1020" y="480"/>
                  </a:lnTo>
                  <a:lnTo>
                    <a:pt x="1021" y="480"/>
                  </a:lnTo>
                  <a:lnTo>
                    <a:pt x="1022" y="480"/>
                  </a:lnTo>
                  <a:lnTo>
                    <a:pt x="1022" y="479"/>
                  </a:lnTo>
                  <a:lnTo>
                    <a:pt x="1023" y="480"/>
                  </a:lnTo>
                  <a:lnTo>
                    <a:pt x="1023" y="481"/>
                  </a:lnTo>
                  <a:lnTo>
                    <a:pt x="1022" y="481"/>
                  </a:lnTo>
                  <a:lnTo>
                    <a:pt x="1021" y="481"/>
                  </a:lnTo>
                  <a:lnTo>
                    <a:pt x="1020" y="482"/>
                  </a:lnTo>
                  <a:lnTo>
                    <a:pt x="1019" y="482"/>
                  </a:lnTo>
                  <a:lnTo>
                    <a:pt x="1020" y="483"/>
                  </a:lnTo>
                  <a:lnTo>
                    <a:pt x="1021" y="486"/>
                  </a:lnTo>
                  <a:lnTo>
                    <a:pt x="1022" y="488"/>
                  </a:lnTo>
                  <a:lnTo>
                    <a:pt x="1023" y="490"/>
                  </a:lnTo>
                  <a:lnTo>
                    <a:pt x="1025" y="493"/>
                  </a:lnTo>
                  <a:lnTo>
                    <a:pt x="1026" y="494"/>
                  </a:lnTo>
                  <a:lnTo>
                    <a:pt x="1026" y="496"/>
                  </a:lnTo>
                  <a:lnTo>
                    <a:pt x="1027" y="496"/>
                  </a:lnTo>
                  <a:lnTo>
                    <a:pt x="1029" y="502"/>
                  </a:lnTo>
                  <a:lnTo>
                    <a:pt x="1028" y="502"/>
                  </a:lnTo>
                  <a:lnTo>
                    <a:pt x="1027" y="502"/>
                  </a:lnTo>
                  <a:lnTo>
                    <a:pt x="1026" y="502"/>
                  </a:lnTo>
                  <a:lnTo>
                    <a:pt x="1025" y="502"/>
                  </a:lnTo>
                  <a:lnTo>
                    <a:pt x="1025" y="500"/>
                  </a:lnTo>
                  <a:lnTo>
                    <a:pt x="1025" y="499"/>
                  </a:lnTo>
                  <a:lnTo>
                    <a:pt x="1025" y="498"/>
                  </a:lnTo>
                  <a:lnTo>
                    <a:pt x="1025" y="497"/>
                  </a:lnTo>
                  <a:lnTo>
                    <a:pt x="1026" y="497"/>
                  </a:lnTo>
                  <a:lnTo>
                    <a:pt x="1027" y="497"/>
                  </a:lnTo>
                  <a:lnTo>
                    <a:pt x="1026" y="496"/>
                  </a:lnTo>
                  <a:lnTo>
                    <a:pt x="1026" y="495"/>
                  </a:lnTo>
                  <a:lnTo>
                    <a:pt x="1025" y="494"/>
                  </a:lnTo>
                  <a:lnTo>
                    <a:pt x="1025" y="493"/>
                  </a:lnTo>
                  <a:lnTo>
                    <a:pt x="1025" y="491"/>
                  </a:lnTo>
                  <a:lnTo>
                    <a:pt x="1023" y="491"/>
                  </a:lnTo>
                  <a:lnTo>
                    <a:pt x="1022" y="489"/>
                  </a:lnTo>
                  <a:lnTo>
                    <a:pt x="1022" y="488"/>
                  </a:lnTo>
                  <a:lnTo>
                    <a:pt x="1021" y="487"/>
                  </a:lnTo>
                  <a:lnTo>
                    <a:pt x="1020" y="485"/>
                  </a:lnTo>
                  <a:lnTo>
                    <a:pt x="1020" y="483"/>
                  </a:lnTo>
                  <a:lnTo>
                    <a:pt x="1020" y="482"/>
                  </a:lnTo>
                  <a:lnTo>
                    <a:pt x="1019" y="482"/>
                  </a:lnTo>
                  <a:lnTo>
                    <a:pt x="1017" y="478"/>
                  </a:lnTo>
                  <a:lnTo>
                    <a:pt x="1016" y="475"/>
                  </a:lnTo>
                  <a:lnTo>
                    <a:pt x="1016" y="474"/>
                  </a:lnTo>
                  <a:lnTo>
                    <a:pt x="1014" y="473"/>
                  </a:lnTo>
                  <a:lnTo>
                    <a:pt x="1013" y="471"/>
                  </a:lnTo>
                  <a:lnTo>
                    <a:pt x="1012" y="469"/>
                  </a:lnTo>
                  <a:lnTo>
                    <a:pt x="1012" y="466"/>
                  </a:lnTo>
                  <a:lnTo>
                    <a:pt x="1011" y="466"/>
                  </a:lnTo>
                  <a:lnTo>
                    <a:pt x="1011" y="465"/>
                  </a:lnTo>
                  <a:lnTo>
                    <a:pt x="1011" y="464"/>
                  </a:lnTo>
                  <a:lnTo>
                    <a:pt x="1010" y="464"/>
                  </a:lnTo>
                  <a:lnTo>
                    <a:pt x="1010" y="465"/>
                  </a:lnTo>
                  <a:lnTo>
                    <a:pt x="1009" y="465"/>
                  </a:lnTo>
                  <a:lnTo>
                    <a:pt x="1009" y="463"/>
                  </a:lnTo>
                  <a:lnTo>
                    <a:pt x="1008" y="463"/>
                  </a:lnTo>
                  <a:lnTo>
                    <a:pt x="1005" y="463"/>
                  </a:lnTo>
                  <a:lnTo>
                    <a:pt x="1005" y="464"/>
                  </a:lnTo>
                  <a:lnTo>
                    <a:pt x="1004" y="465"/>
                  </a:lnTo>
                  <a:lnTo>
                    <a:pt x="1003" y="466"/>
                  </a:lnTo>
                  <a:lnTo>
                    <a:pt x="999" y="472"/>
                  </a:lnTo>
                  <a:lnTo>
                    <a:pt x="997" y="473"/>
                  </a:lnTo>
                  <a:lnTo>
                    <a:pt x="996" y="474"/>
                  </a:lnTo>
                  <a:lnTo>
                    <a:pt x="995" y="477"/>
                  </a:lnTo>
                  <a:lnTo>
                    <a:pt x="994" y="478"/>
                  </a:lnTo>
                  <a:lnTo>
                    <a:pt x="992" y="480"/>
                  </a:lnTo>
                  <a:lnTo>
                    <a:pt x="991" y="482"/>
                  </a:lnTo>
                  <a:lnTo>
                    <a:pt x="988" y="485"/>
                  </a:lnTo>
                  <a:lnTo>
                    <a:pt x="988" y="486"/>
                  </a:lnTo>
                  <a:lnTo>
                    <a:pt x="987" y="486"/>
                  </a:lnTo>
                  <a:lnTo>
                    <a:pt x="986" y="486"/>
                  </a:lnTo>
                  <a:lnTo>
                    <a:pt x="986" y="487"/>
                  </a:lnTo>
                  <a:lnTo>
                    <a:pt x="985" y="487"/>
                  </a:lnTo>
                  <a:lnTo>
                    <a:pt x="984" y="487"/>
                  </a:lnTo>
                  <a:lnTo>
                    <a:pt x="982" y="487"/>
                  </a:lnTo>
                  <a:lnTo>
                    <a:pt x="977" y="487"/>
                  </a:lnTo>
                  <a:lnTo>
                    <a:pt x="975" y="487"/>
                  </a:lnTo>
                  <a:lnTo>
                    <a:pt x="974" y="487"/>
                  </a:lnTo>
                  <a:lnTo>
                    <a:pt x="969" y="487"/>
                  </a:lnTo>
                  <a:lnTo>
                    <a:pt x="966" y="488"/>
                  </a:lnTo>
                  <a:lnTo>
                    <a:pt x="965" y="488"/>
                  </a:lnTo>
                  <a:lnTo>
                    <a:pt x="964" y="488"/>
                  </a:lnTo>
                  <a:lnTo>
                    <a:pt x="962" y="489"/>
                  </a:lnTo>
                  <a:lnTo>
                    <a:pt x="961" y="489"/>
                  </a:lnTo>
                  <a:lnTo>
                    <a:pt x="960" y="490"/>
                  </a:lnTo>
                  <a:lnTo>
                    <a:pt x="959" y="490"/>
                  </a:lnTo>
                  <a:lnTo>
                    <a:pt x="958" y="491"/>
                  </a:lnTo>
                  <a:lnTo>
                    <a:pt x="957" y="491"/>
                  </a:lnTo>
                  <a:lnTo>
                    <a:pt x="954" y="493"/>
                  </a:lnTo>
                  <a:lnTo>
                    <a:pt x="953" y="493"/>
                  </a:lnTo>
                  <a:lnTo>
                    <a:pt x="952" y="493"/>
                  </a:lnTo>
                  <a:lnTo>
                    <a:pt x="952" y="494"/>
                  </a:lnTo>
                  <a:lnTo>
                    <a:pt x="952" y="495"/>
                  </a:lnTo>
                  <a:lnTo>
                    <a:pt x="953" y="496"/>
                  </a:lnTo>
                  <a:lnTo>
                    <a:pt x="953" y="497"/>
                  </a:lnTo>
                  <a:lnTo>
                    <a:pt x="954" y="497"/>
                  </a:lnTo>
                  <a:lnTo>
                    <a:pt x="956" y="502"/>
                  </a:lnTo>
                  <a:lnTo>
                    <a:pt x="957" y="503"/>
                  </a:lnTo>
                  <a:lnTo>
                    <a:pt x="958" y="506"/>
                  </a:lnTo>
                  <a:lnTo>
                    <a:pt x="959" y="508"/>
                  </a:lnTo>
                  <a:lnTo>
                    <a:pt x="962" y="515"/>
                  </a:lnTo>
                  <a:lnTo>
                    <a:pt x="964" y="518"/>
                  </a:lnTo>
                  <a:lnTo>
                    <a:pt x="966" y="520"/>
                  </a:lnTo>
                  <a:lnTo>
                    <a:pt x="967" y="522"/>
                  </a:lnTo>
                  <a:lnTo>
                    <a:pt x="968" y="524"/>
                  </a:lnTo>
                  <a:lnTo>
                    <a:pt x="969" y="525"/>
                  </a:lnTo>
                  <a:lnTo>
                    <a:pt x="970" y="525"/>
                  </a:lnTo>
                  <a:lnTo>
                    <a:pt x="975" y="524"/>
                  </a:lnTo>
                  <a:lnTo>
                    <a:pt x="975" y="521"/>
                  </a:lnTo>
                  <a:lnTo>
                    <a:pt x="976" y="521"/>
                  </a:lnTo>
                  <a:lnTo>
                    <a:pt x="978" y="521"/>
                  </a:lnTo>
                  <a:lnTo>
                    <a:pt x="978" y="515"/>
                  </a:lnTo>
                  <a:lnTo>
                    <a:pt x="978" y="514"/>
                  </a:lnTo>
                  <a:lnTo>
                    <a:pt x="979" y="514"/>
                  </a:lnTo>
                  <a:lnTo>
                    <a:pt x="980" y="514"/>
                  </a:lnTo>
                  <a:lnTo>
                    <a:pt x="980" y="515"/>
                  </a:lnTo>
                  <a:lnTo>
                    <a:pt x="980" y="519"/>
                  </a:lnTo>
                  <a:lnTo>
                    <a:pt x="980" y="520"/>
                  </a:lnTo>
                  <a:lnTo>
                    <a:pt x="980" y="524"/>
                  </a:lnTo>
                  <a:lnTo>
                    <a:pt x="982" y="524"/>
                  </a:lnTo>
                  <a:lnTo>
                    <a:pt x="983" y="524"/>
                  </a:lnTo>
                  <a:lnTo>
                    <a:pt x="984" y="524"/>
                  </a:lnTo>
                  <a:lnTo>
                    <a:pt x="984" y="525"/>
                  </a:lnTo>
                  <a:lnTo>
                    <a:pt x="984" y="527"/>
                  </a:lnTo>
                  <a:lnTo>
                    <a:pt x="985" y="529"/>
                  </a:lnTo>
                  <a:lnTo>
                    <a:pt x="984" y="529"/>
                  </a:lnTo>
                  <a:lnTo>
                    <a:pt x="984" y="530"/>
                  </a:lnTo>
                  <a:lnTo>
                    <a:pt x="984" y="532"/>
                  </a:lnTo>
                  <a:lnTo>
                    <a:pt x="985" y="536"/>
                  </a:lnTo>
                  <a:lnTo>
                    <a:pt x="986" y="539"/>
                  </a:lnTo>
                  <a:lnTo>
                    <a:pt x="986" y="540"/>
                  </a:lnTo>
                  <a:lnTo>
                    <a:pt x="985" y="540"/>
                  </a:lnTo>
                  <a:lnTo>
                    <a:pt x="983" y="540"/>
                  </a:lnTo>
                  <a:lnTo>
                    <a:pt x="979" y="540"/>
                  </a:lnTo>
                  <a:lnTo>
                    <a:pt x="980" y="542"/>
                  </a:lnTo>
                  <a:lnTo>
                    <a:pt x="982" y="542"/>
                  </a:lnTo>
                  <a:lnTo>
                    <a:pt x="983" y="542"/>
                  </a:lnTo>
                  <a:lnTo>
                    <a:pt x="984" y="542"/>
                  </a:lnTo>
                  <a:lnTo>
                    <a:pt x="985" y="542"/>
                  </a:lnTo>
                  <a:lnTo>
                    <a:pt x="985" y="544"/>
                  </a:lnTo>
                  <a:lnTo>
                    <a:pt x="985" y="545"/>
                  </a:lnTo>
                  <a:lnTo>
                    <a:pt x="984" y="545"/>
                  </a:lnTo>
                  <a:lnTo>
                    <a:pt x="983" y="545"/>
                  </a:lnTo>
                  <a:lnTo>
                    <a:pt x="983" y="546"/>
                  </a:lnTo>
                  <a:lnTo>
                    <a:pt x="984" y="547"/>
                  </a:lnTo>
                  <a:lnTo>
                    <a:pt x="985" y="546"/>
                  </a:lnTo>
                  <a:lnTo>
                    <a:pt x="986" y="546"/>
                  </a:lnTo>
                  <a:lnTo>
                    <a:pt x="987" y="546"/>
                  </a:lnTo>
                  <a:lnTo>
                    <a:pt x="988" y="546"/>
                  </a:lnTo>
                  <a:lnTo>
                    <a:pt x="991" y="545"/>
                  </a:lnTo>
                  <a:lnTo>
                    <a:pt x="993" y="545"/>
                  </a:lnTo>
                  <a:lnTo>
                    <a:pt x="994" y="545"/>
                  </a:lnTo>
                  <a:lnTo>
                    <a:pt x="995" y="545"/>
                  </a:lnTo>
                  <a:lnTo>
                    <a:pt x="995" y="546"/>
                  </a:lnTo>
                  <a:lnTo>
                    <a:pt x="995" y="547"/>
                  </a:lnTo>
                  <a:lnTo>
                    <a:pt x="995" y="548"/>
                  </a:lnTo>
                  <a:lnTo>
                    <a:pt x="995" y="549"/>
                  </a:lnTo>
                  <a:lnTo>
                    <a:pt x="996" y="549"/>
                  </a:lnTo>
                  <a:lnTo>
                    <a:pt x="997" y="549"/>
                  </a:lnTo>
                  <a:lnTo>
                    <a:pt x="1003" y="549"/>
                  </a:lnTo>
                  <a:lnTo>
                    <a:pt x="1006" y="549"/>
                  </a:lnTo>
                  <a:lnTo>
                    <a:pt x="1008" y="549"/>
                  </a:lnTo>
                  <a:lnTo>
                    <a:pt x="1009" y="548"/>
                  </a:lnTo>
                  <a:lnTo>
                    <a:pt x="1010" y="548"/>
                  </a:lnTo>
                  <a:lnTo>
                    <a:pt x="1011" y="548"/>
                  </a:lnTo>
                  <a:lnTo>
                    <a:pt x="1012" y="548"/>
                  </a:lnTo>
                  <a:lnTo>
                    <a:pt x="1013" y="548"/>
                  </a:lnTo>
                  <a:lnTo>
                    <a:pt x="1014" y="548"/>
                  </a:lnTo>
                  <a:lnTo>
                    <a:pt x="1016" y="547"/>
                  </a:lnTo>
                  <a:lnTo>
                    <a:pt x="1018" y="547"/>
                  </a:lnTo>
                  <a:lnTo>
                    <a:pt x="1017" y="544"/>
                  </a:lnTo>
                  <a:lnTo>
                    <a:pt x="1018" y="542"/>
                  </a:lnTo>
                  <a:lnTo>
                    <a:pt x="1019" y="542"/>
                  </a:lnTo>
                  <a:lnTo>
                    <a:pt x="1020" y="542"/>
                  </a:lnTo>
                  <a:lnTo>
                    <a:pt x="1021" y="541"/>
                  </a:lnTo>
                  <a:lnTo>
                    <a:pt x="1022" y="541"/>
                  </a:lnTo>
                  <a:lnTo>
                    <a:pt x="1023" y="540"/>
                  </a:lnTo>
                  <a:lnTo>
                    <a:pt x="1025" y="540"/>
                  </a:lnTo>
                  <a:lnTo>
                    <a:pt x="1026" y="539"/>
                  </a:lnTo>
                  <a:lnTo>
                    <a:pt x="1026" y="538"/>
                  </a:lnTo>
                  <a:lnTo>
                    <a:pt x="1027" y="537"/>
                  </a:lnTo>
                  <a:lnTo>
                    <a:pt x="1027" y="536"/>
                  </a:lnTo>
                  <a:lnTo>
                    <a:pt x="1028" y="536"/>
                  </a:lnTo>
                  <a:lnTo>
                    <a:pt x="1029" y="536"/>
                  </a:lnTo>
                  <a:lnTo>
                    <a:pt x="1030" y="536"/>
                  </a:lnTo>
                  <a:lnTo>
                    <a:pt x="1030" y="535"/>
                  </a:lnTo>
                  <a:lnTo>
                    <a:pt x="1031" y="535"/>
                  </a:lnTo>
                  <a:lnTo>
                    <a:pt x="1033" y="533"/>
                  </a:lnTo>
                  <a:lnTo>
                    <a:pt x="1034" y="533"/>
                  </a:lnTo>
                  <a:lnTo>
                    <a:pt x="1035" y="532"/>
                  </a:lnTo>
                  <a:lnTo>
                    <a:pt x="1036" y="532"/>
                  </a:lnTo>
                  <a:lnTo>
                    <a:pt x="1036" y="531"/>
                  </a:lnTo>
                  <a:lnTo>
                    <a:pt x="1037" y="531"/>
                  </a:lnTo>
                  <a:lnTo>
                    <a:pt x="1038" y="530"/>
                  </a:lnTo>
                  <a:lnTo>
                    <a:pt x="1042" y="528"/>
                  </a:lnTo>
                  <a:lnTo>
                    <a:pt x="1044" y="531"/>
                  </a:lnTo>
                  <a:lnTo>
                    <a:pt x="1046" y="529"/>
                  </a:lnTo>
                  <a:lnTo>
                    <a:pt x="1047" y="529"/>
                  </a:lnTo>
                  <a:lnTo>
                    <a:pt x="1047" y="523"/>
                  </a:lnTo>
                  <a:lnTo>
                    <a:pt x="1048" y="523"/>
                  </a:lnTo>
                  <a:lnTo>
                    <a:pt x="1049" y="523"/>
                  </a:lnTo>
                  <a:lnTo>
                    <a:pt x="1051" y="523"/>
                  </a:lnTo>
                  <a:lnTo>
                    <a:pt x="1051" y="527"/>
                  </a:lnTo>
                  <a:lnTo>
                    <a:pt x="1052" y="525"/>
                  </a:lnTo>
                  <a:lnTo>
                    <a:pt x="1053" y="525"/>
                  </a:lnTo>
                  <a:lnTo>
                    <a:pt x="1054" y="525"/>
                  </a:lnTo>
                  <a:lnTo>
                    <a:pt x="1054" y="524"/>
                  </a:lnTo>
                  <a:lnTo>
                    <a:pt x="1055" y="521"/>
                  </a:lnTo>
                  <a:lnTo>
                    <a:pt x="1055" y="518"/>
                  </a:lnTo>
                  <a:lnTo>
                    <a:pt x="1054" y="518"/>
                  </a:lnTo>
                  <a:lnTo>
                    <a:pt x="1052" y="518"/>
                  </a:lnTo>
                  <a:lnTo>
                    <a:pt x="1043" y="516"/>
                  </a:lnTo>
                  <a:lnTo>
                    <a:pt x="1042" y="516"/>
                  </a:lnTo>
                  <a:lnTo>
                    <a:pt x="1039" y="516"/>
                  </a:lnTo>
                  <a:lnTo>
                    <a:pt x="1040" y="518"/>
                  </a:lnTo>
                  <a:lnTo>
                    <a:pt x="1039" y="519"/>
                  </a:lnTo>
                  <a:lnTo>
                    <a:pt x="1038" y="516"/>
                  </a:lnTo>
                  <a:lnTo>
                    <a:pt x="1038" y="515"/>
                  </a:lnTo>
                  <a:lnTo>
                    <a:pt x="1039" y="515"/>
                  </a:lnTo>
                  <a:lnTo>
                    <a:pt x="1040" y="515"/>
                  </a:lnTo>
                  <a:lnTo>
                    <a:pt x="1040" y="516"/>
                  </a:lnTo>
                  <a:lnTo>
                    <a:pt x="1042" y="516"/>
                  </a:lnTo>
                  <a:lnTo>
                    <a:pt x="1043" y="516"/>
                  </a:lnTo>
                  <a:lnTo>
                    <a:pt x="1044" y="516"/>
                  </a:lnTo>
                  <a:lnTo>
                    <a:pt x="1045" y="516"/>
                  </a:lnTo>
                  <a:lnTo>
                    <a:pt x="1046" y="516"/>
                  </a:lnTo>
                  <a:lnTo>
                    <a:pt x="1047" y="516"/>
                  </a:lnTo>
                  <a:lnTo>
                    <a:pt x="1048" y="516"/>
                  </a:lnTo>
                  <a:lnTo>
                    <a:pt x="1049" y="516"/>
                  </a:lnTo>
                  <a:lnTo>
                    <a:pt x="1051" y="516"/>
                  </a:lnTo>
                  <a:lnTo>
                    <a:pt x="1052" y="516"/>
                  </a:lnTo>
                  <a:lnTo>
                    <a:pt x="1053" y="516"/>
                  </a:lnTo>
                  <a:lnTo>
                    <a:pt x="1054" y="516"/>
                  </a:lnTo>
                  <a:lnTo>
                    <a:pt x="1055" y="518"/>
                  </a:lnTo>
                  <a:lnTo>
                    <a:pt x="1056" y="519"/>
                  </a:lnTo>
                  <a:lnTo>
                    <a:pt x="1057" y="520"/>
                  </a:lnTo>
                  <a:lnTo>
                    <a:pt x="1057" y="521"/>
                  </a:lnTo>
                  <a:lnTo>
                    <a:pt x="1059" y="521"/>
                  </a:lnTo>
                  <a:lnTo>
                    <a:pt x="1059" y="522"/>
                  </a:lnTo>
                  <a:lnTo>
                    <a:pt x="1060" y="522"/>
                  </a:lnTo>
                  <a:lnTo>
                    <a:pt x="1060" y="521"/>
                  </a:lnTo>
                  <a:lnTo>
                    <a:pt x="1061" y="521"/>
                  </a:lnTo>
                  <a:lnTo>
                    <a:pt x="1062" y="520"/>
                  </a:lnTo>
                  <a:lnTo>
                    <a:pt x="1060" y="516"/>
                  </a:lnTo>
                  <a:lnTo>
                    <a:pt x="1061" y="516"/>
                  </a:lnTo>
                  <a:lnTo>
                    <a:pt x="1061" y="515"/>
                  </a:lnTo>
                  <a:lnTo>
                    <a:pt x="1062" y="515"/>
                  </a:lnTo>
                  <a:lnTo>
                    <a:pt x="1063" y="519"/>
                  </a:lnTo>
                  <a:lnTo>
                    <a:pt x="1064" y="519"/>
                  </a:lnTo>
                  <a:lnTo>
                    <a:pt x="1066" y="518"/>
                  </a:lnTo>
                  <a:lnTo>
                    <a:pt x="1065" y="518"/>
                  </a:lnTo>
                  <a:lnTo>
                    <a:pt x="1064" y="514"/>
                  </a:lnTo>
                  <a:lnTo>
                    <a:pt x="1064" y="513"/>
                  </a:lnTo>
                  <a:lnTo>
                    <a:pt x="1065" y="513"/>
                  </a:lnTo>
                  <a:lnTo>
                    <a:pt x="1066" y="512"/>
                  </a:lnTo>
                  <a:lnTo>
                    <a:pt x="1068" y="511"/>
                  </a:lnTo>
                  <a:lnTo>
                    <a:pt x="1069" y="511"/>
                  </a:lnTo>
                  <a:lnTo>
                    <a:pt x="1069" y="510"/>
                  </a:lnTo>
                  <a:lnTo>
                    <a:pt x="1070" y="510"/>
                  </a:lnTo>
                  <a:lnTo>
                    <a:pt x="1070" y="511"/>
                  </a:lnTo>
                  <a:lnTo>
                    <a:pt x="1071" y="513"/>
                  </a:lnTo>
                  <a:lnTo>
                    <a:pt x="1072" y="514"/>
                  </a:lnTo>
                  <a:lnTo>
                    <a:pt x="1072" y="513"/>
                  </a:lnTo>
                  <a:lnTo>
                    <a:pt x="1073" y="513"/>
                  </a:lnTo>
                  <a:lnTo>
                    <a:pt x="1073" y="512"/>
                  </a:lnTo>
                  <a:lnTo>
                    <a:pt x="1072" y="512"/>
                  </a:lnTo>
                  <a:lnTo>
                    <a:pt x="1072" y="511"/>
                  </a:lnTo>
                  <a:lnTo>
                    <a:pt x="1071" y="511"/>
                  </a:lnTo>
                  <a:lnTo>
                    <a:pt x="1071" y="510"/>
                  </a:lnTo>
                  <a:lnTo>
                    <a:pt x="1071" y="508"/>
                  </a:lnTo>
                  <a:lnTo>
                    <a:pt x="1070" y="508"/>
                  </a:lnTo>
                  <a:lnTo>
                    <a:pt x="1070" y="507"/>
                  </a:lnTo>
                  <a:lnTo>
                    <a:pt x="1070" y="506"/>
                  </a:lnTo>
                  <a:lnTo>
                    <a:pt x="1071" y="506"/>
                  </a:lnTo>
                  <a:lnTo>
                    <a:pt x="1071" y="505"/>
                  </a:lnTo>
                  <a:lnTo>
                    <a:pt x="1072" y="505"/>
                  </a:lnTo>
                  <a:lnTo>
                    <a:pt x="1073" y="504"/>
                  </a:lnTo>
                  <a:lnTo>
                    <a:pt x="1072" y="504"/>
                  </a:lnTo>
                  <a:lnTo>
                    <a:pt x="1071" y="502"/>
                  </a:lnTo>
                  <a:lnTo>
                    <a:pt x="1071" y="500"/>
                  </a:lnTo>
                  <a:lnTo>
                    <a:pt x="1070" y="500"/>
                  </a:lnTo>
                  <a:lnTo>
                    <a:pt x="1071" y="499"/>
                  </a:lnTo>
                  <a:lnTo>
                    <a:pt x="1072" y="499"/>
                  </a:lnTo>
                  <a:lnTo>
                    <a:pt x="1072" y="498"/>
                  </a:lnTo>
                  <a:lnTo>
                    <a:pt x="1073" y="498"/>
                  </a:lnTo>
                  <a:lnTo>
                    <a:pt x="1074" y="499"/>
                  </a:lnTo>
                  <a:lnTo>
                    <a:pt x="1078" y="504"/>
                  </a:lnTo>
                  <a:lnTo>
                    <a:pt x="1080" y="507"/>
                  </a:lnTo>
                  <a:lnTo>
                    <a:pt x="1080" y="508"/>
                  </a:lnTo>
                  <a:lnTo>
                    <a:pt x="1080" y="507"/>
                  </a:lnTo>
                  <a:lnTo>
                    <a:pt x="1082" y="507"/>
                  </a:lnTo>
                  <a:lnTo>
                    <a:pt x="1082" y="506"/>
                  </a:lnTo>
                  <a:lnTo>
                    <a:pt x="1083" y="506"/>
                  </a:lnTo>
                  <a:lnTo>
                    <a:pt x="1085" y="505"/>
                  </a:lnTo>
                  <a:lnTo>
                    <a:pt x="1090" y="502"/>
                  </a:lnTo>
                  <a:lnTo>
                    <a:pt x="1089" y="499"/>
                  </a:lnTo>
                  <a:lnTo>
                    <a:pt x="1089" y="498"/>
                  </a:lnTo>
                  <a:lnTo>
                    <a:pt x="1090" y="497"/>
                  </a:lnTo>
                  <a:lnTo>
                    <a:pt x="1091" y="497"/>
                  </a:lnTo>
                  <a:lnTo>
                    <a:pt x="1092" y="496"/>
                  </a:lnTo>
                  <a:lnTo>
                    <a:pt x="1094" y="496"/>
                  </a:lnTo>
                  <a:lnTo>
                    <a:pt x="1094" y="497"/>
                  </a:lnTo>
                  <a:lnTo>
                    <a:pt x="1094" y="498"/>
                  </a:lnTo>
                  <a:lnTo>
                    <a:pt x="1095" y="499"/>
                  </a:lnTo>
                  <a:lnTo>
                    <a:pt x="1096" y="498"/>
                  </a:lnTo>
                  <a:lnTo>
                    <a:pt x="1096" y="497"/>
                  </a:lnTo>
                  <a:lnTo>
                    <a:pt x="1097" y="496"/>
                  </a:lnTo>
                  <a:lnTo>
                    <a:pt x="1097" y="495"/>
                  </a:lnTo>
                  <a:lnTo>
                    <a:pt x="1098" y="494"/>
                  </a:lnTo>
                  <a:lnTo>
                    <a:pt x="1098" y="493"/>
                  </a:lnTo>
                  <a:lnTo>
                    <a:pt x="1099" y="493"/>
                  </a:lnTo>
                  <a:lnTo>
                    <a:pt x="1100" y="491"/>
                  </a:lnTo>
                  <a:lnTo>
                    <a:pt x="1102" y="491"/>
                  </a:lnTo>
                  <a:lnTo>
                    <a:pt x="1102" y="490"/>
                  </a:lnTo>
                  <a:lnTo>
                    <a:pt x="1103" y="490"/>
                  </a:lnTo>
                  <a:lnTo>
                    <a:pt x="1104" y="489"/>
                  </a:lnTo>
                  <a:lnTo>
                    <a:pt x="1105" y="489"/>
                  </a:lnTo>
                  <a:lnTo>
                    <a:pt x="1105" y="488"/>
                  </a:lnTo>
                  <a:lnTo>
                    <a:pt x="1106" y="488"/>
                  </a:lnTo>
                  <a:lnTo>
                    <a:pt x="1107" y="487"/>
                  </a:lnTo>
                  <a:lnTo>
                    <a:pt x="1107" y="488"/>
                  </a:lnTo>
                  <a:lnTo>
                    <a:pt x="1108" y="490"/>
                  </a:lnTo>
                  <a:lnTo>
                    <a:pt x="1109" y="490"/>
                  </a:lnTo>
                  <a:lnTo>
                    <a:pt x="1111" y="489"/>
                  </a:lnTo>
                  <a:lnTo>
                    <a:pt x="1115" y="486"/>
                  </a:lnTo>
                  <a:lnTo>
                    <a:pt x="1116" y="486"/>
                  </a:lnTo>
                  <a:lnTo>
                    <a:pt x="1117" y="485"/>
                  </a:lnTo>
                  <a:lnTo>
                    <a:pt x="1118" y="485"/>
                  </a:lnTo>
                  <a:lnTo>
                    <a:pt x="1117" y="483"/>
                  </a:lnTo>
                  <a:lnTo>
                    <a:pt x="1117" y="482"/>
                  </a:lnTo>
                  <a:lnTo>
                    <a:pt x="1116" y="481"/>
                  </a:lnTo>
                  <a:lnTo>
                    <a:pt x="1117" y="481"/>
                  </a:lnTo>
                  <a:lnTo>
                    <a:pt x="1118" y="480"/>
                  </a:lnTo>
                  <a:lnTo>
                    <a:pt x="1120" y="479"/>
                  </a:lnTo>
                  <a:lnTo>
                    <a:pt x="1121" y="479"/>
                  </a:lnTo>
                  <a:lnTo>
                    <a:pt x="1120" y="478"/>
                  </a:lnTo>
                  <a:lnTo>
                    <a:pt x="1120" y="477"/>
                  </a:lnTo>
                  <a:lnTo>
                    <a:pt x="1121" y="477"/>
                  </a:lnTo>
                  <a:lnTo>
                    <a:pt x="1122" y="477"/>
                  </a:lnTo>
                  <a:lnTo>
                    <a:pt x="1122" y="478"/>
                  </a:lnTo>
                  <a:lnTo>
                    <a:pt x="1123" y="478"/>
                  </a:lnTo>
                  <a:lnTo>
                    <a:pt x="1124" y="477"/>
                  </a:lnTo>
                  <a:lnTo>
                    <a:pt x="1125" y="475"/>
                  </a:lnTo>
                  <a:lnTo>
                    <a:pt x="1126" y="475"/>
                  </a:lnTo>
                  <a:lnTo>
                    <a:pt x="1128" y="475"/>
                  </a:lnTo>
                  <a:lnTo>
                    <a:pt x="1129" y="474"/>
                  </a:lnTo>
                  <a:lnTo>
                    <a:pt x="1130" y="474"/>
                  </a:lnTo>
                  <a:lnTo>
                    <a:pt x="1131" y="473"/>
                  </a:lnTo>
                  <a:lnTo>
                    <a:pt x="1132" y="473"/>
                  </a:lnTo>
                  <a:lnTo>
                    <a:pt x="1132" y="472"/>
                  </a:lnTo>
                  <a:lnTo>
                    <a:pt x="1133" y="472"/>
                  </a:lnTo>
                  <a:lnTo>
                    <a:pt x="1133" y="471"/>
                  </a:lnTo>
                  <a:lnTo>
                    <a:pt x="1134" y="471"/>
                  </a:lnTo>
                  <a:lnTo>
                    <a:pt x="1134" y="470"/>
                  </a:lnTo>
                  <a:lnTo>
                    <a:pt x="1133" y="469"/>
                  </a:lnTo>
                  <a:lnTo>
                    <a:pt x="1133" y="468"/>
                  </a:lnTo>
                  <a:lnTo>
                    <a:pt x="1132" y="468"/>
                  </a:lnTo>
                  <a:lnTo>
                    <a:pt x="1133" y="466"/>
                  </a:lnTo>
                  <a:lnTo>
                    <a:pt x="1134" y="465"/>
                  </a:lnTo>
                  <a:lnTo>
                    <a:pt x="1135" y="465"/>
                  </a:lnTo>
                  <a:lnTo>
                    <a:pt x="1132" y="461"/>
                  </a:lnTo>
                  <a:lnTo>
                    <a:pt x="1135" y="460"/>
                  </a:lnTo>
                  <a:lnTo>
                    <a:pt x="1137" y="458"/>
                  </a:lnTo>
                  <a:lnTo>
                    <a:pt x="1135" y="457"/>
                  </a:lnTo>
                  <a:lnTo>
                    <a:pt x="1134" y="457"/>
                  </a:lnTo>
                  <a:lnTo>
                    <a:pt x="1133" y="456"/>
                  </a:lnTo>
                  <a:lnTo>
                    <a:pt x="1132" y="456"/>
                  </a:lnTo>
                  <a:lnTo>
                    <a:pt x="1131" y="457"/>
                  </a:lnTo>
                  <a:lnTo>
                    <a:pt x="1130" y="458"/>
                  </a:lnTo>
                  <a:lnTo>
                    <a:pt x="1129" y="458"/>
                  </a:lnTo>
                  <a:lnTo>
                    <a:pt x="1128" y="458"/>
                  </a:lnTo>
                  <a:lnTo>
                    <a:pt x="1128" y="456"/>
                  </a:lnTo>
                  <a:lnTo>
                    <a:pt x="1128" y="455"/>
                  </a:lnTo>
                  <a:lnTo>
                    <a:pt x="1126" y="455"/>
                  </a:lnTo>
                  <a:lnTo>
                    <a:pt x="1128" y="455"/>
                  </a:lnTo>
                  <a:lnTo>
                    <a:pt x="1128" y="454"/>
                  </a:lnTo>
                  <a:lnTo>
                    <a:pt x="1129" y="454"/>
                  </a:lnTo>
                  <a:lnTo>
                    <a:pt x="1130" y="453"/>
                  </a:lnTo>
                  <a:lnTo>
                    <a:pt x="1131" y="453"/>
                  </a:lnTo>
                  <a:lnTo>
                    <a:pt x="1130" y="452"/>
                  </a:lnTo>
                  <a:lnTo>
                    <a:pt x="1131" y="450"/>
                  </a:lnTo>
                  <a:lnTo>
                    <a:pt x="1132" y="449"/>
                  </a:lnTo>
                  <a:lnTo>
                    <a:pt x="1131" y="448"/>
                  </a:lnTo>
                  <a:lnTo>
                    <a:pt x="1130" y="447"/>
                  </a:lnTo>
                  <a:lnTo>
                    <a:pt x="1129" y="446"/>
                  </a:lnTo>
                  <a:lnTo>
                    <a:pt x="1129" y="445"/>
                  </a:lnTo>
                  <a:lnTo>
                    <a:pt x="1128" y="444"/>
                  </a:lnTo>
                  <a:lnTo>
                    <a:pt x="1128" y="443"/>
                  </a:lnTo>
                  <a:lnTo>
                    <a:pt x="1126" y="443"/>
                  </a:lnTo>
                  <a:lnTo>
                    <a:pt x="1126" y="441"/>
                  </a:lnTo>
                  <a:lnTo>
                    <a:pt x="1125" y="441"/>
                  </a:lnTo>
                  <a:lnTo>
                    <a:pt x="1125" y="440"/>
                  </a:lnTo>
                  <a:lnTo>
                    <a:pt x="1125" y="439"/>
                  </a:lnTo>
                  <a:lnTo>
                    <a:pt x="1123" y="437"/>
                  </a:lnTo>
                  <a:lnTo>
                    <a:pt x="1123" y="436"/>
                  </a:lnTo>
                  <a:lnTo>
                    <a:pt x="1122" y="435"/>
                  </a:lnTo>
                  <a:lnTo>
                    <a:pt x="1122" y="433"/>
                  </a:lnTo>
                  <a:lnTo>
                    <a:pt x="1121" y="432"/>
                  </a:lnTo>
                  <a:lnTo>
                    <a:pt x="1118" y="433"/>
                  </a:lnTo>
                  <a:lnTo>
                    <a:pt x="1117" y="433"/>
                  </a:lnTo>
                  <a:lnTo>
                    <a:pt x="1117" y="432"/>
                  </a:lnTo>
                  <a:lnTo>
                    <a:pt x="1116" y="432"/>
                  </a:lnTo>
                  <a:lnTo>
                    <a:pt x="1117" y="431"/>
                  </a:lnTo>
                  <a:lnTo>
                    <a:pt x="1120" y="430"/>
                  </a:lnTo>
                  <a:lnTo>
                    <a:pt x="1121" y="430"/>
                  </a:lnTo>
                  <a:lnTo>
                    <a:pt x="1121" y="431"/>
                  </a:lnTo>
                  <a:lnTo>
                    <a:pt x="1122" y="432"/>
                  </a:lnTo>
                  <a:lnTo>
                    <a:pt x="1123" y="433"/>
                  </a:lnTo>
                  <a:lnTo>
                    <a:pt x="1123" y="435"/>
                  </a:lnTo>
                  <a:lnTo>
                    <a:pt x="1124" y="436"/>
                  </a:lnTo>
                  <a:lnTo>
                    <a:pt x="1124" y="437"/>
                  </a:lnTo>
                  <a:lnTo>
                    <a:pt x="1125" y="437"/>
                  </a:lnTo>
                  <a:lnTo>
                    <a:pt x="1125" y="438"/>
                  </a:lnTo>
                  <a:lnTo>
                    <a:pt x="1125" y="439"/>
                  </a:lnTo>
                  <a:lnTo>
                    <a:pt x="1126" y="439"/>
                  </a:lnTo>
                  <a:lnTo>
                    <a:pt x="1126" y="440"/>
                  </a:lnTo>
                  <a:lnTo>
                    <a:pt x="1128" y="441"/>
                  </a:lnTo>
                  <a:lnTo>
                    <a:pt x="1128" y="443"/>
                  </a:lnTo>
                  <a:lnTo>
                    <a:pt x="1129" y="443"/>
                  </a:lnTo>
                  <a:lnTo>
                    <a:pt x="1129" y="444"/>
                  </a:lnTo>
                  <a:lnTo>
                    <a:pt x="1130" y="445"/>
                  </a:lnTo>
                  <a:lnTo>
                    <a:pt x="1131" y="446"/>
                  </a:lnTo>
                  <a:lnTo>
                    <a:pt x="1131" y="447"/>
                  </a:lnTo>
                  <a:lnTo>
                    <a:pt x="1132" y="448"/>
                  </a:lnTo>
                  <a:lnTo>
                    <a:pt x="1133" y="449"/>
                  </a:lnTo>
                  <a:lnTo>
                    <a:pt x="1134" y="450"/>
                  </a:lnTo>
                  <a:lnTo>
                    <a:pt x="1135" y="452"/>
                  </a:lnTo>
                  <a:lnTo>
                    <a:pt x="1135" y="453"/>
                  </a:lnTo>
                  <a:lnTo>
                    <a:pt x="1137" y="453"/>
                  </a:lnTo>
                  <a:lnTo>
                    <a:pt x="1137" y="454"/>
                  </a:lnTo>
                  <a:lnTo>
                    <a:pt x="1138" y="454"/>
                  </a:lnTo>
                  <a:lnTo>
                    <a:pt x="1138" y="455"/>
                  </a:lnTo>
                  <a:lnTo>
                    <a:pt x="1139" y="455"/>
                  </a:lnTo>
                  <a:lnTo>
                    <a:pt x="1139" y="456"/>
                  </a:lnTo>
                  <a:lnTo>
                    <a:pt x="1140" y="456"/>
                  </a:lnTo>
                  <a:lnTo>
                    <a:pt x="1140" y="457"/>
                  </a:lnTo>
                  <a:lnTo>
                    <a:pt x="1141" y="457"/>
                  </a:lnTo>
                  <a:lnTo>
                    <a:pt x="1141" y="458"/>
                  </a:lnTo>
                  <a:lnTo>
                    <a:pt x="1142" y="458"/>
                  </a:lnTo>
                  <a:lnTo>
                    <a:pt x="1142" y="460"/>
                  </a:lnTo>
                  <a:lnTo>
                    <a:pt x="1143" y="461"/>
                  </a:lnTo>
                  <a:lnTo>
                    <a:pt x="1145" y="461"/>
                  </a:lnTo>
                  <a:lnTo>
                    <a:pt x="1145" y="462"/>
                  </a:lnTo>
                  <a:lnTo>
                    <a:pt x="1146" y="462"/>
                  </a:lnTo>
                  <a:lnTo>
                    <a:pt x="1147" y="463"/>
                  </a:lnTo>
                  <a:lnTo>
                    <a:pt x="1148" y="464"/>
                  </a:lnTo>
                  <a:lnTo>
                    <a:pt x="1149" y="465"/>
                  </a:lnTo>
                  <a:lnTo>
                    <a:pt x="1148" y="465"/>
                  </a:lnTo>
                  <a:lnTo>
                    <a:pt x="1146" y="468"/>
                  </a:lnTo>
                  <a:lnTo>
                    <a:pt x="1145" y="468"/>
                  </a:lnTo>
                  <a:lnTo>
                    <a:pt x="1141" y="470"/>
                  </a:lnTo>
                  <a:lnTo>
                    <a:pt x="1138" y="472"/>
                  </a:lnTo>
                  <a:lnTo>
                    <a:pt x="1135" y="473"/>
                  </a:lnTo>
                  <a:lnTo>
                    <a:pt x="1134" y="474"/>
                  </a:lnTo>
                  <a:lnTo>
                    <a:pt x="1138" y="479"/>
                  </a:lnTo>
                  <a:lnTo>
                    <a:pt x="1138" y="480"/>
                  </a:lnTo>
                  <a:lnTo>
                    <a:pt x="1140" y="482"/>
                  </a:lnTo>
                  <a:lnTo>
                    <a:pt x="1139" y="482"/>
                  </a:lnTo>
                  <a:lnTo>
                    <a:pt x="1138" y="483"/>
                  </a:lnTo>
                  <a:lnTo>
                    <a:pt x="1137" y="483"/>
                  </a:lnTo>
                  <a:lnTo>
                    <a:pt x="1137" y="485"/>
                  </a:lnTo>
                  <a:lnTo>
                    <a:pt x="1135" y="485"/>
                  </a:lnTo>
                  <a:lnTo>
                    <a:pt x="1134" y="486"/>
                  </a:lnTo>
                  <a:lnTo>
                    <a:pt x="1133" y="486"/>
                  </a:lnTo>
                  <a:lnTo>
                    <a:pt x="1133" y="487"/>
                  </a:lnTo>
                  <a:lnTo>
                    <a:pt x="1132" y="487"/>
                  </a:lnTo>
                  <a:lnTo>
                    <a:pt x="1131" y="488"/>
                  </a:lnTo>
                  <a:lnTo>
                    <a:pt x="1130" y="488"/>
                  </a:lnTo>
                  <a:lnTo>
                    <a:pt x="1129" y="487"/>
                  </a:lnTo>
                  <a:lnTo>
                    <a:pt x="1128" y="488"/>
                  </a:lnTo>
                  <a:lnTo>
                    <a:pt x="1126" y="488"/>
                  </a:lnTo>
                  <a:lnTo>
                    <a:pt x="1125" y="489"/>
                  </a:lnTo>
                  <a:lnTo>
                    <a:pt x="1124" y="489"/>
                  </a:lnTo>
                  <a:lnTo>
                    <a:pt x="1123" y="487"/>
                  </a:lnTo>
                  <a:lnTo>
                    <a:pt x="1122" y="486"/>
                  </a:lnTo>
                  <a:lnTo>
                    <a:pt x="1121" y="487"/>
                  </a:lnTo>
                  <a:lnTo>
                    <a:pt x="1118" y="488"/>
                  </a:lnTo>
                  <a:lnTo>
                    <a:pt x="1116" y="489"/>
                  </a:lnTo>
                  <a:lnTo>
                    <a:pt x="1115" y="489"/>
                  </a:lnTo>
                  <a:lnTo>
                    <a:pt x="1115" y="490"/>
                  </a:lnTo>
                  <a:lnTo>
                    <a:pt x="1112" y="493"/>
                  </a:lnTo>
                  <a:lnTo>
                    <a:pt x="1111" y="493"/>
                  </a:lnTo>
                  <a:lnTo>
                    <a:pt x="1112" y="494"/>
                  </a:lnTo>
                  <a:lnTo>
                    <a:pt x="1113" y="497"/>
                  </a:lnTo>
                  <a:lnTo>
                    <a:pt x="1112" y="497"/>
                  </a:lnTo>
                  <a:lnTo>
                    <a:pt x="1111" y="498"/>
                  </a:lnTo>
                  <a:lnTo>
                    <a:pt x="1109" y="498"/>
                  </a:lnTo>
                  <a:lnTo>
                    <a:pt x="1109" y="499"/>
                  </a:lnTo>
                  <a:lnTo>
                    <a:pt x="1108" y="499"/>
                  </a:lnTo>
                  <a:lnTo>
                    <a:pt x="1109" y="503"/>
                  </a:lnTo>
                  <a:lnTo>
                    <a:pt x="1112" y="505"/>
                  </a:lnTo>
                  <a:lnTo>
                    <a:pt x="1112" y="506"/>
                  </a:lnTo>
                  <a:lnTo>
                    <a:pt x="1113" y="507"/>
                  </a:lnTo>
                  <a:lnTo>
                    <a:pt x="1114" y="508"/>
                  </a:lnTo>
                  <a:lnTo>
                    <a:pt x="1114" y="510"/>
                  </a:lnTo>
                  <a:lnTo>
                    <a:pt x="1115" y="510"/>
                  </a:lnTo>
                  <a:lnTo>
                    <a:pt x="1115" y="511"/>
                  </a:lnTo>
                  <a:lnTo>
                    <a:pt x="1115" y="512"/>
                  </a:lnTo>
                  <a:lnTo>
                    <a:pt x="1116" y="512"/>
                  </a:lnTo>
                  <a:lnTo>
                    <a:pt x="1116" y="513"/>
                  </a:lnTo>
                  <a:lnTo>
                    <a:pt x="1116" y="514"/>
                  </a:lnTo>
                  <a:lnTo>
                    <a:pt x="1117" y="514"/>
                  </a:lnTo>
                  <a:lnTo>
                    <a:pt x="1117" y="515"/>
                  </a:lnTo>
                  <a:lnTo>
                    <a:pt x="1118" y="516"/>
                  </a:lnTo>
                  <a:lnTo>
                    <a:pt x="1118" y="518"/>
                  </a:lnTo>
                  <a:lnTo>
                    <a:pt x="1118" y="519"/>
                  </a:lnTo>
                  <a:lnTo>
                    <a:pt x="1118" y="520"/>
                  </a:lnTo>
                  <a:lnTo>
                    <a:pt x="1118" y="521"/>
                  </a:lnTo>
                  <a:lnTo>
                    <a:pt x="1118" y="522"/>
                  </a:lnTo>
                  <a:lnTo>
                    <a:pt x="1120" y="523"/>
                  </a:lnTo>
                  <a:lnTo>
                    <a:pt x="1120" y="524"/>
                  </a:lnTo>
                  <a:lnTo>
                    <a:pt x="1121" y="524"/>
                  </a:lnTo>
                  <a:lnTo>
                    <a:pt x="1129" y="527"/>
                  </a:lnTo>
                  <a:lnTo>
                    <a:pt x="1130" y="525"/>
                  </a:lnTo>
                  <a:lnTo>
                    <a:pt x="1131" y="525"/>
                  </a:lnTo>
                  <a:lnTo>
                    <a:pt x="1131" y="524"/>
                  </a:lnTo>
                  <a:lnTo>
                    <a:pt x="1132" y="524"/>
                  </a:lnTo>
                  <a:lnTo>
                    <a:pt x="1133" y="523"/>
                  </a:lnTo>
                  <a:lnTo>
                    <a:pt x="1137" y="521"/>
                  </a:lnTo>
                  <a:lnTo>
                    <a:pt x="1145" y="516"/>
                  </a:lnTo>
                  <a:lnTo>
                    <a:pt x="1146" y="515"/>
                  </a:lnTo>
                  <a:lnTo>
                    <a:pt x="1147" y="514"/>
                  </a:lnTo>
                  <a:lnTo>
                    <a:pt x="1148" y="514"/>
                  </a:lnTo>
                  <a:lnTo>
                    <a:pt x="1149" y="514"/>
                  </a:lnTo>
                  <a:lnTo>
                    <a:pt x="1149" y="513"/>
                  </a:lnTo>
                  <a:lnTo>
                    <a:pt x="1150" y="513"/>
                  </a:lnTo>
                  <a:lnTo>
                    <a:pt x="1151" y="513"/>
                  </a:lnTo>
                  <a:lnTo>
                    <a:pt x="1151" y="512"/>
                  </a:lnTo>
                  <a:lnTo>
                    <a:pt x="1152" y="512"/>
                  </a:lnTo>
                  <a:lnTo>
                    <a:pt x="1154" y="512"/>
                  </a:lnTo>
                  <a:lnTo>
                    <a:pt x="1155" y="511"/>
                  </a:lnTo>
                  <a:lnTo>
                    <a:pt x="1156" y="511"/>
                  </a:lnTo>
                  <a:lnTo>
                    <a:pt x="1158" y="510"/>
                  </a:lnTo>
                  <a:lnTo>
                    <a:pt x="1159" y="510"/>
                  </a:lnTo>
                  <a:lnTo>
                    <a:pt x="1160" y="508"/>
                  </a:lnTo>
                  <a:lnTo>
                    <a:pt x="1161" y="508"/>
                  </a:lnTo>
                  <a:lnTo>
                    <a:pt x="1163" y="507"/>
                  </a:lnTo>
                  <a:lnTo>
                    <a:pt x="1164" y="507"/>
                  </a:lnTo>
                  <a:lnTo>
                    <a:pt x="1165" y="506"/>
                  </a:lnTo>
                  <a:lnTo>
                    <a:pt x="1166" y="506"/>
                  </a:lnTo>
                  <a:lnTo>
                    <a:pt x="1167" y="505"/>
                  </a:lnTo>
                  <a:lnTo>
                    <a:pt x="1166" y="505"/>
                  </a:lnTo>
                  <a:lnTo>
                    <a:pt x="1166" y="504"/>
                  </a:lnTo>
                  <a:lnTo>
                    <a:pt x="1167" y="503"/>
                  </a:lnTo>
                  <a:lnTo>
                    <a:pt x="1168" y="503"/>
                  </a:lnTo>
                  <a:lnTo>
                    <a:pt x="1169" y="502"/>
                  </a:lnTo>
                  <a:lnTo>
                    <a:pt x="1171" y="500"/>
                  </a:lnTo>
                  <a:lnTo>
                    <a:pt x="1172" y="500"/>
                  </a:lnTo>
                  <a:lnTo>
                    <a:pt x="1172" y="499"/>
                  </a:lnTo>
                  <a:lnTo>
                    <a:pt x="1173" y="499"/>
                  </a:lnTo>
                  <a:lnTo>
                    <a:pt x="1173" y="498"/>
                  </a:lnTo>
                  <a:lnTo>
                    <a:pt x="1172" y="496"/>
                  </a:lnTo>
                  <a:lnTo>
                    <a:pt x="1171" y="494"/>
                  </a:lnTo>
                  <a:lnTo>
                    <a:pt x="1168" y="491"/>
                  </a:lnTo>
                  <a:lnTo>
                    <a:pt x="1161" y="496"/>
                  </a:lnTo>
                  <a:lnTo>
                    <a:pt x="1159" y="493"/>
                  </a:lnTo>
                  <a:lnTo>
                    <a:pt x="1164" y="489"/>
                  </a:lnTo>
                  <a:lnTo>
                    <a:pt x="1165" y="490"/>
                  </a:lnTo>
                  <a:lnTo>
                    <a:pt x="1165" y="491"/>
                  </a:lnTo>
                  <a:lnTo>
                    <a:pt x="1167" y="490"/>
                  </a:lnTo>
                  <a:lnTo>
                    <a:pt x="1167" y="489"/>
                  </a:lnTo>
                  <a:lnTo>
                    <a:pt x="1166" y="488"/>
                  </a:lnTo>
                  <a:lnTo>
                    <a:pt x="1165" y="486"/>
                  </a:lnTo>
                  <a:lnTo>
                    <a:pt x="1164" y="485"/>
                  </a:lnTo>
                  <a:lnTo>
                    <a:pt x="1163" y="485"/>
                  </a:lnTo>
                  <a:lnTo>
                    <a:pt x="1161" y="483"/>
                  </a:lnTo>
                  <a:lnTo>
                    <a:pt x="1163" y="483"/>
                  </a:lnTo>
                  <a:lnTo>
                    <a:pt x="1164" y="482"/>
                  </a:lnTo>
                  <a:lnTo>
                    <a:pt x="1164" y="483"/>
                  </a:lnTo>
                  <a:lnTo>
                    <a:pt x="1165" y="483"/>
                  </a:lnTo>
                  <a:lnTo>
                    <a:pt x="1165" y="486"/>
                  </a:lnTo>
                  <a:lnTo>
                    <a:pt x="1168" y="489"/>
                  </a:lnTo>
                  <a:lnTo>
                    <a:pt x="1168" y="490"/>
                  </a:lnTo>
                  <a:lnTo>
                    <a:pt x="1169" y="491"/>
                  </a:lnTo>
                  <a:lnTo>
                    <a:pt x="1169" y="493"/>
                  </a:lnTo>
                  <a:lnTo>
                    <a:pt x="1171" y="494"/>
                  </a:lnTo>
                  <a:lnTo>
                    <a:pt x="1172" y="495"/>
                  </a:lnTo>
                  <a:lnTo>
                    <a:pt x="1172" y="496"/>
                  </a:lnTo>
                  <a:lnTo>
                    <a:pt x="1173" y="497"/>
                  </a:lnTo>
                  <a:lnTo>
                    <a:pt x="1173" y="498"/>
                  </a:lnTo>
                  <a:lnTo>
                    <a:pt x="1174" y="498"/>
                  </a:lnTo>
                  <a:lnTo>
                    <a:pt x="1174" y="499"/>
                  </a:lnTo>
                  <a:lnTo>
                    <a:pt x="1175" y="500"/>
                  </a:lnTo>
                  <a:lnTo>
                    <a:pt x="1176" y="503"/>
                  </a:lnTo>
                  <a:lnTo>
                    <a:pt x="1176" y="504"/>
                  </a:lnTo>
                  <a:lnTo>
                    <a:pt x="1174" y="505"/>
                  </a:lnTo>
                  <a:lnTo>
                    <a:pt x="1172" y="506"/>
                  </a:lnTo>
                  <a:lnTo>
                    <a:pt x="1171" y="504"/>
                  </a:lnTo>
                  <a:lnTo>
                    <a:pt x="1167" y="506"/>
                  </a:lnTo>
                  <a:lnTo>
                    <a:pt x="1166" y="506"/>
                  </a:lnTo>
                  <a:lnTo>
                    <a:pt x="1166" y="507"/>
                  </a:lnTo>
                  <a:lnTo>
                    <a:pt x="1165" y="507"/>
                  </a:lnTo>
                  <a:lnTo>
                    <a:pt x="1164" y="508"/>
                  </a:lnTo>
                  <a:lnTo>
                    <a:pt x="1163" y="508"/>
                  </a:lnTo>
                  <a:lnTo>
                    <a:pt x="1161" y="510"/>
                  </a:lnTo>
                  <a:lnTo>
                    <a:pt x="1160" y="510"/>
                  </a:lnTo>
                  <a:lnTo>
                    <a:pt x="1157" y="511"/>
                  </a:lnTo>
                  <a:lnTo>
                    <a:pt x="1156" y="512"/>
                  </a:lnTo>
                  <a:lnTo>
                    <a:pt x="1154" y="513"/>
                  </a:lnTo>
                  <a:lnTo>
                    <a:pt x="1152" y="513"/>
                  </a:lnTo>
                  <a:lnTo>
                    <a:pt x="1151" y="513"/>
                  </a:lnTo>
                  <a:lnTo>
                    <a:pt x="1151" y="514"/>
                  </a:lnTo>
                  <a:lnTo>
                    <a:pt x="1150" y="514"/>
                  </a:lnTo>
                  <a:lnTo>
                    <a:pt x="1149" y="514"/>
                  </a:lnTo>
                  <a:lnTo>
                    <a:pt x="1149" y="515"/>
                  </a:lnTo>
                  <a:lnTo>
                    <a:pt x="1148" y="515"/>
                  </a:lnTo>
                  <a:lnTo>
                    <a:pt x="1147" y="516"/>
                  </a:lnTo>
                  <a:lnTo>
                    <a:pt x="1146" y="516"/>
                  </a:lnTo>
                  <a:lnTo>
                    <a:pt x="1137" y="522"/>
                  </a:lnTo>
                  <a:lnTo>
                    <a:pt x="1139" y="524"/>
                  </a:lnTo>
                  <a:lnTo>
                    <a:pt x="1137" y="525"/>
                  </a:lnTo>
                  <a:lnTo>
                    <a:pt x="1133" y="528"/>
                  </a:lnTo>
                  <a:lnTo>
                    <a:pt x="1132" y="525"/>
                  </a:lnTo>
                  <a:lnTo>
                    <a:pt x="1131" y="525"/>
                  </a:lnTo>
                  <a:lnTo>
                    <a:pt x="1131" y="527"/>
                  </a:lnTo>
                  <a:lnTo>
                    <a:pt x="1130" y="527"/>
                  </a:lnTo>
                  <a:lnTo>
                    <a:pt x="1129" y="528"/>
                  </a:lnTo>
                  <a:lnTo>
                    <a:pt x="1128" y="529"/>
                  </a:lnTo>
                  <a:lnTo>
                    <a:pt x="1126" y="529"/>
                  </a:lnTo>
                  <a:lnTo>
                    <a:pt x="1126" y="530"/>
                  </a:lnTo>
                  <a:lnTo>
                    <a:pt x="1125" y="530"/>
                  </a:lnTo>
                  <a:lnTo>
                    <a:pt x="1125" y="531"/>
                  </a:lnTo>
                  <a:lnTo>
                    <a:pt x="1124" y="531"/>
                  </a:lnTo>
                  <a:lnTo>
                    <a:pt x="1124" y="532"/>
                  </a:lnTo>
                  <a:lnTo>
                    <a:pt x="1124" y="533"/>
                  </a:lnTo>
                  <a:lnTo>
                    <a:pt x="1123" y="535"/>
                  </a:lnTo>
                  <a:lnTo>
                    <a:pt x="1123" y="537"/>
                  </a:lnTo>
                  <a:lnTo>
                    <a:pt x="1124" y="538"/>
                  </a:lnTo>
                  <a:lnTo>
                    <a:pt x="1126" y="541"/>
                  </a:lnTo>
                  <a:lnTo>
                    <a:pt x="1128" y="544"/>
                  </a:lnTo>
                  <a:lnTo>
                    <a:pt x="1128" y="545"/>
                  </a:lnTo>
                  <a:lnTo>
                    <a:pt x="1129" y="546"/>
                  </a:lnTo>
                  <a:lnTo>
                    <a:pt x="1129" y="547"/>
                  </a:lnTo>
                  <a:lnTo>
                    <a:pt x="1130" y="547"/>
                  </a:lnTo>
                  <a:lnTo>
                    <a:pt x="1130" y="548"/>
                  </a:lnTo>
                  <a:lnTo>
                    <a:pt x="1131" y="548"/>
                  </a:lnTo>
                  <a:lnTo>
                    <a:pt x="1131" y="549"/>
                  </a:lnTo>
                  <a:lnTo>
                    <a:pt x="1132" y="549"/>
                  </a:lnTo>
                  <a:lnTo>
                    <a:pt x="1132" y="550"/>
                  </a:lnTo>
                  <a:lnTo>
                    <a:pt x="1133" y="552"/>
                  </a:lnTo>
                  <a:lnTo>
                    <a:pt x="1134" y="552"/>
                  </a:lnTo>
                  <a:lnTo>
                    <a:pt x="1134" y="553"/>
                  </a:lnTo>
                  <a:lnTo>
                    <a:pt x="1135" y="553"/>
                  </a:lnTo>
                  <a:lnTo>
                    <a:pt x="1135" y="554"/>
                  </a:lnTo>
                  <a:lnTo>
                    <a:pt x="1137" y="554"/>
                  </a:lnTo>
                  <a:lnTo>
                    <a:pt x="1137" y="555"/>
                  </a:lnTo>
                  <a:lnTo>
                    <a:pt x="1138" y="555"/>
                  </a:lnTo>
                  <a:lnTo>
                    <a:pt x="1138" y="556"/>
                  </a:lnTo>
                  <a:lnTo>
                    <a:pt x="1139" y="556"/>
                  </a:lnTo>
                  <a:lnTo>
                    <a:pt x="1139" y="557"/>
                  </a:lnTo>
                  <a:lnTo>
                    <a:pt x="1140" y="558"/>
                  </a:lnTo>
                  <a:lnTo>
                    <a:pt x="1140" y="560"/>
                  </a:lnTo>
                  <a:lnTo>
                    <a:pt x="1141" y="561"/>
                  </a:lnTo>
                  <a:lnTo>
                    <a:pt x="1142" y="562"/>
                  </a:lnTo>
                  <a:lnTo>
                    <a:pt x="1142" y="563"/>
                  </a:lnTo>
                  <a:lnTo>
                    <a:pt x="1143" y="564"/>
                  </a:lnTo>
                  <a:lnTo>
                    <a:pt x="1143" y="565"/>
                  </a:lnTo>
                  <a:lnTo>
                    <a:pt x="1145" y="565"/>
                  </a:lnTo>
                  <a:lnTo>
                    <a:pt x="1145" y="566"/>
                  </a:lnTo>
                  <a:lnTo>
                    <a:pt x="1146" y="566"/>
                  </a:lnTo>
                  <a:lnTo>
                    <a:pt x="1146" y="567"/>
                  </a:lnTo>
                  <a:lnTo>
                    <a:pt x="1146" y="569"/>
                  </a:lnTo>
                  <a:lnTo>
                    <a:pt x="1147" y="569"/>
                  </a:lnTo>
                  <a:lnTo>
                    <a:pt x="1148" y="570"/>
                  </a:lnTo>
                  <a:lnTo>
                    <a:pt x="1150" y="569"/>
                  </a:lnTo>
                  <a:lnTo>
                    <a:pt x="1150" y="567"/>
                  </a:lnTo>
                  <a:lnTo>
                    <a:pt x="1151" y="569"/>
                  </a:lnTo>
                  <a:lnTo>
                    <a:pt x="1151" y="570"/>
                  </a:lnTo>
                  <a:lnTo>
                    <a:pt x="1152" y="571"/>
                  </a:lnTo>
                  <a:lnTo>
                    <a:pt x="1154" y="572"/>
                  </a:lnTo>
                  <a:lnTo>
                    <a:pt x="1154" y="573"/>
                  </a:lnTo>
                  <a:lnTo>
                    <a:pt x="1155" y="574"/>
                  </a:lnTo>
                  <a:lnTo>
                    <a:pt x="1155" y="575"/>
                  </a:lnTo>
                  <a:lnTo>
                    <a:pt x="1154" y="574"/>
                  </a:lnTo>
                  <a:lnTo>
                    <a:pt x="1152" y="573"/>
                  </a:lnTo>
                  <a:lnTo>
                    <a:pt x="1151" y="573"/>
                  </a:lnTo>
                  <a:lnTo>
                    <a:pt x="1151" y="572"/>
                  </a:lnTo>
                  <a:lnTo>
                    <a:pt x="1150" y="572"/>
                  </a:lnTo>
                  <a:lnTo>
                    <a:pt x="1148" y="571"/>
                  </a:lnTo>
                  <a:lnTo>
                    <a:pt x="1148" y="570"/>
                  </a:lnTo>
                  <a:lnTo>
                    <a:pt x="1147" y="570"/>
                  </a:lnTo>
                  <a:lnTo>
                    <a:pt x="1147" y="569"/>
                  </a:lnTo>
                  <a:lnTo>
                    <a:pt x="1146" y="567"/>
                  </a:lnTo>
                  <a:lnTo>
                    <a:pt x="1145" y="566"/>
                  </a:lnTo>
                  <a:lnTo>
                    <a:pt x="1143" y="565"/>
                  </a:lnTo>
                  <a:lnTo>
                    <a:pt x="1143" y="564"/>
                  </a:lnTo>
                  <a:lnTo>
                    <a:pt x="1142" y="563"/>
                  </a:lnTo>
                  <a:lnTo>
                    <a:pt x="1141" y="561"/>
                  </a:lnTo>
                  <a:lnTo>
                    <a:pt x="1140" y="560"/>
                  </a:lnTo>
                  <a:lnTo>
                    <a:pt x="1139" y="558"/>
                  </a:lnTo>
                  <a:lnTo>
                    <a:pt x="1138" y="557"/>
                  </a:lnTo>
                  <a:lnTo>
                    <a:pt x="1138" y="556"/>
                  </a:lnTo>
                  <a:lnTo>
                    <a:pt x="1137" y="555"/>
                  </a:lnTo>
                  <a:lnTo>
                    <a:pt x="1135" y="554"/>
                  </a:lnTo>
                  <a:lnTo>
                    <a:pt x="1134" y="554"/>
                  </a:lnTo>
                  <a:lnTo>
                    <a:pt x="1133" y="552"/>
                  </a:lnTo>
                  <a:lnTo>
                    <a:pt x="1132" y="552"/>
                  </a:lnTo>
                  <a:lnTo>
                    <a:pt x="1131" y="550"/>
                  </a:lnTo>
                  <a:lnTo>
                    <a:pt x="1130" y="548"/>
                  </a:lnTo>
                  <a:lnTo>
                    <a:pt x="1129" y="547"/>
                  </a:lnTo>
                  <a:lnTo>
                    <a:pt x="1128" y="545"/>
                  </a:lnTo>
                  <a:lnTo>
                    <a:pt x="1128" y="544"/>
                  </a:lnTo>
                  <a:lnTo>
                    <a:pt x="1125" y="541"/>
                  </a:lnTo>
                  <a:lnTo>
                    <a:pt x="1125" y="540"/>
                  </a:lnTo>
                  <a:lnTo>
                    <a:pt x="1124" y="538"/>
                  </a:lnTo>
                  <a:lnTo>
                    <a:pt x="1122" y="536"/>
                  </a:lnTo>
                  <a:lnTo>
                    <a:pt x="1122" y="533"/>
                  </a:lnTo>
                  <a:lnTo>
                    <a:pt x="1120" y="536"/>
                  </a:lnTo>
                  <a:lnTo>
                    <a:pt x="1118" y="537"/>
                  </a:lnTo>
                  <a:lnTo>
                    <a:pt x="1117" y="539"/>
                  </a:lnTo>
                  <a:lnTo>
                    <a:pt x="1115" y="540"/>
                  </a:lnTo>
                  <a:lnTo>
                    <a:pt x="1114" y="541"/>
                  </a:lnTo>
                  <a:lnTo>
                    <a:pt x="1114" y="542"/>
                  </a:lnTo>
                  <a:lnTo>
                    <a:pt x="1113" y="542"/>
                  </a:lnTo>
                  <a:lnTo>
                    <a:pt x="1112" y="544"/>
                  </a:lnTo>
                  <a:lnTo>
                    <a:pt x="1112" y="545"/>
                  </a:lnTo>
                  <a:lnTo>
                    <a:pt x="1111" y="545"/>
                  </a:lnTo>
                  <a:lnTo>
                    <a:pt x="1109" y="546"/>
                  </a:lnTo>
                  <a:lnTo>
                    <a:pt x="1108" y="547"/>
                  </a:lnTo>
                  <a:lnTo>
                    <a:pt x="1107" y="547"/>
                  </a:lnTo>
                  <a:lnTo>
                    <a:pt x="1107" y="548"/>
                  </a:lnTo>
                  <a:lnTo>
                    <a:pt x="1106" y="548"/>
                  </a:lnTo>
                  <a:lnTo>
                    <a:pt x="1105" y="549"/>
                  </a:lnTo>
                  <a:lnTo>
                    <a:pt x="1104" y="550"/>
                  </a:lnTo>
                  <a:lnTo>
                    <a:pt x="1103" y="550"/>
                  </a:lnTo>
                  <a:lnTo>
                    <a:pt x="1103" y="552"/>
                  </a:lnTo>
                  <a:lnTo>
                    <a:pt x="1102" y="552"/>
                  </a:lnTo>
                  <a:lnTo>
                    <a:pt x="1100" y="553"/>
                  </a:lnTo>
                  <a:lnTo>
                    <a:pt x="1099" y="553"/>
                  </a:lnTo>
                  <a:lnTo>
                    <a:pt x="1098" y="553"/>
                  </a:lnTo>
                  <a:lnTo>
                    <a:pt x="1098" y="554"/>
                  </a:lnTo>
                  <a:lnTo>
                    <a:pt x="1097" y="554"/>
                  </a:lnTo>
                  <a:lnTo>
                    <a:pt x="1096" y="554"/>
                  </a:lnTo>
                  <a:lnTo>
                    <a:pt x="1096" y="555"/>
                  </a:lnTo>
                  <a:lnTo>
                    <a:pt x="1095" y="555"/>
                  </a:lnTo>
                  <a:lnTo>
                    <a:pt x="1094" y="555"/>
                  </a:lnTo>
                  <a:lnTo>
                    <a:pt x="1092" y="556"/>
                  </a:lnTo>
                  <a:lnTo>
                    <a:pt x="1091" y="556"/>
                  </a:lnTo>
                  <a:lnTo>
                    <a:pt x="1092" y="556"/>
                  </a:lnTo>
                  <a:lnTo>
                    <a:pt x="1092" y="557"/>
                  </a:lnTo>
                  <a:lnTo>
                    <a:pt x="1094" y="561"/>
                  </a:lnTo>
                  <a:lnTo>
                    <a:pt x="1092" y="561"/>
                  </a:lnTo>
                  <a:lnTo>
                    <a:pt x="1091" y="561"/>
                  </a:lnTo>
                  <a:lnTo>
                    <a:pt x="1090" y="561"/>
                  </a:lnTo>
                  <a:lnTo>
                    <a:pt x="1087" y="558"/>
                  </a:lnTo>
                  <a:lnTo>
                    <a:pt x="1086" y="558"/>
                  </a:lnTo>
                  <a:lnTo>
                    <a:pt x="1080" y="561"/>
                  </a:lnTo>
                  <a:lnTo>
                    <a:pt x="1079" y="561"/>
                  </a:lnTo>
                  <a:lnTo>
                    <a:pt x="1077" y="562"/>
                  </a:lnTo>
                  <a:lnTo>
                    <a:pt x="1076" y="562"/>
                  </a:lnTo>
                  <a:lnTo>
                    <a:pt x="1074" y="562"/>
                  </a:lnTo>
                  <a:lnTo>
                    <a:pt x="1074" y="563"/>
                  </a:lnTo>
                  <a:lnTo>
                    <a:pt x="1073" y="563"/>
                  </a:lnTo>
                  <a:lnTo>
                    <a:pt x="1073" y="564"/>
                  </a:lnTo>
                  <a:lnTo>
                    <a:pt x="1072" y="564"/>
                  </a:lnTo>
                  <a:lnTo>
                    <a:pt x="1072" y="565"/>
                  </a:lnTo>
                  <a:lnTo>
                    <a:pt x="1072" y="566"/>
                  </a:lnTo>
                  <a:lnTo>
                    <a:pt x="1072" y="567"/>
                  </a:lnTo>
                  <a:lnTo>
                    <a:pt x="1072" y="569"/>
                  </a:lnTo>
                  <a:lnTo>
                    <a:pt x="1073" y="567"/>
                  </a:lnTo>
                  <a:lnTo>
                    <a:pt x="1074" y="567"/>
                  </a:lnTo>
                  <a:lnTo>
                    <a:pt x="1077" y="569"/>
                  </a:lnTo>
                  <a:lnTo>
                    <a:pt x="1077" y="571"/>
                  </a:lnTo>
                  <a:lnTo>
                    <a:pt x="1076" y="572"/>
                  </a:lnTo>
                  <a:lnTo>
                    <a:pt x="1074" y="572"/>
                  </a:lnTo>
                  <a:lnTo>
                    <a:pt x="1074" y="573"/>
                  </a:lnTo>
                  <a:lnTo>
                    <a:pt x="1074" y="574"/>
                  </a:lnTo>
                  <a:lnTo>
                    <a:pt x="1076" y="574"/>
                  </a:lnTo>
                  <a:lnTo>
                    <a:pt x="1077" y="575"/>
                  </a:lnTo>
                  <a:lnTo>
                    <a:pt x="1077" y="577"/>
                  </a:lnTo>
                  <a:lnTo>
                    <a:pt x="1078" y="579"/>
                  </a:lnTo>
                  <a:lnTo>
                    <a:pt x="1079" y="579"/>
                  </a:lnTo>
                  <a:lnTo>
                    <a:pt x="1081" y="579"/>
                  </a:lnTo>
                  <a:lnTo>
                    <a:pt x="1082" y="579"/>
                  </a:lnTo>
                  <a:lnTo>
                    <a:pt x="1082" y="580"/>
                  </a:lnTo>
                  <a:lnTo>
                    <a:pt x="1082" y="581"/>
                  </a:lnTo>
                  <a:lnTo>
                    <a:pt x="1081" y="581"/>
                  </a:lnTo>
                  <a:lnTo>
                    <a:pt x="1082" y="582"/>
                  </a:lnTo>
                  <a:lnTo>
                    <a:pt x="1083" y="582"/>
                  </a:lnTo>
                  <a:lnTo>
                    <a:pt x="1085" y="581"/>
                  </a:lnTo>
                  <a:lnTo>
                    <a:pt x="1087" y="580"/>
                  </a:lnTo>
                  <a:lnTo>
                    <a:pt x="1090" y="579"/>
                  </a:lnTo>
                  <a:lnTo>
                    <a:pt x="1091" y="578"/>
                  </a:lnTo>
                  <a:lnTo>
                    <a:pt x="1092" y="577"/>
                  </a:lnTo>
                  <a:lnTo>
                    <a:pt x="1092" y="575"/>
                  </a:lnTo>
                  <a:lnTo>
                    <a:pt x="1094" y="574"/>
                  </a:lnTo>
                  <a:lnTo>
                    <a:pt x="1095" y="574"/>
                  </a:lnTo>
                  <a:lnTo>
                    <a:pt x="1096" y="574"/>
                  </a:lnTo>
                  <a:lnTo>
                    <a:pt x="1097" y="574"/>
                  </a:lnTo>
                  <a:lnTo>
                    <a:pt x="1098" y="572"/>
                  </a:lnTo>
                  <a:lnTo>
                    <a:pt x="1098" y="573"/>
                  </a:lnTo>
                  <a:lnTo>
                    <a:pt x="1099" y="573"/>
                  </a:lnTo>
                  <a:lnTo>
                    <a:pt x="1098" y="574"/>
                  </a:lnTo>
                  <a:lnTo>
                    <a:pt x="1098" y="575"/>
                  </a:lnTo>
                  <a:lnTo>
                    <a:pt x="1097" y="575"/>
                  </a:lnTo>
                  <a:lnTo>
                    <a:pt x="1096" y="577"/>
                  </a:lnTo>
                  <a:lnTo>
                    <a:pt x="1097" y="577"/>
                  </a:lnTo>
                  <a:lnTo>
                    <a:pt x="1097" y="578"/>
                  </a:lnTo>
                  <a:lnTo>
                    <a:pt x="1098" y="579"/>
                  </a:lnTo>
                  <a:lnTo>
                    <a:pt x="1098" y="580"/>
                  </a:lnTo>
                  <a:lnTo>
                    <a:pt x="1099" y="580"/>
                  </a:lnTo>
                  <a:lnTo>
                    <a:pt x="1099" y="581"/>
                  </a:lnTo>
                  <a:lnTo>
                    <a:pt x="1100" y="582"/>
                  </a:lnTo>
                  <a:lnTo>
                    <a:pt x="1102" y="583"/>
                  </a:lnTo>
                  <a:lnTo>
                    <a:pt x="1102" y="585"/>
                  </a:lnTo>
                  <a:lnTo>
                    <a:pt x="1103" y="586"/>
                  </a:lnTo>
                  <a:lnTo>
                    <a:pt x="1103" y="587"/>
                  </a:lnTo>
                  <a:lnTo>
                    <a:pt x="1104" y="588"/>
                  </a:lnTo>
                  <a:lnTo>
                    <a:pt x="1104" y="589"/>
                  </a:lnTo>
                  <a:lnTo>
                    <a:pt x="1103" y="589"/>
                  </a:lnTo>
                  <a:lnTo>
                    <a:pt x="1102" y="590"/>
                  </a:lnTo>
                  <a:lnTo>
                    <a:pt x="1100" y="590"/>
                  </a:lnTo>
                  <a:lnTo>
                    <a:pt x="1100" y="591"/>
                  </a:lnTo>
                  <a:lnTo>
                    <a:pt x="1099" y="591"/>
                  </a:lnTo>
                  <a:lnTo>
                    <a:pt x="1098" y="591"/>
                  </a:lnTo>
                  <a:lnTo>
                    <a:pt x="1098" y="592"/>
                  </a:lnTo>
                  <a:lnTo>
                    <a:pt x="1098" y="594"/>
                  </a:lnTo>
                  <a:lnTo>
                    <a:pt x="1099" y="594"/>
                  </a:lnTo>
                  <a:lnTo>
                    <a:pt x="1099" y="595"/>
                  </a:lnTo>
                  <a:lnTo>
                    <a:pt x="1100" y="595"/>
                  </a:lnTo>
                  <a:lnTo>
                    <a:pt x="1100" y="596"/>
                  </a:lnTo>
                  <a:lnTo>
                    <a:pt x="1102" y="596"/>
                  </a:lnTo>
                  <a:lnTo>
                    <a:pt x="1102" y="597"/>
                  </a:lnTo>
                  <a:lnTo>
                    <a:pt x="1103" y="597"/>
                  </a:lnTo>
                  <a:lnTo>
                    <a:pt x="1103" y="598"/>
                  </a:lnTo>
                  <a:lnTo>
                    <a:pt x="1104" y="598"/>
                  </a:lnTo>
                  <a:lnTo>
                    <a:pt x="1104" y="599"/>
                  </a:lnTo>
                  <a:lnTo>
                    <a:pt x="1105" y="600"/>
                  </a:lnTo>
                  <a:lnTo>
                    <a:pt x="1105" y="602"/>
                  </a:lnTo>
                  <a:lnTo>
                    <a:pt x="1106" y="603"/>
                  </a:lnTo>
                  <a:lnTo>
                    <a:pt x="1106" y="604"/>
                  </a:lnTo>
                  <a:lnTo>
                    <a:pt x="1107" y="605"/>
                  </a:lnTo>
                  <a:lnTo>
                    <a:pt x="1107" y="606"/>
                  </a:lnTo>
                  <a:lnTo>
                    <a:pt x="1108" y="606"/>
                  </a:lnTo>
                  <a:lnTo>
                    <a:pt x="1108" y="607"/>
                  </a:lnTo>
                  <a:lnTo>
                    <a:pt x="1109" y="607"/>
                  </a:lnTo>
                  <a:lnTo>
                    <a:pt x="1109" y="608"/>
                  </a:lnTo>
                  <a:lnTo>
                    <a:pt x="1108" y="608"/>
                  </a:lnTo>
                  <a:lnTo>
                    <a:pt x="1107" y="609"/>
                  </a:lnTo>
                  <a:lnTo>
                    <a:pt x="1108" y="609"/>
                  </a:lnTo>
                  <a:lnTo>
                    <a:pt x="1108" y="611"/>
                  </a:lnTo>
                  <a:lnTo>
                    <a:pt x="1108" y="612"/>
                  </a:lnTo>
                  <a:lnTo>
                    <a:pt x="1109" y="612"/>
                  </a:lnTo>
                  <a:lnTo>
                    <a:pt x="1109" y="613"/>
                  </a:lnTo>
                  <a:lnTo>
                    <a:pt x="1111" y="614"/>
                  </a:lnTo>
                  <a:lnTo>
                    <a:pt x="1111" y="615"/>
                  </a:lnTo>
                  <a:lnTo>
                    <a:pt x="1112" y="615"/>
                  </a:lnTo>
                  <a:lnTo>
                    <a:pt x="1112" y="616"/>
                  </a:lnTo>
                  <a:lnTo>
                    <a:pt x="1112" y="617"/>
                  </a:lnTo>
                  <a:lnTo>
                    <a:pt x="1112" y="619"/>
                  </a:lnTo>
                  <a:lnTo>
                    <a:pt x="1112" y="620"/>
                  </a:lnTo>
                  <a:lnTo>
                    <a:pt x="1113" y="620"/>
                  </a:lnTo>
                  <a:lnTo>
                    <a:pt x="1113" y="621"/>
                  </a:lnTo>
                  <a:lnTo>
                    <a:pt x="1114" y="622"/>
                  </a:lnTo>
                  <a:lnTo>
                    <a:pt x="1114" y="623"/>
                  </a:lnTo>
                  <a:lnTo>
                    <a:pt x="1115" y="623"/>
                  </a:lnTo>
                  <a:lnTo>
                    <a:pt x="1115" y="624"/>
                  </a:lnTo>
                  <a:lnTo>
                    <a:pt x="1115" y="625"/>
                  </a:lnTo>
                  <a:lnTo>
                    <a:pt x="1116" y="625"/>
                  </a:lnTo>
                  <a:lnTo>
                    <a:pt x="1116" y="627"/>
                  </a:lnTo>
                  <a:lnTo>
                    <a:pt x="1117" y="628"/>
                  </a:lnTo>
                  <a:lnTo>
                    <a:pt x="1118" y="629"/>
                  </a:lnTo>
                  <a:lnTo>
                    <a:pt x="1118" y="630"/>
                  </a:lnTo>
                  <a:lnTo>
                    <a:pt x="1121" y="631"/>
                  </a:lnTo>
                  <a:lnTo>
                    <a:pt x="1122" y="632"/>
                  </a:lnTo>
                  <a:lnTo>
                    <a:pt x="1122" y="633"/>
                  </a:lnTo>
                  <a:lnTo>
                    <a:pt x="1123" y="634"/>
                  </a:lnTo>
                  <a:lnTo>
                    <a:pt x="1124" y="637"/>
                  </a:lnTo>
                  <a:lnTo>
                    <a:pt x="1125" y="637"/>
                  </a:lnTo>
                  <a:lnTo>
                    <a:pt x="1125" y="638"/>
                  </a:lnTo>
                  <a:lnTo>
                    <a:pt x="1126" y="638"/>
                  </a:lnTo>
                  <a:lnTo>
                    <a:pt x="1128" y="640"/>
                  </a:lnTo>
                  <a:lnTo>
                    <a:pt x="1132" y="638"/>
                  </a:lnTo>
                  <a:lnTo>
                    <a:pt x="1131" y="638"/>
                  </a:lnTo>
                  <a:lnTo>
                    <a:pt x="1131" y="636"/>
                  </a:lnTo>
                  <a:lnTo>
                    <a:pt x="1130" y="634"/>
                  </a:lnTo>
                  <a:lnTo>
                    <a:pt x="1129" y="633"/>
                  </a:lnTo>
                  <a:lnTo>
                    <a:pt x="1130" y="632"/>
                  </a:lnTo>
                  <a:lnTo>
                    <a:pt x="1131" y="632"/>
                  </a:lnTo>
                  <a:lnTo>
                    <a:pt x="1131" y="631"/>
                  </a:lnTo>
                  <a:lnTo>
                    <a:pt x="1132" y="631"/>
                  </a:lnTo>
                  <a:lnTo>
                    <a:pt x="1133" y="630"/>
                  </a:lnTo>
                  <a:lnTo>
                    <a:pt x="1134" y="630"/>
                  </a:lnTo>
                  <a:lnTo>
                    <a:pt x="1134" y="629"/>
                  </a:lnTo>
                  <a:lnTo>
                    <a:pt x="1135" y="629"/>
                  </a:lnTo>
                  <a:lnTo>
                    <a:pt x="1135" y="628"/>
                  </a:lnTo>
                  <a:lnTo>
                    <a:pt x="1137" y="628"/>
                  </a:lnTo>
                  <a:lnTo>
                    <a:pt x="1137" y="627"/>
                  </a:lnTo>
                  <a:lnTo>
                    <a:pt x="1138" y="627"/>
                  </a:lnTo>
                  <a:lnTo>
                    <a:pt x="1139" y="627"/>
                  </a:lnTo>
                  <a:lnTo>
                    <a:pt x="1139" y="625"/>
                  </a:lnTo>
                  <a:lnTo>
                    <a:pt x="1140" y="625"/>
                  </a:lnTo>
                  <a:lnTo>
                    <a:pt x="1140" y="624"/>
                  </a:lnTo>
                  <a:lnTo>
                    <a:pt x="1141" y="624"/>
                  </a:lnTo>
                  <a:lnTo>
                    <a:pt x="1142" y="628"/>
                  </a:lnTo>
                  <a:lnTo>
                    <a:pt x="1143" y="630"/>
                  </a:lnTo>
                  <a:lnTo>
                    <a:pt x="1145" y="630"/>
                  </a:lnTo>
                  <a:lnTo>
                    <a:pt x="1151" y="625"/>
                  </a:lnTo>
                  <a:lnTo>
                    <a:pt x="1157" y="621"/>
                  </a:lnTo>
                  <a:lnTo>
                    <a:pt x="1158" y="621"/>
                  </a:lnTo>
                  <a:lnTo>
                    <a:pt x="1161" y="619"/>
                  </a:lnTo>
                  <a:lnTo>
                    <a:pt x="1164" y="617"/>
                  </a:lnTo>
                  <a:lnTo>
                    <a:pt x="1165" y="616"/>
                  </a:lnTo>
                  <a:lnTo>
                    <a:pt x="1166" y="615"/>
                  </a:lnTo>
                  <a:lnTo>
                    <a:pt x="1165" y="614"/>
                  </a:lnTo>
                  <a:lnTo>
                    <a:pt x="1166" y="614"/>
                  </a:lnTo>
                  <a:lnTo>
                    <a:pt x="1167" y="613"/>
                  </a:lnTo>
                  <a:lnTo>
                    <a:pt x="1168" y="613"/>
                  </a:lnTo>
                  <a:lnTo>
                    <a:pt x="1169" y="612"/>
                  </a:lnTo>
                  <a:lnTo>
                    <a:pt x="1171" y="612"/>
                  </a:lnTo>
                  <a:lnTo>
                    <a:pt x="1171" y="611"/>
                  </a:lnTo>
                  <a:lnTo>
                    <a:pt x="1172" y="611"/>
                  </a:lnTo>
                  <a:lnTo>
                    <a:pt x="1172" y="609"/>
                  </a:lnTo>
                  <a:lnTo>
                    <a:pt x="1173" y="609"/>
                  </a:lnTo>
                  <a:lnTo>
                    <a:pt x="1174" y="609"/>
                  </a:lnTo>
                  <a:lnTo>
                    <a:pt x="1174" y="608"/>
                  </a:lnTo>
                  <a:lnTo>
                    <a:pt x="1175" y="608"/>
                  </a:lnTo>
                  <a:lnTo>
                    <a:pt x="1175" y="607"/>
                  </a:lnTo>
                  <a:lnTo>
                    <a:pt x="1176" y="607"/>
                  </a:lnTo>
                  <a:lnTo>
                    <a:pt x="1177" y="606"/>
                  </a:lnTo>
                  <a:lnTo>
                    <a:pt x="1176" y="605"/>
                  </a:lnTo>
                  <a:lnTo>
                    <a:pt x="1176" y="604"/>
                  </a:lnTo>
                  <a:lnTo>
                    <a:pt x="1175" y="604"/>
                  </a:lnTo>
                  <a:lnTo>
                    <a:pt x="1175" y="603"/>
                  </a:lnTo>
                  <a:lnTo>
                    <a:pt x="1176" y="603"/>
                  </a:lnTo>
                  <a:lnTo>
                    <a:pt x="1177" y="602"/>
                  </a:lnTo>
                  <a:lnTo>
                    <a:pt x="1178" y="600"/>
                  </a:lnTo>
                  <a:lnTo>
                    <a:pt x="1180" y="600"/>
                  </a:lnTo>
                  <a:lnTo>
                    <a:pt x="1180" y="599"/>
                  </a:lnTo>
                  <a:lnTo>
                    <a:pt x="1181" y="599"/>
                  </a:lnTo>
                  <a:lnTo>
                    <a:pt x="1182" y="599"/>
                  </a:lnTo>
                  <a:lnTo>
                    <a:pt x="1182" y="598"/>
                  </a:lnTo>
                  <a:lnTo>
                    <a:pt x="1183" y="599"/>
                  </a:lnTo>
                  <a:lnTo>
                    <a:pt x="1183" y="600"/>
                  </a:lnTo>
                  <a:lnTo>
                    <a:pt x="1184" y="600"/>
                  </a:lnTo>
                  <a:lnTo>
                    <a:pt x="1185" y="600"/>
                  </a:lnTo>
                  <a:lnTo>
                    <a:pt x="1185" y="599"/>
                  </a:lnTo>
                  <a:lnTo>
                    <a:pt x="1186" y="599"/>
                  </a:lnTo>
                  <a:lnTo>
                    <a:pt x="1186" y="598"/>
                  </a:lnTo>
                  <a:lnTo>
                    <a:pt x="1187" y="598"/>
                  </a:lnTo>
                  <a:lnTo>
                    <a:pt x="1189" y="598"/>
                  </a:lnTo>
                  <a:lnTo>
                    <a:pt x="1189" y="597"/>
                  </a:lnTo>
                  <a:lnTo>
                    <a:pt x="1190" y="597"/>
                  </a:lnTo>
                  <a:lnTo>
                    <a:pt x="1191" y="596"/>
                  </a:lnTo>
                  <a:lnTo>
                    <a:pt x="1192" y="596"/>
                  </a:lnTo>
                  <a:lnTo>
                    <a:pt x="1193" y="598"/>
                  </a:lnTo>
                  <a:lnTo>
                    <a:pt x="1194" y="597"/>
                  </a:lnTo>
                  <a:lnTo>
                    <a:pt x="1195" y="597"/>
                  </a:lnTo>
                  <a:lnTo>
                    <a:pt x="1194" y="597"/>
                  </a:lnTo>
                  <a:lnTo>
                    <a:pt x="1194" y="596"/>
                  </a:lnTo>
                  <a:lnTo>
                    <a:pt x="1194" y="595"/>
                  </a:lnTo>
                  <a:lnTo>
                    <a:pt x="1193" y="595"/>
                  </a:lnTo>
                  <a:lnTo>
                    <a:pt x="1193" y="594"/>
                  </a:lnTo>
                  <a:lnTo>
                    <a:pt x="1194" y="592"/>
                  </a:lnTo>
                  <a:lnTo>
                    <a:pt x="1197" y="591"/>
                  </a:lnTo>
                  <a:lnTo>
                    <a:pt x="1201" y="589"/>
                  </a:lnTo>
                  <a:lnTo>
                    <a:pt x="1200" y="588"/>
                  </a:lnTo>
                  <a:lnTo>
                    <a:pt x="1200" y="587"/>
                  </a:lnTo>
                  <a:lnTo>
                    <a:pt x="1199" y="586"/>
                  </a:lnTo>
                  <a:lnTo>
                    <a:pt x="1199" y="585"/>
                  </a:lnTo>
                  <a:lnTo>
                    <a:pt x="1198" y="585"/>
                  </a:lnTo>
                  <a:lnTo>
                    <a:pt x="1198" y="583"/>
                  </a:lnTo>
                  <a:lnTo>
                    <a:pt x="1197" y="582"/>
                  </a:lnTo>
                  <a:lnTo>
                    <a:pt x="1195" y="581"/>
                  </a:lnTo>
                  <a:lnTo>
                    <a:pt x="1195" y="580"/>
                  </a:lnTo>
                  <a:lnTo>
                    <a:pt x="1194" y="579"/>
                  </a:lnTo>
                  <a:lnTo>
                    <a:pt x="1192" y="577"/>
                  </a:lnTo>
                  <a:lnTo>
                    <a:pt x="1192" y="575"/>
                  </a:lnTo>
                  <a:lnTo>
                    <a:pt x="1191" y="574"/>
                  </a:lnTo>
                  <a:lnTo>
                    <a:pt x="1189" y="571"/>
                  </a:lnTo>
                  <a:lnTo>
                    <a:pt x="1189" y="570"/>
                  </a:lnTo>
                  <a:lnTo>
                    <a:pt x="1187" y="571"/>
                  </a:lnTo>
                  <a:lnTo>
                    <a:pt x="1186" y="571"/>
                  </a:lnTo>
                  <a:lnTo>
                    <a:pt x="1186" y="572"/>
                  </a:lnTo>
                  <a:lnTo>
                    <a:pt x="1185" y="572"/>
                  </a:lnTo>
                  <a:lnTo>
                    <a:pt x="1184" y="572"/>
                  </a:lnTo>
                  <a:lnTo>
                    <a:pt x="1184" y="573"/>
                  </a:lnTo>
                  <a:lnTo>
                    <a:pt x="1183" y="573"/>
                  </a:lnTo>
                  <a:lnTo>
                    <a:pt x="1183" y="574"/>
                  </a:lnTo>
                  <a:lnTo>
                    <a:pt x="1182" y="575"/>
                  </a:lnTo>
                  <a:lnTo>
                    <a:pt x="1182" y="574"/>
                  </a:lnTo>
                  <a:lnTo>
                    <a:pt x="1178" y="570"/>
                  </a:lnTo>
                  <a:lnTo>
                    <a:pt x="1176" y="566"/>
                  </a:lnTo>
                  <a:lnTo>
                    <a:pt x="1175" y="565"/>
                  </a:lnTo>
                  <a:lnTo>
                    <a:pt x="1175" y="566"/>
                  </a:lnTo>
                  <a:lnTo>
                    <a:pt x="1174" y="566"/>
                  </a:lnTo>
                  <a:lnTo>
                    <a:pt x="1173" y="565"/>
                  </a:lnTo>
                  <a:lnTo>
                    <a:pt x="1172" y="564"/>
                  </a:lnTo>
                  <a:lnTo>
                    <a:pt x="1172" y="563"/>
                  </a:lnTo>
                  <a:lnTo>
                    <a:pt x="1171" y="562"/>
                  </a:lnTo>
                  <a:lnTo>
                    <a:pt x="1171" y="561"/>
                  </a:lnTo>
                  <a:lnTo>
                    <a:pt x="1169" y="561"/>
                  </a:lnTo>
                  <a:lnTo>
                    <a:pt x="1171" y="561"/>
                  </a:lnTo>
                  <a:lnTo>
                    <a:pt x="1171" y="560"/>
                  </a:lnTo>
                  <a:lnTo>
                    <a:pt x="1172" y="560"/>
                  </a:lnTo>
                  <a:lnTo>
                    <a:pt x="1173" y="560"/>
                  </a:lnTo>
                  <a:lnTo>
                    <a:pt x="1173" y="561"/>
                  </a:lnTo>
                  <a:lnTo>
                    <a:pt x="1175" y="563"/>
                  </a:lnTo>
                  <a:lnTo>
                    <a:pt x="1175" y="564"/>
                  </a:lnTo>
                  <a:lnTo>
                    <a:pt x="1176" y="565"/>
                  </a:lnTo>
                  <a:lnTo>
                    <a:pt x="1177" y="569"/>
                  </a:lnTo>
                  <a:lnTo>
                    <a:pt x="1180" y="572"/>
                  </a:lnTo>
                  <a:lnTo>
                    <a:pt x="1181" y="572"/>
                  </a:lnTo>
                  <a:lnTo>
                    <a:pt x="1181" y="573"/>
                  </a:lnTo>
                  <a:lnTo>
                    <a:pt x="1182" y="574"/>
                  </a:lnTo>
                  <a:lnTo>
                    <a:pt x="1183" y="574"/>
                  </a:lnTo>
                  <a:lnTo>
                    <a:pt x="1183" y="573"/>
                  </a:lnTo>
                  <a:lnTo>
                    <a:pt x="1184" y="572"/>
                  </a:lnTo>
                  <a:lnTo>
                    <a:pt x="1185" y="571"/>
                  </a:lnTo>
                  <a:lnTo>
                    <a:pt x="1189" y="570"/>
                  </a:lnTo>
                  <a:lnTo>
                    <a:pt x="1187" y="569"/>
                  </a:lnTo>
                  <a:lnTo>
                    <a:pt x="1186" y="567"/>
                  </a:lnTo>
                  <a:lnTo>
                    <a:pt x="1186" y="566"/>
                  </a:lnTo>
                  <a:lnTo>
                    <a:pt x="1186" y="565"/>
                  </a:lnTo>
                  <a:lnTo>
                    <a:pt x="1185" y="565"/>
                  </a:lnTo>
                  <a:lnTo>
                    <a:pt x="1184" y="563"/>
                  </a:lnTo>
                  <a:lnTo>
                    <a:pt x="1184" y="562"/>
                  </a:lnTo>
                  <a:lnTo>
                    <a:pt x="1183" y="561"/>
                  </a:lnTo>
                  <a:lnTo>
                    <a:pt x="1183" y="560"/>
                  </a:lnTo>
                  <a:lnTo>
                    <a:pt x="1183" y="558"/>
                  </a:lnTo>
                  <a:lnTo>
                    <a:pt x="1183" y="557"/>
                  </a:lnTo>
                  <a:lnTo>
                    <a:pt x="1183" y="556"/>
                  </a:lnTo>
                  <a:lnTo>
                    <a:pt x="1183" y="555"/>
                  </a:lnTo>
                  <a:lnTo>
                    <a:pt x="1182" y="555"/>
                  </a:lnTo>
                  <a:lnTo>
                    <a:pt x="1182" y="554"/>
                  </a:lnTo>
                  <a:lnTo>
                    <a:pt x="1182" y="553"/>
                  </a:lnTo>
                  <a:lnTo>
                    <a:pt x="1183" y="552"/>
                  </a:lnTo>
                  <a:lnTo>
                    <a:pt x="1184" y="552"/>
                  </a:lnTo>
                  <a:lnTo>
                    <a:pt x="1186" y="555"/>
                  </a:lnTo>
                  <a:lnTo>
                    <a:pt x="1190" y="560"/>
                  </a:lnTo>
                  <a:lnTo>
                    <a:pt x="1193" y="566"/>
                  </a:lnTo>
                  <a:lnTo>
                    <a:pt x="1194" y="567"/>
                  </a:lnTo>
                  <a:lnTo>
                    <a:pt x="1189" y="571"/>
                  </a:lnTo>
                  <a:lnTo>
                    <a:pt x="1190" y="572"/>
                  </a:lnTo>
                  <a:lnTo>
                    <a:pt x="1191" y="573"/>
                  </a:lnTo>
                  <a:lnTo>
                    <a:pt x="1191" y="574"/>
                  </a:lnTo>
                  <a:lnTo>
                    <a:pt x="1192" y="575"/>
                  </a:lnTo>
                  <a:lnTo>
                    <a:pt x="1192" y="577"/>
                  </a:lnTo>
                  <a:lnTo>
                    <a:pt x="1193" y="577"/>
                  </a:lnTo>
                  <a:lnTo>
                    <a:pt x="1193" y="578"/>
                  </a:lnTo>
                  <a:lnTo>
                    <a:pt x="1194" y="578"/>
                  </a:lnTo>
                  <a:lnTo>
                    <a:pt x="1194" y="579"/>
                  </a:lnTo>
                  <a:lnTo>
                    <a:pt x="1195" y="580"/>
                  </a:lnTo>
                  <a:lnTo>
                    <a:pt x="1197" y="581"/>
                  </a:lnTo>
                  <a:lnTo>
                    <a:pt x="1197" y="582"/>
                  </a:lnTo>
                  <a:lnTo>
                    <a:pt x="1198" y="583"/>
                  </a:lnTo>
                  <a:lnTo>
                    <a:pt x="1199" y="585"/>
                  </a:lnTo>
                  <a:lnTo>
                    <a:pt x="1199" y="586"/>
                  </a:lnTo>
                  <a:lnTo>
                    <a:pt x="1200" y="587"/>
                  </a:lnTo>
                  <a:lnTo>
                    <a:pt x="1201" y="588"/>
                  </a:lnTo>
                  <a:lnTo>
                    <a:pt x="1204" y="586"/>
                  </a:lnTo>
                  <a:lnTo>
                    <a:pt x="1206" y="588"/>
                  </a:lnTo>
                  <a:lnTo>
                    <a:pt x="1207" y="587"/>
                  </a:lnTo>
                  <a:lnTo>
                    <a:pt x="1207" y="588"/>
                  </a:lnTo>
                  <a:lnTo>
                    <a:pt x="1208" y="587"/>
                  </a:lnTo>
                  <a:lnTo>
                    <a:pt x="1209" y="587"/>
                  </a:lnTo>
                  <a:lnTo>
                    <a:pt x="1210" y="586"/>
                  </a:lnTo>
                  <a:lnTo>
                    <a:pt x="1209" y="586"/>
                  </a:lnTo>
                  <a:lnTo>
                    <a:pt x="1209" y="585"/>
                  </a:lnTo>
                  <a:lnTo>
                    <a:pt x="1209" y="583"/>
                  </a:lnTo>
                  <a:lnTo>
                    <a:pt x="1208" y="583"/>
                  </a:lnTo>
                  <a:lnTo>
                    <a:pt x="1209" y="582"/>
                  </a:lnTo>
                  <a:lnTo>
                    <a:pt x="1210" y="582"/>
                  </a:lnTo>
                  <a:lnTo>
                    <a:pt x="1210" y="581"/>
                  </a:lnTo>
                  <a:lnTo>
                    <a:pt x="1211" y="581"/>
                  </a:lnTo>
                  <a:lnTo>
                    <a:pt x="1212" y="580"/>
                  </a:lnTo>
                  <a:lnTo>
                    <a:pt x="1212" y="581"/>
                  </a:lnTo>
                  <a:lnTo>
                    <a:pt x="1215" y="585"/>
                  </a:lnTo>
                  <a:lnTo>
                    <a:pt x="1216" y="583"/>
                  </a:lnTo>
                  <a:lnTo>
                    <a:pt x="1215" y="581"/>
                  </a:lnTo>
                  <a:lnTo>
                    <a:pt x="1214" y="580"/>
                  </a:lnTo>
                  <a:lnTo>
                    <a:pt x="1214" y="579"/>
                  </a:lnTo>
                  <a:lnTo>
                    <a:pt x="1212" y="579"/>
                  </a:lnTo>
                  <a:lnTo>
                    <a:pt x="1212" y="578"/>
                  </a:lnTo>
                  <a:lnTo>
                    <a:pt x="1212" y="577"/>
                  </a:lnTo>
                  <a:lnTo>
                    <a:pt x="1211" y="577"/>
                  </a:lnTo>
                  <a:lnTo>
                    <a:pt x="1211" y="575"/>
                  </a:lnTo>
                  <a:lnTo>
                    <a:pt x="1210" y="574"/>
                  </a:lnTo>
                  <a:lnTo>
                    <a:pt x="1211" y="574"/>
                  </a:lnTo>
                  <a:lnTo>
                    <a:pt x="1212" y="574"/>
                  </a:lnTo>
                  <a:lnTo>
                    <a:pt x="1212" y="573"/>
                  </a:lnTo>
                  <a:lnTo>
                    <a:pt x="1214" y="573"/>
                  </a:lnTo>
                  <a:lnTo>
                    <a:pt x="1215" y="572"/>
                  </a:lnTo>
                  <a:lnTo>
                    <a:pt x="1216" y="572"/>
                  </a:lnTo>
                  <a:lnTo>
                    <a:pt x="1217" y="573"/>
                  </a:lnTo>
                  <a:lnTo>
                    <a:pt x="1218" y="572"/>
                  </a:lnTo>
                  <a:lnTo>
                    <a:pt x="1219" y="571"/>
                  </a:lnTo>
                  <a:lnTo>
                    <a:pt x="1221" y="570"/>
                  </a:lnTo>
                  <a:lnTo>
                    <a:pt x="1223" y="569"/>
                  </a:lnTo>
                  <a:lnTo>
                    <a:pt x="1223" y="570"/>
                  </a:lnTo>
                  <a:lnTo>
                    <a:pt x="1223" y="571"/>
                  </a:lnTo>
                  <a:lnTo>
                    <a:pt x="1224" y="571"/>
                  </a:lnTo>
                  <a:lnTo>
                    <a:pt x="1225" y="570"/>
                  </a:lnTo>
                  <a:lnTo>
                    <a:pt x="1227" y="569"/>
                  </a:lnTo>
                  <a:lnTo>
                    <a:pt x="1228" y="567"/>
                  </a:lnTo>
                  <a:lnTo>
                    <a:pt x="1229" y="569"/>
                  </a:lnTo>
                  <a:lnTo>
                    <a:pt x="1232" y="573"/>
                  </a:lnTo>
                  <a:lnTo>
                    <a:pt x="1230" y="574"/>
                  </a:lnTo>
                  <a:lnTo>
                    <a:pt x="1229" y="575"/>
                  </a:lnTo>
                  <a:lnTo>
                    <a:pt x="1228" y="575"/>
                  </a:lnTo>
                  <a:lnTo>
                    <a:pt x="1226" y="578"/>
                  </a:lnTo>
                  <a:lnTo>
                    <a:pt x="1225" y="578"/>
                  </a:lnTo>
                  <a:lnTo>
                    <a:pt x="1224" y="577"/>
                  </a:lnTo>
                  <a:lnTo>
                    <a:pt x="1223" y="578"/>
                  </a:lnTo>
                  <a:lnTo>
                    <a:pt x="1221" y="578"/>
                  </a:lnTo>
                  <a:lnTo>
                    <a:pt x="1223" y="578"/>
                  </a:lnTo>
                  <a:lnTo>
                    <a:pt x="1223" y="579"/>
                  </a:lnTo>
                  <a:lnTo>
                    <a:pt x="1221" y="580"/>
                  </a:lnTo>
                  <a:lnTo>
                    <a:pt x="1221" y="581"/>
                  </a:lnTo>
                  <a:lnTo>
                    <a:pt x="1223" y="581"/>
                  </a:lnTo>
                  <a:lnTo>
                    <a:pt x="1224" y="580"/>
                  </a:lnTo>
                  <a:lnTo>
                    <a:pt x="1226" y="579"/>
                  </a:lnTo>
                  <a:lnTo>
                    <a:pt x="1228" y="577"/>
                  </a:lnTo>
                  <a:lnTo>
                    <a:pt x="1229" y="577"/>
                  </a:lnTo>
                  <a:lnTo>
                    <a:pt x="1230" y="575"/>
                  </a:lnTo>
                  <a:lnTo>
                    <a:pt x="1233" y="574"/>
                  </a:lnTo>
                  <a:lnTo>
                    <a:pt x="1234" y="573"/>
                  </a:lnTo>
                  <a:lnTo>
                    <a:pt x="1235" y="572"/>
                  </a:lnTo>
                  <a:lnTo>
                    <a:pt x="1236" y="572"/>
                  </a:lnTo>
                  <a:lnTo>
                    <a:pt x="1238" y="570"/>
                  </a:lnTo>
                  <a:lnTo>
                    <a:pt x="1241" y="569"/>
                  </a:lnTo>
                  <a:lnTo>
                    <a:pt x="1242" y="569"/>
                  </a:lnTo>
                  <a:lnTo>
                    <a:pt x="1243" y="567"/>
                  </a:lnTo>
                  <a:lnTo>
                    <a:pt x="1244" y="567"/>
                  </a:lnTo>
                  <a:lnTo>
                    <a:pt x="1244" y="566"/>
                  </a:lnTo>
                  <a:lnTo>
                    <a:pt x="1241" y="561"/>
                  </a:lnTo>
                  <a:lnTo>
                    <a:pt x="1240" y="560"/>
                  </a:lnTo>
                  <a:lnTo>
                    <a:pt x="1242" y="558"/>
                  </a:lnTo>
                  <a:lnTo>
                    <a:pt x="1243" y="560"/>
                  </a:lnTo>
                  <a:lnTo>
                    <a:pt x="1244" y="561"/>
                  </a:lnTo>
                  <a:lnTo>
                    <a:pt x="1244" y="562"/>
                  </a:lnTo>
                  <a:lnTo>
                    <a:pt x="1245" y="563"/>
                  </a:lnTo>
                  <a:lnTo>
                    <a:pt x="1246" y="564"/>
                  </a:lnTo>
                  <a:lnTo>
                    <a:pt x="1246" y="565"/>
                  </a:lnTo>
                  <a:lnTo>
                    <a:pt x="1249" y="564"/>
                  </a:lnTo>
                  <a:lnTo>
                    <a:pt x="1251" y="563"/>
                  </a:lnTo>
                  <a:lnTo>
                    <a:pt x="1252" y="562"/>
                  </a:lnTo>
                  <a:lnTo>
                    <a:pt x="1253" y="561"/>
                  </a:lnTo>
                  <a:lnTo>
                    <a:pt x="1254" y="560"/>
                  </a:lnTo>
                  <a:lnTo>
                    <a:pt x="1257" y="558"/>
                  </a:lnTo>
                  <a:lnTo>
                    <a:pt x="1258" y="557"/>
                  </a:lnTo>
                  <a:lnTo>
                    <a:pt x="1257" y="557"/>
                  </a:lnTo>
                  <a:lnTo>
                    <a:pt x="1257" y="556"/>
                  </a:lnTo>
                  <a:lnTo>
                    <a:pt x="1255" y="555"/>
                  </a:lnTo>
                  <a:lnTo>
                    <a:pt x="1255" y="554"/>
                  </a:lnTo>
                  <a:lnTo>
                    <a:pt x="1254" y="554"/>
                  </a:lnTo>
                  <a:lnTo>
                    <a:pt x="1254" y="553"/>
                  </a:lnTo>
                  <a:lnTo>
                    <a:pt x="1254" y="552"/>
                  </a:lnTo>
                  <a:lnTo>
                    <a:pt x="1253" y="552"/>
                  </a:lnTo>
                  <a:lnTo>
                    <a:pt x="1253" y="550"/>
                  </a:lnTo>
                  <a:lnTo>
                    <a:pt x="1252" y="549"/>
                  </a:lnTo>
                  <a:lnTo>
                    <a:pt x="1253" y="549"/>
                  </a:lnTo>
                  <a:lnTo>
                    <a:pt x="1254" y="548"/>
                  </a:lnTo>
                  <a:lnTo>
                    <a:pt x="1255" y="548"/>
                  </a:lnTo>
                  <a:lnTo>
                    <a:pt x="1255" y="547"/>
                  </a:lnTo>
                  <a:lnTo>
                    <a:pt x="1257" y="547"/>
                  </a:lnTo>
                  <a:lnTo>
                    <a:pt x="1258" y="547"/>
                  </a:lnTo>
                  <a:lnTo>
                    <a:pt x="1258" y="546"/>
                  </a:lnTo>
                  <a:lnTo>
                    <a:pt x="1259" y="546"/>
                  </a:lnTo>
                  <a:lnTo>
                    <a:pt x="1260" y="545"/>
                  </a:lnTo>
                  <a:lnTo>
                    <a:pt x="1261" y="545"/>
                  </a:lnTo>
                  <a:lnTo>
                    <a:pt x="1260" y="545"/>
                  </a:lnTo>
                  <a:lnTo>
                    <a:pt x="1260" y="544"/>
                  </a:lnTo>
                  <a:lnTo>
                    <a:pt x="1270" y="537"/>
                  </a:lnTo>
                  <a:lnTo>
                    <a:pt x="1266" y="530"/>
                  </a:lnTo>
                  <a:lnTo>
                    <a:pt x="1267" y="530"/>
                  </a:lnTo>
                  <a:lnTo>
                    <a:pt x="1269" y="528"/>
                  </a:lnTo>
                  <a:lnTo>
                    <a:pt x="1271" y="524"/>
                  </a:lnTo>
                  <a:lnTo>
                    <a:pt x="1272" y="523"/>
                  </a:lnTo>
                  <a:lnTo>
                    <a:pt x="1275" y="525"/>
                  </a:lnTo>
                  <a:lnTo>
                    <a:pt x="1276" y="527"/>
                  </a:lnTo>
                  <a:lnTo>
                    <a:pt x="1276" y="528"/>
                  </a:lnTo>
                  <a:lnTo>
                    <a:pt x="1277" y="528"/>
                  </a:lnTo>
                  <a:lnTo>
                    <a:pt x="1277" y="530"/>
                  </a:lnTo>
                  <a:lnTo>
                    <a:pt x="1278" y="530"/>
                  </a:lnTo>
                  <a:lnTo>
                    <a:pt x="1279" y="532"/>
                  </a:lnTo>
                  <a:lnTo>
                    <a:pt x="1280" y="533"/>
                  </a:lnTo>
                  <a:lnTo>
                    <a:pt x="1281" y="536"/>
                  </a:lnTo>
                  <a:lnTo>
                    <a:pt x="1283" y="537"/>
                  </a:lnTo>
                  <a:lnTo>
                    <a:pt x="1285" y="536"/>
                  </a:lnTo>
                  <a:lnTo>
                    <a:pt x="1286" y="536"/>
                  </a:lnTo>
                  <a:lnTo>
                    <a:pt x="1289" y="533"/>
                  </a:lnTo>
                  <a:lnTo>
                    <a:pt x="1290" y="532"/>
                  </a:lnTo>
                  <a:lnTo>
                    <a:pt x="1292" y="532"/>
                  </a:lnTo>
                  <a:lnTo>
                    <a:pt x="1298" y="528"/>
                  </a:lnTo>
                  <a:lnTo>
                    <a:pt x="1298" y="527"/>
                  </a:lnTo>
                  <a:lnTo>
                    <a:pt x="1297" y="525"/>
                  </a:lnTo>
                  <a:lnTo>
                    <a:pt x="1297" y="524"/>
                  </a:lnTo>
                  <a:lnTo>
                    <a:pt x="1296" y="524"/>
                  </a:lnTo>
                  <a:lnTo>
                    <a:pt x="1294" y="523"/>
                  </a:lnTo>
                  <a:lnTo>
                    <a:pt x="1293" y="523"/>
                  </a:lnTo>
                  <a:lnTo>
                    <a:pt x="1290" y="522"/>
                  </a:lnTo>
                  <a:lnTo>
                    <a:pt x="1289" y="522"/>
                  </a:lnTo>
                  <a:lnTo>
                    <a:pt x="1288" y="522"/>
                  </a:lnTo>
                  <a:lnTo>
                    <a:pt x="1288" y="521"/>
                  </a:lnTo>
                  <a:lnTo>
                    <a:pt x="1287" y="521"/>
                  </a:lnTo>
                  <a:lnTo>
                    <a:pt x="1286" y="521"/>
                  </a:lnTo>
                  <a:lnTo>
                    <a:pt x="1286" y="520"/>
                  </a:lnTo>
                  <a:lnTo>
                    <a:pt x="1285" y="519"/>
                  </a:lnTo>
                  <a:lnTo>
                    <a:pt x="1284" y="518"/>
                  </a:lnTo>
                  <a:lnTo>
                    <a:pt x="1284" y="516"/>
                  </a:lnTo>
                  <a:lnTo>
                    <a:pt x="1283" y="516"/>
                  </a:lnTo>
                  <a:lnTo>
                    <a:pt x="1283" y="515"/>
                  </a:lnTo>
                  <a:lnTo>
                    <a:pt x="1283" y="514"/>
                  </a:lnTo>
                  <a:lnTo>
                    <a:pt x="1281" y="513"/>
                  </a:lnTo>
                  <a:lnTo>
                    <a:pt x="1281" y="512"/>
                  </a:lnTo>
                  <a:lnTo>
                    <a:pt x="1281" y="511"/>
                  </a:lnTo>
                  <a:lnTo>
                    <a:pt x="1281" y="510"/>
                  </a:lnTo>
                  <a:lnTo>
                    <a:pt x="1281" y="508"/>
                  </a:lnTo>
                  <a:lnTo>
                    <a:pt x="1281" y="507"/>
                  </a:lnTo>
                  <a:lnTo>
                    <a:pt x="1283" y="505"/>
                  </a:lnTo>
                  <a:lnTo>
                    <a:pt x="1284" y="502"/>
                  </a:lnTo>
                  <a:lnTo>
                    <a:pt x="1284" y="497"/>
                  </a:lnTo>
                  <a:lnTo>
                    <a:pt x="1285" y="497"/>
                  </a:lnTo>
                  <a:lnTo>
                    <a:pt x="1285" y="496"/>
                  </a:lnTo>
                  <a:lnTo>
                    <a:pt x="1284" y="495"/>
                  </a:lnTo>
                  <a:lnTo>
                    <a:pt x="1284" y="494"/>
                  </a:lnTo>
                  <a:lnTo>
                    <a:pt x="1284" y="493"/>
                  </a:lnTo>
                  <a:lnTo>
                    <a:pt x="1284" y="491"/>
                  </a:lnTo>
                  <a:lnTo>
                    <a:pt x="1280" y="487"/>
                  </a:lnTo>
                  <a:lnTo>
                    <a:pt x="1279" y="486"/>
                  </a:lnTo>
                  <a:lnTo>
                    <a:pt x="1278" y="486"/>
                  </a:lnTo>
                  <a:lnTo>
                    <a:pt x="1278" y="485"/>
                  </a:lnTo>
                  <a:lnTo>
                    <a:pt x="1277" y="485"/>
                  </a:lnTo>
                  <a:lnTo>
                    <a:pt x="1276" y="485"/>
                  </a:lnTo>
                  <a:lnTo>
                    <a:pt x="1272" y="483"/>
                  </a:lnTo>
                  <a:lnTo>
                    <a:pt x="1268" y="482"/>
                  </a:lnTo>
                  <a:lnTo>
                    <a:pt x="1268" y="481"/>
                  </a:lnTo>
                  <a:lnTo>
                    <a:pt x="1269" y="480"/>
                  </a:lnTo>
                  <a:lnTo>
                    <a:pt x="1268" y="480"/>
                  </a:lnTo>
                  <a:lnTo>
                    <a:pt x="1267" y="480"/>
                  </a:lnTo>
                  <a:lnTo>
                    <a:pt x="1266" y="480"/>
                  </a:lnTo>
                  <a:lnTo>
                    <a:pt x="1264" y="480"/>
                  </a:lnTo>
                  <a:lnTo>
                    <a:pt x="1264" y="478"/>
                  </a:lnTo>
                  <a:lnTo>
                    <a:pt x="1267" y="478"/>
                  </a:lnTo>
                  <a:lnTo>
                    <a:pt x="1268" y="479"/>
                  </a:lnTo>
                  <a:lnTo>
                    <a:pt x="1269" y="479"/>
                  </a:lnTo>
                  <a:lnTo>
                    <a:pt x="1269" y="480"/>
                  </a:lnTo>
                  <a:lnTo>
                    <a:pt x="1269" y="481"/>
                  </a:lnTo>
                  <a:lnTo>
                    <a:pt x="1269" y="482"/>
                  </a:lnTo>
                  <a:lnTo>
                    <a:pt x="1272" y="483"/>
                  </a:lnTo>
                  <a:lnTo>
                    <a:pt x="1273" y="483"/>
                  </a:lnTo>
                  <a:lnTo>
                    <a:pt x="1276" y="483"/>
                  </a:lnTo>
                  <a:lnTo>
                    <a:pt x="1277" y="483"/>
                  </a:lnTo>
                  <a:lnTo>
                    <a:pt x="1277" y="485"/>
                  </a:lnTo>
                  <a:lnTo>
                    <a:pt x="1278" y="485"/>
                  </a:lnTo>
                  <a:lnTo>
                    <a:pt x="1279" y="486"/>
                  </a:lnTo>
                  <a:lnTo>
                    <a:pt x="1280" y="486"/>
                  </a:lnTo>
                  <a:lnTo>
                    <a:pt x="1280" y="487"/>
                  </a:lnTo>
                  <a:lnTo>
                    <a:pt x="1281" y="487"/>
                  </a:lnTo>
                  <a:lnTo>
                    <a:pt x="1281" y="488"/>
                  </a:lnTo>
                  <a:lnTo>
                    <a:pt x="1283" y="489"/>
                  </a:lnTo>
                  <a:lnTo>
                    <a:pt x="1283" y="490"/>
                  </a:lnTo>
                  <a:lnTo>
                    <a:pt x="1284" y="490"/>
                  </a:lnTo>
                  <a:lnTo>
                    <a:pt x="1284" y="491"/>
                  </a:lnTo>
                  <a:lnTo>
                    <a:pt x="1285" y="493"/>
                  </a:lnTo>
                  <a:lnTo>
                    <a:pt x="1285" y="494"/>
                  </a:lnTo>
                  <a:lnTo>
                    <a:pt x="1285" y="495"/>
                  </a:lnTo>
                  <a:lnTo>
                    <a:pt x="1285" y="497"/>
                  </a:lnTo>
                  <a:lnTo>
                    <a:pt x="1284" y="502"/>
                  </a:lnTo>
                  <a:lnTo>
                    <a:pt x="1284" y="503"/>
                  </a:lnTo>
                  <a:lnTo>
                    <a:pt x="1284" y="504"/>
                  </a:lnTo>
                  <a:lnTo>
                    <a:pt x="1283" y="505"/>
                  </a:lnTo>
                  <a:lnTo>
                    <a:pt x="1283" y="506"/>
                  </a:lnTo>
                  <a:lnTo>
                    <a:pt x="1283" y="508"/>
                  </a:lnTo>
                  <a:lnTo>
                    <a:pt x="1283" y="510"/>
                  </a:lnTo>
                  <a:lnTo>
                    <a:pt x="1283" y="511"/>
                  </a:lnTo>
                  <a:lnTo>
                    <a:pt x="1283" y="512"/>
                  </a:lnTo>
                  <a:lnTo>
                    <a:pt x="1283" y="513"/>
                  </a:lnTo>
                  <a:lnTo>
                    <a:pt x="1283" y="514"/>
                  </a:lnTo>
                  <a:lnTo>
                    <a:pt x="1284" y="515"/>
                  </a:lnTo>
                  <a:lnTo>
                    <a:pt x="1284" y="516"/>
                  </a:lnTo>
                  <a:lnTo>
                    <a:pt x="1284" y="518"/>
                  </a:lnTo>
                  <a:lnTo>
                    <a:pt x="1285" y="518"/>
                  </a:lnTo>
                  <a:lnTo>
                    <a:pt x="1285" y="519"/>
                  </a:lnTo>
                  <a:lnTo>
                    <a:pt x="1286" y="520"/>
                  </a:lnTo>
                  <a:lnTo>
                    <a:pt x="1287" y="520"/>
                  </a:lnTo>
                  <a:lnTo>
                    <a:pt x="1288" y="521"/>
                  </a:lnTo>
                  <a:lnTo>
                    <a:pt x="1289" y="522"/>
                  </a:lnTo>
                  <a:lnTo>
                    <a:pt x="1290" y="522"/>
                  </a:lnTo>
                  <a:lnTo>
                    <a:pt x="1292" y="522"/>
                  </a:lnTo>
                  <a:lnTo>
                    <a:pt x="1294" y="523"/>
                  </a:lnTo>
                  <a:lnTo>
                    <a:pt x="1295" y="523"/>
                  </a:lnTo>
                  <a:lnTo>
                    <a:pt x="1296" y="523"/>
                  </a:lnTo>
                  <a:lnTo>
                    <a:pt x="1296" y="524"/>
                  </a:lnTo>
                  <a:lnTo>
                    <a:pt x="1297" y="524"/>
                  </a:lnTo>
                  <a:lnTo>
                    <a:pt x="1298" y="525"/>
                  </a:lnTo>
                  <a:lnTo>
                    <a:pt x="1299" y="527"/>
                  </a:lnTo>
                  <a:lnTo>
                    <a:pt x="1304" y="523"/>
                  </a:lnTo>
                  <a:lnTo>
                    <a:pt x="1305" y="525"/>
                  </a:lnTo>
                  <a:lnTo>
                    <a:pt x="1309" y="524"/>
                  </a:lnTo>
                  <a:lnTo>
                    <a:pt x="1310" y="523"/>
                  </a:lnTo>
                  <a:lnTo>
                    <a:pt x="1312" y="522"/>
                  </a:lnTo>
                  <a:lnTo>
                    <a:pt x="1314" y="521"/>
                  </a:lnTo>
                  <a:lnTo>
                    <a:pt x="1314" y="520"/>
                  </a:lnTo>
                  <a:lnTo>
                    <a:pt x="1315" y="520"/>
                  </a:lnTo>
                  <a:lnTo>
                    <a:pt x="1316" y="519"/>
                  </a:lnTo>
                  <a:lnTo>
                    <a:pt x="1315" y="518"/>
                  </a:lnTo>
                  <a:lnTo>
                    <a:pt x="1315" y="516"/>
                  </a:lnTo>
                  <a:lnTo>
                    <a:pt x="1315" y="515"/>
                  </a:lnTo>
                  <a:lnTo>
                    <a:pt x="1314" y="514"/>
                  </a:lnTo>
                  <a:lnTo>
                    <a:pt x="1321" y="511"/>
                  </a:lnTo>
                  <a:lnTo>
                    <a:pt x="1322" y="510"/>
                  </a:lnTo>
                  <a:lnTo>
                    <a:pt x="1323" y="510"/>
                  </a:lnTo>
                  <a:lnTo>
                    <a:pt x="1323" y="508"/>
                  </a:lnTo>
                  <a:lnTo>
                    <a:pt x="1322" y="507"/>
                  </a:lnTo>
                  <a:lnTo>
                    <a:pt x="1322" y="506"/>
                  </a:lnTo>
                  <a:lnTo>
                    <a:pt x="1321" y="506"/>
                  </a:lnTo>
                  <a:lnTo>
                    <a:pt x="1321" y="504"/>
                  </a:lnTo>
                  <a:lnTo>
                    <a:pt x="1320" y="503"/>
                  </a:lnTo>
                  <a:lnTo>
                    <a:pt x="1319" y="503"/>
                  </a:lnTo>
                  <a:lnTo>
                    <a:pt x="1319" y="502"/>
                  </a:lnTo>
                  <a:lnTo>
                    <a:pt x="1319" y="500"/>
                  </a:lnTo>
                  <a:lnTo>
                    <a:pt x="1318" y="499"/>
                  </a:lnTo>
                  <a:lnTo>
                    <a:pt x="1316" y="498"/>
                  </a:lnTo>
                  <a:lnTo>
                    <a:pt x="1316" y="497"/>
                  </a:lnTo>
                  <a:lnTo>
                    <a:pt x="1315" y="497"/>
                  </a:lnTo>
                  <a:lnTo>
                    <a:pt x="1314" y="495"/>
                  </a:lnTo>
                  <a:lnTo>
                    <a:pt x="1314" y="494"/>
                  </a:lnTo>
                  <a:lnTo>
                    <a:pt x="1312" y="491"/>
                  </a:lnTo>
                  <a:lnTo>
                    <a:pt x="1311" y="489"/>
                  </a:lnTo>
                  <a:lnTo>
                    <a:pt x="1311" y="488"/>
                  </a:lnTo>
                  <a:lnTo>
                    <a:pt x="1310" y="488"/>
                  </a:lnTo>
                  <a:lnTo>
                    <a:pt x="1310" y="487"/>
                  </a:lnTo>
                  <a:lnTo>
                    <a:pt x="1309" y="486"/>
                  </a:lnTo>
                  <a:lnTo>
                    <a:pt x="1309" y="485"/>
                  </a:lnTo>
                  <a:lnTo>
                    <a:pt x="1307" y="483"/>
                  </a:lnTo>
                  <a:lnTo>
                    <a:pt x="1306" y="482"/>
                  </a:lnTo>
                  <a:lnTo>
                    <a:pt x="1305" y="479"/>
                  </a:lnTo>
                  <a:lnTo>
                    <a:pt x="1304" y="478"/>
                  </a:lnTo>
                  <a:lnTo>
                    <a:pt x="1304" y="477"/>
                  </a:lnTo>
                  <a:lnTo>
                    <a:pt x="1303" y="477"/>
                  </a:lnTo>
                  <a:lnTo>
                    <a:pt x="1303" y="475"/>
                  </a:lnTo>
                  <a:lnTo>
                    <a:pt x="1301" y="473"/>
                  </a:lnTo>
                  <a:lnTo>
                    <a:pt x="1301" y="472"/>
                  </a:lnTo>
                  <a:lnTo>
                    <a:pt x="1299" y="471"/>
                  </a:lnTo>
                  <a:lnTo>
                    <a:pt x="1299" y="469"/>
                  </a:lnTo>
                  <a:lnTo>
                    <a:pt x="1298" y="468"/>
                  </a:lnTo>
                  <a:lnTo>
                    <a:pt x="1297" y="466"/>
                  </a:lnTo>
                  <a:lnTo>
                    <a:pt x="1296" y="464"/>
                  </a:lnTo>
                  <a:lnTo>
                    <a:pt x="1295" y="463"/>
                  </a:lnTo>
                  <a:lnTo>
                    <a:pt x="1294" y="462"/>
                  </a:lnTo>
                  <a:lnTo>
                    <a:pt x="1293" y="461"/>
                  </a:lnTo>
                  <a:lnTo>
                    <a:pt x="1292" y="460"/>
                  </a:lnTo>
                  <a:lnTo>
                    <a:pt x="1292" y="458"/>
                  </a:lnTo>
                  <a:lnTo>
                    <a:pt x="1289" y="455"/>
                  </a:lnTo>
                  <a:lnTo>
                    <a:pt x="1288" y="454"/>
                  </a:lnTo>
                  <a:lnTo>
                    <a:pt x="1288" y="453"/>
                  </a:lnTo>
                  <a:lnTo>
                    <a:pt x="1287" y="450"/>
                  </a:lnTo>
                  <a:lnTo>
                    <a:pt x="1286" y="449"/>
                  </a:lnTo>
                  <a:lnTo>
                    <a:pt x="1286" y="450"/>
                  </a:lnTo>
                  <a:lnTo>
                    <a:pt x="1284" y="448"/>
                  </a:lnTo>
                  <a:lnTo>
                    <a:pt x="1283" y="449"/>
                  </a:lnTo>
                  <a:lnTo>
                    <a:pt x="1281" y="447"/>
                  </a:lnTo>
                  <a:lnTo>
                    <a:pt x="1283" y="447"/>
                  </a:lnTo>
                  <a:lnTo>
                    <a:pt x="1281" y="446"/>
                  </a:lnTo>
                  <a:lnTo>
                    <a:pt x="1280" y="445"/>
                  </a:lnTo>
                  <a:lnTo>
                    <a:pt x="1281" y="444"/>
                  </a:lnTo>
                  <a:lnTo>
                    <a:pt x="1279" y="443"/>
                  </a:lnTo>
                  <a:lnTo>
                    <a:pt x="1279" y="441"/>
                  </a:lnTo>
                  <a:lnTo>
                    <a:pt x="1279" y="440"/>
                  </a:lnTo>
                  <a:lnTo>
                    <a:pt x="1278" y="440"/>
                  </a:lnTo>
                  <a:lnTo>
                    <a:pt x="1277" y="439"/>
                  </a:lnTo>
                  <a:lnTo>
                    <a:pt x="1277" y="438"/>
                  </a:lnTo>
                  <a:lnTo>
                    <a:pt x="1276" y="438"/>
                  </a:lnTo>
                  <a:lnTo>
                    <a:pt x="1275" y="437"/>
                  </a:lnTo>
                  <a:lnTo>
                    <a:pt x="1273" y="438"/>
                  </a:lnTo>
                  <a:lnTo>
                    <a:pt x="1272" y="440"/>
                  </a:lnTo>
                  <a:lnTo>
                    <a:pt x="1271" y="439"/>
                  </a:lnTo>
                  <a:lnTo>
                    <a:pt x="1270" y="439"/>
                  </a:lnTo>
                  <a:lnTo>
                    <a:pt x="1272" y="437"/>
                  </a:lnTo>
                  <a:lnTo>
                    <a:pt x="1272" y="438"/>
                  </a:lnTo>
                  <a:lnTo>
                    <a:pt x="1273" y="438"/>
                  </a:lnTo>
                  <a:lnTo>
                    <a:pt x="1273" y="437"/>
                  </a:lnTo>
                  <a:lnTo>
                    <a:pt x="1275" y="437"/>
                  </a:lnTo>
                  <a:lnTo>
                    <a:pt x="1275" y="436"/>
                  </a:lnTo>
                  <a:lnTo>
                    <a:pt x="1273" y="433"/>
                  </a:lnTo>
                  <a:lnTo>
                    <a:pt x="1275" y="433"/>
                  </a:lnTo>
                  <a:lnTo>
                    <a:pt x="1275" y="432"/>
                  </a:lnTo>
                  <a:lnTo>
                    <a:pt x="1276" y="431"/>
                  </a:lnTo>
                  <a:lnTo>
                    <a:pt x="1277" y="432"/>
                  </a:lnTo>
                  <a:lnTo>
                    <a:pt x="1278" y="432"/>
                  </a:lnTo>
                  <a:lnTo>
                    <a:pt x="1279" y="433"/>
                  </a:lnTo>
                  <a:lnTo>
                    <a:pt x="1279" y="435"/>
                  </a:lnTo>
                  <a:lnTo>
                    <a:pt x="1280" y="435"/>
                  </a:lnTo>
                  <a:lnTo>
                    <a:pt x="1280" y="436"/>
                  </a:lnTo>
                  <a:lnTo>
                    <a:pt x="1281" y="437"/>
                  </a:lnTo>
                  <a:lnTo>
                    <a:pt x="1283" y="438"/>
                  </a:lnTo>
                  <a:lnTo>
                    <a:pt x="1284" y="438"/>
                  </a:lnTo>
                  <a:lnTo>
                    <a:pt x="1284" y="439"/>
                  </a:lnTo>
                  <a:lnTo>
                    <a:pt x="1283" y="439"/>
                  </a:lnTo>
                  <a:lnTo>
                    <a:pt x="1283" y="440"/>
                  </a:lnTo>
                  <a:lnTo>
                    <a:pt x="1281" y="440"/>
                  </a:lnTo>
                  <a:lnTo>
                    <a:pt x="1283" y="440"/>
                  </a:lnTo>
                  <a:lnTo>
                    <a:pt x="1283" y="441"/>
                  </a:lnTo>
                  <a:lnTo>
                    <a:pt x="1284" y="441"/>
                  </a:lnTo>
                  <a:lnTo>
                    <a:pt x="1284" y="443"/>
                  </a:lnTo>
                  <a:lnTo>
                    <a:pt x="1286" y="446"/>
                  </a:lnTo>
                  <a:lnTo>
                    <a:pt x="1286" y="447"/>
                  </a:lnTo>
                  <a:lnTo>
                    <a:pt x="1287" y="448"/>
                  </a:lnTo>
                  <a:lnTo>
                    <a:pt x="1288" y="449"/>
                  </a:lnTo>
                  <a:lnTo>
                    <a:pt x="1289" y="453"/>
                  </a:lnTo>
                  <a:lnTo>
                    <a:pt x="1290" y="454"/>
                  </a:lnTo>
                  <a:lnTo>
                    <a:pt x="1290" y="455"/>
                  </a:lnTo>
                  <a:lnTo>
                    <a:pt x="1292" y="456"/>
                  </a:lnTo>
                  <a:lnTo>
                    <a:pt x="1293" y="458"/>
                  </a:lnTo>
                  <a:lnTo>
                    <a:pt x="1294" y="460"/>
                  </a:lnTo>
                  <a:lnTo>
                    <a:pt x="1294" y="461"/>
                  </a:lnTo>
                  <a:lnTo>
                    <a:pt x="1295" y="462"/>
                  </a:lnTo>
                  <a:lnTo>
                    <a:pt x="1296" y="463"/>
                  </a:lnTo>
                  <a:lnTo>
                    <a:pt x="1297" y="464"/>
                  </a:lnTo>
                  <a:lnTo>
                    <a:pt x="1298" y="466"/>
                  </a:lnTo>
                  <a:lnTo>
                    <a:pt x="1298" y="468"/>
                  </a:lnTo>
                  <a:lnTo>
                    <a:pt x="1299" y="469"/>
                  </a:lnTo>
                  <a:lnTo>
                    <a:pt x="1301" y="470"/>
                  </a:lnTo>
                  <a:lnTo>
                    <a:pt x="1301" y="471"/>
                  </a:lnTo>
                  <a:lnTo>
                    <a:pt x="1302" y="472"/>
                  </a:lnTo>
                  <a:lnTo>
                    <a:pt x="1302" y="473"/>
                  </a:lnTo>
                  <a:lnTo>
                    <a:pt x="1304" y="475"/>
                  </a:lnTo>
                  <a:lnTo>
                    <a:pt x="1304" y="477"/>
                  </a:lnTo>
                  <a:lnTo>
                    <a:pt x="1305" y="478"/>
                  </a:lnTo>
                  <a:lnTo>
                    <a:pt x="1305" y="479"/>
                  </a:lnTo>
                  <a:lnTo>
                    <a:pt x="1306" y="480"/>
                  </a:lnTo>
                  <a:lnTo>
                    <a:pt x="1306" y="481"/>
                  </a:lnTo>
                  <a:lnTo>
                    <a:pt x="1309" y="483"/>
                  </a:lnTo>
                  <a:lnTo>
                    <a:pt x="1310" y="482"/>
                  </a:lnTo>
                  <a:lnTo>
                    <a:pt x="1311" y="483"/>
                  </a:lnTo>
                  <a:lnTo>
                    <a:pt x="1311" y="485"/>
                  </a:lnTo>
                  <a:lnTo>
                    <a:pt x="1312" y="485"/>
                  </a:lnTo>
                  <a:lnTo>
                    <a:pt x="1312" y="486"/>
                  </a:lnTo>
                  <a:lnTo>
                    <a:pt x="1313" y="486"/>
                  </a:lnTo>
                  <a:lnTo>
                    <a:pt x="1313" y="487"/>
                  </a:lnTo>
                  <a:lnTo>
                    <a:pt x="1313" y="488"/>
                  </a:lnTo>
                  <a:lnTo>
                    <a:pt x="1314" y="488"/>
                  </a:lnTo>
                  <a:lnTo>
                    <a:pt x="1314" y="489"/>
                  </a:lnTo>
                  <a:lnTo>
                    <a:pt x="1315" y="490"/>
                  </a:lnTo>
                  <a:lnTo>
                    <a:pt x="1315" y="491"/>
                  </a:lnTo>
                  <a:lnTo>
                    <a:pt x="1316" y="491"/>
                  </a:lnTo>
                  <a:lnTo>
                    <a:pt x="1316" y="493"/>
                  </a:lnTo>
                  <a:lnTo>
                    <a:pt x="1316" y="494"/>
                  </a:lnTo>
                  <a:lnTo>
                    <a:pt x="1318" y="494"/>
                  </a:lnTo>
                  <a:lnTo>
                    <a:pt x="1318" y="495"/>
                  </a:lnTo>
                  <a:lnTo>
                    <a:pt x="1319" y="495"/>
                  </a:lnTo>
                  <a:lnTo>
                    <a:pt x="1319" y="496"/>
                  </a:lnTo>
                  <a:lnTo>
                    <a:pt x="1320" y="498"/>
                  </a:lnTo>
                  <a:lnTo>
                    <a:pt x="1321" y="497"/>
                  </a:lnTo>
                  <a:lnTo>
                    <a:pt x="1322" y="497"/>
                  </a:lnTo>
                  <a:lnTo>
                    <a:pt x="1323" y="496"/>
                  </a:lnTo>
                  <a:lnTo>
                    <a:pt x="1324" y="496"/>
                  </a:lnTo>
                  <a:lnTo>
                    <a:pt x="1326" y="495"/>
                  </a:lnTo>
                  <a:lnTo>
                    <a:pt x="1327" y="494"/>
                  </a:lnTo>
                  <a:lnTo>
                    <a:pt x="1327" y="495"/>
                  </a:lnTo>
                  <a:lnTo>
                    <a:pt x="1328" y="496"/>
                  </a:lnTo>
                  <a:lnTo>
                    <a:pt x="1329" y="497"/>
                  </a:lnTo>
                  <a:lnTo>
                    <a:pt x="1329" y="498"/>
                  </a:lnTo>
                  <a:lnTo>
                    <a:pt x="1330" y="499"/>
                  </a:lnTo>
                  <a:lnTo>
                    <a:pt x="1331" y="502"/>
                  </a:lnTo>
                  <a:lnTo>
                    <a:pt x="1332" y="500"/>
                  </a:lnTo>
                  <a:lnTo>
                    <a:pt x="1336" y="498"/>
                  </a:lnTo>
                  <a:lnTo>
                    <a:pt x="1337" y="499"/>
                  </a:lnTo>
                  <a:lnTo>
                    <a:pt x="1340" y="504"/>
                  </a:lnTo>
                  <a:lnTo>
                    <a:pt x="1341" y="504"/>
                  </a:lnTo>
                  <a:lnTo>
                    <a:pt x="1345" y="502"/>
                  </a:lnTo>
                  <a:lnTo>
                    <a:pt x="1346" y="502"/>
                  </a:lnTo>
                  <a:lnTo>
                    <a:pt x="1345" y="499"/>
                  </a:lnTo>
                  <a:lnTo>
                    <a:pt x="1344" y="499"/>
                  </a:lnTo>
                  <a:lnTo>
                    <a:pt x="1344" y="498"/>
                  </a:lnTo>
                  <a:lnTo>
                    <a:pt x="1347" y="496"/>
                  </a:lnTo>
                  <a:lnTo>
                    <a:pt x="1348" y="496"/>
                  </a:lnTo>
                  <a:lnTo>
                    <a:pt x="1347" y="495"/>
                  </a:lnTo>
                  <a:lnTo>
                    <a:pt x="1347" y="494"/>
                  </a:lnTo>
                  <a:lnTo>
                    <a:pt x="1346" y="494"/>
                  </a:lnTo>
                  <a:lnTo>
                    <a:pt x="1345" y="493"/>
                  </a:lnTo>
                  <a:lnTo>
                    <a:pt x="1346" y="493"/>
                  </a:lnTo>
                  <a:lnTo>
                    <a:pt x="1347" y="491"/>
                  </a:lnTo>
                  <a:lnTo>
                    <a:pt x="1347" y="493"/>
                  </a:lnTo>
                  <a:lnTo>
                    <a:pt x="1348" y="494"/>
                  </a:lnTo>
                  <a:lnTo>
                    <a:pt x="1349" y="495"/>
                  </a:lnTo>
                  <a:lnTo>
                    <a:pt x="1349" y="496"/>
                  </a:lnTo>
                  <a:lnTo>
                    <a:pt x="1350" y="496"/>
                  </a:lnTo>
                  <a:lnTo>
                    <a:pt x="1350" y="497"/>
                  </a:lnTo>
                  <a:lnTo>
                    <a:pt x="1352" y="497"/>
                  </a:lnTo>
                  <a:lnTo>
                    <a:pt x="1353" y="496"/>
                  </a:lnTo>
                  <a:lnTo>
                    <a:pt x="1354" y="496"/>
                  </a:lnTo>
                  <a:lnTo>
                    <a:pt x="1355" y="495"/>
                  </a:lnTo>
                  <a:lnTo>
                    <a:pt x="1356" y="494"/>
                  </a:lnTo>
                  <a:lnTo>
                    <a:pt x="1355" y="493"/>
                  </a:lnTo>
                  <a:lnTo>
                    <a:pt x="1355" y="491"/>
                  </a:lnTo>
                  <a:lnTo>
                    <a:pt x="1354" y="490"/>
                  </a:lnTo>
                  <a:lnTo>
                    <a:pt x="1354" y="489"/>
                  </a:lnTo>
                  <a:lnTo>
                    <a:pt x="1355" y="489"/>
                  </a:lnTo>
                  <a:lnTo>
                    <a:pt x="1356" y="489"/>
                  </a:lnTo>
                  <a:lnTo>
                    <a:pt x="1358" y="488"/>
                  </a:lnTo>
                  <a:lnTo>
                    <a:pt x="1359" y="488"/>
                  </a:lnTo>
                  <a:lnTo>
                    <a:pt x="1359" y="487"/>
                  </a:lnTo>
                  <a:lnTo>
                    <a:pt x="1362" y="486"/>
                  </a:lnTo>
                  <a:lnTo>
                    <a:pt x="1363" y="485"/>
                  </a:lnTo>
                  <a:lnTo>
                    <a:pt x="1364" y="485"/>
                  </a:lnTo>
                  <a:lnTo>
                    <a:pt x="1363" y="483"/>
                  </a:lnTo>
                  <a:lnTo>
                    <a:pt x="1358" y="486"/>
                  </a:lnTo>
                  <a:lnTo>
                    <a:pt x="1356" y="482"/>
                  </a:lnTo>
                  <a:lnTo>
                    <a:pt x="1357" y="482"/>
                  </a:lnTo>
                  <a:lnTo>
                    <a:pt x="1358" y="482"/>
                  </a:lnTo>
                  <a:lnTo>
                    <a:pt x="1359" y="481"/>
                  </a:lnTo>
                  <a:lnTo>
                    <a:pt x="1361" y="481"/>
                  </a:lnTo>
                  <a:lnTo>
                    <a:pt x="1361" y="480"/>
                  </a:lnTo>
                  <a:lnTo>
                    <a:pt x="1362" y="480"/>
                  </a:lnTo>
                  <a:lnTo>
                    <a:pt x="1363" y="481"/>
                  </a:lnTo>
                  <a:lnTo>
                    <a:pt x="1364" y="482"/>
                  </a:lnTo>
                  <a:lnTo>
                    <a:pt x="1364" y="483"/>
                  </a:lnTo>
                  <a:lnTo>
                    <a:pt x="1365" y="485"/>
                  </a:lnTo>
                  <a:lnTo>
                    <a:pt x="1365" y="486"/>
                  </a:lnTo>
                  <a:lnTo>
                    <a:pt x="1366" y="486"/>
                  </a:lnTo>
                  <a:lnTo>
                    <a:pt x="1366" y="487"/>
                  </a:lnTo>
                  <a:lnTo>
                    <a:pt x="1366" y="488"/>
                  </a:lnTo>
                  <a:lnTo>
                    <a:pt x="1368" y="486"/>
                  </a:lnTo>
                  <a:lnTo>
                    <a:pt x="1370" y="486"/>
                  </a:lnTo>
                  <a:lnTo>
                    <a:pt x="1370" y="485"/>
                  </a:lnTo>
                  <a:lnTo>
                    <a:pt x="1371" y="485"/>
                  </a:lnTo>
                  <a:lnTo>
                    <a:pt x="1373" y="483"/>
                  </a:lnTo>
                  <a:lnTo>
                    <a:pt x="1372" y="483"/>
                  </a:lnTo>
                  <a:lnTo>
                    <a:pt x="1371" y="481"/>
                  </a:lnTo>
                  <a:lnTo>
                    <a:pt x="1371" y="480"/>
                  </a:lnTo>
                  <a:lnTo>
                    <a:pt x="1372" y="480"/>
                  </a:lnTo>
                  <a:lnTo>
                    <a:pt x="1374" y="479"/>
                  </a:lnTo>
                  <a:lnTo>
                    <a:pt x="1374" y="478"/>
                  </a:lnTo>
                  <a:lnTo>
                    <a:pt x="1375" y="478"/>
                  </a:lnTo>
                  <a:lnTo>
                    <a:pt x="1376" y="477"/>
                  </a:lnTo>
                  <a:lnTo>
                    <a:pt x="1378" y="477"/>
                  </a:lnTo>
                  <a:lnTo>
                    <a:pt x="1378" y="475"/>
                  </a:lnTo>
                  <a:lnTo>
                    <a:pt x="1379" y="475"/>
                  </a:lnTo>
                  <a:lnTo>
                    <a:pt x="1380" y="477"/>
                  </a:lnTo>
                  <a:lnTo>
                    <a:pt x="1381" y="478"/>
                  </a:lnTo>
                  <a:lnTo>
                    <a:pt x="1381" y="479"/>
                  </a:lnTo>
                  <a:lnTo>
                    <a:pt x="1382" y="480"/>
                  </a:lnTo>
                  <a:lnTo>
                    <a:pt x="1387" y="479"/>
                  </a:lnTo>
                  <a:lnTo>
                    <a:pt x="1391" y="477"/>
                  </a:lnTo>
                  <a:lnTo>
                    <a:pt x="1390" y="475"/>
                  </a:lnTo>
                  <a:lnTo>
                    <a:pt x="1389" y="473"/>
                  </a:lnTo>
                  <a:lnTo>
                    <a:pt x="1388" y="473"/>
                  </a:lnTo>
                  <a:lnTo>
                    <a:pt x="1384" y="466"/>
                  </a:lnTo>
                  <a:lnTo>
                    <a:pt x="1383" y="465"/>
                  </a:lnTo>
                  <a:lnTo>
                    <a:pt x="1379" y="457"/>
                  </a:lnTo>
                  <a:lnTo>
                    <a:pt x="1381" y="455"/>
                  </a:lnTo>
                  <a:lnTo>
                    <a:pt x="1380" y="453"/>
                  </a:lnTo>
                  <a:lnTo>
                    <a:pt x="1379" y="453"/>
                  </a:lnTo>
                  <a:lnTo>
                    <a:pt x="1384" y="449"/>
                  </a:lnTo>
                  <a:lnTo>
                    <a:pt x="1387" y="453"/>
                  </a:lnTo>
                  <a:lnTo>
                    <a:pt x="1390" y="458"/>
                  </a:lnTo>
                  <a:lnTo>
                    <a:pt x="1391" y="460"/>
                  </a:lnTo>
                  <a:lnTo>
                    <a:pt x="1391" y="461"/>
                  </a:lnTo>
                  <a:lnTo>
                    <a:pt x="1393" y="464"/>
                  </a:lnTo>
                  <a:lnTo>
                    <a:pt x="1395" y="466"/>
                  </a:lnTo>
                  <a:lnTo>
                    <a:pt x="1396" y="468"/>
                  </a:lnTo>
                  <a:lnTo>
                    <a:pt x="1396" y="469"/>
                  </a:lnTo>
                  <a:lnTo>
                    <a:pt x="1395" y="469"/>
                  </a:lnTo>
                  <a:lnTo>
                    <a:pt x="1396" y="470"/>
                  </a:lnTo>
                  <a:lnTo>
                    <a:pt x="1397" y="471"/>
                  </a:lnTo>
                  <a:lnTo>
                    <a:pt x="1398" y="473"/>
                  </a:lnTo>
                  <a:lnTo>
                    <a:pt x="1398" y="474"/>
                  </a:lnTo>
                  <a:lnTo>
                    <a:pt x="1399" y="474"/>
                  </a:lnTo>
                  <a:lnTo>
                    <a:pt x="1398" y="473"/>
                  </a:lnTo>
                  <a:lnTo>
                    <a:pt x="1398" y="472"/>
                  </a:lnTo>
                  <a:lnTo>
                    <a:pt x="1397" y="471"/>
                  </a:lnTo>
                  <a:lnTo>
                    <a:pt x="1396" y="469"/>
                  </a:lnTo>
                  <a:lnTo>
                    <a:pt x="1397" y="469"/>
                  </a:lnTo>
                  <a:lnTo>
                    <a:pt x="1397" y="468"/>
                  </a:lnTo>
                  <a:lnTo>
                    <a:pt x="1398" y="468"/>
                  </a:lnTo>
                  <a:lnTo>
                    <a:pt x="1399" y="466"/>
                  </a:lnTo>
                  <a:lnTo>
                    <a:pt x="1400" y="466"/>
                  </a:lnTo>
                  <a:lnTo>
                    <a:pt x="1400" y="465"/>
                  </a:lnTo>
                  <a:lnTo>
                    <a:pt x="1401" y="465"/>
                  </a:lnTo>
                  <a:lnTo>
                    <a:pt x="1400" y="464"/>
                  </a:lnTo>
                  <a:lnTo>
                    <a:pt x="1399" y="462"/>
                  </a:lnTo>
                  <a:lnTo>
                    <a:pt x="1396" y="457"/>
                  </a:lnTo>
                  <a:lnTo>
                    <a:pt x="1395" y="455"/>
                  </a:lnTo>
                  <a:lnTo>
                    <a:pt x="1397" y="454"/>
                  </a:lnTo>
                  <a:lnTo>
                    <a:pt x="1398" y="453"/>
                  </a:lnTo>
                  <a:lnTo>
                    <a:pt x="1400" y="452"/>
                  </a:lnTo>
                  <a:lnTo>
                    <a:pt x="1404" y="448"/>
                  </a:lnTo>
                  <a:lnTo>
                    <a:pt x="1405" y="447"/>
                  </a:lnTo>
                  <a:lnTo>
                    <a:pt x="1407" y="446"/>
                  </a:lnTo>
                  <a:lnTo>
                    <a:pt x="1409" y="444"/>
                  </a:lnTo>
                  <a:lnTo>
                    <a:pt x="1410" y="444"/>
                  </a:lnTo>
                  <a:lnTo>
                    <a:pt x="1413" y="443"/>
                  </a:lnTo>
                  <a:lnTo>
                    <a:pt x="1413" y="441"/>
                  </a:lnTo>
                  <a:lnTo>
                    <a:pt x="1415" y="440"/>
                  </a:lnTo>
                  <a:lnTo>
                    <a:pt x="1416" y="440"/>
                  </a:lnTo>
                  <a:lnTo>
                    <a:pt x="1417" y="440"/>
                  </a:lnTo>
                  <a:lnTo>
                    <a:pt x="1417" y="439"/>
                  </a:lnTo>
                  <a:lnTo>
                    <a:pt x="1416" y="437"/>
                  </a:lnTo>
                  <a:lnTo>
                    <a:pt x="1416" y="436"/>
                  </a:lnTo>
                  <a:lnTo>
                    <a:pt x="1415" y="435"/>
                  </a:lnTo>
                  <a:lnTo>
                    <a:pt x="1410" y="436"/>
                  </a:lnTo>
                  <a:lnTo>
                    <a:pt x="1409" y="437"/>
                  </a:lnTo>
                  <a:lnTo>
                    <a:pt x="1409" y="436"/>
                  </a:lnTo>
                  <a:lnTo>
                    <a:pt x="1410" y="429"/>
                  </a:lnTo>
                  <a:lnTo>
                    <a:pt x="1410" y="427"/>
                  </a:lnTo>
                  <a:lnTo>
                    <a:pt x="1408" y="427"/>
                  </a:lnTo>
                  <a:lnTo>
                    <a:pt x="1408" y="428"/>
                  </a:lnTo>
                  <a:lnTo>
                    <a:pt x="1407" y="428"/>
                  </a:lnTo>
                  <a:lnTo>
                    <a:pt x="1407" y="427"/>
                  </a:lnTo>
                  <a:lnTo>
                    <a:pt x="1406" y="427"/>
                  </a:lnTo>
                  <a:lnTo>
                    <a:pt x="1405" y="427"/>
                  </a:lnTo>
                  <a:lnTo>
                    <a:pt x="1405" y="428"/>
                  </a:lnTo>
                  <a:lnTo>
                    <a:pt x="1404" y="428"/>
                  </a:lnTo>
                  <a:lnTo>
                    <a:pt x="1402" y="428"/>
                  </a:lnTo>
                  <a:lnTo>
                    <a:pt x="1402" y="429"/>
                  </a:lnTo>
                  <a:lnTo>
                    <a:pt x="1401" y="429"/>
                  </a:lnTo>
                  <a:lnTo>
                    <a:pt x="1400" y="429"/>
                  </a:lnTo>
                  <a:lnTo>
                    <a:pt x="1399" y="430"/>
                  </a:lnTo>
                  <a:lnTo>
                    <a:pt x="1398" y="430"/>
                  </a:lnTo>
                  <a:lnTo>
                    <a:pt x="1398" y="431"/>
                  </a:lnTo>
                  <a:lnTo>
                    <a:pt x="1397" y="431"/>
                  </a:lnTo>
                  <a:lnTo>
                    <a:pt x="1396" y="432"/>
                  </a:lnTo>
                  <a:lnTo>
                    <a:pt x="1396" y="431"/>
                  </a:lnTo>
                  <a:lnTo>
                    <a:pt x="1395" y="430"/>
                  </a:lnTo>
                  <a:lnTo>
                    <a:pt x="1393" y="429"/>
                  </a:lnTo>
                  <a:lnTo>
                    <a:pt x="1392" y="429"/>
                  </a:lnTo>
                  <a:lnTo>
                    <a:pt x="1392" y="428"/>
                  </a:lnTo>
                  <a:lnTo>
                    <a:pt x="1391" y="428"/>
                  </a:lnTo>
                  <a:lnTo>
                    <a:pt x="1390" y="429"/>
                  </a:lnTo>
                  <a:lnTo>
                    <a:pt x="1389" y="429"/>
                  </a:lnTo>
                  <a:lnTo>
                    <a:pt x="1388" y="428"/>
                  </a:lnTo>
                  <a:lnTo>
                    <a:pt x="1387" y="428"/>
                  </a:lnTo>
                  <a:lnTo>
                    <a:pt x="1385" y="427"/>
                  </a:lnTo>
                  <a:lnTo>
                    <a:pt x="1384" y="426"/>
                  </a:lnTo>
                  <a:lnTo>
                    <a:pt x="1383" y="422"/>
                  </a:lnTo>
                  <a:lnTo>
                    <a:pt x="1382" y="423"/>
                  </a:lnTo>
                  <a:lnTo>
                    <a:pt x="1381" y="423"/>
                  </a:lnTo>
                  <a:lnTo>
                    <a:pt x="1379" y="423"/>
                  </a:lnTo>
                  <a:lnTo>
                    <a:pt x="1376" y="426"/>
                  </a:lnTo>
                  <a:lnTo>
                    <a:pt x="1375" y="424"/>
                  </a:lnTo>
                  <a:lnTo>
                    <a:pt x="1375" y="423"/>
                  </a:lnTo>
                  <a:lnTo>
                    <a:pt x="1374" y="423"/>
                  </a:lnTo>
                  <a:lnTo>
                    <a:pt x="1374" y="422"/>
                  </a:lnTo>
                  <a:lnTo>
                    <a:pt x="1373" y="421"/>
                  </a:lnTo>
                  <a:lnTo>
                    <a:pt x="1372" y="419"/>
                  </a:lnTo>
                  <a:lnTo>
                    <a:pt x="1371" y="418"/>
                  </a:lnTo>
                  <a:lnTo>
                    <a:pt x="1371" y="416"/>
                  </a:lnTo>
                  <a:lnTo>
                    <a:pt x="1370" y="415"/>
                  </a:lnTo>
                  <a:lnTo>
                    <a:pt x="1370" y="414"/>
                  </a:lnTo>
                  <a:lnTo>
                    <a:pt x="1368" y="414"/>
                  </a:lnTo>
                  <a:lnTo>
                    <a:pt x="1368" y="413"/>
                  </a:lnTo>
                  <a:lnTo>
                    <a:pt x="1367" y="412"/>
                  </a:lnTo>
                  <a:lnTo>
                    <a:pt x="1367" y="411"/>
                  </a:lnTo>
                  <a:lnTo>
                    <a:pt x="1366" y="411"/>
                  </a:lnTo>
                  <a:lnTo>
                    <a:pt x="1366" y="410"/>
                  </a:lnTo>
                  <a:lnTo>
                    <a:pt x="1368" y="411"/>
                  </a:lnTo>
                  <a:lnTo>
                    <a:pt x="1370" y="411"/>
                  </a:lnTo>
                  <a:lnTo>
                    <a:pt x="1372" y="411"/>
                  </a:lnTo>
                  <a:lnTo>
                    <a:pt x="1372" y="412"/>
                  </a:lnTo>
                  <a:lnTo>
                    <a:pt x="1372" y="413"/>
                  </a:lnTo>
                  <a:lnTo>
                    <a:pt x="1371" y="413"/>
                  </a:lnTo>
                  <a:lnTo>
                    <a:pt x="1372" y="414"/>
                  </a:lnTo>
                  <a:lnTo>
                    <a:pt x="1373" y="414"/>
                  </a:lnTo>
                  <a:lnTo>
                    <a:pt x="1374" y="414"/>
                  </a:lnTo>
                  <a:lnTo>
                    <a:pt x="1375" y="414"/>
                  </a:lnTo>
                  <a:lnTo>
                    <a:pt x="1375" y="413"/>
                  </a:lnTo>
                  <a:lnTo>
                    <a:pt x="1376" y="413"/>
                  </a:lnTo>
                  <a:lnTo>
                    <a:pt x="1378" y="412"/>
                  </a:lnTo>
                  <a:lnTo>
                    <a:pt x="1379" y="411"/>
                  </a:lnTo>
                  <a:lnTo>
                    <a:pt x="1380" y="411"/>
                  </a:lnTo>
                  <a:lnTo>
                    <a:pt x="1382" y="411"/>
                  </a:lnTo>
                  <a:lnTo>
                    <a:pt x="1383" y="411"/>
                  </a:lnTo>
                  <a:lnTo>
                    <a:pt x="1384" y="411"/>
                  </a:lnTo>
                  <a:lnTo>
                    <a:pt x="1385" y="411"/>
                  </a:lnTo>
                  <a:lnTo>
                    <a:pt x="1387" y="411"/>
                  </a:lnTo>
                  <a:lnTo>
                    <a:pt x="1388" y="412"/>
                  </a:lnTo>
                  <a:lnTo>
                    <a:pt x="1389" y="412"/>
                  </a:lnTo>
                  <a:lnTo>
                    <a:pt x="1391" y="414"/>
                  </a:lnTo>
                  <a:lnTo>
                    <a:pt x="1392" y="415"/>
                  </a:lnTo>
                  <a:lnTo>
                    <a:pt x="1392" y="416"/>
                  </a:lnTo>
                  <a:lnTo>
                    <a:pt x="1392" y="418"/>
                  </a:lnTo>
                  <a:lnTo>
                    <a:pt x="1393" y="419"/>
                  </a:lnTo>
                  <a:lnTo>
                    <a:pt x="1395" y="420"/>
                  </a:lnTo>
                  <a:lnTo>
                    <a:pt x="1397" y="419"/>
                  </a:lnTo>
                  <a:lnTo>
                    <a:pt x="1397" y="418"/>
                  </a:lnTo>
                  <a:lnTo>
                    <a:pt x="1398" y="419"/>
                  </a:lnTo>
                  <a:lnTo>
                    <a:pt x="1398" y="420"/>
                  </a:lnTo>
                  <a:lnTo>
                    <a:pt x="1398" y="421"/>
                  </a:lnTo>
                  <a:lnTo>
                    <a:pt x="1399" y="421"/>
                  </a:lnTo>
                  <a:lnTo>
                    <a:pt x="1400" y="421"/>
                  </a:lnTo>
                  <a:lnTo>
                    <a:pt x="1400" y="420"/>
                  </a:lnTo>
                  <a:lnTo>
                    <a:pt x="1401" y="420"/>
                  </a:lnTo>
                  <a:lnTo>
                    <a:pt x="1402" y="418"/>
                  </a:lnTo>
                  <a:lnTo>
                    <a:pt x="1404" y="418"/>
                  </a:lnTo>
                  <a:lnTo>
                    <a:pt x="1405" y="419"/>
                  </a:lnTo>
                  <a:lnTo>
                    <a:pt x="1406" y="420"/>
                  </a:lnTo>
                  <a:lnTo>
                    <a:pt x="1407" y="419"/>
                  </a:lnTo>
                  <a:lnTo>
                    <a:pt x="1407" y="418"/>
                  </a:lnTo>
                  <a:lnTo>
                    <a:pt x="1408" y="418"/>
                  </a:lnTo>
                  <a:lnTo>
                    <a:pt x="1409" y="418"/>
                  </a:lnTo>
                  <a:lnTo>
                    <a:pt x="1410" y="419"/>
                  </a:lnTo>
                  <a:lnTo>
                    <a:pt x="1410" y="420"/>
                  </a:lnTo>
                  <a:lnTo>
                    <a:pt x="1411" y="420"/>
                  </a:lnTo>
                  <a:lnTo>
                    <a:pt x="1411" y="421"/>
                  </a:lnTo>
                  <a:lnTo>
                    <a:pt x="1413" y="421"/>
                  </a:lnTo>
                  <a:lnTo>
                    <a:pt x="1414" y="420"/>
                  </a:lnTo>
                  <a:lnTo>
                    <a:pt x="1414" y="419"/>
                  </a:lnTo>
                  <a:lnTo>
                    <a:pt x="1415" y="418"/>
                  </a:lnTo>
                  <a:lnTo>
                    <a:pt x="1416" y="416"/>
                  </a:lnTo>
                  <a:lnTo>
                    <a:pt x="1416" y="415"/>
                  </a:lnTo>
                  <a:lnTo>
                    <a:pt x="1417" y="415"/>
                  </a:lnTo>
                  <a:lnTo>
                    <a:pt x="1418" y="415"/>
                  </a:lnTo>
                  <a:lnTo>
                    <a:pt x="1419" y="415"/>
                  </a:lnTo>
                  <a:lnTo>
                    <a:pt x="1421" y="415"/>
                  </a:lnTo>
                  <a:lnTo>
                    <a:pt x="1421" y="414"/>
                  </a:lnTo>
                  <a:lnTo>
                    <a:pt x="1422" y="414"/>
                  </a:lnTo>
                  <a:lnTo>
                    <a:pt x="1423" y="415"/>
                  </a:lnTo>
                  <a:lnTo>
                    <a:pt x="1423" y="416"/>
                  </a:lnTo>
                  <a:lnTo>
                    <a:pt x="1422" y="418"/>
                  </a:lnTo>
                  <a:lnTo>
                    <a:pt x="1423" y="418"/>
                  </a:lnTo>
                  <a:lnTo>
                    <a:pt x="1423" y="419"/>
                  </a:lnTo>
                  <a:lnTo>
                    <a:pt x="1424" y="419"/>
                  </a:lnTo>
                  <a:lnTo>
                    <a:pt x="1425" y="419"/>
                  </a:lnTo>
                  <a:lnTo>
                    <a:pt x="1426" y="419"/>
                  </a:lnTo>
                  <a:lnTo>
                    <a:pt x="1426" y="418"/>
                  </a:lnTo>
                  <a:lnTo>
                    <a:pt x="1427" y="418"/>
                  </a:lnTo>
                  <a:lnTo>
                    <a:pt x="1427" y="416"/>
                  </a:lnTo>
                  <a:lnTo>
                    <a:pt x="1427" y="418"/>
                  </a:lnTo>
                  <a:lnTo>
                    <a:pt x="1427" y="420"/>
                  </a:lnTo>
                  <a:lnTo>
                    <a:pt x="1427" y="424"/>
                  </a:lnTo>
                  <a:lnTo>
                    <a:pt x="1427" y="426"/>
                  </a:lnTo>
                  <a:lnTo>
                    <a:pt x="1427" y="430"/>
                  </a:lnTo>
                  <a:lnTo>
                    <a:pt x="1427" y="433"/>
                  </a:lnTo>
                  <a:lnTo>
                    <a:pt x="1427" y="437"/>
                  </a:lnTo>
                  <a:lnTo>
                    <a:pt x="1427" y="438"/>
                  </a:lnTo>
                  <a:lnTo>
                    <a:pt x="1427" y="440"/>
                  </a:lnTo>
                  <a:lnTo>
                    <a:pt x="1427" y="443"/>
                  </a:lnTo>
                  <a:lnTo>
                    <a:pt x="1427" y="446"/>
                  </a:lnTo>
                  <a:lnTo>
                    <a:pt x="1427" y="447"/>
                  </a:lnTo>
                  <a:lnTo>
                    <a:pt x="1427" y="448"/>
                  </a:lnTo>
                  <a:lnTo>
                    <a:pt x="1427" y="452"/>
                  </a:lnTo>
                  <a:lnTo>
                    <a:pt x="1427" y="456"/>
                  </a:lnTo>
                  <a:lnTo>
                    <a:pt x="1427" y="457"/>
                  </a:lnTo>
                  <a:lnTo>
                    <a:pt x="1428" y="458"/>
                  </a:lnTo>
                  <a:lnTo>
                    <a:pt x="1428" y="462"/>
                  </a:lnTo>
                  <a:lnTo>
                    <a:pt x="1426" y="462"/>
                  </a:lnTo>
                  <a:lnTo>
                    <a:pt x="1427" y="464"/>
                  </a:lnTo>
                  <a:lnTo>
                    <a:pt x="1428" y="463"/>
                  </a:lnTo>
                  <a:lnTo>
                    <a:pt x="1430" y="463"/>
                  </a:lnTo>
                  <a:lnTo>
                    <a:pt x="1431" y="463"/>
                  </a:lnTo>
                  <a:lnTo>
                    <a:pt x="1431" y="462"/>
                  </a:lnTo>
                  <a:lnTo>
                    <a:pt x="1432" y="462"/>
                  </a:lnTo>
                  <a:lnTo>
                    <a:pt x="1433" y="462"/>
                  </a:lnTo>
                  <a:lnTo>
                    <a:pt x="1433" y="461"/>
                  </a:lnTo>
                  <a:lnTo>
                    <a:pt x="1432" y="461"/>
                  </a:lnTo>
                  <a:lnTo>
                    <a:pt x="1432" y="460"/>
                  </a:lnTo>
                  <a:lnTo>
                    <a:pt x="1432" y="458"/>
                  </a:lnTo>
                  <a:lnTo>
                    <a:pt x="1432" y="457"/>
                  </a:lnTo>
                  <a:lnTo>
                    <a:pt x="1432" y="456"/>
                  </a:lnTo>
                  <a:lnTo>
                    <a:pt x="1432" y="452"/>
                  </a:lnTo>
                  <a:lnTo>
                    <a:pt x="1432" y="450"/>
                  </a:lnTo>
                  <a:lnTo>
                    <a:pt x="1432" y="449"/>
                  </a:lnTo>
                  <a:lnTo>
                    <a:pt x="1432" y="448"/>
                  </a:lnTo>
                  <a:lnTo>
                    <a:pt x="1432" y="447"/>
                  </a:lnTo>
                  <a:lnTo>
                    <a:pt x="1431" y="443"/>
                  </a:lnTo>
                  <a:lnTo>
                    <a:pt x="1432" y="440"/>
                  </a:lnTo>
                  <a:lnTo>
                    <a:pt x="1431" y="440"/>
                  </a:lnTo>
                  <a:lnTo>
                    <a:pt x="1431" y="438"/>
                  </a:lnTo>
                  <a:lnTo>
                    <a:pt x="1431" y="437"/>
                  </a:lnTo>
                  <a:lnTo>
                    <a:pt x="1431" y="436"/>
                  </a:lnTo>
                  <a:lnTo>
                    <a:pt x="1431" y="435"/>
                  </a:lnTo>
                  <a:lnTo>
                    <a:pt x="1431" y="432"/>
                  </a:lnTo>
                  <a:lnTo>
                    <a:pt x="1431" y="431"/>
                  </a:lnTo>
                  <a:lnTo>
                    <a:pt x="1431" y="429"/>
                  </a:lnTo>
                  <a:lnTo>
                    <a:pt x="1431" y="426"/>
                  </a:lnTo>
                  <a:lnTo>
                    <a:pt x="1431" y="423"/>
                  </a:lnTo>
                  <a:lnTo>
                    <a:pt x="1431" y="419"/>
                  </a:lnTo>
                  <a:lnTo>
                    <a:pt x="1431" y="415"/>
                  </a:lnTo>
                  <a:lnTo>
                    <a:pt x="1431" y="414"/>
                  </a:lnTo>
                  <a:lnTo>
                    <a:pt x="1431" y="413"/>
                  </a:lnTo>
                  <a:lnTo>
                    <a:pt x="1432" y="413"/>
                  </a:lnTo>
                  <a:lnTo>
                    <a:pt x="1431" y="407"/>
                  </a:lnTo>
                  <a:lnTo>
                    <a:pt x="1431" y="405"/>
                  </a:lnTo>
                  <a:lnTo>
                    <a:pt x="1431" y="402"/>
                  </a:lnTo>
                  <a:lnTo>
                    <a:pt x="1431" y="401"/>
                  </a:lnTo>
                  <a:lnTo>
                    <a:pt x="1430" y="398"/>
                  </a:lnTo>
                  <a:lnTo>
                    <a:pt x="1430" y="397"/>
                  </a:lnTo>
                  <a:lnTo>
                    <a:pt x="1428" y="397"/>
                  </a:lnTo>
                  <a:lnTo>
                    <a:pt x="1427" y="397"/>
                  </a:lnTo>
                  <a:lnTo>
                    <a:pt x="1426" y="397"/>
                  </a:lnTo>
                  <a:lnTo>
                    <a:pt x="1425" y="397"/>
                  </a:lnTo>
                  <a:lnTo>
                    <a:pt x="1425" y="396"/>
                  </a:lnTo>
                  <a:lnTo>
                    <a:pt x="1424" y="395"/>
                  </a:lnTo>
                  <a:lnTo>
                    <a:pt x="1424" y="394"/>
                  </a:lnTo>
                  <a:lnTo>
                    <a:pt x="1425" y="393"/>
                  </a:lnTo>
                  <a:lnTo>
                    <a:pt x="1426" y="393"/>
                  </a:lnTo>
                  <a:lnTo>
                    <a:pt x="1426" y="391"/>
                  </a:lnTo>
                  <a:lnTo>
                    <a:pt x="1425" y="388"/>
                  </a:lnTo>
                  <a:lnTo>
                    <a:pt x="1425" y="387"/>
                  </a:lnTo>
                  <a:lnTo>
                    <a:pt x="1425" y="383"/>
                  </a:lnTo>
                  <a:lnTo>
                    <a:pt x="1424" y="383"/>
                  </a:lnTo>
                  <a:lnTo>
                    <a:pt x="1424" y="382"/>
                  </a:lnTo>
                  <a:lnTo>
                    <a:pt x="1423" y="382"/>
                  </a:lnTo>
                  <a:lnTo>
                    <a:pt x="1423" y="383"/>
                  </a:lnTo>
                  <a:lnTo>
                    <a:pt x="1422" y="382"/>
                  </a:lnTo>
                  <a:lnTo>
                    <a:pt x="1422" y="381"/>
                  </a:lnTo>
                  <a:lnTo>
                    <a:pt x="1419" y="378"/>
                  </a:lnTo>
                  <a:lnTo>
                    <a:pt x="1415" y="380"/>
                  </a:lnTo>
                  <a:lnTo>
                    <a:pt x="1415" y="379"/>
                  </a:lnTo>
                  <a:lnTo>
                    <a:pt x="1414" y="378"/>
                  </a:lnTo>
                  <a:lnTo>
                    <a:pt x="1413" y="377"/>
                  </a:lnTo>
                  <a:lnTo>
                    <a:pt x="1411" y="374"/>
                  </a:lnTo>
                  <a:lnTo>
                    <a:pt x="1411" y="373"/>
                  </a:lnTo>
                  <a:lnTo>
                    <a:pt x="1413" y="373"/>
                  </a:lnTo>
                  <a:lnTo>
                    <a:pt x="1419" y="373"/>
                  </a:lnTo>
                  <a:lnTo>
                    <a:pt x="1423" y="373"/>
                  </a:lnTo>
                  <a:lnTo>
                    <a:pt x="1423" y="372"/>
                  </a:lnTo>
                  <a:lnTo>
                    <a:pt x="1423" y="371"/>
                  </a:lnTo>
                  <a:lnTo>
                    <a:pt x="1423" y="369"/>
                  </a:lnTo>
                  <a:lnTo>
                    <a:pt x="1422" y="368"/>
                  </a:lnTo>
                  <a:lnTo>
                    <a:pt x="1418" y="369"/>
                  </a:lnTo>
                  <a:lnTo>
                    <a:pt x="1417" y="369"/>
                  </a:lnTo>
                  <a:lnTo>
                    <a:pt x="1415" y="369"/>
                  </a:lnTo>
                  <a:lnTo>
                    <a:pt x="1413" y="368"/>
                  </a:lnTo>
                  <a:lnTo>
                    <a:pt x="1410" y="368"/>
                  </a:lnTo>
                  <a:lnTo>
                    <a:pt x="1409" y="366"/>
                  </a:lnTo>
                  <a:lnTo>
                    <a:pt x="1407" y="364"/>
                  </a:lnTo>
                  <a:lnTo>
                    <a:pt x="1406" y="364"/>
                  </a:lnTo>
                  <a:lnTo>
                    <a:pt x="1406" y="363"/>
                  </a:lnTo>
                  <a:lnTo>
                    <a:pt x="1405" y="363"/>
                  </a:lnTo>
                  <a:lnTo>
                    <a:pt x="1405" y="362"/>
                  </a:lnTo>
                  <a:lnTo>
                    <a:pt x="1404" y="361"/>
                  </a:lnTo>
                  <a:lnTo>
                    <a:pt x="1404" y="360"/>
                  </a:lnTo>
                  <a:lnTo>
                    <a:pt x="1402" y="360"/>
                  </a:lnTo>
                  <a:lnTo>
                    <a:pt x="1402" y="359"/>
                  </a:lnTo>
                  <a:lnTo>
                    <a:pt x="1404" y="357"/>
                  </a:lnTo>
                  <a:lnTo>
                    <a:pt x="1405" y="357"/>
                  </a:lnTo>
                  <a:lnTo>
                    <a:pt x="1407" y="355"/>
                  </a:lnTo>
                  <a:lnTo>
                    <a:pt x="1408" y="355"/>
                  </a:lnTo>
                  <a:lnTo>
                    <a:pt x="1404" y="347"/>
                  </a:lnTo>
                  <a:lnTo>
                    <a:pt x="1400" y="343"/>
                  </a:lnTo>
                  <a:lnTo>
                    <a:pt x="1397" y="336"/>
                  </a:lnTo>
                  <a:lnTo>
                    <a:pt x="1401" y="334"/>
                  </a:lnTo>
                  <a:lnTo>
                    <a:pt x="1402" y="334"/>
                  </a:lnTo>
                  <a:lnTo>
                    <a:pt x="1402" y="332"/>
                  </a:lnTo>
                  <a:lnTo>
                    <a:pt x="1404" y="332"/>
                  </a:lnTo>
                  <a:lnTo>
                    <a:pt x="1405" y="332"/>
                  </a:lnTo>
                  <a:lnTo>
                    <a:pt x="1406" y="331"/>
                  </a:lnTo>
                  <a:lnTo>
                    <a:pt x="1415" y="326"/>
                  </a:lnTo>
                  <a:lnTo>
                    <a:pt x="1414" y="315"/>
                  </a:lnTo>
                  <a:lnTo>
                    <a:pt x="1410" y="316"/>
                  </a:lnTo>
                  <a:lnTo>
                    <a:pt x="1404" y="320"/>
                  </a:lnTo>
                  <a:lnTo>
                    <a:pt x="1400" y="315"/>
                  </a:lnTo>
                  <a:lnTo>
                    <a:pt x="1404" y="313"/>
                  </a:lnTo>
                  <a:lnTo>
                    <a:pt x="1405" y="313"/>
                  </a:lnTo>
                  <a:lnTo>
                    <a:pt x="1406" y="313"/>
                  </a:lnTo>
                  <a:lnTo>
                    <a:pt x="1407" y="313"/>
                  </a:lnTo>
                  <a:lnTo>
                    <a:pt x="1408" y="313"/>
                  </a:lnTo>
                  <a:lnTo>
                    <a:pt x="1409" y="312"/>
                  </a:lnTo>
                  <a:lnTo>
                    <a:pt x="1410" y="312"/>
                  </a:lnTo>
                  <a:lnTo>
                    <a:pt x="1413" y="312"/>
                  </a:lnTo>
                  <a:lnTo>
                    <a:pt x="1413" y="311"/>
                  </a:lnTo>
                  <a:lnTo>
                    <a:pt x="1411" y="309"/>
                  </a:lnTo>
                  <a:lnTo>
                    <a:pt x="1411" y="306"/>
                  </a:lnTo>
                  <a:lnTo>
                    <a:pt x="1411" y="305"/>
                  </a:lnTo>
                  <a:lnTo>
                    <a:pt x="1410" y="306"/>
                  </a:lnTo>
                  <a:lnTo>
                    <a:pt x="1409" y="306"/>
                  </a:lnTo>
                  <a:lnTo>
                    <a:pt x="1408" y="306"/>
                  </a:lnTo>
                  <a:lnTo>
                    <a:pt x="1407" y="307"/>
                  </a:lnTo>
                  <a:lnTo>
                    <a:pt x="1406" y="307"/>
                  </a:lnTo>
                  <a:lnTo>
                    <a:pt x="1406" y="309"/>
                  </a:lnTo>
                  <a:lnTo>
                    <a:pt x="1405" y="309"/>
                  </a:lnTo>
                  <a:lnTo>
                    <a:pt x="1405" y="310"/>
                  </a:lnTo>
                  <a:lnTo>
                    <a:pt x="1405" y="311"/>
                  </a:lnTo>
                  <a:lnTo>
                    <a:pt x="1404" y="311"/>
                  </a:lnTo>
                  <a:lnTo>
                    <a:pt x="1402" y="312"/>
                  </a:lnTo>
                  <a:lnTo>
                    <a:pt x="1400" y="313"/>
                  </a:lnTo>
                  <a:lnTo>
                    <a:pt x="1399" y="314"/>
                  </a:lnTo>
                  <a:lnTo>
                    <a:pt x="1399" y="313"/>
                  </a:lnTo>
                  <a:lnTo>
                    <a:pt x="1398" y="312"/>
                  </a:lnTo>
                  <a:lnTo>
                    <a:pt x="1401" y="311"/>
                  </a:lnTo>
                  <a:lnTo>
                    <a:pt x="1400" y="310"/>
                  </a:lnTo>
                  <a:lnTo>
                    <a:pt x="1399" y="310"/>
                  </a:lnTo>
                  <a:lnTo>
                    <a:pt x="1398" y="311"/>
                  </a:lnTo>
                  <a:lnTo>
                    <a:pt x="1397" y="311"/>
                  </a:lnTo>
                  <a:lnTo>
                    <a:pt x="1397" y="312"/>
                  </a:lnTo>
                  <a:lnTo>
                    <a:pt x="1393" y="314"/>
                  </a:lnTo>
                  <a:lnTo>
                    <a:pt x="1392" y="314"/>
                  </a:lnTo>
                  <a:lnTo>
                    <a:pt x="1392" y="315"/>
                  </a:lnTo>
                  <a:lnTo>
                    <a:pt x="1389" y="318"/>
                  </a:lnTo>
                  <a:lnTo>
                    <a:pt x="1387" y="318"/>
                  </a:lnTo>
                  <a:lnTo>
                    <a:pt x="1387" y="319"/>
                  </a:lnTo>
                  <a:lnTo>
                    <a:pt x="1385" y="318"/>
                  </a:lnTo>
                  <a:lnTo>
                    <a:pt x="1384" y="318"/>
                  </a:lnTo>
                  <a:lnTo>
                    <a:pt x="1382" y="318"/>
                  </a:lnTo>
                  <a:lnTo>
                    <a:pt x="1381" y="319"/>
                  </a:lnTo>
                  <a:lnTo>
                    <a:pt x="1380" y="319"/>
                  </a:lnTo>
                  <a:lnTo>
                    <a:pt x="1379" y="319"/>
                  </a:lnTo>
                  <a:lnTo>
                    <a:pt x="1378" y="320"/>
                  </a:lnTo>
                  <a:lnTo>
                    <a:pt x="1376" y="320"/>
                  </a:lnTo>
                  <a:lnTo>
                    <a:pt x="1375" y="320"/>
                  </a:lnTo>
                  <a:lnTo>
                    <a:pt x="1374" y="321"/>
                  </a:lnTo>
                  <a:lnTo>
                    <a:pt x="1373" y="322"/>
                  </a:lnTo>
                  <a:lnTo>
                    <a:pt x="1372" y="322"/>
                  </a:lnTo>
                  <a:lnTo>
                    <a:pt x="1371" y="323"/>
                  </a:lnTo>
                  <a:lnTo>
                    <a:pt x="1370" y="324"/>
                  </a:lnTo>
                  <a:lnTo>
                    <a:pt x="1367" y="326"/>
                  </a:lnTo>
                  <a:lnTo>
                    <a:pt x="1366" y="326"/>
                  </a:lnTo>
                  <a:lnTo>
                    <a:pt x="1366" y="327"/>
                  </a:lnTo>
                  <a:lnTo>
                    <a:pt x="1365" y="327"/>
                  </a:lnTo>
                  <a:lnTo>
                    <a:pt x="1363" y="323"/>
                  </a:lnTo>
                  <a:lnTo>
                    <a:pt x="1366" y="320"/>
                  </a:lnTo>
                  <a:lnTo>
                    <a:pt x="1368" y="323"/>
                  </a:lnTo>
                  <a:lnTo>
                    <a:pt x="1370" y="323"/>
                  </a:lnTo>
                  <a:lnTo>
                    <a:pt x="1371" y="322"/>
                  </a:lnTo>
                  <a:lnTo>
                    <a:pt x="1372" y="322"/>
                  </a:lnTo>
                  <a:lnTo>
                    <a:pt x="1373" y="321"/>
                  </a:lnTo>
                  <a:lnTo>
                    <a:pt x="1374" y="321"/>
                  </a:lnTo>
                  <a:lnTo>
                    <a:pt x="1373" y="321"/>
                  </a:lnTo>
                  <a:lnTo>
                    <a:pt x="1373" y="319"/>
                  </a:lnTo>
                  <a:lnTo>
                    <a:pt x="1375" y="318"/>
                  </a:lnTo>
                  <a:lnTo>
                    <a:pt x="1374" y="315"/>
                  </a:lnTo>
                  <a:lnTo>
                    <a:pt x="1373" y="314"/>
                  </a:lnTo>
                  <a:lnTo>
                    <a:pt x="1372" y="313"/>
                  </a:lnTo>
                  <a:lnTo>
                    <a:pt x="1372" y="312"/>
                  </a:lnTo>
                  <a:lnTo>
                    <a:pt x="1371" y="311"/>
                  </a:lnTo>
                  <a:lnTo>
                    <a:pt x="1371" y="310"/>
                  </a:lnTo>
                  <a:lnTo>
                    <a:pt x="1370" y="309"/>
                  </a:lnTo>
                  <a:lnTo>
                    <a:pt x="1368" y="306"/>
                  </a:lnTo>
                  <a:lnTo>
                    <a:pt x="1367" y="305"/>
                  </a:lnTo>
                  <a:lnTo>
                    <a:pt x="1366" y="306"/>
                  </a:lnTo>
                  <a:lnTo>
                    <a:pt x="1364" y="306"/>
                  </a:lnTo>
                  <a:lnTo>
                    <a:pt x="1362" y="307"/>
                  </a:lnTo>
                  <a:lnTo>
                    <a:pt x="1358" y="309"/>
                  </a:lnTo>
                  <a:lnTo>
                    <a:pt x="1357" y="309"/>
                  </a:lnTo>
                  <a:lnTo>
                    <a:pt x="1355" y="310"/>
                  </a:lnTo>
                  <a:lnTo>
                    <a:pt x="1350" y="310"/>
                  </a:lnTo>
                  <a:lnTo>
                    <a:pt x="1345" y="312"/>
                  </a:lnTo>
                  <a:lnTo>
                    <a:pt x="1345" y="311"/>
                  </a:lnTo>
                  <a:lnTo>
                    <a:pt x="1342" y="307"/>
                  </a:lnTo>
                  <a:lnTo>
                    <a:pt x="1344" y="307"/>
                  </a:lnTo>
                  <a:lnTo>
                    <a:pt x="1344" y="306"/>
                  </a:lnTo>
                  <a:lnTo>
                    <a:pt x="1346" y="306"/>
                  </a:lnTo>
                  <a:lnTo>
                    <a:pt x="1346" y="305"/>
                  </a:lnTo>
                  <a:lnTo>
                    <a:pt x="1347" y="304"/>
                  </a:lnTo>
                  <a:lnTo>
                    <a:pt x="1348" y="304"/>
                  </a:lnTo>
                  <a:lnTo>
                    <a:pt x="1349" y="304"/>
                  </a:lnTo>
                  <a:lnTo>
                    <a:pt x="1350" y="303"/>
                  </a:lnTo>
                  <a:lnTo>
                    <a:pt x="1352" y="304"/>
                  </a:lnTo>
                  <a:lnTo>
                    <a:pt x="1352" y="305"/>
                  </a:lnTo>
                  <a:lnTo>
                    <a:pt x="1353" y="305"/>
                  </a:lnTo>
                  <a:lnTo>
                    <a:pt x="1354" y="309"/>
                  </a:lnTo>
                  <a:lnTo>
                    <a:pt x="1357" y="307"/>
                  </a:lnTo>
                  <a:lnTo>
                    <a:pt x="1358" y="307"/>
                  </a:lnTo>
                  <a:lnTo>
                    <a:pt x="1362" y="306"/>
                  </a:lnTo>
                  <a:lnTo>
                    <a:pt x="1363" y="306"/>
                  </a:lnTo>
                  <a:lnTo>
                    <a:pt x="1365" y="305"/>
                  </a:lnTo>
                  <a:lnTo>
                    <a:pt x="1366" y="305"/>
                  </a:lnTo>
                  <a:lnTo>
                    <a:pt x="1367" y="305"/>
                  </a:lnTo>
                  <a:lnTo>
                    <a:pt x="1367" y="304"/>
                  </a:lnTo>
                  <a:lnTo>
                    <a:pt x="1366" y="303"/>
                  </a:lnTo>
                  <a:lnTo>
                    <a:pt x="1363" y="297"/>
                  </a:lnTo>
                  <a:lnTo>
                    <a:pt x="1362" y="297"/>
                  </a:lnTo>
                  <a:lnTo>
                    <a:pt x="1361" y="298"/>
                  </a:lnTo>
                  <a:lnTo>
                    <a:pt x="1358" y="299"/>
                  </a:lnTo>
                  <a:lnTo>
                    <a:pt x="1357" y="297"/>
                  </a:lnTo>
                  <a:lnTo>
                    <a:pt x="1354" y="299"/>
                  </a:lnTo>
                  <a:lnTo>
                    <a:pt x="1353" y="299"/>
                  </a:lnTo>
                  <a:lnTo>
                    <a:pt x="1353" y="298"/>
                  </a:lnTo>
                  <a:lnTo>
                    <a:pt x="1353" y="297"/>
                  </a:lnTo>
                  <a:lnTo>
                    <a:pt x="1352" y="297"/>
                  </a:lnTo>
                  <a:lnTo>
                    <a:pt x="1352" y="296"/>
                  </a:lnTo>
                  <a:lnTo>
                    <a:pt x="1350" y="295"/>
                  </a:lnTo>
                  <a:lnTo>
                    <a:pt x="1349" y="295"/>
                  </a:lnTo>
                  <a:lnTo>
                    <a:pt x="1348" y="295"/>
                  </a:lnTo>
                  <a:lnTo>
                    <a:pt x="1346" y="295"/>
                  </a:lnTo>
                  <a:lnTo>
                    <a:pt x="1344" y="295"/>
                  </a:lnTo>
                  <a:lnTo>
                    <a:pt x="1342" y="295"/>
                  </a:lnTo>
                  <a:lnTo>
                    <a:pt x="1342" y="294"/>
                  </a:lnTo>
                  <a:lnTo>
                    <a:pt x="1342" y="291"/>
                  </a:lnTo>
                  <a:lnTo>
                    <a:pt x="1344" y="291"/>
                  </a:lnTo>
                  <a:lnTo>
                    <a:pt x="1345" y="291"/>
                  </a:lnTo>
                  <a:lnTo>
                    <a:pt x="1346" y="291"/>
                  </a:lnTo>
                  <a:lnTo>
                    <a:pt x="1347" y="291"/>
                  </a:lnTo>
                  <a:lnTo>
                    <a:pt x="1348" y="291"/>
                  </a:lnTo>
                  <a:lnTo>
                    <a:pt x="1348" y="294"/>
                  </a:lnTo>
                  <a:lnTo>
                    <a:pt x="1349" y="294"/>
                  </a:lnTo>
                  <a:lnTo>
                    <a:pt x="1352" y="294"/>
                  </a:lnTo>
                  <a:lnTo>
                    <a:pt x="1353" y="294"/>
                  </a:lnTo>
                  <a:lnTo>
                    <a:pt x="1356" y="294"/>
                  </a:lnTo>
                  <a:lnTo>
                    <a:pt x="1358" y="294"/>
                  </a:lnTo>
                  <a:lnTo>
                    <a:pt x="1359" y="294"/>
                  </a:lnTo>
                  <a:lnTo>
                    <a:pt x="1361" y="294"/>
                  </a:lnTo>
                  <a:lnTo>
                    <a:pt x="1362" y="294"/>
                  </a:lnTo>
                  <a:lnTo>
                    <a:pt x="1361" y="293"/>
                  </a:lnTo>
                  <a:lnTo>
                    <a:pt x="1361" y="291"/>
                  </a:lnTo>
                  <a:lnTo>
                    <a:pt x="1362" y="291"/>
                  </a:lnTo>
                  <a:lnTo>
                    <a:pt x="1364" y="291"/>
                  </a:lnTo>
                  <a:lnTo>
                    <a:pt x="1365" y="291"/>
                  </a:lnTo>
                  <a:lnTo>
                    <a:pt x="1366" y="291"/>
                  </a:lnTo>
                  <a:lnTo>
                    <a:pt x="1366" y="290"/>
                  </a:lnTo>
                  <a:lnTo>
                    <a:pt x="1367" y="291"/>
                  </a:lnTo>
                  <a:lnTo>
                    <a:pt x="1368" y="293"/>
                  </a:lnTo>
                  <a:lnTo>
                    <a:pt x="1368" y="295"/>
                  </a:lnTo>
                  <a:lnTo>
                    <a:pt x="1374" y="295"/>
                  </a:lnTo>
                  <a:lnTo>
                    <a:pt x="1374" y="294"/>
                  </a:lnTo>
                  <a:lnTo>
                    <a:pt x="1373" y="294"/>
                  </a:lnTo>
                  <a:lnTo>
                    <a:pt x="1374" y="293"/>
                  </a:lnTo>
                  <a:lnTo>
                    <a:pt x="1375" y="293"/>
                  </a:lnTo>
                  <a:lnTo>
                    <a:pt x="1376" y="294"/>
                  </a:lnTo>
                  <a:lnTo>
                    <a:pt x="1378" y="295"/>
                  </a:lnTo>
                  <a:lnTo>
                    <a:pt x="1378" y="296"/>
                  </a:lnTo>
                  <a:lnTo>
                    <a:pt x="1379" y="297"/>
                  </a:lnTo>
                  <a:lnTo>
                    <a:pt x="1380" y="298"/>
                  </a:lnTo>
                  <a:lnTo>
                    <a:pt x="1379" y="298"/>
                  </a:lnTo>
                  <a:lnTo>
                    <a:pt x="1374" y="302"/>
                  </a:lnTo>
                  <a:lnTo>
                    <a:pt x="1371" y="304"/>
                  </a:lnTo>
                  <a:lnTo>
                    <a:pt x="1370" y="304"/>
                  </a:lnTo>
                  <a:lnTo>
                    <a:pt x="1368" y="305"/>
                  </a:lnTo>
                  <a:lnTo>
                    <a:pt x="1368" y="306"/>
                  </a:lnTo>
                  <a:lnTo>
                    <a:pt x="1370" y="307"/>
                  </a:lnTo>
                  <a:lnTo>
                    <a:pt x="1371" y="310"/>
                  </a:lnTo>
                  <a:lnTo>
                    <a:pt x="1372" y="311"/>
                  </a:lnTo>
                  <a:lnTo>
                    <a:pt x="1373" y="314"/>
                  </a:lnTo>
                  <a:lnTo>
                    <a:pt x="1375" y="318"/>
                  </a:lnTo>
                  <a:lnTo>
                    <a:pt x="1376" y="319"/>
                  </a:lnTo>
                  <a:lnTo>
                    <a:pt x="1378" y="319"/>
                  </a:lnTo>
                  <a:lnTo>
                    <a:pt x="1380" y="318"/>
                  </a:lnTo>
                  <a:lnTo>
                    <a:pt x="1381" y="318"/>
                  </a:lnTo>
                  <a:lnTo>
                    <a:pt x="1383" y="318"/>
                  </a:lnTo>
                  <a:lnTo>
                    <a:pt x="1385" y="318"/>
                  </a:lnTo>
                  <a:lnTo>
                    <a:pt x="1387" y="318"/>
                  </a:lnTo>
                  <a:lnTo>
                    <a:pt x="1391" y="314"/>
                  </a:lnTo>
                  <a:lnTo>
                    <a:pt x="1393" y="313"/>
                  </a:lnTo>
                  <a:lnTo>
                    <a:pt x="1395" y="312"/>
                  </a:lnTo>
                  <a:lnTo>
                    <a:pt x="1396" y="312"/>
                  </a:lnTo>
                  <a:lnTo>
                    <a:pt x="1397" y="312"/>
                  </a:lnTo>
                  <a:lnTo>
                    <a:pt x="1397" y="311"/>
                  </a:lnTo>
                  <a:lnTo>
                    <a:pt x="1398" y="311"/>
                  </a:lnTo>
                  <a:lnTo>
                    <a:pt x="1399" y="310"/>
                  </a:lnTo>
                  <a:lnTo>
                    <a:pt x="1400" y="310"/>
                  </a:lnTo>
                  <a:lnTo>
                    <a:pt x="1402" y="307"/>
                  </a:lnTo>
                  <a:lnTo>
                    <a:pt x="1404" y="306"/>
                  </a:lnTo>
                  <a:lnTo>
                    <a:pt x="1404" y="305"/>
                  </a:lnTo>
                  <a:lnTo>
                    <a:pt x="1401" y="303"/>
                  </a:lnTo>
                  <a:lnTo>
                    <a:pt x="1400" y="301"/>
                  </a:lnTo>
                  <a:lnTo>
                    <a:pt x="1399" y="298"/>
                  </a:lnTo>
                  <a:lnTo>
                    <a:pt x="1410" y="296"/>
                  </a:lnTo>
                  <a:lnTo>
                    <a:pt x="1411" y="296"/>
                  </a:lnTo>
                  <a:lnTo>
                    <a:pt x="1413" y="296"/>
                  </a:lnTo>
                  <a:lnTo>
                    <a:pt x="1414" y="296"/>
                  </a:lnTo>
                  <a:lnTo>
                    <a:pt x="1414" y="297"/>
                  </a:lnTo>
                  <a:lnTo>
                    <a:pt x="1414" y="298"/>
                  </a:lnTo>
                  <a:lnTo>
                    <a:pt x="1414" y="299"/>
                  </a:lnTo>
                  <a:lnTo>
                    <a:pt x="1415" y="301"/>
                  </a:lnTo>
                  <a:lnTo>
                    <a:pt x="1417" y="299"/>
                  </a:lnTo>
                  <a:lnTo>
                    <a:pt x="1418" y="301"/>
                  </a:lnTo>
                  <a:lnTo>
                    <a:pt x="1418" y="302"/>
                  </a:lnTo>
                  <a:lnTo>
                    <a:pt x="1419" y="302"/>
                  </a:lnTo>
                  <a:lnTo>
                    <a:pt x="1419" y="303"/>
                  </a:lnTo>
                  <a:lnTo>
                    <a:pt x="1419" y="302"/>
                  </a:lnTo>
                  <a:lnTo>
                    <a:pt x="1421" y="302"/>
                  </a:lnTo>
                  <a:lnTo>
                    <a:pt x="1423" y="301"/>
                  </a:lnTo>
                  <a:lnTo>
                    <a:pt x="1424" y="301"/>
                  </a:lnTo>
                  <a:lnTo>
                    <a:pt x="1427" y="298"/>
                  </a:lnTo>
                  <a:lnTo>
                    <a:pt x="1430" y="296"/>
                  </a:lnTo>
                  <a:lnTo>
                    <a:pt x="1430" y="297"/>
                  </a:lnTo>
                  <a:lnTo>
                    <a:pt x="1430" y="296"/>
                  </a:lnTo>
                  <a:lnTo>
                    <a:pt x="1431" y="296"/>
                  </a:lnTo>
                  <a:lnTo>
                    <a:pt x="1433" y="295"/>
                  </a:lnTo>
                  <a:lnTo>
                    <a:pt x="1434" y="294"/>
                  </a:lnTo>
                  <a:lnTo>
                    <a:pt x="1435" y="293"/>
                  </a:lnTo>
                  <a:lnTo>
                    <a:pt x="1436" y="293"/>
                  </a:lnTo>
                  <a:lnTo>
                    <a:pt x="1441" y="290"/>
                  </a:lnTo>
                  <a:lnTo>
                    <a:pt x="1440" y="288"/>
                  </a:lnTo>
                  <a:lnTo>
                    <a:pt x="1435" y="281"/>
                  </a:lnTo>
                  <a:lnTo>
                    <a:pt x="1430" y="271"/>
                  </a:lnTo>
                  <a:lnTo>
                    <a:pt x="1428" y="271"/>
                  </a:lnTo>
                  <a:lnTo>
                    <a:pt x="1428" y="270"/>
                  </a:lnTo>
                  <a:lnTo>
                    <a:pt x="1434" y="268"/>
                  </a:lnTo>
                  <a:lnTo>
                    <a:pt x="1435" y="268"/>
                  </a:lnTo>
                  <a:lnTo>
                    <a:pt x="1436" y="268"/>
                  </a:lnTo>
                  <a:lnTo>
                    <a:pt x="1439" y="271"/>
                  </a:lnTo>
                  <a:lnTo>
                    <a:pt x="1447" y="284"/>
                  </a:lnTo>
                  <a:lnTo>
                    <a:pt x="1447" y="285"/>
                  </a:lnTo>
                  <a:lnTo>
                    <a:pt x="1445" y="285"/>
                  </a:lnTo>
                  <a:lnTo>
                    <a:pt x="1447" y="285"/>
                  </a:lnTo>
                  <a:lnTo>
                    <a:pt x="1447" y="286"/>
                  </a:lnTo>
                  <a:lnTo>
                    <a:pt x="1448" y="286"/>
                  </a:lnTo>
                  <a:lnTo>
                    <a:pt x="1448" y="287"/>
                  </a:lnTo>
                  <a:lnTo>
                    <a:pt x="1448" y="288"/>
                  </a:lnTo>
                  <a:lnTo>
                    <a:pt x="1448" y="289"/>
                  </a:lnTo>
                  <a:lnTo>
                    <a:pt x="1441" y="293"/>
                  </a:lnTo>
                  <a:lnTo>
                    <a:pt x="1430" y="301"/>
                  </a:lnTo>
                  <a:lnTo>
                    <a:pt x="1430" y="302"/>
                  </a:lnTo>
                  <a:lnTo>
                    <a:pt x="1431" y="302"/>
                  </a:lnTo>
                  <a:lnTo>
                    <a:pt x="1431" y="303"/>
                  </a:lnTo>
                  <a:lnTo>
                    <a:pt x="1432" y="305"/>
                  </a:lnTo>
                  <a:lnTo>
                    <a:pt x="1432" y="306"/>
                  </a:lnTo>
                  <a:lnTo>
                    <a:pt x="1434" y="309"/>
                  </a:lnTo>
                  <a:lnTo>
                    <a:pt x="1435" y="311"/>
                  </a:lnTo>
                  <a:lnTo>
                    <a:pt x="1436" y="313"/>
                  </a:lnTo>
                  <a:lnTo>
                    <a:pt x="1438" y="314"/>
                  </a:lnTo>
                  <a:lnTo>
                    <a:pt x="1439" y="316"/>
                  </a:lnTo>
                  <a:lnTo>
                    <a:pt x="1431" y="318"/>
                  </a:lnTo>
                  <a:lnTo>
                    <a:pt x="1430" y="318"/>
                  </a:lnTo>
                  <a:lnTo>
                    <a:pt x="1425" y="319"/>
                  </a:lnTo>
                  <a:lnTo>
                    <a:pt x="1426" y="326"/>
                  </a:lnTo>
                  <a:lnTo>
                    <a:pt x="1427" y="336"/>
                  </a:lnTo>
                  <a:lnTo>
                    <a:pt x="1424" y="338"/>
                  </a:lnTo>
                  <a:lnTo>
                    <a:pt x="1427" y="344"/>
                  </a:lnTo>
                  <a:lnTo>
                    <a:pt x="1422" y="347"/>
                  </a:lnTo>
                  <a:lnTo>
                    <a:pt x="1424" y="354"/>
                  </a:lnTo>
                  <a:lnTo>
                    <a:pt x="1425" y="355"/>
                  </a:lnTo>
                  <a:lnTo>
                    <a:pt x="1425" y="356"/>
                  </a:lnTo>
                  <a:lnTo>
                    <a:pt x="1426" y="356"/>
                  </a:lnTo>
                  <a:lnTo>
                    <a:pt x="1426" y="357"/>
                  </a:lnTo>
                  <a:lnTo>
                    <a:pt x="1426" y="359"/>
                  </a:lnTo>
                  <a:lnTo>
                    <a:pt x="1428" y="359"/>
                  </a:lnTo>
                  <a:lnTo>
                    <a:pt x="1430" y="359"/>
                  </a:lnTo>
                  <a:lnTo>
                    <a:pt x="1431" y="359"/>
                  </a:lnTo>
                  <a:lnTo>
                    <a:pt x="1432" y="359"/>
                  </a:lnTo>
                  <a:lnTo>
                    <a:pt x="1433" y="359"/>
                  </a:lnTo>
                  <a:lnTo>
                    <a:pt x="1434" y="359"/>
                  </a:lnTo>
                  <a:lnTo>
                    <a:pt x="1435" y="365"/>
                  </a:lnTo>
                  <a:lnTo>
                    <a:pt x="1434" y="366"/>
                  </a:lnTo>
                  <a:lnTo>
                    <a:pt x="1434" y="365"/>
                  </a:lnTo>
                  <a:lnTo>
                    <a:pt x="1433" y="365"/>
                  </a:lnTo>
                  <a:lnTo>
                    <a:pt x="1433" y="366"/>
                  </a:lnTo>
                  <a:lnTo>
                    <a:pt x="1433" y="369"/>
                  </a:lnTo>
                  <a:lnTo>
                    <a:pt x="1434" y="372"/>
                  </a:lnTo>
                  <a:lnTo>
                    <a:pt x="1435" y="373"/>
                  </a:lnTo>
                  <a:lnTo>
                    <a:pt x="1436" y="373"/>
                  </a:lnTo>
                  <a:lnTo>
                    <a:pt x="1436" y="374"/>
                  </a:lnTo>
                  <a:lnTo>
                    <a:pt x="1435" y="376"/>
                  </a:lnTo>
                  <a:lnTo>
                    <a:pt x="1434" y="377"/>
                  </a:lnTo>
                  <a:lnTo>
                    <a:pt x="1433" y="377"/>
                  </a:lnTo>
                  <a:lnTo>
                    <a:pt x="1433" y="378"/>
                  </a:lnTo>
                  <a:lnTo>
                    <a:pt x="1433" y="379"/>
                  </a:lnTo>
                  <a:lnTo>
                    <a:pt x="1432" y="379"/>
                  </a:lnTo>
                  <a:lnTo>
                    <a:pt x="1432" y="378"/>
                  </a:lnTo>
                  <a:lnTo>
                    <a:pt x="1430" y="379"/>
                  </a:lnTo>
                  <a:lnTo>
                    <a:pt x="1428" y="379"/>
                  </a:lnTo>
                  <a:lnTo>
                    <a:pt x="1428" y="380"/>
                  </a:lnTo>
                  <a:lnTo>
                    <a:pt x="1427" y="380"/>
                  </a:lnTo>
                  <a:lnTo>
                    <a:pt x="1427" y="381"/>
                  </a:lnTo>
                  <a:lnTo>
                    <a:pt x="1428" y="393"/>
                  </a:lnTo>
                  <a:lnTo>
                    <a:pt x="1430" y="394"/>
                  </a:lnTo>
                  <a:lnTo>
                    <a:pt x="1430" y="396"/>
                  </a:lnTo>
                  <a:lnTo>
                    <a:pt x="1430" y="397"/>
                  </a:lnTo>
                  <a:lnTo>
                    <a:pt x="1430" y="398"/>
                  </a:lnTo>
                  <a:lnTo>
                    <a:pt x="1431" y="401"/>
                  </a:lnTo>
                  <a:lnTo>
                    <a:pt x="1431" y="402"/>
                  </a:lnTo>
                  <a:lnTo>
                    <a:pt x="1431" y="403"/>
                  </a:lnTo>
                  <a:lnTo>
                    <a:pt x="1431" y="404"/>
                  </a:lnTo>
                  <a:lnTo>
                    <a:pt x="1431" y="405"/>
                  </a:lnTo>
                  <a:lnTo>
                    <a:pt x="1431" y="407"/>
                  </a:lnTo>
                  <a:lnTo>
                    <a:pt x="1431" y="410"/>
                  </a:lnTo>
                  <a:lnTo>
                    <a:pt x="1432" y="413"/>
                  </a:lnTo>
                  <a:lnTo>
                    <a:pt x="1431" y="413"/>
                  </a:lnTo>
                  <a:lnTo>
                    <a:pt x="1431" y="414"/>
                  </a:lnTo>
                  <a:lnTo>
                    <a:pt x="1431" y="415"/>
                  </a:lnTo>
                  <a:lnTo>
                    <a:pt x="1431" y="423"/>
                  </a:lnTo>
                  <a:lnTo>
                    <a:pt x="1432" y="431"/>
                  </a:lnTo>
                  <a:lnTo>
                    <a:pt x="1431" y="436"/>
                  </a:lnTo>
                  <a:lnTo>
                    <a:pt x="1439" y="435"/>
                  </a:lnTo>
                  <a:lnTo>
                    <a:pt x="1439" y="437"/>
                  </a:lnTo>
                  <a:lnTo>
                    <a:pt x="1439" y="439"/>
                  </a:lnTo>
                  <a:lnTo>
                    <a:pt x="1439" y="440"/>
                  </a:lnTo>
                  <a:lnTo>
                    <a:pt x="1439" y="443"/>
                  </a:lnTo>
                  <a:lnTo>
                    <a:pt x="1439" y="445"/>
                  </a:lnTo>
                  <a:lnTo>
                    <a:pt x="1439" y="447"/>
                  </a:lnTo>
                  <a:lnTo>
                    <a:pt x="1439" y="448"/>
                  </a:lnTo>
                  <a:lnTo>
                    <a:pt x="1439" y="450"/>
                  </a:lnTo>
                  <a:lnTo>
                    <a:pt x="1441" y="450"/>
                  </a:lnTo>
                  <a:lnTo>
                    <a:pt x="1442" y="450"/>
                  </a:lnTo>
                  <a:lnTo>
                    <a:pt x="1444" y="450"/>
                  </a:lnTo>
                  <a:lnTo>
                    <a:pt x="1445" y="450"/>
                  </a:lnTo>
                  <a:lnTo>
                    <a:pt x="1448" y="449"/>
                  </a:lnTo>
                  <a:lnTo>
                    <a:pt x="1450" y="449"/>
                  </a:lnTo>
                  <a:lnTo>
                    <a:pt x="1451" y="448"/>
                  </a:lnTo>
                  <a:lnTo>
                    <a:pt x="1452" y="448"/>
                  </a:lnTo>
                  <a:lnTo>
                    <a:pt x="1456" y="448"/>
                  </a:lnTo>
                  <a:lnTo>
                    <a:pt x="1456" y="449"/>
                  </a:lnTo>
                  <a:lnTo>
                    <a:pt x="1456" y="450"/>
                  </a:lnTo>
                  <a:lnTo>
                    <a:pt x="1456" y="452"/>
                  </a:lnTo>
                  <a:lnTo>
                    <a:pt x="1457" y="452"/>
                  </a:lnTo>
                  <a:lnTo>
                    <a:pt x="1459" y="450"/>
                  </a:lnTo>
                  <a:lnTo>
                    <a:pt x="1459" y="452"/>
                  </a:lnTo>
                  <a:lnTo>
                    <a:pt x="1459" y="454"/>
                  </a:lnTo>
                  <a:lnTo>
                    <a:pt x="1459" y="455"/>
                  </a:lnTo>
                  <a:lnTo>
                    <a:pt x="1459" y="456"/>
                  </a:lnTo>
                  <a:lnTo>
                    <a:pt x="1459" y="460"/>
                  </a:lnTo>
                  <a:lnTo>
                    <a:pt x="1459" y="461"/>
                  </a:lnTo>
                  <a:lnTo>
                    <a:pt x="1459" y="466"/>
                  </a:lnTo>
                  <a:lnTo>
                    <a:pt x="1459" y="468"/>
                  </a:lnTo>
                  <a:lnTo>
                    <a:pt x="1458" y="468"/>
                  </a:lnTo>
                  <a:lnTo>
                    <a:pt x="1457" y="465"/>
                  </a:lnTo>
                  <a:lnTo>
                    <a:pt x="1454" y="465"/>
                  </a:lnTo>
                  <a:lnTo>
                    <a:pt x="1452" y="465"/>
                  </a:lnTo>
                  <a:lnTo>
                    <a:pt x="1452" y="464"/>
                  </a:lnTo>
                  <a:lnTo>
                    <a:pt x="1450" y="465"/>
                  </a:lnTo>
                  <a:lnTo>
                    <a:pt x="1448" y="465"/>
                  </a:lnTo>
                  <a:lnTo>
                    <a:pt x="1449" y="466"/>
                  </a:lnTo>
                  <a:lnTo>
                    <a:pt x="1449" y="469"/>
                  </a:lnTo>
                  <a:lnTo>
                    <a:pt x="1447" y="469"/>
                  </a:lnTo>
                  <a:lnTo>
                    <a:pt x="1445" y="470"/>
                  </a:lnTo>
                  <a:lnTo>
                    <a:pt x="1444" y="470"/>
                  </a:lnTo>
                  <a:lnTo>
                    <a:pt x="1444" y="469"/>
                  </a:lnTo>
                  <a:lnTo>
                    <a:pt x="1443" y="463"/>
                  </a:lnTo>
                  <a:lnTo>
                    <a:pt x="1443" y="461"/>
                  </a:lnTo>
                  <a:lnTo>
                    <a:pt x="1440" y="462"/>
                  </a:lnTo>
                  <a:lnTo>
                    <a:pt x="1441" y="466"/>
                  </a:lnTo>
                  <a:lnTo>
                    <a:pt x="1441" y="468"/>
                  </a:lnTo>
                  <a:lnTo>
                    <a:pt x="1441" y="470"/>
                  </a:lnTo>
                  <a:lnTo>
                    <a:pt x="1441" y="471"/>
                  </a:lnTo>
                  <a:lnTo>
                    <a:pt x="1441" y="481"/>
                  </a:lnTo>
                  <a:lnTo>
                    <a:pt x="1439" y="481"/>
                  </a:lnTo>
                  <a:lnTo>
                    <a:pt x="1438" y="481"/>
                  </a:lnTo>
                  <a:lnTo>
                    <a:pt x="1438" y="482"/>
                  </a:lnTo>
                  <a:lnTo>
                    <a:pt x="1434" y="482"/>
                  </a:lnTo>
                  <a:lnTo>
                    <a:pt x="1433" y="482"/>
                  </a:lnTo>
                  <a:lnTo>
                    <a:pt x="1433" y="483"/>
                  </a:lnTo>
                  <a:lnTo>
                    <a:pt x="1434" y="493"/>
                  </a:lnTo>
                  <a:lnTo>
                    <a:pt x="1434" y="495"/>
                  </a:lnTo>
                  <a:lnTo>
                    <a:pt x="1435" y="499"/>
                  </a:lnTo>
                  <a:lnTo>
                    <a:pt x="1435" y="500"/>
                  </a:lnTo>
                  <a:lnTo>
                    <a:pt x="1436" y="504"/>
                  </a:lnTo>
                  <a:lnTo>
                    <a:pt x="1436" y="506"/>
                  </a:lnTo>
                  <a:lnTo>
                    <a:pt x="1436" y="507"/>
                  </a:lnTo>
                  <a:lnTo>
                    <a:pt x="1440" y="507"/>
                  </a:lnTo>
                  <a:lnTo>
                    <a:pt x="1441" y="507"/>
                  </a:lnTo>
                  <a:lnTo>
                    <a:pt x="1441" y="511"/>
                  </a:lnTo>
                  <a:lnTo>
                    <a:pt x="1442" y="512"/>
                  </a:lnTo>
                  <a:lnTo>
                    <a:pt x="1442" y="513"/>
                  </a:lnTo>
                  <a:lnTo>
                    <a:pt x="1442" y="515"/>
                  </a:lnTo>
                  <a:lnTo>
                    <a:pt x="1442" y="516"/>
                  </a:lnTo>
                  <a:lnTo>
                    <a:pt x="1442" y="521"/>
                  </a:lnTo>
                  <a:lnTo>
                    <a:pt x="1449" y="521"/>
                  </a:lnTo>
                  <a:lnTo>
                    <a:pt x="1450" y="521"/>
                  </a:lnTo>
                  <a:lnTo>
                    <a:pt x="1451" y="521"/>
                  </a:lnTo>
                  <a:lnTo>
                    <a:pt x="1451" y="527"/>
                  </a:lnTo>
                  <a:lnTo>
                    <a:pt x="1452" y="528"/>
                  </a:lnTo>
                  <a:lnTo>
                    <a:pt x="1452" y="529"/>
                  </a:lnTo>
                  <a:lnTo>
                    <a:pt x="1453" y="529"/>
                  </a:lnTo>
                  <a:lnTo>
                    <a:pt x="1453" y="530"/>
                  </a:lnTo>
                  <a:lnTo>
                    <a:pt x="1454" y="530"/>
                  </a:lnTo>
                  <a:lnTo>
                    <a:pt x="1456" y="530"/>
                  </a:lnTo>
                  <a:lnTo>
                    <a:pt x="1457" y="531"/>
                  </a:lnTo>
                  <a:lnTo>
                    <a:pt x="1458" y="531"/>
                  </a:lnTo>
                  <a:lnTo>
                    <a:pt x="1469" y="535"/>
                  </a:lnTo>
                  <a:lnTo>
                    <a:pt x="1469" y="536"/>
                  </a:lnTo>
                  <a:lnTo>
                    <a:pt x="1468" y="540"/>
                  </a:lnTo>
                  <a:lnTo>
                    <a:pt x="1467" y="545"/>
                  </a:lnTo>
                  <a:lnTo>
                    <a:pt x="1466" y="545"/>
                  </a:lnTo>
                  <a:lnTo>
                    <a:pt x="1467" y="545"/>
                  </a:lnTo>
                  <a:lnTo>
                    <a:pt x="1467" y="546"/>
                  </a:lnTo>
                  <a:lnTo>
                    <a:pt x="1471" y="547"/>
                  </a:lnTo>
                  <a:lnTo>
                    <a:pt x="1474" y="547"/>
                  </a:lnTo>
                  <a:lnTo>
                    <a:pt x="1474" y="548"/>
                  </a:lnTo>
                  <a:lnTo>
                    <a:pt x="1475" y="548"/>
                  </a:lnTo>
                  <a:lnTo>
                    <a:pt x="1476" y="548"/>
                  </a:lnTo>
                  <a:lnTo>
                    <a:pt x="1477" y="548"/>
                  </a:lnTo>
                  <a:lnTo>
                    <a:pt x="1478" y="548"/>
                  </a:lnTo>
                  <a:lnTo>
                    <a:pt x="1479" y="548"/>
                  </a:lnTo>
                  <a:lnTo>
                    <a:pt x="1479" y="547"/>
                  </a:lnTo>
                  <a:lnTo>
                    <a:pt x="1480" y="547"/>
                  </a:lnTo>
                  <a:lnTo>
                    <a:pt x="1482" y="547"/>
                  </a:lnTo>
                  <a:lnTo>
                    <a:pt x="1483" y="547"/>
                  </a:lnTo>
                  <a:lnTo>
                    <a:pt x="1483" y="548"/>
                  </a:lnTo>
                  <a:lnTo>
                    <a:pt x="1491" y="548"/>
                  </a:lnTo>
                  <a:lnTo>
                    <a:pt x="1491" y="547"/>
                  </a:lnTo>
                  <a:lnTo>
                    <a:pt x="1492" y="547"/>
                  </a:lnTo>
                  <a:lnTo>
                    <a:pt x="1493" y="547"/>
                  </a:lnTo>
                  <a:lnTo>
                    <a:pt x="1494" y="547"/>
                  </a:lnTo>
                  <a:lnTo>
                    <a:pt x="1495" y="547"/>
                  </a:lnTo>
                  <a:lnTo>
                    <a:pt x="1495" y="548"/>
                  </a:lnTo>
                  <a:lnTo>
                    <a:pt x="1495" y="549"/>
                  </a:lnTo>
                  <a:lnTo>
                    <a:pt x="1494" y="549"/>
                  </a:lnTo>
                  <a:lnTo>
                    <a:pt x="1493" y="549"/>
                  </a:lnTo>
                  <a:lnTo>
                    <a:pt x="1493" y="552"/>
                  </a:lnTo>
                  <a:lnTo>
                    <a:pt x="1494" y="553"/>
                  </a:lnTo>
                  <a:lnTo>
                    <a:pt x="1493" y="553"/>
                  </a:lnTo>
                  <a:lnTo>
                    <a:pt x="1493" y="554"/>
                  </a:lnTo>
                  <a:lnTo>
                    <a:pt x="1493" y="555"/>
                  </a:lnTo>
                  <a:lnTo>
                    <a:pt x="1493" y="556"/>
                  </a:lnTo>
                  <a:lnTo>
                    <a:pt x="1493" y="557"/>
                  </a:lnTo>
                  <a:lnTo>
                    <a:pt x="1496" y="557"/>
                  </a:lnTo>
                  <a:lnTo>
                    <a:pt x="1500" y="557"/>
                  </a:lnTo>
                  <a:lnTo>
                    <a:pt x="1502" y="557"/>
                  </a:lnTo>
                  <a:lnTo>
                    <a:pt x="1505" y="557"/>
                  </a:lnTo>
                  <a:lnTo>
                    <a:pt x="1505" y="555"/>
                  </a:lnTo>
                  <a:lnTo>
                    <a:pt x="1505" y="554"/>
                  </a:lnTo>
                  <a:lnTo>
                    <a:pt x="1505" y="553"/>
                  </a:lnTo>
                  <a:lnTo>
                    <a:pt x="1505" y="552"/>
                  </a:lnTo>
                  <a:lnTo>
                    <a:pt x="1507" y="552"/>
                  </a:lnTo>
                  <a:lnTo>
                    <a:pt x="1508" y="552"/>
                  </a:lnTo>
                  <a:lnTo>
                    <a:pt x="1509" y="552"/>
                  </a:lnTo>
                  <a:lnTo>
                    <a:pt x="1510" y="552"/>
                  </a:lnTo>
                  <a:lnTo>
                    <a:pt x="1510" y="544"/>
                  </a:lnTo>
                  <a:lnTo>
                    <a:pt x="1510" y="542"/>
                  </a:lnTo>
                  <a:lnTo>
                    <a:pt x="1511" y="542"/>
                  </a:lnTo>
                  <a:lnTo>
                    <a:pt x="1516" y="542"/>
                  </a:lnTo>
                  <a:lnTo>
                    <a:pt x="1517" y="542"/>
                  </a:lnTo>
                  <a:lnTo>
                    <a:pt x="1517" y="544"/>
                  </a:lnTo>
                  <a:lnTo>
                    <a:pt x="1518" y="545"/>
                  </a:lnTo>
                  <a:lnTo>
                    <a:pt x="1518" y="546"/>
                  </a:lnTo>
                  <a:lnTo>
                    <a:pt x="1518" y="547"/>
                  </a:lnTo>
                  <a:lnTo>
                    <a:pt x="1519" y="548"/>
                  </a:lnTo>
                  <a:lnTo>
                    <a:pt x="1519" y="549"/>
                  </a:lnTo>
                  <a:lnTo>
                    <a:pt x="1520" y="549"/>
                  </a:lnTo>
                  <a:lnTo>
                    <a:pt x="1520" y="552"/>
                  </a:lnTo>
                  <a:lnTo>
                    <a:pt x="1520" y="553"/>
                  </a:lnTo>
                  <a:lnTo>
                    <a:pt x="1521" y="553"/>
                  </a:lnTo>
                  <a:lnTo>
                    <a:pt x="1522" y="552"/>
                  </a:lnTo>
                  <a:lnTo>
                    <a:pt x="1525" y="552"/>
                  </a:lnTo>
                  <a:lnTo>
                    <a:pt x="1523" y="548"/>
                  </a:lnTo>
                  <a:lnTo>
                    <a:pt x="1522" y="541"/>
                  </a:lnTo>
                  <a:lnTo>
                    <a:pt x="1522" y="540"/>
                  </a:lnTo>
                  <a:lnTo>
                    <a:pt x="1522" y="537"/>
                  </a:lnTo>
                  <a:lnTo>
                    <a:pt x="1521" y="536"/>
                  </a:lnTo>
                  <a:lnTo>
                    <a:pt x="1520" y="527"/>
                  </a:lnTo>
                  <a:lnTo>
                    <a:pt x="1519" y="525"/>
                  </a:lnTo>
                  <a:lnTo>
                    <a:pt x="1519" y="523"/>
                  </a:lnTo>
                  <a:lnTo>
                    <a:pt x="1518" y="522"/>
                  </a:lnTo>
                  <a:lnTo>
                    <a:pt x="1517" y="520"/>
                  </a:lnTo>
                  <a:lnTo>
                    <a:pt x="1514" y="518"/>
                  </a:lnTo>
                  <a:lnTo>
                    <a:pt x="1512" y="516"/>
                  </a:lnTo>
                  <a:lnTo>
                    <a:pt x="1511" y="515"/>
                  </a:lnTo>
                  <a:lnTo>
                    <a:pt x="1511" y="514"/>
                  </a:lnTo>
                  <a:lnTo>
                    <a:pt x="1510" y="513"/>
                  </a:lnTo>
                  <a:lnTo>
                    <a:pt x="1509" y="512"/>
                  </a:lnTo>
                  <a:lnTo>
                    <a:pt x="1508" y="511"/>
                  </a:lnTo>
                  <a:lnTo>
                    <a:pt x="1507" y="510"/>
                  </a:lnTo>
                  <a:lnTo>
                    <a:pt x="1507" y="507"/>
                  </a:lnTo>
                  <a:lnTo>
                    <a:pt x="1505" y="506"/>
                  </a:lnTo>
                  <a:lnTo>
                    <a:pt x="1503" y="495"/>
                  </a:lnTo>
                  <a:lnTo>
                    <a:pt x="1503" y="493"/>
                  </a:lnTo>
                  <a:lnTo>
                    <a:pt x="1503" y="489"/>
                  </a:lnTo>
                  <a:lnTo>
                    <a:pt x="1503" y="488"/>
                  </a:lnTo>
                  <a:lnTo>
                    <a:pt x="1504" y="488"/>
                  </a:lnTo>
                  <a:lnTo>
                    <a:pt x="1504" y="487"/>
                  </a:lnTo>
                  <a:lnTo>
                    <a:pt x="1505" y="487"/>
                  </a:lnTo>
                  <a:lnTo>
                    <a:pt x="1508" y="486"/>
                  </a:lnTo>
                  <a:lnTo>
                    <a:pt x="1510" y="494"/>
                  </a:lnTo>
                  <a:lnTo>
                    <a:pt x="1512" y="493"/>
                  </a:lnTo>
                  <a:lnTo>
                    <a:pt x="1513" y="491"/>
                  </a:lnTo>
                  <a:lnTo>
                    <a:pt x="1513" y="496"/>
                  </a:lnTo>
                  <a:lnTo>
                    <a:pt x="1513" y="497"/>
                  </a:lnTo>
                  <a:lnTo>
                    <a:pt x="1514" y="502"/>
                  </a:lnTo>
                  <a:lnTo>
                    <a:pt x="1511" y="504"/>
                  </a:lnTo>
                  <a:lnTo>
                    <a:pt x="1511" y="505"/>
                  </a:lnTo>
                  <a:lnTo>
                    <a:pt x="1508" y="506"/>
                  </a:lnTo>
                  <a:lnTo>
                    <a:pt x="1508" y="507"/>
                  </a:lnTo>
                  <a:lnTo>
                    <a:pt x="1507" y="507"/>
                  </a:lnTo>
                  <a:lnTo>
                    <a:pt x="1508" y="510"/>
                  </a:lnTo>
                  <a:lnTo>
                    <a:pt x="1509" y="511"/>
                  </a:lnTo>
                  <a:lnTo>
                    <a:pt x="1512" y="514"/>
                  </a:lnTo>
                  <a:lnTo>
                    <a:pt x="1514" y="518"/>
                  </a:lnTo>
                  <a:lnTo>
                    <a:pt x="1516" y="519"/>
                  </a:lnTo>
                  <a:lnTo>
                    <a:pt x="1517" y="520"/>
                  </a:lnTo>
                  <a:lnTo>
                    <a:pt x="1518" y="521"/>
                  </a:lnTo>
                  <a:lnTo>
                    <a:pt x="1519" y="522"/>
                  </a:lnTo>
                  <a:lnTo>
                    <a:pt x="1519" y="523"/>
                  </a:lnTo>
                  <a:lnTo>
                    <a:pt x="1520" y="524"/>
                  </a:lnTo>
                  <a:lnTo>
                    <a:pt x="1521" y="523"/>
                  </a:lnTo>
                  <a:lnTo>
                    <a:pt x="1520" y="522"/>
                  </a:lnTo>
                  <a:lnTo>
                    <a:pt x="1520" y="519"/>
                  </a:lnTo>
                  <a:lnTo>
                    <a:pt x="1518" y="510"/>
                  </a:lnTo>
                  <a:lnTo>
                    <a:pt x="1516" y="502"/>
                  </a:lnTo>
                  <a:lnTo>
                    <a:pt x="1514" y="496"/>
                  </a:lnTo>
                  <a:lnTo>
                    <a:pt x="1513" y="489"/>
                  </a:lnTo>
                  <a:lnTo>
                    <a:pt x="1514" y="489"/>
                  </a:lnTo>
                  <a:lnTo>
                    <a:pt x="1514" y="488"/>
                  </a:lnTo>
                  <a:lnTo>
                    <a:pt x="1516" y="493"/>
                  </a:lnTo>
                  <a:lnTo>
                    <a:pt x="1517" y="493"/>
                  </a:lnTo>
                  <a:lnTo>
                    <a:pt x="1519" y="491"/>
                  </a:lnTo>
                  <a:lnTo>
                    <a:pt x="1520" y="491"/>
                  </a:lnTo>
                  <a:lnTo>
                    <a:pt x="1523" y="489"/>
                  </a:lnTo>
                  <a:lnTo>
                    <a:pt x="1523" y="488"/>
                  </a:lnTo>
                  <a:lnTo>
                    <a:pt x="1522" y="488"/>
                  </a:lnTo>
                  <a:lnTo>
                    <a:pt x="1522" y="487"/>
                  </a:lnTo>
                  <a:lnTo>
                    <a:pt x="1521" y="487"/>
                  </a:lnTo>
                  <a:lnTo>
                    <a:pt x="1520" y="485"/>
                  </a:lnTo>
                  <a:lnTo>
                    <a:pt x="1526" y="481"/>
                  </a:lnTo>
                  <a:lnTo>
                    <a:pt x="1526" y="482"/>
                  </a:lnTo>
                  <a:lnTo>
                    <a:pt x="1527" y="483"/>
                  </a:lnTo>
                  <a:lnTo>
                    <a:pt x="1527" y="482"/>
                  </a:lnTo>
                  <a:lnTo>
                    <a:pt x="1528" y="482"/>
                  </a:lnTo>
                  <a:lnTo>
                    <a:pt x="1531" y="480"/>
                  </a:lnTo>
                  <a:lnTo>
                    <a:pt x="1533" y="480"/>
                  </a:lnTo>
                  <a:lnTo>
                    <a:pt x="1531" y="479"/>
                  </a:lnTo>
                  <a:lnTo>
                    <a:pt x="1531" y="478"/>
                  </a:lnTo>
                  <a:lnTo>
                    <a:pt x="1533" y="478"/>
                  </a:lnTo>
                  <a:lnTo>
                    <a:pt x="1534" y="477"/>
                  </a:lnTo>
                  <a:lnTo>
                    <a:pt x="1534" y="475"/>
                  </a:lnTo>
                  <a:lnTo>
                    <a:pt x="1531" y="472"/>
                  </a:lnTo>
                  <a:lnTo>
                    <a:pt x="1529" y="470"/>
                  </a:lnTo>
                  <a:lnTo>
                    <a:pt x="1530" y="469"/>
                  </a:lnTo>
                  <a:lnTo>
                    <a:pt x="1533" y="469"/>
                  </a:lnTo>
                  <a:lnTo>
                    <a:pt x="1534" y="469"/>
                  </a:lnTo>
                  <a:lnTo>
                    <a:pt x="1534" y="468"/>
                  </a:lnTo>
                  <a:lnTo>
                    <a:pt x="1536" y="470"/>
                  </a:lnTo>
                  <a:lnTo>
                    <a:pt x="1537" y="470"/>
                  </a:lnTo>
                  <a:lnTo>
                    <a:pt x="1538" y="469"/>
                  </a:lnTo>
                  <a:lnTo>
                    <a:pt x="1539" y="469"/>
                  </a:lnTo>
                  <a:lnTo>
                    <a:pt x="1537" y="466"/>
                  </a:lnTo>
                  <a:lnTo>
                    <a:pt x="1539" y="466"/>
                  </a:lnTo>
                  <a:lnTo>
                    <a:pt x="1553" y="464"/>
                  </a:lnTo>
                  <a:lnTo>
                    <a:pt x="1553" y="463"/>
                  </a:lnTo>
                  <a:lnTo>
                    <a:pt x="1551" y="464"/>
                  </a:lnTo>
                  <a:lnTo>
                    <a:pt x="1547" y="464"/>
                  </a:lnTo>
                  <a:lnTo>
                    <a:pt x="1540" y="465"/>
                  </a:lnTo>
                  <a:lnTo>
                    <a:pt x="1538" y="466"/>
                  </a:lnTo>
                  <a:lnTo>
                    <a:pt x="1537" y="466"/>
                  </a:lnTo>
                  <a:lnTo>
                    <a:pt x="1537" y="465"/>
                  </a:lnTo>
                  <a:lnTo>
                    <a:pt x="1535" y="463"/>
                  </a:lnTo>
                  <a:lnTo>
                    <a:pt x="1535" y="462"/>
                  </a:lnTo>
                  <a:lnTo>
                    <a:pt x="1534" y="461"/>
                  </a:lnTo>
                  <a:lnTo>
                    <a:pt x="1533" y="458"/>
                  </a:lnTo>
                  <a:lnTo>
                    <a:pt x="1531" y="457"/>
                  </a:lnTo>
                  <a:lnTo>
                    <a:pt x="1531" y="456"/>
                  </a:lnTo>
                  <a:lnTo>
                    <a:pt x="1533" y="456"/>
                  </a:lnTo>
                  <a:lnTo>
                    <a:pt x="1531" y="454"/>
                  </a:lnTo>
                  <a:lnTo>
                    <a:pt x="1531" y="453"/>
                  </a:lnTo>
                  <a:lnTo>
                    <a:pt x="1529" y="454"/>
                  </a:lnTo>
                  <a:lnTo>
                    <a:pt x="1530" y="455"/>
                  </a:lnTo>
                  <a:lnTo>
                    <a:pt x="1528" y="456"/>
                  </a:lnTo>
                  <a:lnTo>
                    <a:pt x="1529" y="461"/>
                  </a:lnTo>
                  <a:lnTo>
                    <a:pt x="1530" y="464"/>
                  </a:lnTo>
                  <a:lnTo>
                    <a:pt x="1529" y="464"/>
                  </a:lnTo>
                  <a:lnTo>
                    <a:pt x="1527" y="463"/>
                  </a:lnTo>
                  <a:lnTo>
                    <a:pt x="1525" y="462"/>
                  </a:lnTo>
                  <a:lnTo>
                    <a:pt x="1522" y="462"/>
                  </a:lnTo>
                  <a:lnTo>
                    <a:pt x="1523" y="464"/>
                  </a:lnTo>
                  <a:lnTo>
                    <a:pt x="1521" y="463"/>
                  </a:lnTo>
                  <a:lnTo>
                    <a:pt x="1521" y="462"/>
                  </a:lnTo>
                  <a:lnTo>
                    <a:pt x="1521" y="461"/>
                  </a:lnTo>
                  <a:lnTo>
                    <a:pt x="1519" y="455"/>
                  </a:lnTo>
                  <a:lnTo>
                    <a:pt x="1528" y="452"/>
                  </a:lnTo>
                  <a:lnTo>
                    <a:pt x="1526" y="448"/>
                  </a:lnTo>
                  <a:lnTo>
                    <a:pt x="1525" y="447"/>
                  </a:lnTo>
                  <a:lnTo>
                    <a:pt x="1526" y="447"/>
                  </a:lnTo>
                  <a:lnTo>
                    <a:pt x="1527" y="446"/>
                  </a:lnTo>
                  <a:lnTo>
                    <a:pt x="1528" y="446"/>
                  </a:lnTo>
                  <a:lnTo>
                    <a:pt x="1529" y="446"/>
                  </a:lnTo>
                  <a:lnTo>
                    <a:pt x="1530" y="447"/>
                  </a:lnTo>
                  <a:lnTo>
                    <a:pt x="1531" y="447"/>
                  </a:lnTo>
                  <a:lnTo>
                    <a:pt x="1533" y="448"/>
                  </a:lnTo>
                  <a:lnTo>
                    <a:pt x="1534" y="448"/>
                  </a:lnTo>
                  <a:lnTo>
                    <a:pt x="1535" y="449"/>
                  </a:lnTo>
                  <a:lnTo>
                    <a:pt x="1536" y="449"/>
                  </a:lnTo>
                  <a:lnTo>
                    <a:pt x="1537" y="450"/>
                  </a:lnTo>
                  <a:lnTo>
                    <a:pt x="1538" y="450"/>
                  </a:lnTo>
                  <a:lnTo>
                    <a:pt x="1539" y="452"/>
                  </a:lnTo>
                  <a:lnTo>
                    <a:pt x="1540" y="452"/>
                  </a:lnTo>
                  <a:lnTo>
                    <a:pt x="1542" y="452"/>
                  </a:lnTo>
                  <a:lnTo>
                    <a:pt x="1545" y="449"/>
                  </a:lnTo>
                  <a:lnTo>
                    <a:pt x="1546" y="448"/>
                  </a:lnTo>
                  <a:lnTo>
                    <a:pt x="1547" y="449"/>
                  </a:lnTo>
                  <a:lnTo>
                    <a:pt x="1552" y="457"/>
                  </a:lnTo>
                  <a:lnTo>
                    <a:pt x="1553" y="458"/>
                  </a:lnTo>
                  <a:lnTo>
                    <a:pt x="1555" y="456"/>
                  </a:lnTo>
                  <a:lnTo>
                    <a:pt x="1555" y="457"/>
                  </a:lnTo>
                  <a:lnTo>
                    <a:pt x="1556" y="457"/>
                  </a:lnTo>
                  <a:lnTo>
                    <a:pt x="1557" y="458"/>
                  </a:lnTo>
                  <a:lnTo>
                    <a:pt x="1557" y="457"/>
                  </a:lnTo>
                  <a:lnTo>
                    <a:pt x="1559" y="457"/>
                  </a:lnTo>
                  <a:lnTo>
                    <a:pt x="1560" y="458"/>
                  </a:lnTo>
                  <a:lnTo>
                    <a:pt x="1560" y="460"/>
                  </a:lnTo>
                  <a:lnTo>
                    <a:pt x="1560" y="461"/>
                  </a:lnTo>
                  <a:lnTo>
                    <a:pt x="1561" y="461"/>
                  </a:lnTo>
                  <a:lnTo>
                    <a:pt x="1561" y="462"/>
                  </a:lnTo>
                  <a:lnTo>
                    <a:pt x="1560" y="463"/>
                  </a:lnTo>
                  <a:lnTo>
                    <a:pt x="1561" y="463"/>
                  </a:lnTo>
                  <a:lnTo>
                    <a:pt x="1569" y="465"/>
                  </a:lnTo>
                  <a:lnTo>
                    <a:pt x="1570" y="465"/>
                  </a:lnTo>
                  <a:lnTo>
                    <a:pt x="1574" y="466"/>
                  </a:lnTo>
                  <a:lnTo>
                    <a:pt x="1572" y="464"/>
                  </a:lnTo>
                  <a:lnTo>
                    <a:pt x="1571" y="462"/>
                  </a:lnTo>
                  <a:lnTo>
                    <a:pt x="1571" y="461"/>
                  </a:lnTo>
                  <a:lnTo>
                    <a:pt x="1573" y="458"/>
                  </a:lnTo>
                  <a:lnTo>
                    <a:pt x="1573" y="457"/>
                  </a:lnTo>
                  <a:lnTo>
                    <a:pt x="1572" y="454"/>
                  </a:lnTo>
                  <a:lnTo>
                    <a:pt x="1572" y="453"/>
                  </a:lnTo>
                  <a:lnTo>
                    <a:pt x="1571" y="453"/>
                  </a:lnTo>
                  <a:lnTo>
                    <a:pt x="1571" y="452"/>
                  </a:lnTo>
                  <a:lnTo>
                    <a:pt x="1571" y="450"/>
                  </a:lnTo>
                  <a:lnTo>
                    <a:pt x="1571" y="449"/>
                  </a:lnTo>
                  <a:lnTo>
                    <a:pt x="1571" y="448"/>
                  </a:lnTo>
                  <a:lnTo>
                    <a:pt x="1571" y="447"/>
                  </a:lnTo>
                  <a:lnTo>
                    <a:pt x="1571" y="446"/>
                  </a:lnTo>
                  <a:lnTo>
                    <a:pt x="1572" y="446"/>
                  </a:lnTo>
                  <a:lnTo>
                    <a:pt x="1572" y="445"/>
                  </a:lnTo>
                  <a:lnTo>
                    <a:pt x="1572" y="444"/>
                  </a:lnTo>
                  <a:lnTo>
                    <a:pt x="1572" y="443"/>
                  </a:lnTo>
                  <a:lnTo>
                    <a:pt x="1572" y="441"/>
                  </a:lnTo>
                  <a:lnTo>
                    <a:pt x="1572" y="440"/>
                  </a:lnTo>
                  <a:lnTo>
                    <a:pt x="1573" y="440"/>
                  </a:lnTo>
                  <a:lnTo>
                    <a:pt x="1573" y="439"/>
                  </a:lnTo>
                  <a:lnTo>
                    <a:pt x="1573" y="438"/>
                  </a:lnTo>
                  <a:lnTo>
                    <a:pt x="1573" y="437"/>
                  </a:lnTo>
                  <a:lnTo>
                    <a:pt x="1573" y="436"/>
                  </a:lnTo>
                  <a:lnTo>
                    <a:pt x="1573" y="435"/>
                  </a:lnTo>
                  <a:lnTo>
                    <a:pt x="1573" y="433"/>
                  </a:lnTo>
                  <a:lnTo>
                    <a:pt x="1572" y="432"/>
                  </a:lnTo>
                  <a:lnTo>
                    <a:pt x="1572" y="431"/>
                  </a:lnTo>
                  <a:lnTo>
                    <a:pt x="1572" y="427"/>
                  </a:lnTo>
                  <a:lnTo>
                    <a:pt x="1572" y="424"/>
                  </a:lnTo>
                  <a:lnTo>
                    <a:pt x="1571" y="423"/>
                  </a:lnTo>
                  <a:lnTo>
                    <a:pt x="1571" y="422"/>
                  </a:lnTo>
                  <a:lnTo>
                    <a:pt x="1571" y="420"/>
                  </a:lnTo>
                  <a:lnTo>
                    <a:pt x="1571" y="416"/>
                  </a:lnTo>
                  <a:lnTo>
                    <a:pt x="1570" y="414"/>
                  </a:lnTo>
                  <a:lnTo>
                    <a:pt x="1570" y="413"/>
                  </a:lnTo>
                  <a:lnTo>
                    <a:pt x="1570" y="412"/>
                  </a:lnTo>
                  <a:lnTo>
                    <a:pt x="1570" y="411"/>
                  </a:lnTo>
                  <a:lnTo>
                    <a:pt x="1569" y="404"/>
                  </a:lnTo>
                  <a:lnTo>
                    <a:pt x="1569" y="403"/>
                  </a:lnTo>
                  <a:lnTo>
                    <a:pt x="1569" y="401"/>
                  </a:lnTo>
                  <a:lnTo>
                    <a:pt x="1569" y="399"/>
                  </a:lnTo>
                  <a:lnTo>
                    <a:pt x="1568" y="399"/>
                  </a:lnTo>
                  <a:lnTo>
                    <a:pt x="1568" y="398"/>
                  </a:lnTo>
                  <a:lnTo>
                    <a:pt x="1566" y="399"/>
                  </a:lnTo>
                  <a:lnTo>
                    <a:pt x="1564" y="397"/>
                  </a:lnTo>
                  <a:lnTo>
                    <a:pt x="1564" y="396"/>
                  </a:lnTo>
                  <a:lnTo>
                    <a:pt x="1563" y="395"/>
                  </a:lnTo>
                  <a:lnTo>
                    <a:pt x="1562" y="395"/>
                  </a:lnTo>
                  <a:lnTo>
                    <a:pt x="1561" y="395"/>
                  </a:lnTo>
                  <a:lnTo>
                    <a:pt x="1561" y="394"/>
                  </a:lnTo>
                  <a:lnTo>
                    <a:pt x="1560" y="394"/>
                  </a:lnTo>
                  <a:lnTo>
                    <a:pt x="1561" y="393"/>
                  </a:lnTo>
                  <a:lnTo>
                    <a:pt x="1563" y="391"/>
                  </a:lnTo>
                  <a:lnTo>
                    <a:pt x="1565" y="390"/>
                  </a:lnTo>
                  <a:lnTo>
                    <a:pt x="1565" y="389"/>
                  </a:lnTo>
                  <a:lnTo>
                    <a:pt x="1564" y="388"/>
                  </a:lnTo>
                  <a:lnTo>
                    <a:pt x="1563" y="387"/>
                  </a:lnTo>
                  <a:lnTo>
                    <a:pt x="1562" y="388"/>
                  </a:lnTo>
                  <a:lnTo>
                    <a:pt x="1561" y="387"/>
                  </a:lnTo>
                  <a:lnTo>
                    <a:pt x="1563" y="386"/>
                  </a:lnTo>
                  <a:lnTo>
                    <a:pt x="1561" y="383"/>
                  </a:lnTo>
                  <a:lnTo>
                    <a:pt x="1561" y="382"/>
                  </a:lnTo>
                  <a:lnTo>
                    <a:pt x="1557" y="383"/>
                  </a:lnTo>
                  <a:lnTo>
                    <a:pt x="1556" y="385"/>
                  </a:lnTo>
                  <a:lnTo>
                    <a:pt x="1553" y="387"/>
                  </a:lnTo>
                  <a:lnTo>
                    <a:pt x="1552" y="388"/>
                  </a:lnTo>
                  <a:lnTo>
                    <a:pt x="1551" y="388"/>
                  </a:lnTo>
                  <a:lnTo>
                    <a:pt x="1554" y="383"/>
                  </a:lnTo>
                  <a:lnTo>
                    <a:pt x="1554" y="379"/>
                  </a:lnTo>
                  <a:lnTo>
                    <a:pt x="1553" y="380"/>
                  </a:lnTo>
                  <a:lnTo>
                    <a:pt x="1553" y="379"/>
                  </a:lnTo>
                  <a:lnTo>
                    <a:pt x="1552" y="378"/>
                  </a:lnTo>
                  <a:lnTo>
                    <a:pt x="1552" y="377"/>
                  </a:lnTo>
                  <a:lnTo>
                    <a:pt x="1553" y="376"/>
                  </a:lnTo>
                  <a:lnTo>
                    <a:pt x="1552" y="376"/>
                  </a:lnTo>
                  <a:lnTo>
                    <a:pt x="1552" y="374"/>
                  </a:lnTo>
                  <a:lnTo>
                    <a:pt x="1551" y="373"/>
                  </a:lnTo>
                  <a:lnTo>
                    <a:pt x="1551" y="372"/>
                  </a:lnTo>
                  <a:lnTo>
                    <a:pt x="1549" y="371"/>
                  </a:lnTo>
                  <a:lnTo>
                    <a:pt x="1549" y="370"/>
                  </a:lnTo>
                  <a:lnTo>
                    <a:pt x="1548" y="369"/>
                  </a:lnTo>
                  <a:lnTo>
                    <a:pt x="1548" y="368"/>
                  </a:lnTo>
                  <a:lnTo>
                    <a:pt x="1547" y="366"/>
                  </a:lnTo>
                  <a:lnTo>
                    <a:pt x="1546" y="365"/>
                  </a:lnTo>
                  <a:lnTo>
                    <a:pt x="1548" y="364"/>
                  </a:lnTo>
                  <a:lnTo>
                    <a:pt x="1547" y="362"/>
                  </a:lnTo>
                  <a:lnTo>
                    <a:pt x="1548" y="361"/>
                  </a:lnTo>
                  <a:lnTo>
                    <a:pt x="1549" y="360"/>
                  </a:lnTo>
                  <a:lnTo>
                    <a:pt x="1548" y="357"/>
                  </a:lnTo>
                  <a:lnTo>
                    <a:pt x="1546" y="354"/>
                  </a:lnTo>
                  <a:lnTo>
                    <a:pt x="1546" y="353"/>
                  </a:lnTo>
                  <a:lnTo>
                    <a:pt x="1545" y="352"/>
                  </a:lnTo>
                  <a:lnTo>
                    <a:pt x="1545" y="351"/>
                  </a:lnTo>
                  <a:lnTo>
                    <a:pt x="1544" y="351"/>
                  </a:lnTo>
                  <a:lnTo>
                    <a:pt x="1544" y="349"/>
                  </a:lnTo>
                  <a:lnTo>
                    <a:pt x="1543" y="348"/>
                  </a:lnTo>
                  <a:lnTo>
                    <a:pt x="1542" y="347"/>
                  </a:lnTo>
                  <a:lnTo>
                    <a:pt x="1540" y="347"/>
                  </a:lnTo>
                  <a:lnTo>
                    <a:pt x="1538" y="349"/>
                  </a:lnTo>
                  <a:lnTo>
                    <a:pt x="1537" y="351"/>
                  </a:lnTo>
                  <a:lnTo>
                    <a:pt x="1536" y="351"/>
                  </a:lnTo>
                  <a:lnTo>
                    <a:pt x="1535" y="351"/>
                  </a:lnTo>
                  <a:lnTo>
                    <a:pt x="1535" y="352"/>
                  </a:lnTo>
                  <a:lnTo>
                    <a:pt x="1534" y="352"/>
                  </a:lnTo>
                  <a:lnTo>
                    <a:pt x="1533" y="352"/>
                  </a:lnTo>
                  <a:lnTo>
                    <a:pt x="1530" y="351"/>
                  </a:lnTo>
                  <a:lnTo>
                    <a:pt x="1531" y="351"/>
                  </a:lnTo>
                  <a:lnTo>
                    <a:pt x="1533" y="349"/>
                  </a:lnTo>
                  <a:lnTo>
                    <a:pt x="1533" y="348"/>
                  </a:lnTo>
                  <a:lnTo>
                    <a:pt x="1531" y="347"/>
                  </a:lnTo>
                  <a:lnTo>
                    <a:pt x="1530" y="346"/>
                  </a:lnTo>
                  <a:lnTo>
                    <a:pt x="1531" y="346"/>
                  </a:lnTo>
                  <a:lnTo>
                    <a:pt x="1535" y="344"/>
                  </a:lnTo>
                  <a:lnTo>
                    <a:pt x="1531" y="341"/>
                  </a:lnTo>
                  <a:lnTo>
                    <a:pt x="1530" y="343"/>
                  </a:lnTo>
                  <a:lnTo>
                    <a:pt x="1528" y="344"/>
                  </a:lnTo>
                  <a:lnTo>
                    <a:pt x="1525" y="346"/>
                  </a:lnTo>
                  <a:lnTo>
                    <a:pt x="1525" y="347"/>
                  </a:lnTo>
                  <a:lnTo>
                    <a:pt x="1522" y="344"/>
                  </a:lnTo>
                  <a:lnTo>
                    <a:pt x="1520" y="340"/>
                  </a:lnTo>
                  <a:lnTo>
                    <a:pt x="1520" y="339"/>
                  </a:lnTo>
                  <a:lnTo>
                    <a:pt x="1517" y="334"/>
                  </a:lnTo>
                  <a:lnTo>
                    <a:pt x="1514" y="330"/>
                  </a:lnTo>
                  <a:lnTo>
                    <a:pt x="1513" y="330"/>
                  </a:lnTo>
                  <a:lnTo>
                    <a:pt x="1513" y="329"/>
                  </a:lnTo>
                  <a:lnTo>
                    <a:pt x="1512" y="328"/>
                  </a:lnTo>
                  <a:lnTo>
                    <a:pt x="1511" y="324"/>
                  </a:lnTo>
                  <a:lnTo>
                    <a:pt x="1507" y="319"/>
                  </a:lnTo>
                  <a:lnTo>
                    <a:pt x="1507" y="318"/>
                  </a:lnTo>
                  <a:lnTo>
                    <a:pt x="1508" y="318"/>
                  </a:lnTo>
                  <a:lnTo>
                    <a:pt x="1509" y="316"/>
                  </a:lnTo>
                  <a:lnTo>
                    <a:pt x="1510" y="318"/>
                  </a:lnTo>
                  <a:lnTo>
                    <a:pt x="1510" y="319"/>
                  </a:lnTo>
                  <a:lnTo>
                    <a:pt x="1511" y="319"/>
                  </a:lnTo>
                  <a:lnTo>
                    <a:pt x="1511" y="320"/>
                  </a:lnTo>
                  <a:lnTo>
                    <a:pt x="1512" y="321"/>
                  </a:lnTo>
                  <a:lnTo>
                    <a:pt x="1512" y="322"/>
                  </a:lnTo>
                  <a:lnTo>
                    <a:pt x="1513" y="322"/>
                  </a:lnTo>
                  <a:lnTo>
                    <a:pt x="1513" y="323"/>
                  </a:lnTo>
                  <a:lnTo>
                    <a:pt x="1514" y="324"/>
                  </a:lnTo>
                  <a:lnTo>
                    <a:pt x="1514" y="326"/>
                  </a:lnTo>
                  <a:lnTo>
                    <a:pt x="1516" y="326"/>
                  </a:lnTo>
                  <a:lnTo>
                    <a:pt x="1516" y="327"/>
                  </a:lnTo>
                  <a:lnTo>
                    <a:pt x="1517" y="326"/>
                  </a:lnTo>
                  <a:lnTo>
                    <a:pt x="1518" y="327"/>
                  </a:lnTo>
                  <a:lnTo>
                    <a:pt x="1520" y="329"/>
                  </a:lnTo>
                  <a:lnTo>
                    <a:pt x="1522" y="330"/>
                  </a:lnTo>
                  <a:lnTo>
                    <a:pt x="1525" y="331"/>
                  </a:lnTo>
                  <a:lnTo>
                    <a:pt x="1526" y="330"/>
                  </a:lnTo>
                  <a:lnTo>
                    <a:pt x="1527" y="329"/>
                  </a:lnTo>
                  <a:lnTo>
                    <a:pt x="1529" y="327"/>
                  </a:lnTo>
                  <a:lnTo>
                    <a:pt x="1529" y="326"/>
                  </a:lnTo>
                  <a:lnTo>
                    <a:pt x="1526" y="320"/>
                  </a:lnTo>
                  <a:lnTo>
                    <a:pt x="1525" y="320"/>
                  </a:lnTo>
                  <a:lnTo>
                    <a:pt x="1522" y="321"/>
                  </a:lnTo>
                  <a:lnTo>
                    <a:pt x="1521" y="321"/>
                  </a:lnTo>
                  <a:lnTo>
                    <a:pt x="1520" y="320"/>
                  </a:lnTo>
                  <a:lnTo>
                    <a:pt x="1519" y="319"/>
                  </a:lnTo>
                  <a:lnTo>
                    <a:pt x="1518" y="318"/>
                  </a:lnTo>
                  <a:lnTo>
                    <a:pt x="1517" y="318"/>
                  </a:lnTo>
                  <a:lnTo>
                    <a:pt x="1517" y="316"/>
                  </a:lnTo>
                  <a:lnTo>
                    <a:pt x="1516" y="315"/>
                  </a:lnTo>
                  <a:lnTo>
                    <a:pt x="1514" y="315"/>
                  </a:lnTo>
                  <a:lnTo>
                    <a:pt x="1514" y="314"/>
                  </a:lnTo>
                  <a:lnTo>
                    <a:pt x="1513" y="314"/>
                  </a:lnTo>
                  <a:lnTo>
                    <a:pt x="1516" y="313"/>
                  </a:lnTo>
                  <a:lnTo>
                    <a:pt x="1517" y="312"/>
                  </a:lnTo>
                  <a:lnTo>
                    <a:pt x="1516" y="312"/>
                  </a:lnTo>
                  <a:lnTo>
                    <a:pt x="1514" y="311"/>
                  </a:lnTo>
                  <a:lnTo>
                    <a:pt x="1513" y="311"/>
                  </a:lnTo>
                  <a:lnTo>
                    <a:pt x="1512" y="310"/>
                  </a:lnTo>
                  <a:lnTo>
                    <a:pt x="1511" y="310"/>
                  </a:lnTo>
                  <a:lnTo>
                    <a:pt x="1510" y="310"/>
                  </a:lnTo>
                  <a:lnTo>
                    <a:pt x="1509" y="311"/>
                  </a:lnTo>
                  <a:lnTo>
                    <a:pt x="1508" y="311"/>
                  </a:lnTo>
                  <a:lnTo>
                    <a:pt x="1508" y="312"/>
                  </a:lnTo>
                  <a:lnTo>
                    <a:pt x="1507" y="312"/>
                  </a:lnTo>
                  <a:lnTo>
                    <a:pt x="1504" y="313"/>
                  </a:lnTo>
                  <a:lnTo>
                    <a:pt x="1503" y="314"/>
                  </a:lnTo>
                  <a:lnTo>
                    <a:pt x="1502" y="311"/>
                  </a:lnTo>
                  <a:lnTo>
                    <a:pt x="1501" y="311"/>
                  </a:lnTo>
                  <a:lnTo>
                    <a:pt x="1501" y="310"/>
                  </a:lnTo>
                  <a:lnTo>
                    <a:pt x="1501" y="309"/>
                  </a:lnTo>
                  <a:lnTo>
                    <a:pt x="1502" y="309"/>
                  </a:lnTo>
                  <a:lnTo>
                    <a:pt x="1503" y="309"/>
                  </a:lnTo>
                  <a:lnTo>
                    <a:pt x="1504" y="309"/>
                  </a:lnTo>
                  <a:lnTo>
                    <a:pt x="1505" y="309"/>
                  </a:lnTo>
                  <a:lnTo>
                    <a:pt x="1507" y="309"/>
                  </a:lnTo>
                  <a:lnTo>
                    <a:pt x="1508" y="309"/>
                  </a:lnTo>
                  <a:lnTo>
                    <a:pt x="1509" y="309"/>
                  </a:lnTo>
                  <a:lnTo>
                    <a:pt x="1510" y="309"/>
                  </a:lnTo>
                  <a:lnTo>
                    <a:pt x="1511" y="309"/>
                  </a:lnTo>
                  <a:lnTo>
                    <a:pt x="1512" y="310"/>
                  </a:lnTo>
                  <a:lnTo>
                    <a:pt x="1513" y="310"/>
                  </a:lnTo>
                  <a:lnTo>
                    <a:pt x="1514" y="311"/>
                  </a:lnTo>
                  <a:lnTo>
                    <a:pt x="1516" y="311"/>
                  </a:lnTo>
                  <a:lnTo>
                    <a:pt x="1517" y="312"/>
                  </a:lnTo>
                  <a:lnTo>
                    <a:pt x="1519" y="311"/>
                  </a:lnTo>
                  <a:lnTo>
                    <a:pt x="1523" y="307"/>
                  </a:lnTo>
                  <a:lnTo>
                    <a:pt x="1523" y="309"/>
                  </a:lnTo>
                  <a:lnTo>
                    <a:pt x="1523" y="310"/>
                  </a:lnTo>
                  <a:lnTo>
                    <a:pt x="1525" y="310"/>
                  </a:lnTo>
                  <a:lnTo>
                    <a:pt x="1525" y="311"/>
                  </a:lnTo>
                  <a:lnTo>
                    <a:pt x="1525" y="312"/>
                  </a:lnTo>
                  <a:lnTo>
                    <a:pt x="1526" y="312"/>
                  </a:lnTo>
                  <a:lnTo>
                    <a:pt x="1526" y="313"/>
                  </a:lnTo>
                  <a:lnTo>
                    <a:pt x="1525" y="313"/>
                  </a:lnTo>
                  <a:lnTo>
                    <a:pt x="1523" y="314"/>
                  </a:lnTo>
                  <a:lnTo>
                    <a:pt x="1525" y="315"/>
                  </a:lnTo>
                  <a:lnTo>
                    <a:pt x="1526" y="315"/>
                  </a:lnTo>
                  <a:lnTo>
                    <a:pt x="1527" y="316"/>
                  </a:lnTo>
                  <a:lnTo>
                    <a:pt x="1528" y="316"/>
                  </a:lnTo>
                  <a:lnTo>
                    <a:pt x="1528" y="318"/>
                  </a:lnTo>
                  <a:lnTo>
                    <a:pt x="1529" y="316"/>
                  </a:lnTo>
                  <a:lnTo>
                    <a:pt x="1530" y="316"/>
                  </a:lnTo>
                  <a:lnTo>
                    <a:pt x="1531" y="318"/>
                  </a:lnTo>
                  <a:lnTo>
                    <a:pt x="1531" y="319"/>
                  </a:lnTo>
                  <a:lnTo>
                    <a:pt x="1533" y="319"/>
                  </a:lnTo>
                  <a:lnTo>
                    <a:pt x="1534" y="318"/>
                  </a:lnTo>
                  <a:lnTo>
                    <a:pt x="1535" y="318"/>
                  </a:lnTo>
                  <a:lnTo>
                    <a:pt x="1536" y="320"/>
                  </a:lnTo>
                  <a:lnTo>
                    <a:pt x="1537" y="320"/>
                  </a:lnTo>
                  <a:lnTo>
                    <a:pt x="1538" y="320"/>
                  </a:lnTo>
                  <a:lnTo>
                    <a:pt x="1539" y="319"/>
                  </a:lnTo>
                  <a:lnTo>
                    <a:pt x="1540" y="319"/>
                  </a:lnTo>
                  <a:lnTo>
                    <a:pt x="1551" y="312"/>
                  </a:lnTo>
                  <a:lnTo>
                    <a:pt x="1560" y="306"/>
                  </a:lnTo>
                  <a:lnTo>
                    <a:pt x="1565" y="303"/>
                  </a:lnTo>
                  <a:lnTo>
                    <a:pt x="1571" y="299"/>
                  </a:lnTo>
                  <a:lnTo>
                    <a:pt x="1577" y="296"/>
                  </a:lnTo>
                  <a:lnTo>
                    <a:pt x="1578" y="295"/>
                  </a:lnTo>
                  <a:lnTo>
                    <a:pt x="1579" y="295"/>
                  </a:lnTo>
                  <a:lnTo>
                    <a:pt x="1581" y="294"/>
                  </a:lnTo>
                  <a:lnTo>
                    <a:pt x="1582" y="294"/>
                  </a:lnTo>
                  <a:lnTo>
                    <a:pt x="1583" y="293"/>
                  </a:lnTo>
                  <a:lnTo>
                    <a:pt x="1585" y="291"/>
                  </a:lnTo>
                  <a:lnTo>
                    <a:pt x="1591" y="287"/>
                  </a:lnTo>
                  <a:lnTo>
                    <a:pt x="1597" y="296"/>
                  </a:lnTo>
                  <a:lnTo>
                    <a:pt x="1598" y="294"/>
                  </a:lnTo>
                  <a:lnTo>
                    <a:pt x="1600" y="294"/>
                  </a:lnTo>
                  <a:lnTo>
                    <a:pt x="1600" y="295"/>
                  </a:lnTo>
                  <a:lnTo>
                    <a:pt x="1602" y="295"/>
                  </a:lnTo>
                  <a:lnTo>
                    <a:pt x="1602" y="296"/>
                  </a:lnTo>
                  <a:lnTo>
                    <a:pt x="1603" y="296"/>
                  </a:lnTo>
                  <a:lnTo>
                    <a:pt x="1603" y="297"/>
                  </a:lnTo>
                  <a:lnTo>
                    <a:pt x="1604" y="297"/>
                  </a:lnTo>
                  <a:lnTo>
                    <a:pt x="1604" y="298"/>
                  </a:lnTo>
                  <a:lnTo>
                    <a:pt x="1605" y="298"/>
                  </a:lnTo>
                  <a:lnTo>
                    <a:pt x="1605" y="299"/>
                  </a:lnTo>
                  <a:lnTo>
                    <a:pt x="1606" y="301"/>
                  </a:lnTo>
                  <a:lnTo>
                    <a:pt x="1607" y="302"/>
                  </a:lnTo>
                  <a:lnTo>
                    <a:pt x="1607" y="303"/>
                  </a:lnTo>
                  <a:lnTo>
                    <a:pt x="1608" y="303"/>
                  </a:lnTo>
                  <a:lnTo>
                    <a:pt x="1609" y="304"/>
                  </a:lnTo>
                  <a:lnTo>
                    <a:pt x="1611" y="303"/>
                  </a:lnTo>
                  <a:lnTo>
                    <a:pt x="1612" y="303"/>
                  </a:lnTo>
                  <a:lnTo>
                    <a:pt x="1612" y="302"/>
                  </a:lnTo>
                  <a:lnTo>
                    <a:pt x="1613" y="302"/>
                  </a:lnTo>
                  <a:lnTo>
                    <a:pt x="1616" y="306"/>
                  </a:lnTo>
                  <a:lnTo>
                    <a:pt x="1616" y="307"/>
                  </a:lnTo>
                  <a:lnTo>
                    <a:pt x="1620" y="312"/>
                  </a:lnTo>
                  <a:lnTo>
                    <a:pt x="1621" y="314"/>
                  </a:lnTo>
                  <a:lnTo>
                    <a:pt x="1623" y="318"/>
                  </a:lnTo>
                  <a:lnTo>
                    <a:pt x="1624" y="320"/>
                  </a:lnTo>
                  <a:lnTo>
                    <a:pt x="1626" y="322"/>
                  </a:lnTo>
                  <a:lnTo>
                    <a:pt x="1626" y="323"/>
                  </a:lnTo>
                  <a:lnTo>
                    <a:pt x="1625" y="323"/>
                  </a:lnTo>
                  <a:lnTo>
                    <a:pt x="1624" y="322"/>
                  </a:lnTo>
                  <a:lnTo>
                    <a:pt x="1623" y="322"/>
                  </a:lnTo>
                  <a:lnTo>
                    <a:pt x="1622" y="322"/>
                  </a:lnTo>
                  <a:lnTo>
                    <a:pt x="1622" y="321"/>
                  </a:lnTo>
                  <a:lnTo>
                    <a:pt x="1621" y="321"/>
                  </a:lnTo>
                  <a:lnTo>
                    <a:pt x="1620" y="320"/>
                  </a:lnTo>
                  <a:lnTo>
                    <a:pt x="1619" y="320"/>
                  </a:lnTo>
                  <a:lnTo>
                    <a:pt x="1617" y="319"/>
                  </a:lnTo>
                  <a:lnTo>
                    <a:pt x="1616" y="318"/>
                  </a:lnTo>
                  <a:lnTo>
                    <a:pt x="1614" y="315"/>
                  </a:lnTo>
                  <a:lnTo>
                    <a:pt x="1614" y="314"/>
                  </a:lnTo>
                  <a:lnTo>
                    <a:pt x="1613" y="314"/>
                  </a:lnTo>
                  <a:lnTo>
                    <a:pt x="1613" y="313"/>
                  </a:lnTo>
                  <a:lnTo>
                    <a:pt x="1606" y="306"/>
                  </a:lnTo>
                  <a:lnTo>
                    <a:pt x="1605" y="305"/>
                  </a:lnTo>
                  <a:lnTo>
                    <a:pt x="1604" y="304"/>
                  </a:lnTo>
                  <a:lnTo>
                    <a:pt x="1603" y="302"/>
                  </a:lnTo>
                  <a:lnTo>
                    <a:pt x="1602" y="301"/>
                  </a:lnTo>
                  <a:lnTo>
                    <a:pt x="1600" y="299"/>
                  </a:lnTo>
                  <a:lnTo>
                    <a:pt x="1599" y="298"/>
                  </a:lnTo>
                  <a:lnTo>
                    <a:pt x="1598" y="297"/>
                  </a:lnTo>
                  <a:lnTo>
                    <a:pt x="1597" y="297"/>
                  </a:lnTo>
                  <a:lnTo>
                    <a:pt x="1597" y="296"/>
                  </a:lnTo>
                  <a:lnTo>
                    <a:pt x="1596" y="296"/>
                  </a:lnTo>
                  <a:lnTo>
                    <a:pt x="1595" y="295"/>
                  </a:lnTo>
                  <a:lnTo>
                    <a:pt x="1594" y="295"/>
                  </a:lnTo>
                  <a:lnTo>
                    <a:pt x="1592" y="295"/>
                  </a:lnTo>
                  <a:lnTo>
                    <a:pt x="1591" y="294"/>
                  </a:lnTo>
                  <a:lnTo>
                    <a:pt x="1590" y="294"/>
                  </a:lnTo>
                  <a:lnTo>
                    <a:pt x="1589" y="294"/>
                  </a:lnTo>
                  <a:lnTo>
                    <a:pt x="1589" y="295"/>
                  </a:lnTo>
                  <a:lnTo>
                    <a:pt x="1589" y="296"/>
                  </a:lnTo>
                  <a:lnTo>
                    <a:pt x="1589" y="297"/>
                  </a:lnTo>
                  <a:lnTo>
                    <a:pt x="1588" y="297"/>
                  </a:lnTo>
                  <a:lnTo>
                    <a:pt x="1587" y="297"/>
                  </a:lnTo>
                  <a:lnTo>
                    <a:pt x="1586" y="297"/>
                  </a:lnTo>
                  <a:lnTo>
                    <a:pt x="1585" y="297"/>
                  </a:lnTo>
                  <a:lnTo>
                    <a:pt x="1583" y="297"/>
                  </a:lnTo>
                  <a:lnTo>
                    <a:pt x="1582" y="297"/>
                  </a:lnTo>
                  <a:lnTo>
                    <a:pt x="1581" y="298"/>
                  </a:lnTo>
                  <a:lnTo>
                    <a:pt x="1579" y="295"/>
                  </a:lnTo>
                  <a:lnTo>
                    <a:pt x="1578" y="296"/>
                  </a:lnTo>
                  <a:lnTo>
                    <a:pt x="1577" y="296"/>
                  </a:lnTo>
                  <a:lnTo>
                    <a:pt x="1573" y="298"/>
                  </a:lnTo>
                  <a:lnTo>
                    <a:pt x="1571" y="299"/>
                  </a:lnTo>
                  <a:lnTo>
                    <a:pt x="1565" y="303"/>
                  </a:lnTo>
                  <a:lnTo>
                    <a:pt x="1560" y="307"/>
                  </a:lnTo>
                  <a:lnTo>
                    <a:pt x="1552" y="312"/>
                  </a:lnTo>
                  <a:lnTo>
                    <a:pt x="1551" y="313"/>
                  </a:lnTo>
                  <a:lnTo>
                    <a:pt x="1549" y="313"/>
                  </a:lnTo>
                  <a:lnTo>
                    <a:pt x="1548" y="314"/>
                  </a:lnTo>
                  <a:lnTo>
                    <a:pt x="1547" y="314"/>
                  </a:lnTo>
                  <a:lnTo>
                    <a:pt x="1543" y="318"/>
                  </a:lnTo>
                  <a:lnTo>
                    <a:pt x="1542" y="319"/>
                  </a:lnTo>
                  <a:lnTo>
                    <a:pt x="1540" y="319"/>
                  </a:lnTo>
                  <a:lnTo>
                    <a:pt x="1537" y="321"/>
                  </a:lnTo>
                  <a:lnTo>
                    <a:pt x="1537" y="322"/>
                  </a:lnTo>
                  <a:lnTo>
                    <a:pt x="1536" y="322"/>
                  </a:lnTo>
                  <a:lnTo>
                    <a:pt x="1535" y="323"/>
                  </a:lnTo>
                  <a:lnTo>
                    <a:pt x="1533" y="324"/>
                  </a:lnTo>
                  <a:lnTo>
                    <a:pt x="1531" y="326"/>
                  </a:lnTo>
                  <a:lnTo>
                    <a:pt x="1530" y="326"/>
                  </a:lnTo>
                  <a:lnTo>
                    <a:pt x="1529" y="328"/>
                  </a:lnTo>
                  <a:lnTo>
                    <a:pt x="1528" y="328"/>
                  </a:lnTo>
                  <a:lnTo>
                    <a:pt x="1527" y="329"/>
                  </a:lnTo>
                  <a:lnTo>
                    <a:pt x="1527" y="330"/>
                  </a:lnTo>
                  <a:lnTo>
                    <a:pt x="1526" y="332"/>
                  </a:lnTo>
                  <a:lnTo>
                    <a:pt x="1525" y="334"/>
                  </a:lnTo>
                  <a:lnTo>
                    <a:pt x="1525" y="335"/>
                  </a:lnTo>
                  <a:lnTo>
                    <a:pt x="1526" y="335"/>
                  </a:lnTo>
                  <a:lnTo>
                    <a:pt x="1527" y="335"/>
                  </a:lnTo>
                  <a:lnTo>
                    <a:pt x="1527" y="336"/>
                  </a:lnTo>
                  <a:lnTo>
                    <a:pt x="1528" y="336"/>
                  </a:lnTo>
                  <a:lnTo>
                    <a:pt x="1529" y="337"/>
                  </a:lnTo>
                  <a:lnTo>
                    <a:pt x="1530" y="337"/>
                  </a:lnTo>
                  <a:lnTo>
                    <a:pt x="1530" y="338"/>
                  </a:lnTo>
                  <a:lnTo>
                    <a:pt x="1530" y="339"/>
                  </a:lnTo>
                  <a:lnTo>
                    <a:pt x="1531" y="339"/>
                  </a:lnTo>
                  <a:lnTo>
                    <a:pt x="1533" y="339"/>
                  </a:lnTo>
                  <a:lnTo>
                    <a:pt x="1534" y="339"/>
                  </a:lnTo>
                  <a:lnTo>
                    <a:pt x="1534" y="340"/>
                  </a:lnTo>
                  <a:lnTo>
                    <a:pt x="1535" y="340"/>
                  </a:lnTo>
                  <a:lnTo>
                    <a:pt x="1536" y="341"/>
                  </a:lnTo>
                  <a:lnTo>
                    <a:pt x="1537" y="341"/>
                  </a:lnTo>
                  <a:lnTo>
                    <a:pt x="1538" y="340"/>
                  </a:lnTo>
                  <a:lnTo>
                    <a:pt x="1538" y="339"/>
                  </a:lnTo>
                  <a:lnTo>
                    <a:pt x="1539" y="340"/>
                  </a:lnTo>
                  <a:lnTo>
                    <a:pt x="1539" y="341"/>
                  </a:lnTo>
                  <a:lnTo>
                    <a:pt x="1540" y="341"/>
                  </a:lnTo>
                  <a:lnTo>
                    <a:pt x="1540" y="343"/>
                  </a:lnTo>
                  <a:lnTo>
                    <a:pt x="1542" y="344"/>
                  </a:lnTo>
                  <a:lnTo>
                    <a:pt x="1540" y="344"/>
                  </a:lnTo>
                  <a:lnTo>
                    <a:pt x="1540" y="345"/>
                  </a:lnTo>
                  <a:lnTo>
                    <a:pt x="1542" y="345"/>
                  </a:lnTo>
                  <a:lnTo>
                    <a:pt x="1542" y="346"/>
                  </a:lnTo>
                  <a:lnTo>
                    <a:pt x="1543" y="346"/>
                  </a:lnTo>
                  <a:lnTo>
                    <a:pt x="1542" y="347"/>
                  </a:lnTo>
                  <a:lnTo>
                    <a:pt x="1543" y="347"/>
                  </a:lnTo>
                  <a:lnTo>
                    <a:pt x="1543" y="348"/>
                  </a:lnTo>
                  <a:lnTo>
                    <a:pt x="1544" y="348"/>
                  </a:lnTo>
                  <a:lnTo>
                    <a:pt x="1544" y="349"/>
                  </a:lnTo>
                  <a:lnTo>
                    <a:pt x="1545" y="351"/>
                  </a:lnTo>
                  <a:lnTo>
                    <a:pt x="1546" y="352"/>
                  </a:lnTo>
                  <a:lnTo>
                    <a:pt x="1547" y="352"/>
                  </a:lnTo>
                  <a:lnTo>
                    <a:pt x="1548" y="352"/>
                  </a:lnTo>
                  <a:lnTo>
                    <a:pt x="1549" y="352"/>
                  </a:lnTo>
                  <a:lnTo>
                    <a:pt x="1551" y="352"/>
                  </a:lnTo>
                  <a:lnTo>
                    <a:pt x="1552" y="352"/>
                  </a:lnTo>
                  <a:lnTo>
                    <a:pt x="1551" y="352"/>
                  </a:lnTo>
                  <a:lnTo>
                    <a:pt x="1547" y="354"/>
                  </a:lnTo>
                  <a:lnTo>
                    <a:pt x="1548" y="356"/>
                  </a:lnTo>
                  <a:lnTo>
                    <a:pt x="1549" y="356"/>
                  </a:lnTo>
                  <a:lnTo>
                    <a:pt x="1551" y="360"/>
                  </a:lnTo>
                  <a:lnTo>
                    <a:pt x="1552" y="362"/>
                  </a:lnTo>
                  <a:lnTo>
                    <a:pt x="1553" y="363"/>
                  </a:lnTo>
                  <a:lnTo>
                    <a:pt x="1553" y="364"/>
                  </a:lnTo>
                  <a:lnTo>
                    <a:pt x="1554" y="366"/>
                  </a:lnTo>
                  <a:lnTo>
                    <a:pt x="1554" y="365"/>
                  </a:lnTo>
                  <a:lnTo>
                    <a:pt x="1555" y="365"/>
                  </a:lnTo>
                  <a:lnTo>
                    <a:pt x="1555" y="366"/>
                  </a:lnTo>
                  <a:lnTo>
                    <a:pt x="1555" y="370"/>
                  </a:lnTo>
                  <a:lnTo>
                    <a:pt x="1557" y="369"/>
                  </a:lnTo>
                  <a:lnTo>
                    <a:pt x="1557" y="371"/>
                  </a:lnTo>
                  <a:lnTo>
                    <a:pt x="1559" y="370"/>
                  </a:lnTo>
                  <a:lnTo>
                    <a:pt x="1560" y="372"/>
                  </a:lnTo>
                  <a:lnTo>
                    <a:pt x="1557" y="373"/>
                  </a:lnTo>
                  <a:lnTo>
                    <a:pt x="1559" y="376"/>
                  </a:lnTo>
                  <a:lnTo>
                    <a:pt x="1559" y="377"/>
                  </a:lnTo>
                  <a:lnTo>
                    <a:pt x="1560" y="377"/>
                  </a:lnTo>
                  <a:lnTo>
                    <a:pt x="1560" y="378"/>
                  </a:lnTo>
                  <a:lnTo>
                    <a:pt x="1560" y="379"/>
                  </a:lnTo>
                  <a:lnTo>
                    <a:pt x="1561" y="379"/>
                  </a:lnTo>
                  <a:lnTo>
                    <a:pt x="1561" y="380"/>
                  </a:lnTo>
                  <a:lnTo>
                    <a:pt x="1561" y="381"/>
                  </a:lnTo>
                  <a:lnTo>
                    <a:pt x="1562" y="381"/>
                  </a:lnTo>
                  <a:lnTo>
                    <a:pt x="1563" y="386"/>
                  </a:lnTo>
                  <a:lnTo>
                    <a:pt x="1564" y="386"/>
                  </a:lnTo>
                  <a:lnTo>
                    <a:pt x="1564" y="385"/>
                  </a:lnTo>
                  <a:lnTo>
                    <a:pt x="1565" y="385"/>
                  </a:lnTo>
                  <a:lnTo>
                    <a:pt x="1566" y="383"/>
                  </a:lnTo>
                  <a:lnTo>
                    <a:pt x="1570" y="389"/>
                  </a:lnTo>
                  <a:lnTo>
                    <a:pt x="1571" y="389"/>
                  </a:lnTo>
                  <a:lnTo>
                    <a:pt x="1574" y="387"/>
                  </a:lnTo>
                  <a:lnTo>
                    <a:pt x="1576" y="386"/>
                  </a:lnTo>
                  <a:lnTo>
                    <a:pt x="1577" y="386"/>
                  </a:lnTo>
                  <a:lnTo>
                    <a:pt x="1578" y="385"/>
                  </a:lnTo>
                  <a:lnTo>
                    <a:pt x="1579" y="385"/>
                  </a:lnTo>
                  <a:lnTo>
                    <a:pt x="1579" y="383"/>
                  </a:lnTo>
                  <a:lnTo>
                    <a:pt x="1580" y="383"/>
                  </a:lnTo>
                  <a:lnTo>
                    <a:pt x="1581" y="383"/>
                  </a:lnTo>
                  <a:lnTo>
                    <a:pt x="1581" y="382"/>
                  </a:lnTo>
                  <a:lnTo>
                    <a:pt x="1582" y="382"/>
                  </a:lnTo>
                  <a:lnTo>
                    <a:pt x="1582" y="383"/>
                  </a:lnTo>
                  <a:lnTo>
                    <a:pt x="1580" y="386"/>
                  </a:lnTo>
                  <a:lnTo>
                    <a:pt x="1579" y="385"/>
                  </a:lnTo>
                  <a:lnTo>
                    <a:pt x="1578" y="386"/>
                  </a:lnTo>
                  <a:lnTo>
                    <a:pt x="1577" y="386"/>
                  </a:lnTo>
                  <a:lnTo>
                    <a:pt x="1576" y="387"/>
                  </a:lnTo>
                  <a:lnTo>
                    <a:pt x="1574" y="387"/>
                  </a:lnTo>
                  <a:lnTo>
                    <a:pt x="1571" y="389"/>
                  </a:lnTo>
                  <a:lnTo>
                    <a:pt x="1572" y="393"/>
                  </a:lnTo>
                  <a:lnTo>
                    <a:pt x="1571" y="393"/>
                  </a:lnTo>
                  <a:lnTo>
                    <a:pt x="1570" y="393"/>
                  </a:lnTo>
                  <a:lnTo>
                    <a:pt x="1569" y="394"/>
                  </a:lnTo>
                  <a:lnTo>
                    <a:pt x="1569" y="395"/>
                  </a:lnTo>
                  <a:lnTo>
                    <a:pt x="1570" y="396"/>
                  </a:lnTo>
                  <a:lnTo>
                    <a:pt x="1570" y="397"/>
                  </a:lnTo>
                  <a:lnTo>
                    <a:pt x="1570" y="398"/>
                  </a:lnTo>
                  <a:lnTo>
                    <a:pt x="1569" y="398"/>
                  </a:lnTo>
                  <a:lnTo>
                    <a:pt x="1570" y="401"/>
                  </a:lnTo>
                  <a:lnTo>
                    <a:pt x="1570" y="402"/>
                  </a:lnTo>
                  <a:lnTo>
                    <a:pt x="1570" y="404"/>
                  </a:lnTo>
                  <a:lnTo>
                    <a:pt x="1571" y="407"/>
                  </a:lnTo>
                  <a:lnTo>
                    <a:pt x="1571" y="408"/>
                  </a:lnTo>
                  <a:lnTo>
                    <a:pt x="1571" y="412"/>
                  </a:lnTo>
                  <a:lnTo>
                    <a:pt x="1572" y="420"/>
                  </a:lnTo>
                  <a:lnTo>
                    <a:pt x="1573" y="420"/>
                  </a:lnTo>
                  <a:lnTo>
                    <a:pt x="1576" y="420"/>
                  </a:lnTo>
                  <a:lnTo>
                    <a:pt x="1576" y="421"/>
                  </a:lnTo>
                  <a:lnTo>
                    <a:pt x="1576" y="422"/>
                  </a:lnTo>
                  <a:lnTo>
                    <a:pt x="1576" y="423"/>
                  </a:lnTo>
                  <a:lnTo>
                    <a:pt x="1574" y="423"/>
                  </a:lnTo>
                  <a:lnTo>
                    <a:pt x="1573" y="423"/>
                  </a:lnTo>
                  <a:lnTo>
                    <a:pt x="1572" y="424"/>
                  </a:lnTo>
                  <a:lnTo>
                    <a:pt x="1573" y="424"/>
                  </a:lnTo>
                  <a:lnTo>
                    <a:pt x="1573" y="427"/>
                  </a:lnTo>
                  <a:lnTo>
                    <a:pt x="1573" y="430"/>
                  </a:lnTo>
                  <a:lnTo>
                    <a:pt x="1573" y="431"/>
                  </a:lnTo>
                  <a:lnTo>
                    <a:pt x="1573" y="430"/>
                  </a:lnTo>
                  <a:lnTo>
                    <a:pt x="1574" y="430"/>
                  </a:lnTo>
                  <a:lnTo>
                    <a:pt x="1576" y="430"/>
                  </a:lnTo>
                  <a:lnTo>
                    <a:pt x="1576" y="431"/>
                  </a:lnTo>
                  <a:lnTo>
                    <a:pt x="1577" y="431"/>
                  </a:lnTo>
                  <a:lnTo>
                    <a:pt x="1576" y="432"/>
                  </a:lnTo>
                  <a:lnTo>
                    <a:pt x="1574" y="432"/>
                  </a:lnTo>
                  <a:lnTo>
                    <a:pt x="1574" y="433"/>
                  </a:lnTo>
                  <a:lnTo>
                    <a:pt x="1573" y="433"/>
                  </a:lnTo>
                  <a:lnTo>
                    <a:pt x="1574" y="435"/>
                  </a:lnTo>
                  <a:lnTo>
                    <a:pt x="1574" y="436"/>
                  </a:lnTo>
                  <a:lnTo>
                    <a:pt x="1576" y="436"/>
                  </a:lnTo>
                  <a:lnTo>
                    <a:pt x="1576" y="437"/>
                  </a:lnTo>
                  <a:lnTo>
                    <a:pt x="1577" y="438"/>
                  </a:lnTo>
                  <a:lnTo>
                    <a:pt x="1577" y="439"/>
                  </a:lnTo>
                  <a:lnTo>
                    <a:pt x="1578" y="439"/>
                  </a:lnTo>
                  <a:lnTo>
                    <a:pt x="1578" y="440"/>
                  </a:lnTo>
                  <a:lnTo>
                    <a:pt x="1579" y="441"/>
                  </a:lnTo>
                  <a:lnTo>
                    <a:pt x="1579" y="443"/>
                  </a:lnTo>
                  <a:lnTo>
                    <a:pt x="1580" y="441"/>
                  </a:lnTo>
                  <a:lnTo>
                    <a:pt x="1581" y="440"/>
                  </a:lnTo>
                  <a:lnTo>
                    <a:pt x="1582" y="440"/>
                  </a:lnTo>
                  <a:lnTo>
                    <a:pt x="1582" y="439"/>
                  </a:lnTo>
                  <a:lnTo>
                    <a:pt x="1583" y="439"/>
                  </a:lnTo>
                  <a:lnTo>
                    <a:pt x="1585" y="439"/>
                  </a:lnTo>
                  <a:lnTo>
                    <a:pt x="1585" y="438"/>
                  </a:lnTo>
                  <a:lnTo>
                    <a:pt x="1586" y="438"/>
                  </a:lnTo>
                  <a:lnTo>
                    <a:pt x="1587" y="437"/>
                  </a:lnTo>
                  <a:lnTo>
                    <a:pt x="1588" y="437"/>
                  </a:lnTo>
                  <a:lnTo>
                    <a:pt x="1588" y="436"/>
                  </a:lnTo>
                  <a:lnTo>
                    <a:pt x="1589" y="436"/>
                  </a:lnTo>
                  <a:lnTo>
                    <a:pt x="1590" y="435"/>
                  </a:lnTo>
                  <a:lnTo>
                    <a:pt x="1591" y="435"/>
                  </a:lnTo>
                  <a:lnTo>
                    <a:pt x="1591" y="433"/>
                  </a:lnTo>
                  <a:lnTo>
                    <a:pt x="1592" y="433"/>
                  </a:lnTo>
                  <a:lnTo>
                    <a:pt x="1594" y="433"/>
                  </a:lnTo>
                  <a:lnTo>
                    <a:pt x="1594" y="432"/>
                  </a:lnTo>
                  <a:lnTo>
                    <a:pt x="1595" y="432"/>
                  </a:lnTo>
                  <a:lnTo>
                    <a:pt x="1595" y="431"/>
                  </a:lnTo>
                  <a:lnTo>
                    <a:pt x="1596" y="431"/>
                  </a:lnTo>
                  <a:lnTo>
                    <a:pt x="1597" y="431"/>
                  </a:lnTo>
                  <a:lnTo>
                    <a:pt x="1597" y="430"/>
                  </a:lnTo>
                  <a:lnTo>
                    <a:pt x="1598" y="430"/>
                  </a:lnTo>
                  <a:lnTo>
                    <a:pt x="1599" y="429"/>
                  </a:lnTo>
                  <a:lnTo>
                    <a:pt x="1600" y="429"/>
                  </a:lnTo>
                  <a:lnTo>
                    <a:pt x="1603" y="428"/>
                  </a:lnTo>
                  <a:lnTo>
                    <a:pt x="1605" y="426"/>
                  </a:lnTo>
                  <a:lnTo>
                    <a:pt x="1606" y="426"/>
                  </a:lnTo>
                  <a:lnTo>
                    <a:pt x="1607" y="424"/>
                  </a:lnTo>
                  <a:lnTo>
                    <a:pt x="1609" y="423"/>
                  </a:lnTo>
                  <a:lnTo>
                    <a:pt x="1613" y="421"/>
                  </a:lnTo>
                  <a:lnTo>
                    <a:pt x="1615" y="420"/>
                  </a:lnTo>
                  <a:lnTo>
                    <a:pt x="1616" y="419"/>
                  </a:lnTo>
                  <a:lnTo>
                    <a:pt x="1617" y="418"/>
                  </a:lnTo>
                  <a:lnTo>
                    <a:pt x="1617" y="416"/>
                  </a:lnTo>
                  <a:lnTo>
                    <a:pt x="1616" y="415"/>
                  </a:lnTo>
                  <a:lnTo>
                    <a:pt x="1616" y="414"/>
                  </a:lnTo>
                  <a:lnTo>
                    <a:pt x="1617" y="414"/>
                  </a:lnTo>
                  <a:lnTo>
                    <a:pt x="1619" y="413"/>
                  </a:lnTo>
                  <a:lnTo>
                    <a:pt x="1620" y="415"/>
                  </a:lnTo>
                  <a:lnTo>
                    <a:pt x="1621" y="415"/>
                  </a:lnTo>
                  <a:lnTo>
                    <a:pt x="1621" y="416"/>
                  </a:lnTo>
                  <a:lnTo>
                    <a:pt x="1621" y="415"/>
                  </a:lnTo>
                  <a:lnTo>
                    <a:pt x="1624" y="414"/>
                  </a:lnTo>
                  <a:lnTo>
                    <a:pt x="1625" y="413"/>
                  </a:lnTo>
                  <a:lnTo>
                    <a:pt x="1628" y="412"/>
                  </a:lnTo>
                  <a:lnTo>
                    <a:pt x="1629" y="411"/>
                  </a:lnTo>
                  <a:lnTo>
                    <a:pt x="1630" y="411"/>
                  </a:lnTo>
                  <a:lnTo>
                    <a:pt x="1631" y="410"/>
                  </a:lnTo>
                  <a:lnTo>
                    <a:pt x="1632" y="408"/>
                  </a:lnTo>
                  <a:lnTo>
                    <a:pt x="1633" y="408"/>
                  </a:lnTo>
                  <a:lnTo>
                    <a:pt x="1633" y="407"/>
                  </a:lnTo>
                  <a:lnTo>
                    <a:pt x="1634" y="407"/>
                  </a:lnTo>
                  <a:lnTo>
                    <a:pt x="1635" y="406"/>
                  </a:lnTo>
                  <a:lnTo>
                    <a:pt x="1637" y="405"/>
                  </a:lnTo>
                  <a:lnTo>
                    <a:pt x="1639" y="405"/>
                  </a:lnTo>
                  <a:lnTo>
                    <a:pt x="1639" y="404"/>
                  </a:lnTo>
                  <a:lnTo>
                    <a:pt x="1641" y="403"/>
                  </a:lnTo>
                  <a:lnTo>
                    <a:pt x="1642" y="403"/>
                  </a:lnTo>
                  <a:lnTo>
                    <a:pt x="1643" y="402"/>
                  </a:lnTo>
                  <a:lnTo>
                    <a:pt x="1645" y="401"/>
                  </a:lnTo>
                  <a:lnTo>
                    <a:pt x="1647" y="399"/>
                  </a:lnTo>
                  <a:lnTo>
                    <a:pt x="1648" y="398"/>
                  </a:lnTo>
                  <a:lnTo>
                    <a:pt x="1649" y="398"/>
                  </a:lnTo>
                  <a:lnTo>
                    <a:pt x="1650" y="397"/>
                  </a:lnTo>
                  <a:lnTo>
                    <a:pt x="1651" y="397"/>
                  </a:lnTo>
                  <a:lnTo>
                    <a:pt x="1652" y="396"/>
                  </a:lnTo>
                  <a:lnTo>
                    <a:pt x="1654" y="396"/>
                  </a:lnTo>
                  <a:lnTo>
                    <a:pt x="1654" y="395"/>
                  </a:lnTo>
                  <a:lnTo>
                    <a:pt x="1655" y="395"/>
                  </a:lnTo>
                  <a:lnTo>
                    <a:pt x="1655" y="394"/>
                  </a:lnTo>
                  <a:lnTo>
                    <a:pt x="1656" y="394"/>
                  </a:lnTo>
                  <a:lnTo>
                    <a:pt x="1663" y="389"/>
                  </a:lnTo>
                  <a:lnTo>
                    <a:pt x="1664" y="389"/>
                  </a:lnTo>
                  <a:lnTo>
                    <a:pt x="1664" y="388"/>
                  </a:lnTo>
                  <a:lnTo>
                    <a:pt x="1665" y="388"/>
                  </a:lnTo>
                  <a:lnTo>
                    <a:pt x="1666" y="388"/>
                  </a:lnTo>
                  <a:lnTo>
                    <a:pt x="1666" y="387"/>
                  </a:lnTo>
                  <a:lnTo>
                    <a:pt x="1665" y="386"/>
                  </a:lnTo>
                  <a:lnTo>
                    <a:pt x="1665" y="385"/>
                  </a:lnTo>
                  <a:lnTo>
                    <a:pt x="1665" y="383"/>
                  </a:lnTo>
                  <a:lnTo>
                    <a:pt x="1665" y="382"/>
                  </a:lnTo>
                  <a:lnTo>
                    <a:pt x="1665" y="381"/>
                  </a:lnTo>
                  <a:lnTo>
                    <a:pt x="1665" y="380"/>
                  </a:lnTo>
                  <a:lnTo>
                    <a:pt x="1666" y="380"/>
                  </a:lnTo>
                  <a:lnTo>
                    <a:pt x="1666" y="379"/>
                  </a:lnTo>
                  <a:lnTo>
                    <a:pt x="1667" y="378"/>
                  </a:lnTo>
                  <a:lnTo>
                    <a:pt x="1672" y="376"/>
                  </a:lnTo>
                  <a:lnTo>
                    <a:pt x="1669" y="372"/>
                  </a:lnTo>
                  <a:lnTo>
                    <a:pt x="1669" y="373"/>
                  </a:lnTo>
                  <a:lnTo>
                    <a:pt x="1668" y="374"/>
                  </a:lnTo>
                  <a:lnTo>
                    <a:pt x="1667" y="374"/>
                  </a:lnTo>
                  <a:lnTo>
                    <a:pt x="1666" y="374"/>
                  </a:lnTo>
                  <a:lnTo>
                    <a:pt x="1666" y="373"/>
                  </a:lnTo>
                  <a:lnTo>
                    <a:pt x="1666" y="372"/>
                  </a:lnTo>
                  <a:lnTo>
                    <a:pt x="1666" y="371"/>
                  </a:lnTo>
                  <a:lnTo>
                    <a:pt x="1666" y="370"/>
                  </a:lnTo>
                  <a:lnTo>
                    <a:pt x="1666" y="369"/>
                  </a:lnTo>
                  <a:lnTo>
                    <a:pt x="1667" y="369"/>
                  </a:lnTo>
                  <a:lnTo>
                    <a:pt x="1668" y="369"/>
                  </a:lnTo>
                  <a:lnTo>
                    <a:pt x="1671" y="372"/>
                  </a:lnTo>
                  <a:lnTo>
                    <a:pt x="1673" y="376"/>
                  </a:lnTo>
                  <a:lnTo>
                    <a:pt x="1673" y="377"/>
                  </a:lnTo>
                  <a:lnTo>
                    <a:pt x="1674" y="377"/>
                  </a:lnTo>
                  <a:lnTo>
                    <a:pt x="1675" y="376"/>
                  </a:lnTo>
                  <a:lnTo>
                    <a:pt x="1676" y="377"/>
                  </a:lnTo>
                  <a:lnTo>
                    <a:pt x="1676" y="378"/>
                  </a:lnTo>
                  <a:lnTo>
                    <a:pt x="1677" y="379"/>
                  </a:lnTo>
                  <a:lnTo>
                    <a:pt x="1677" y="380"/>
                  </a:lnTo>
                  <a:lnTo>
                    <a:pt x="1678" y="380"/>
                  </a:lnTo>
                  <a:lnTo>
                    <a:pt x="1678" y="379"/>
                  </a:lnTo>
                  <a:lnTo>
                    <a:pt x="1680" y="379"/>
                  </a:lnTo>
                  <a:lnTo>
                    <a:pt x="1681" y="378"/>
                  </a:lnTo>
                  <a:lnTo>
                    <a:pt x="1680" y="377"/>
                  </a:lnTo>
                  <a:lnTo>
                    <a:pt x="1678" y="373"/>
                  </a:lnTo>
                  <a:lnTo>
                    <a:pt x="1677" y="373"/>
                  </a:lnTo>
                  <a:lnTo>
                    <a:pt x="1678" y="373"/>
                  </a:lnTo>
                  <a:lnTo>
                    <a:pt x="1680" y="373"/>
                  </a:lnTo>
                  <a:lnTo>
                    <a:pt x="1681" y="373"/>
                  </a:lnTo>
                  <a:lnTo>
                    <a:pt x="1683" y="377"/>
                  </a:lnTo>
                  <a:lnTo>
                    <a:pt x="1684" y="376"/>
                  </a:lnTo>
                  <a:lnTo>
                    <a:pt x="1685" y="374"/>
                  </a:lnTo>
                  <a:lnTo>
                    <a:pt x="1686" y="374"/>
                  </a:lnTo>
                  <a:lnTo>
                    <a:pt x="1686" y="373"/>
                  </a:lnTo>
                  <a:lnTo>
                    <a:pt x="1685" y="371"/>
                  </a:lnTo>
                  <a:lnTo>
                    <a:pt x="1686" y="371"/>
                  </a:lnTo>
                  <a:lnTo>
                    <a:pt x="1686" y="370"/>
                  </a:lnTo>
                  <a:lnTo>
                    <a:pt x="1688" y="370"/>
                  </a:lnTo>
                  <a:lnTo>
                    <a:pt x="1689" y="370"/>
                  </a:lnTo>
                  <a:lnTo>
                    <a:pt x="1689" y="369"/>
                  </a:lnTo>
                  <a:lnTo>
                    <a:pt x="1690" y="369"/>
                  </a:lnTo>
                  <a:lnTo>
                    <a:pt x="1690" y="368"/>
                  </a:lnTo>
                  <a:lnTo>
                    <a:pt x="1691" y="368"/>
                  </a:lnTo>
                  <a:lnTo>
                    <a:pt x="1692" y="366"/>
                  </a:lnTo>
                  <a:lnTo>
                    <a:pt x="1692" y="368"/>
                  </a:lnTo>
                  <a:lnTo>
                    <a:pt x="1692" y="369"/>
                  </a:lnTo>
                  <a:lnTo>
                    <a:pt x="1692" y="370"/>
                  </a:lnTo>
                  <a:lnTo>
                    <a:pt x="1692" y="371"/>
                  </a:lnTo>
                  <a:lnTo>
                    <a:pt x="1693" y="370"/>
                  </a:lnTo>
                  <a:lnTo>
                    <a:pt x="1694" y="370"/>
                  </a:lnTo>
                  <a:lnTo>
                    <a:pt x="1694" y="369"/>
                  </a:lnTo>
                  <a:lnTo>
                    <a:pt x="1695" y="369"/>
                  </a:lnTo>
                  <a:lnTo>
                    <a:pt x="1695" y="371"/>
                  </a:lnTo>
                  <a:lnTo>
                    <a:pt x="1695" y="374"/>
                  </a:lnTo>
                  <a:lnTo>
                    <a:pt x="1694" y="374"/>
                  </a:lnTo>
                  <a:lnTo>
                    <a:pt x="1692" y="374"/>
                  </a:lnTo>
                  <a:lnTo>
                    <a:pt x="1691" y="374"/>
                  </a:lnTo>
                  <a:lnTo>
                    <a:pt x="1690" y="374"/>
                  </a:lnTo>
                  <a:lnTo>
                    <a:pt x="1689" y="376"/>
                  </a:lnTo>
                  <a:lnTo>
                    <a:pt x="1688" y="376"/>
                  </a:lnTo>
                  <a:lnTo>
                    <a:pt x="1686" y="377"/>
                  </a:lnTo>
                  <a:lnTo>
                    <a:pt x="1686" y="378"/>
                  </a:lnTo>
                  <a:lnTo>
                    <a:pt x="1686" y="379"/>
                  </a:lnTo>
                  <a:lnTo>
                    <a:pt x="1686" y="378"/>
                  </a:lnTo>
                  <a:lnTo>
                    <a:pt x="1685" y="378"/>
                  </a:lnTo>
                  <a:lnTo>
                    <a:pt x="1684" y="378"/>
                  </a:lnTo>
                  <a:lnTo>
                    <a:pt x="1684" y="379"/>
                  </a:lnTo>
                  <a:lnTo>
                    <a:pt x="1683" y="379"/>
                  </a:lnTo>
                  <a:lnTo>
                    <a:pt x="1683" y="380"/>
                  </a:lnTo>
                  <a:lnTo>
                    <a:pt x="1682" y="380"/>
                  </a:lnTo>
                  <a:lnTo>
                    <a:pt x="1681" y="380"/>
                  </a:lnTo>
                  <a:lnTo>
                    <a:pt x="1681" y="381"/>
                  </a:lnTo>
                  <a:lnTo>
                    <a:pt x="1680" y="381"/>
                  </a:lnTo>
                  <a:lnTo>
                    <a:pt x="1678" y="382"/>
                  </a:lnTo>
                  <a:lnTo>
                    <a:pt x="1678" y="383"/>
                  </a:lnTo>
                  <a:lnTo>
                    <a:pt x="1680" y="385"/>
                  </a:lnTo>
                  <a:lnTo>
                    <a:pt x="1680" y="386"/>
                  </a:lnTo>
                  <a:lnTo>
                    <a:pt x="1681" y="387"/>
                  </a:lnTo>
                  <a:lnTo>
                    <a:pt x="1681" y="388"/>
                  </a:lnTo>
                  <a:lnTo>
                    <a:pt x="1681" y="389"/>
                  </a:lnTo>
                  <a:lnTo>
                    <a:pt x="1682" y="390"/>
                  </a:lnTo>
                  <a:lnTo>
                    <a:pt x="1683" y="390"/>
                  </a:lnTo>
                  <a:lnTo>
                    <a:pt x="1684" y="390"/>
                  </a:lnTo>
                  <a:lnTo>
                    <a:pt x="1685" y="390"/>
                  </a:lnTo>
                  <a:lnTo>
                    <a:pt x="1686" y="390"/>
                  </a:lnTo>
                  <a:lnTo>
                    <a:pt x="1686" y="391"/>
                  </a:lnTo>
                  <a:lnTo>
                    <a:pt x="1685" y="393"/>
                  </a:lnTo>
                  <a:lnTo>
                    <a:pt x="1685" y="394"/>
                  </a:lnTo>
                  <a:lnTo>
                    <a:pt x="1685" y="396"/>
                  </a:lnTo>
                  <a:lnTo>
                    <a:pt x="1685" y="397"/>
                  </a:lnTo>
                  <a:lnTo>
                    <a:pt x="1684" y="396"/>
                  </a:lnTo>
                  <a:lnTo>
                    <a:pt x="1683" y="396"/>
                  </a:lnTo>
                  <a:lnTo>
                    <a:pt x="1683" y="395"/>
                  </a:lnTo>
                  <a:lnTo>
                    <a:pt x="1682" y="394"/>
                  </a:lnTo>
                  <a:lnTo>
                    <a:pt x="1681" y="394"/>
                  </a:lnTo>
                  <a:lnTo>
                    <a:pt x="1681" y="393"/>
                  </a:lnTo>
                  <a:lnTo>
                    <a:pt x="1680" y="391"/>
                  </a:lnTo>
                  <a:lnTo>
                    <a:pt x="1680" y="390"/>
                  </a:lnTo>
                  <a:lnTo>
                    <a:pt x="1678" y="389"/>
                  </a:lnTo>
                  <a:lnTo>
                    <a:pt x="1677" y="389"/>
                  </a:lnTo>
                  <a:lnTo>
                    <a:pt x="1676" y="389"/>
                  </a:lnTo>
                  <a:lnTo>
                    <a:pt x="1676" y="390"/>
                  </a:lnTo>
                  <a:lnTo>
                    <a:pt x="1675" y="390"/>
                  </a:lnTo>
                  <a:lnTo>
                    <a:pt x="1674" y="390"/>
                  </a:lnTo>
                  <a:lnTo>
                    <a:pt x="1673" y="391"/>
                  </a:lnTo>
                  <a:lnTo>
                    <a:pt x="1672" y="391"/>
                  </a:lnTo>
                  <a:lnTo>
                    <a:pt x="1669" y="393"/>
                  </a:lnTo>
                  <a:lnTo>
                    <a:pt x="1668" y="390"/>
                  </a:lnTo>
                  <a:lnTo>
                    <a:pt x="1666" y="388"/>
                  </a:lnTo>
                  <a:lnTo>
                    <a:pt x="1664" y="389"/>
                  </a:lnTo>
                  <a:lnTo>
                    <a:pt x="1663" y="390"/>
                  </a:lnTo>
                  <a:lnTo>
                    <a:pt x="1661" y="390"/>
                  </a:lnTo>
                  <a:lnTo>
                    <a:pt x="1660" y="391"/>
                  </a:lnTo>
                  <a:lnTo>
                    <a:pt x="1659" y="391"/>
                  </a:lnTo>
                  <a:lnTo>
                    <a:pt x="1659" y="393"/>
                  </a:lnTo>
                  <a:lnTo>
                    <a:pt x="1658" y="393"/>
                  </a:lnTo>
                  <a:lnTo>
                    <a:pt x="1657" y="394"/>
                  </a:lnTo>
                  <a:lnTo>
                    <a:pt x="1656" y="395"/>
                  </a:lnTo>
                  <a:lnTo>
                    <a:pt x="1655" y="395"/>
                  </a:lnTo>
                  <a:lnTo>
                    <a:pt x="1654" y="396"/>
                  </a:lnTo>
                  <a:lnTo>
                    <a:pt x="1652" y="396"/>
                  </a:lnTo>
                  <a:lnTo>
                    <a:pt x="1651" y="397"/>
                  </a:lnTo>
                  <a:lnTo>
                    <a:pt x="1650" y="398"/>
                  </a:lnTo>
                  <a:lnTo>
                    <a:pt x="1649" y="399"/>
                  </a:lnTo>
                  <a:lnTo>
                    <a:pt x="1647" y="401"/>
                  </a:lnTo>
                  <a:lnTo>
                    <a:pt x="1645" y="402"/>
                  </a:lnTo>
                  <a:lnTo>
                    <a:pt x="1642" y="403"/>
                  </a:lnTo>
                  <a:lnTo>
                    <a:pt x="1640" y="404"/>
                  </a:lnTo>
                  <a:lnTo>
                    <a:pt x="1639" y="405"/>
                  </a:lnTo>
                  <a:lnTo>
                    <a:pt x="1638" y="406"/>
                  </a:lnTo>
                  <a:lnTo>
                    <a:pt x="1635" y="407"/>
                  </a:lnTo>
                  <a:lnTo>
                    <a:pt x="1634" y="408"/>
                  </a:lnTo>
                  <a:lnTo>
                    <a:pt x="1632" y="410"/>
                  </a:lnTo>
                  <a:lnTo>
                    <a:pt x="1631" y="411"/>
                  </a:lnTo>
                  <a:lnTo>
                    <a:pt x="1630" y="411"/>
                  </a:lnTo>
                  <a:lnTo>
                    <a:pt x="1630" y="412"/>
                  </a:lnTo>
                  <a:lnTo>
                    <a:pt x="1628" y="412"/>
                  </a:lnTo>
                  <a:lnTo>
                    <a:pt x="1628" y="413"/>
                  </a:lnTo>
                  <a:lnTo>
                    <a:pt x="1625" y="414"/>
                  </a:lnTo>
                  <a:lnTo>
                    <a:pt x="1623" y="415"/>
                  </a:lnTo>
                  <a:lnTo>
                    <a:pt x="1622" y="416"/>
                  </a:lnTo>
                  <a:lnTo>
                    <a:pt x="1621" y="416"/>
                  </a:lnTo>
                  <a:lnTo>
                    <a:pt x="1619" y="419"/>
                  </a:lnTo>
                  <a:lnTo>
                    <a:pt x="1616" y="420"/>
                  </a:lnTo>
                  <a:lnTo>
                    <a:pt x="1614" y="421"/>
                  </a:lnTo>
                  <a:lnTo>
                    <a:pt x="1613" y="421"/>
                  </a:lnTo>
                  <a:lnTo>
                    <a:pt x="1613" y="422"/>
                  </a:lnTo>
                  <a:lnTo>
                    <a:pt x="1607" y="424"/>
                  </a:lnTo>
                  <a:lnTo>
                    <a:pt x="1600" y="430"/>
                  </a:lnTo>
                  <a:lnTo>
                    <a:pt x="1599" y="430"/>
                  </a:lnTo>
                  <a:lnTo>
                    <a:pt x="1597" y="431"/>
                  </a:lnTo>
                  <a:lnTo>
                    <a:pt x="1596" y="432"/>
                  </a:lnTo>
                  <a:lnTo>
                    <a:pt x="1595" y="433"/>
                  </a:lnTo>
                  <a:lnTo>
                    <a:pt x="1594" y="433"/>
                  </a:lnTo>
                  <a:lnTo>
                    <a:pt x="1592" y="435"/>
                  </a:lnTo>
                  <a:lnTo>
                    <a:pt x="1590" y="436"/>
                  </a:lnTo>
                  <a:lnTo>
                    <a:pt x="1586" y="438"/>
                  </a:lnTo>
                  <a:lnTo>
                    <a:pt x="1583" y="440"/>
                  </a:lnTo>
                  <a:lnTo>
                    <a:pt x="1582" y="440"/>
                  </a:lnTo>
                  <a:lnTo>
                    <a:pt x="1581" y="441"/>
                  </a:lnTo>
                  <a:lnTo>
                    <a:pt x="1580" y="443"/>
                  </a:lnTo>
                  <a:lnTo>
                    <a:pt x="1579" y="443"/>
                  </a:lnTo>
                  <a:lnTo>
                    <a:pt x="1578" y="444"/>
                  </a:lnTo>
                  <a:lnTo>
                    <a:pt x="1577" y="444"/>
                  </a:lnTo>
                  <a:lnTo>
                    <a:pt x="1577" y="445"/>
                  </a:lnTo>
                  <a:lnTo>
                    <a:pt x="1574" y="445"/>
                  </a:lnTo>
                  <a:lnTo>
                    <a:pt x="1574" y="446"/>
                  </a:lnTo>
                  <a:lnTo>
                    <a:pt x="1574" y="448"/>
                  </a:lnTo>
                  <a:lnTo>
                    <a:pt x="1572" y="448"/>
                  </a:lnTo>
                  <a:lnTo>
                    <a:pt x="1572" y="449"/>
                  </a:lnTo>
                  <a:lnTo>
                    <a:pt x="1572" y="450"/>
                  </a:lnTo>
                  <a:lnTo>
                    <a:pt x="1573" y="455"/>
                  </a:lnTo>
                  <a:lnTo>
                    <a:pt x="1573" y="457"/>
                  </a:lnTo>
                  <a:lnTo>
                    <a:pt x="1576" y="457"/>
                  </a:lnTo>
                  <a:lnTo>
                    <a:pt x="1577" y="458"/>
                  </a:lnTo>
                  <a:lnTo>
                    <a:pt x="1576" y="460"/>
                  </a:lnTo>
                  <a:lnTo>
                    <a:pt x="1574" y="460"/>
                  </a:lnTo>
                  <a:lnTo>
                    <a:pt x="1574" y="462"/>
                  </a:lnTo>
                  <a:lnTo>
                    <a:pt x="1574" y="464"/>
                  </a:lnTo>
                  <a:lnTo>
                    <a:pt x="1576" y="464"/>
                  </a:lnTo>
                  <a:lnTo>
                    <a:pt x="1583" y="463"/>
                  </a:lnTo>
                  <a:lnTo>
                    <a:pt x="1586" y="468"/>
                  </a:lnTo>
                  <a:lnTo>
                    <a:pt x="1587" y="469"/>
                  </a:lnTo>
                  <a:lnTo>
                    <a:pt x="1577" y="468"/>
                  </a:lnTo>
                  <a:lnTo>
                    <a:pt x="1587" y="470"/>
                  </a:lnTo>
                  <a:lnTo>
                    <a:pt x="1590" y="471"/>
                  </a:lnTo>
                  <a:lnTo>
                    <a:pt x="1591" y="471"/>
                  </a:lnTo>
                  <a:lnTo>
                    <a:pt x="1628" y="478"/>
                  </a:lnTo>
                  <a:lnTo>
                    <a:pt x="1629" y="479"/>
                  </a:lnTo>
                  <a:lnTo>
                    <a:pt x="1630" y="479"/>
                  </a:lnTo>
                  <a:lnTo>
                    <a:pt x="1631" y="479"/>
                  </a:lnTo>
                  <a:lnTo>
                    <a:pt x="1642" y="481"/>
                  </a:lnTo>
                  <a:lnTo>
                    <a:pt x="1643" y="481"/>
                  </a:lnTo>
                  <a:lnTo>
                    <a:pt x="1657" y="485"/>
                  </a:lnTo>
                  <a:lnTo>
                    <a:pt x="1658" y="485"/>
                  </a:lnTo>
                  <a:lnTo>
                    <a:pt x="1660" y="486"/>
                  </a:lnTo>
                  <a:lnTo>
                    <a:pt x="1661" y="486"/>
                  </a:lnTo>
                  <a:lnTo>
                    <a:pt x="1663" y="486"/>
                  </a:lnTo>
                  <a:lnTo>
                    <a:pt x="1665" y="486"/>
                  </a:lnTo>
                  <a:lnTo>
                    <a:pt x="1675" y="488"/>
                  </a:lnTo>
                  <a:lnTo>
                    <a:pt x="1683" y="490"/>
                  </a:lnTo>
                  <a:lnTo>
                    <a:pt x="1684" y="490"/>
                  </a:lnTo>
                  <a:lnTo>
                    <a:pt x="1685" y="490"/>
                  </a:lnTo>
                  <a:lnTo>
                    <a:pt x="1689" y="490"/>
                  </a:lnTo>
                  <a:lnTo>
                    <a:pt x="1690" y="491"/>
                  </a:lnTo>
                  <a:lnTo>
                    <a:pt x="1691" y="491"/>
                  </a:lnTo>
                  <a:lnTo>
                    <a:pt x="1693" y="491"/>
                  </a:lnTo>
                  <a:lnTo>
                    <a:pt x="1699" y="493"/>
                  </a:lnTo>
                  <a:lnTo>
                    <a:pt x="1706" y="494"/>
                  </a:lnTo>
                  <a:lnTo>
                    <a:pt x="1707" y="495"/>
                  </a:lnTo>
                  <a:lnTo>
                    <a:pt x="1715" y="496"/>
                  </a:lnTo>
                  <a:lnTo>
                    <a:pt x="1718" y="497"/>
                  </a:lnTo>
                  <a:lnTo>
                    <a:pt x="1721" y="497"/>
                  </a:lnTo>
                  <a:lnTo>
                    <a:pt x="1721" y="496"/>
                  </a:lnTo>
                  <a:lnTo>
                    <a:pt x="1721" y="495"/>
                  </a:lnTo>
                  <a:lnTo>
                    <a:pt x="1724" y="495"/>
                  </a:lnTo>
                  <a:lnTo>
                    <a:pt x="1724" y="489"/>
                  </a:lnTo>
                  <a:lnTo>
                    <a:pt x="1724" y="479"/>
                  </a:lnTo>
                  <a:lnTo>
                    <a:pt x="1724" y="478"/>
                  </a:lnTo>
                  <a:lnTo>
                    <a:pt x="1724" y="477"/>
                  </a:lnTo>
                  <a:lnTo>
                    <a:pt x="1724" y="475"/>
                  </a:lnTo>
                  <a:lnTo>
                    <a:pt x="1724" y="474"/>
                  </a:lnTo>
                  <a:lnTo>
                    <a:pt x="1724" y="473"/>
                  </a:lnTo>
                  <a:lnTo>
                    <a:pt x="1724" y="471"/>
                  </a:lnTo>
                  <a:lnTo>
                    <a:pt x="1724" y="468"/>
                  </a:lnTo>
                  <a:lnTo>
                    <a:pt x="1716" y="468"/>
                  </a:lnTo>
                  <a:lnTo>
                    <a:pt x="1714" y="468"/>
                  </a:lnTo>
                  <a:lnTo>
                    <a:pt x="1707" y="472"/>
                  </a:lnTo>
                  <a:lnTo>
                    <a:pt x="1706" y="471"/>
                  </a:lnTo>
                  <a:lnTo>
                    <a:pt x="1698" y="477"/>
                  </a:lnTo>
                  <a:lnTo>
                    <a:pt x="1697" y="477"/>
                  </a:lnTo>
                  <a:lnTo>
                    <a:pt x="1697" y="475"/>
                  </a:lnTo>
                  <a:lnTo>
                    <a:pt x="1695" y="474"/>
                  </a:lnTo>
                  <a:lnTo>
                    <a:pt x="1695" y="473"/>
                  </a:lnTo>
                  <a:lnTo>
                    <a:pt x="1694" y="472"/>
                  </a:lnTo>
                  <a:lnTo>
                    <a:pt x="1694" y="471"/>
                  </a:lnTo>
                  <a:lnTo>
                    <a:pt x="1693" y="471"/>
                  </a:lnTo>
                  <a:lnTo>
                    <a:pt x="1693" y="470"/>
                  </a:lnTo>
                  <a:lnTo>
                    <a:pt x="1693" y="469"/>
                  </a:lnTo>
                  <a:lnTo>
                    <a:pt x="1693" y="468"/>
                  </a:lnTo>
                  <a:lnTo>
                    <a:pt x="1692" y="466"/>
                  </a:lnTo>
                  <a:lnTo>
                    <a:pt x="1694" y="465"/>
                  </a:lnTo>
                  <a:lnTo>
                    <a:pt x="1702" y="461"/>
                  </a:lnTo>
                  <a:lnTo>
                    <a:pt x="1703" y="460"/>
                  </a:lnTo>
                  <a:lnTo>
                    <a:pt x="1700" y="453"/>
                  </a:lnTo>
                  <a:lnTo>
                    <a:pt x="1702" y="452"/>
                  </a:lnTo>
                  <a:lnTo>
                    <a:pt x="1698" y="445"/>
                  </a:lnTo>
                  <a:lnTo>
                    <a:pt x="1700" y="444"/>
                  </a:lnTo>
                  <a:lnTo>
                    <a:pt x="1700" y="443"/>
                  </a:lnTo>
                  <a:lnTo>
                    <a:pt x="1701" y="444"/>
                  </a:lnTo>
                  <a:lnTo>
                    <a:pt x="1701" y="445"/>
                  </a:lnTo>
                  <a:lnTo>
                    <a:pt x="1704" y="449"/>
                  </a:lnTo>
                  <a:lnTo>
                    <a:pt x="1709" y="456"/>
                  </a:lnTo>
                  <a:lnTo>
                    <a:pt x="1708" y="456"/>
                  </a:lnTo>
                  <a:lnTo>
                    <a:pt x="1712" y="464"/>
                  </a:lnTo>
                  <a:lnTo>
                    <a:pt x="1719" y="460"/>
                  </a:lnTo>
                  <a:lnTo>
                    <a:pt x="1724" y="457"/>
                  </a:lnTo>
                  <a:lnTo>
                    <a:pt x="1725" y="456"/>
                  </a:lnTo>
                  <a:lnTo>
                    <a:pt x="1725" y="465"/>
                  </a:lnTo>
                  <a:lnTo>
                    <a:pt x="1725" y="466"/>
                  </a:lnTo>
                  <a:lnTo>
                    <a:pt x="1725" y="471"/>
                  </a:lnTo>
                  <a:lnTo>
                    <a:pt x="1725" y="474"/>
                  </a:lnTo>
                  <a:lnTo>
                    <a:pt x="1725" y="475"/>
                  </a:lnTo>
                  <a:lnTo>
                    <a:pt x="1725" y="478"/>
                  </a:lnTo>
                  <a:lnTo>
                    <a:pt x="1725" y="479"/>
                  </a:lnTo>
                  <a:lnTo>
                    <a:pt x="1725" y="480"/>
                  </a:lnTo>
                  <a:lnTo>
                    <a:pt x="1725" y="481"/>
                  </a:lnTo>
                  <a:lnTo>
                    <a:pt x="1725" y="487"/>
                  </a:lnTo>
                  <a:lnTo>
                    <a:pt x="1725" y="491"/>
                  </a:lnTo>
                  <a:lnTo>
                    <a:pt x="1730" y="491"/>
                  </a:lnTo>
                  <a:lnTo>
                    <a:pt x="1732" y="491"/>
                  </a:lnTo>
                  <a:lnTo>
                    <a:pt x="1733" y="491"/>
                  </a:lnTo>
                  <a:lnTo>
                    <a:pt x="1733" y="487"/>
                  </a:lnTo>
                  <a:lnTo>
                    <a:pt x="1734" y="487"/>
                  </a:lnTo>
                  <a:lnTo>
                    <a:pt x="1735" y="487"/>
                  </a:lnTo>
                  <a:lnTo>
                    <a:pt x="1738" y="487"/>
                  </a:lnTo>
                  <a:lnTo>
                    <a:pt x="1740" y="487"/>
                  </a:lnTo>
                  <a:lnTo>
                    <a:pt x="1740" y="490"/>
                  </a:lnTo>
                  <a:lnTo>
                    <a:pt x="1741" y="490"/>
                  </a:lnTo>
                  <a:lnTo>
                    <a:pt x="1743" y="490"/>
                  </a:lnTo>
                  <a:lnTo>
                    <a:pt x="1745" y="490"/>
                  </a:lnTo>
                  <a:lnTo>
                    <a:pt x="1746" y="490"/>
                  </a:lnTo>
                  <a:lnTo>
                    <a:pt x="1749" y="490"/>
                  </a:lnTo>
                  <a:lnTo>
                    <a:pt x="1750" y="490"/>
                  </a:lnTo>
                  <a:lnTo>
                    <a:pt x="1751" y="490"/>
                  </a:lnTo>
                  <a:lnTo>
                    <a:pt x="1751" y="491"/>
                  </a:lnTo>
                  <a:lnTo>
                    <a:pt x="1751" y="493"/>
                  </a:lnTo>
                  <a:lnTo>
                    <a:pt x="1751" y="494"/>
                  </a:lnTo>
                  <a:lnTo>
                    <a:pt x="1751" y="495"/>
                  </a:lnTo>
                  <a:lnTo>
                    <a:pt x="1750" y="495"/>
                  </a:lnTo>
                  <a:lnTo>
                    <a:pt x="1737" y="495"/>
                  </a:lnTo>
                  <a:lnTo>
                    <a:pt x="1734" y="495"/>
                  </a:lnTo>
                  <a:lnTo>
                    <a:pt x="1730" y="495"/>
                  </a:lnTo>
                  <a:lnTo>
                    <a:pt x="1728" y="495"/>
                  </a:lnTo>
                  <a:lnTo>
                    <a:pt x="1726" y="495"/>
                  </a:lnTo>
                  <a:lnTo>
                    <a:pt x="1726" y="496"/>
                  </a:lnTo>
                  <a:lnTo>
                    <a:pt x="1725" y="496"/>
                  </a:lnTo>
                  <a:lnTo>
                    <a:pt x="1724" y="496"/>
                  </a:lnTo>
                  <a:lnTo>
                    <a:pt x="1724" y="497"/>
                  </a:lnTo>
                  <a:lnTo>
                    <a:pt x="1724" y="498"/>
                  </a:lnTo>
                  <a:lnTo>
                    <a:pt x="1726" y="498"/>
                  </a:lnTo>
                  <a:lnTo>
                    <a:pt x="1727" y="499"/>
                  </a:lnTo>
                  <a:lnTo>
                    <a:pt x="1728" y="499"/>
                  </a:lnTo>
                  <a:lnTo>
                    <a:pt x="1751" y="510"/>
                  </a:lnTo>
                  <a:lnTo>
                    <a:pt x="1751" y="508"/>
                  </a:lnTo>
                  <a:lnTo>
                    <a:pt x="1751" y="506"/>
                  </a:lnTo>
                  <a:lnTo>
                    <a:pt x="1751" y="504"/>
                  </a:lnTo>
                  <a:lnTo>
                    <a:pt x="1751" y="503"/>
                  </a:lnTo>
                  <a:lnTo>
                    <a:pt x="1751" y="502"/>
                  </a:lnTo>
                  <a:lnTo>
                    <a:pt x="1752" y="502"/>
                  </a:lnTo>
                  <a:lnTo>
                    <a:pt x="1753" y="502"/>
                  </a:lnTo>
                  <a:lnTo>
                    <a:pt x="1754" y="502"/>
                  </a:lnTo>
                  <a:lnTo>
                    <a:pt x="1755" y="502"/>
                  </a:lnTo>
                  <a:lnTo>
                    <a:pt x="1757" y="502"/>
                  </a:lnTo>
                  <a:lnTo>
                    <a:pt x="1758" y="502"/>
                  </a:lnTo>
                  <a:lnTo>
                    <a:pt x="1759" y="502"/>
                  </a:lnTo>
                  <a:lnTo>
                    <a:pt x="1760" y="502"/>
                  </a:lnTo>
                  <a:lnTo>
                    <a:pt x="1760" y="503"/>
                  </a:lnTo>
                  <a:lnTo>
                    <a:pt x="1760" y="504"/>
                  </a:lnTo>
                  <a:lnTo>
                    <a:pt x="1760" y="505"/>
                  </a:lnTo>
                  <a:lnTo>
                    <a:pt x="1761" y="505"/>
                  </a:lnTo>
                  <a:lnTo>
                    <a:pt x="1761" y="506"/>
                  </a:lnTo>
                  <a:lnTo>
                    <a:pt x="1761" y="507"/>
                  </a:lnTo>
                  <a:lnTo>
                    <a:pt x="1761" y="508"/>
                  </a:lnTo>
                  <a:lnTo>
                    <a:pt x="1761" y="510"/>
                  </a:lnTo>
                  <a:lnTo>
                    <a:pt x="1760" y="511"/>
                  </a:lnTo>
                  <a:lnTo>
                    <a:pt x="1761" y="511"/>
                  </a:lnTo>
                  <a:lnTo>
                    <a:pt x="1762" y="512"/>
                  </a:lnTo>
                  <a:lnTo>
                    <a:pt x="1767" y="514"/>
                  </a:lnTo>
                  <a:lnTo>
                    <a:pt x="1767" y="515"/>
                  </a:lnTo>
                  <a:lnTo>
                    <a:pt x="1767" y="516"/>
                  </a:lnTo>
                  <a:lnTo>
                    <a:pt x="1768" y="516"/>
                  </a:lnTo>
                  <a:lnTo>
                    <a:pt x="1770" y="518"/>
                  </a:lnTo>
                  <a:lnTo>
                    <a:pt x="1771" y="516"/>
                  </a:lnTo>
                  <a:lnTo>
                    <a:pt x="1771" y="515"/>
                  </a:lnTo>
                  <a:lnTo>
                    <a:pt x="1771" y="514"/>
                  </a:lnTo>
                  <a:lnTo>
                    <a:pt x="1771" y="513"/>
                  </a:lnTo>
                  <a:lnTo>
                    <a:pt x="1771" y="512"/>
                  </a:lnTo>
                  <a:lnTo>
                    <a:pt x="1770" y="512"/>
                  </a:lnTo>
                  <a:lnTo>
                    <a:pt x="1769" y="512"/>
                  </a:lnTo>
                  <a:lnTo>
                    <a:pt x="1768" y="512"/>
                  </a:lnTo>
                  <a:lnTo>
                    <a:pt x="1768" y="511"/>
                  </a:lnTo>
                  <a:lnTo>
                    <a:pt x="1767" y="511"/>
                  </a:lnTo>
                  <a:lnTo>
                    <a:pt x="1767" y="510"/>
                  </a:lnTo>
                  <a:lnTo>
                    <a:pt x="1766" y="510"/>
                  </a:lnTo>
                  <a:lnTo>
                    <a:pt x="1767" y="510"/>
                  </a:lnTo>
                  <a:lnTo>
                    <a:pt x="1767" y="507"/>
                  </a:lnTo>
                  <a:lnTo>
                    <a:pt x="1766" y="504"/>
                  </a:lnTo>
                  <a:lnTo>
                    <a:pt x="1767" y="504"/>
                  </a:lnTo>
                  <a:lnTo>
                    <a:pt x="1768" y="504"/>
                  </a:lnTo>
                  <a:lnTo>
                    <a:pt x="1769" y="503"/>
                  </a:lnTo>
                  <a:lnTo>
                    <a:pt x="1770" y="503"/>
                  </a:lnTo>
                  <a:lnTo>
                    <a:pt x="1771" y="503"/>
                  </a:lnTo>
                  <a:lnTo>
                    <a:pt x="1772" y="503"/>
                  </a:lnTo>
                  <a:lnTo>
                    <a:pt x="1773" y="503"/>
                  </a:lnTo>
                  <a:lnTo>
                    <a:pt x="1775" y="502"/>
                  </a:lnTo>
                  <a:lnTo>
                    <a:pt x="1776" y="502"/>
                  </a:lnTo>
                  <a:lnTo>
                    <a:pt x="1777" y="502"/>
                  </a:lnTo>
                  <a:lnTo>
                    <a:pt x="1777" y="504"/>
                  </a:lnTo>
                  <a:lnTo>
                    <a:pt x="1788" y="503"/>
                  </a:lnTo>
                  <a:lnTo>
                    <a:pt x="1789" y="503"/>
                  </a:lnTo>
                  <a:lnTo>
                    <a:pt x="1789" y="505"/>
                  </a:lnTo>
                  <a:lnTo>
                    <a:pt x="1789" y="506"/>
                  </a:lnTo>
                  <a:lnTo>
                    <a:pt x="1789" y="507"/>
                  </a:lnTo>
                  <a:lnTo>
                    <a:pt x="1788" y="510"/>
                  </a:lnTo>
                  <a:lnTo>
                    <a:pt x="1787" y="514"/>
                  </a:lnTo>
                  <a:lnTo>
                    <a:pt x="1787" y="515"/>
                  </a:lnTo>
                  <a:lnTo>
                    <a:pt x="1787" y="516"/>
                  </a:lnTo>
                  <a:lnTo>
                    <a:pt x="1787" y="519"/>
                  </a:lnTo>
                  <a:lnTo>
                    <a:pt x="1787" y="521"/>
                  </a:lnTo>
                  <a:lnTo>
                    <a:pt x="1787" y="522"/>
                  </a:lnTo>
                  <a:lnTo>
                    <a:pt x="1787" y="523"/>
                  </a:lnTo>
                  <a:lnTo>
                    <a:pt x="1786" y="523"/>
                  </a:lnTo>
                  <a:lnTo>
                    <a:pt x="1785" y="523"/>
                  </a:lnTo>
                  <a:lnTo>
                    <a:pt x="1784" y="523"/>
                  </a:lnTo>
                  <a:lnTo>
                    <a:pt x="1783" y="523"/>
                  </a:lnTo>
                  <a:lnTo>
                    <a:pt x="1780" y="522"/>
                  </a:lnTo>
                  <a:lnTo>
                    <a:pt x="1779" y="522"/>
                  </a:lnTo>
                  <a:lnTo>
                    <a:pt x="1780" y="522"/>
                  </a:lnTo>
                  <a:lnTo>
                    <a:pt x="1781" y="523"/>
                  </a:lnTo>
                  <a:lnTo>
                    <a:pt x="1787" y="525"/>
                  </a:lnTo>
                  <a:lnTo>
                    <a:pt x="1787" y="527"/>
                  </a:lnTo>
                  <a:lnTo>
                    <a:pt x="1796" y="530"/>
                  </a:lnTo>
                  <a:lnTo>
                    <a:pt x="1797" y="531"/>
                  </a:lnTo>
                  <a:lnTo>
                    <a:pt x="1800" y="532"/>
                  </a:lnTo>
                  <a:lnTo>
                    <a:pt x="1802" y="533"/>
                  </a:lnTo>
                  <a:lnTo>
                    <a:pt x="1803" y="533"/>
                  </a:lnTo>
                  <a:lnTo>
                    <a:pt x="1804" y="533"/>
                  </a:lnTo>
                  <a:lnTo>
                    <a:pt x="1805" y="533"/>
                  </a:lnTo>
                  <a:lnTo>
                    <a:pt x="1806" y="533"/>
                  </a:lnTo>
                  <a:lnTo>
                    <a:pt x="1810" y="533"/>
                  </a:lnTo>
                  <a:lnTo>
                    <a:pt x="1812" y="533"/>
                  </a:lnTo>
                  <a:lnTo>
                    <a:pt x="1821" y="533"/>
                  </a:lnTo>
                  <a:lnTo>
                    <a:pt x="1823" y="533"/>
                  </a:lnTo>
                  <a:lnTo>
                    <a:pt x="1827" y="533"/>
                  </a:lnTo>
                  <a:lnTo>
                    <a:pt x="1827" y="532"/>
                  </a:lnTo>
                  <a:lnTo>
                    <a:pt x="1827" y="525"/>
                  </a:lnTo>
                  <a:lnTo>
                    <a:pt x="1827" y="522"/>
                  </a:lnTo>
                  <a:lnTo>
                    <a:pt x="1828" y="522"/>
                  </a:lnTo>
                  <a:lnTo>
                    <a:pt x="1828" y="521"/>
                  </a:lnTo>
                  <a:lnTo>
                    <a:pt x="1828" y="520"/>
                  </a:lnTo>
                  <a:lnTo>
                    <a:pt x="1830" y="520"/>
                  </a:lnTo>
                  <a:lnTo>
                    <a:pt x="1830" y="519"/>
                  </a:lnTo>
                  <a:lnTo>
                    <a:pt x="1828" y="519"/>
                  </a:lnTo>
                  <a:lnTo>
                    <a:pt x="1827" y="519"/>
                  </a:lnTo>
                  <a:lnTo>
                    <a:pt x="1827" y="518"/>
                  </a:lnTo>
                  <a:lnTo>
                    <a:pt x="1827" y="516"/>
                  </a:lnTo>
                  <a:lnTo>
                    <a:pt x="1828" y="516"/>
                  </a:lnTo>
                  <a:lnTo>
                    <a:pt x="1832" y="516"/>
                  </a:lnTo>
                  <a:lnTo>
                    <a:pt x="1832" y="518"/>
                  </a:lnTo>
                  <a:lnTo>
                    <a:pt x="1833" y="518"/>
                  </a:lnTo>
                  <a:lnTo>
                    <a:pt x="1833" y="519"/>
                  </a:lnTo>
                  <a:lnTo>
                    <a:pt x="1833" y="520"/>
                  </a:lnTo>
                  <a:lnTo>
                    <a:pt x="1835" y="520"/>
                  </a:lnTo>
                  <a:lnTo>
                    <a:pt x="1836" y="520"/>
                  </a:lnTo>
                  <a:lnTo>
                    <a:pt x="1839" y="520"/>
                  </a:lnTo>
                  <a:lnTo>
                    <a:pt x="1840" y="520"/>
                  </a:lnTo>
                  <a:lnTo>
                    <a:pt x="1845" y="520"/>
                  </a:lnTo>
                  <a:lnTo>
                    <a:pt x="1853" y="520"/>
                  </a:lnTo>
                  <a:lnTo>
                    <a:pt x="1853" y="514"/>
                  </a:lnTo>
                  <a:lnTo>
                    <a:pt x="1857" y="514"/>
                  </a:lnTo>
                  <a:lnTo>
                    <a:pt x="1859" y="514"/>
                  </a:lnTo>
                  <a:lnTo>
                    <a:pt x="1859" y="520"/>
                  </a:lnTo>
                  <a:lnTo>
                    <a:pt x="1859" y="521"/>
                  </a:lnTo>
                  <a:lnTo>
                    <a:pt x="1859" y="525"/>
                  </a:lnTo>
                  <a:lnTo>
                    <a:pt x="1859" y="528"/>
                  </a:lnTo>
                  <a:lnTo>
                    <a:pt x="1859" y="529"/>
                  </a:lnTo>
                  <a:lnTo>
                    <a:pt x="1859" y="531"/>
                  </a:lnTo>
                  <a:lnTo>
                    <a:pt x="1859" y="532"/>
                  </a:lnTo>
                  <a:lnTo>
                    <a:pt x="1861" y="532"/>
                  </a:lnTo>
                  <a:lnTo>
                    <a:pt x="1862" y="532"/>
                  </a:lnTo>
                  <a:lnTo>
                    <a:pt x="1866" y="532"/>
                  </a:lnTo>
                  <a:lnTo>
                    <a:pt x="1869" y="532"/>
                  </a:lnTo>
                  <a:lnTo>
                    <a:pt x="1870" y="532"/>
                  </a:lnTo>
                  <a:lnTo>
                    <a:pt x="1874" y="532"/>
                  </a:lnTo>
                  <a:lnTo>
                    <a:pt x="1879" y="532"/>
                  </a:lnTo>
                  <a:lnTo>
                    <a:pt x="1882" y="532"/>
                  </a:lnTo>
                  <a:lnTo>
                    <a:pt x="1882" y="533"/>
                  </a:lnTo>
                  <a:lnTo>
                    <a:pt x="1882" y="535"/>
                  </a:lnTo>
                  <a:lnTo>
                    <a:pt x="1882" y="536"/>
                  </a:lnTo>
                  <a:lnTo>
                    <a:pt x="1882" y="537"/>
                  </a:lnTo>
                  <a:lnTo>
                    <a:pt x="1882" y="538"/>
                  </a:lnTo>
                  <a:lnTo>
                    <a:pt x="1882" y="539"/>
                  </a:lnTo>
                  <a:lnTo>
                    <a:pt x="1882" y="540"/>
                  </a:lnTo>
                  <a:lnTo>
                    <a:pt x="1882" y="544"/>
                  </a:lnTo>
                  <a:lnTo>
                    <a:pt x="1882" y="547"/>
                  </a:lnTo>
                  <a:lnTo>
                    <a:pt x="1881" y="547"/>
                  </a:lnTo>
                  <a:lnTo>
                    <a:pt x="1880" y="548"/>
                  </a:lnTo>
                  <a:lnTo>
                    <a:pt x="1880" y="549"/>
                  </a:lnTo>
                  <a:lnTo>
                    <a:pt x="1879" y="550"/>
                  </a:lnTo>
                  <a:lnTo>
                    <a:pt x="1880" y="562"/>
                  </a:lnTo>
                  <a:lnTo>
                    <a:pt x="1880" y="566"/>
                  </a:lnTo>
                  <a:lnTo>
                    <a:pt x="1880" y="574"/>
                  </a:lnTo>
                  <a:lnTo>
                    <a:pt x="1880" y="579"/>
                  </a:lnTo>
                  <a:lnTo>
                    <a:pt x="1882" y="579"/>
                  </a:lnTo>
                  <a:lnTo>
                    <a:pt x="1885" y="580"/>
                  </a:lnTo>
                  <a:lnTo>
                    <a:pt x="1887" y="580"/>
                  </a:lnTo>
                  <a:lnTo>
                    <a:pt x="1887" y="581"/>
                  </a:lnTo>
                  <a:lnTo>
                    <a:pt x="1885" y="583"/>
                  </a:lnTo>
                  <a:lnTo>
                    <a:pt x="1884" y="585"/>
                  </a:lnTo>
                  <a:lnTo>
                    <a:pt x="1883" y="588"/>
                  </a:lnTo>
                  <a:lnTo>
                    <a:pt x="1883" y="589"/>
                  </a:lnTo>
                  <a:lnTo>
                    <a:pt x="1882" y="591"/>
                  </a:lnTo>
                  <a:lnTo>
                    <a:pt x="1883" y="594"/>
                  </a:lnTo>
                  <a:lnTo>
                    <a:pt x="1883" y="595"/>
                  </a:lnTo>
                  <a:lnTo>
                    <a:pt x="1884" y="595"/>
                  </a:lnTo>
                  <a:lnTo>
                    <a:pt x="1884" y="596"/>
                  </a:lnTo>
                  <a:lnTo>
                    <a:pt x="1884" y="597"/>
                  </a:lnTo>
                  <a:lnTo>
                    <a:pt x="1884" y="598"/>
                  </a:lnTo>
                  <a:lnTo>
                    <a:pt x="1884" y="599"/>
                  </a:lnTo>
                  <a:lnTo>
                    <a:pt x="1884" y="600"/>
                  </a:lnTo>
                  <a:lnTo>
                    <a:pt x="1883" y="600"/>
                  </a:lnTo>
                  <a:lnTo>
                    <a:pt x="1883" y="604"/>
                  </a:lnTo>
                  <a:lnTo>
                    <a:pt x="1882" y="607"/>
                  </a:lnTo>
                  <a:lnTo>
                    <a:pt x="1882" y="608"/>
                  </a:lnTo>
                  <a:lnTo>
                    <a:pt x="1880" y="612"/>
                  </a:lnTo>
                  <a:lnTo>
                    <a:pt x="1878" y="616"/>
                  </a:lnTo>
                  <a:lnTo>
                    <a:pt x="1876" y="619"/>
                  </a:lnTo>
                  <a:lnTo>
                    <a:pt x="1875" y="620"/>
                  </a:lnTo>
                  <a:lnTo>
                    <a:pt x="1873" y="627"/>
                  </a:lnTo>
                  <a:lnTo>
                    <a:pt x="1872" y="631"/>
                  </a:lnTo>
                  <a:lnTo>
                    <a:pt x="1871" y="634"/>
                  </a:lnTo>
                  <a:lnTo>
                    <a:pt x="1869" y="638"/>
                  </a:lnTo>
                  <a:lnTo>
                    <a:pt x="1869" y="640"/>
                  </a:lnTo>
                  <a:lnTo>
                    <a:pt x="1866" y="645"/>
                  </a:lnTo>
                  <a:lnTo>
                    <a:pt x="1865" y="647"/>
                  </a:lnTo>
                  <a:lnTo>
                    <a:pt x="1864" y="649"/>
                  </a:lnTo>
                  <a:lnTo>
                    <a:pt x="1864" y="652"/>
                  </a:lnTo>
                  <a:lnTo>
                    <a:pt x="1862" y="655"/>
                  </a:lnTo>
                  <a:lnTo>
                    <a:pt x="1862" y="656"/>
                  </a:lnTo>
                  <a:lnTo>
                    <a:pt x="1861" y="658"/>
                  </a:lnTo>
                  <a:lnTo>
                    <a:pt x="1857" y="670"/>
                  </a:lnTo>
                  <a:lnTo>
                    <a:pt x="1854" y="677"/>
                  </a:lnTo>
                  <a:lnTo>
                    <a:pt x="1854" y="678"/>
                  </a:lnTo>
                  <a:lnTo>
                    <a:pt x="1853" y="681"/>
                  </a:lnTo>
                  <a:lnTo>
                    <a:pt x="1854" y="681"/>
                  </a:lnTo>
                  <a:lnTo>
                    <a:pt x="1855" y="681"/>
                  </a:lnTo>
                  <a:lnTo>
                    <a:pt x="1855" y="682"/>
                  </a:lnTo>
                  <a:lnTo>
                    <a:pt x="1856" y="682"/>
                  </a:lnTo>
                  <a:lnTo>
                    <a:pt x="1856" y="683"/>
                  </a:lnTo>
                  <a:lnTo>
                    <a:pt x="1857" y="683"/>
                  </a:lnTo>
                  <a:lnTo>
                    <a:pt x="1857" y="682"/>
                  </a:lnTo>
                  <a:lnTo>
                    <a:pt x="1858" y="682"/>
                  </a:lnTo>
                  <a:lnTo>
                    <a:pt x="1859" y="682"/>
                  </a:lnTo>
                  <a:lnTo>
                    <a:pt x="1859" y="683"/>
                  </a:lnTo>
                  <a:lnTo>
                    <a:pt x="1861" y="683"/>
                  </a:lnTo>
                  <a:lnTo>
                    <a:pt x="1862" y="683"/>
                  </a:lnTo>
                  <a:lnTo>
                    <a:pt x="1863" y="683"/>
                  </a:lnTo>
                  <a:lnTo>
                    <a:pt x="1865" y="684"/>
                  </a:lnTo>
                  <a:lnTo>
                    <a:pt x="1866" y="684"/>
                  </a:lnTo>
                  <a:lnTo>
                    <a:pt x="1866" y="686"/>
                  </a:lnTo>
                  <a:lnTo>
                    <a:pt x="1867" y="686"/>
                  </a:lnTo>
                  <a:lnTo>
                    <a:pt x="1869" y="687"/>
                  </a:lnTo>
                  <a:lnTo>
                    <a:pt x="1870" y="687"/>
                  </a:lnTo>
                  <a:lnTo>
                    <a:pt x="1870" y="688"/>
                  </a:lnTo>
                  <a:lnTo>
                    <a:pt x="1871" y="688"/>
                  </a:lnTo>
                  <a:lnTo>
                    <a:pt x="1872" y="688"/>
                  </a:lnTo>
                  <a:lnTo>
                    <a:pt x="1872" y="689"/>
                  </a:lnTo>
                  <a:lnTo>
                    <a:pt x="1873" y="689"/>
                  </a:lnTo>
                  <a:lnTo>
                    <a:pt x="1874" y="689"/>
                  </a:lnTo>
                  <a:lnTo>
                    <a:pt x="1875" y="689"/>
                  </a:lnTo>
                  <a:lnTo>
                    <a:pt x="1876" y="689"/>
                  </a:lnTo>
                  <a:lnTo>
                    <a:pt x="1878" y="690"/>
                  </a:lnTo>
                  <a:lnTo>
                    <a:pt x="1879" y="690"/>
                  </a:lnTo>
                  <a:lnTo>
                    <a:pt x="1881" y="691"/>
                  </a:lnTo>
                  <a:lnTo>
                    <a:pt x="1882" y="692"/>
                  </a:lnTo>
                  <a:lnTo>
                    <a:pt x="1882" y="694"/>
                  </a:lnTo>
                  <a:lnTo>
                    <a:pt x="1883" y="694"/>
                  </a:lnTo>
                  <a:lnTo>
                    <a:pt x="1883" y="695"/>
                  </a:lnTo>
                  <a:lnTo>
                    <a:pt x="1884" y="696"/>
                  </a:lnTo>
                  <a:lnTo>
                    <a:pt x="1885" y="696"/>
                  </a:lnTo>
                  <a:lnTo>
                    <a:pt x="1887" y="697"/>
                  </a:lnTo>
                  <a:lnTo>
                    <a:pt x="1888" y="697"/>
                  </a:lnTo>
                  <a:lnTo>
                    <a:pt x="1889" y="696"/>
                  </a:lnTo>
                  <a:lnTo>
                    <a:pt x="1890" y="696"/>
                  </a:lnTo>
                  <a:lnTo>
                    <a:pt x="1891" y="696"/>
                  </a:lnTo>
                  <a:lnTo>
                    <a:pt x="1892" y="696"/>
                  </a:lnTo>
                  <a:lnTo>
                    <a:pt x="1893" y="696"/>
                  </a:lnTo>
                  <a:lnTo>
                    <a:pt x="1895" y="696"/>
                  </a:lnTo>
                  <a:lnTo>
                    <a:pt x="1895" y="695"/>
                  </a:lnTo>
                  <a:lnTo>
                    <a:pt x="1895" y="696"/>
                  </a:lnTo>
                  <a:lnTo>
                    <a:pt x="1897" y="696"/>
                  </a:lnTo>
                  <a:lnTo>
                    <a:pt x="1898" y="696"/>
                  </a:lnTo>
                  <a:lnTo>
                    <a:pt x="1899" y="696"/>
                  </a:lnTo>
                  <a:lnTo>
                    <a:pt x="1900" y="696"/>
                  </a:lnTo>
                  <a:lnTo>
                    <a:pt x="1901" y="696"/>
                  </a:lnTo>
                  <a:lnTo>
                    <a:pt x="1902" y="696"/>
                  </a:lnTo>
                  <a:lnTo>
                    <a:pt x="1904" y="696"/>
                  </a:lnTo>
                  <a:lnTo>
                    <a:pt x="1905" y="696"/>
                  </a:lnTo>
                  <a:lnTo>
                    <a:pt x="1905" y="695"/>
                  </a:lnTo>
                  <a:lnTo>
                    <a:pt x="1906" y="694"/>
                  </a:lnTo>
                  <a:lnTo>
                    <a:pt x="1907" y="694"/>
                  </a:lnTo>
                  <a:lnTo>
                    <a:pt x="1908" y="694"/>
                  </a:lnTo>
                  <a:lnTo>
                    <a:pt x="1908" y="695"/>
                  </a:lnTo>
                  <a:lnTo>
                    <a:pt x="1911" y="690"/>
                  </a:lnTo>
                  <a:lnTo>
                    <a:pt x="1913" y="690"/>
                  </a:lnTo>
                  <a:lnTo>
                    <a:pt x="1913" y="689"/>
                  </a:lnTo>
                  <a:lnTo>
                    <a:pt x="1914" y="689"/>
                  </a:lnTo>
                  <a:lnTo>
                    <a:pt x="1915" y="688"/>
                  </a:lnTo>
                  <a:lnTo>
                    <a:pt x="1917" y="687"/>
                  </a:lnTo>
                  <a:lnTo>
                    <a:pt x="1918" y="687"/>
                  </a:lnTo>
                  <a:lnTo>
                    <a:pt x="1923" y="684"/>
                  </a:lnTo>
                  <a:lnTo>
                    <a:pt x="1928" y="681"/>
                  </a:lnTo>
                  <a:lnTo>
                    <a:pt x="1931" y="680"/>
                  </a:lnTo>
                  <a:lnTo>
                    <a:pt x="1932" y="680"/>
                  </a:lnTo>
                  <a:lnTo>
                    <a:pt x="1934" y="678"/>
                  </a:lnTo>
                  <a:lnTo>
                    <a:pt x="1935" y="678"/>
                  </a:lnTo>
                  <a:lnTo>
                    <a:pt x="1936" y="677"/>
                  </a:lnTo>
                  <a:lnTo>
                    <a:pt x="1938" y="677"/>
                  </a:lnTo>
                  <a:lnTo>
                    <a:pt x="1938" y="675"/>
                  </a:lnTo>
                  <a:lnTo>
                    <a:pt x="1939" y="675"/>
                  </a:lnTo>
                  <a:lnTo>
                    <a:pt x="1940" y="675"/>
                  </a:lnTo>
                  <a:lnTo>
                    <a:pt x="1944" y="672"/>
                  </a:lnTo>
                  <a:lnTo>
                    <a:pt x="1948" y="671"/>
                  </a:lnTo>
                  <a:lnTo>
                    <a:pt x="1951" y="670"/>
                  </a:lnTo>
                  <a:lnTo>
                    <a:pt x="1951" y="669"/>
                  </a:lnTo>
                  <a:lnTo>
                    <a:pt x="1952" y="669"/>
                  </a:lnTo>
                  <a:lnTo>
                    <a:pt x="1953" y="669"/>
                  </a:lnTo>
                  <a:lnTo>
                    <a:pt x="1954" y="669"/>
                  </a:lnTo>
                  <a:lnTo>
                    <a:pt x="1956" y="669"/>
                  </a:lnTo>
                  <a:lnTo>
                    <a:pt x="1957" y="669"/>
                  </a:lnTo>
                  <a:lnTo>
                    <a:pt x="1961" y="669"/>
                  </a:lnTo>
                  <a:lnTo>
                    <a:pt x="1962" y="669"/>
                  </a:lnTo>
                  <a:lnTo>
                    <a:pt x="1965" y="669"/>
                  </a:lnTo>
                  <a:lnTo>
                    <a:pt x="1966" y="669"/>
                  </a:lnTo>
                  <a:lnTo>
                    <a:pt x="1968" y="669"/>
                  </a:lnTo>
                  <a:lnTo>
                    <a:pt x="1969" y="669"/>
                  </a:lnTo>
                  <a:lnTo>
                    <a:pt x="1971" y="669"/>
                  </a:lnTo>
                  <a:lnTo>
                    <a:pt x="1973" y="669"/>
                  </a:lnTo>
                  <a:lnTo>
                    <a:pt x="1974" y="669"/>
                  </a:lnTo>
                  <a:lnTo>
                    <a:pt x="1975" y="669"/>
                  </a:lnTo>
                  <a:lnTo>
                    <a:pt x="1975" y="667"/>
                  </a:lnTo>
                  <a:lnTo>
                    <a:pt x="1976" y="667"/>
                  </a:lnTo>
                  <a:lnTo>
                    <a:pt x="1976" y="644"/>
                  </a:lnTo>
                  <a:lnTo>
                    <a:pt x="1977" y="644"/>
                  </a:lnTo>
                  <a:lnTo>
                    <a:pt x="1979" y="644"/>
                  </a:lnTo>
                  <a:lnTo>
                    <a:pt x="1979" y="653"/>
                  </a:lnTo>
                  <a:lnTo>
                    <a:pt x="1986" y="661"/>
                  </a:lnTo>
                  <a:lnTo>
                    <a:pt x="1991" y="657"/>
                  </a:lnTo>
                  <a:lnTo>
                    <a:pt x="1990" y="655"/>
                  </a:lnTo>
                  <a:lnTo>
                    <a:pt x="1988" y="654"/>
                  </a:lnTo>
                  <a:lnTo>
                    <a:pt x="1990" y="653"/>
                  </a:lnTo>
                  <a:lnTo>
                    <a:pt x="1986" y="648"/>
                  </a:lnTo>
                  <a:lnTo>
                    <a:pt x="1988" y="648"/>
                  </a:lnTo>
                  <a:lnTo>
                    <a:pt x="1990" y="648"/>
                  </a:lnTo>
                  <a:lnTo>
                    <a:pt x="2003" y="647"/>
                  </a:lnTo>
                  <a:lnTo>
                    <a:pt x="2007" y="645"/>
                  </a:lnTo>
                  <a:lnTo>
                    <a:pt x="2004" y="646"/>
                  </a:lnTo>
                  <a:lnTo>
                    <a:pt x="2003" y="647"/>
                  </a:lnTo>
                  <a:lnTo>
                    <a:pt x="2000" y="650"/>
                  </a:lnTo>
                  <a:lnTo>
                    <a:pt x="1999" y="652"/>
                  </a:lnTo>
                  <a:lnTo>
                    <a:pt x="1995" y="654"/>
                  </a:lnTo>
                  <a:lnTo>
                    <a:pt x="1994" y="655"/>
                  </a:lnTo>
                  <a:lnTo>
                    <a:pt x="1993" y="655"/>
                  </a:lnTo>
                  <a:lnTo>
                    <a:pt x="1991" y="657"/>
                  </a:lnTo>
                  <a:lnTo>
                    <a:pt x="1986" y="661"/>
                  </a:lnTo>
                  <a:lnTo>
                    <a:pt x="1981" y="666"/>
                  </a:lnTo>
                  <a:lnTo>
                    <a:pt x="1979" y="666"/>
                  </a:lnTo>
                  <a:lnTo>
                    <a:pt x="1978" y="666"/>
                  </a:lnTo>
                  <a:lnTo>
                    <a:pt x="1978" y="667"/>
                  </a:lnTo>
                  <a:lnTo>
                    <a:pt x="1977" y="667"/>
                  </a:lnTo>
                  <a:lnTo>
                    <a:pt x="1976" y="667"/>
                  </a:lnTo>
                  <a:lnTo>
                    <a:pt x="1975" y="667"/>
                  </a:lnTo>
                  <a:lnTo>
                    <a:pt x="1975" y="669"/>
                  </a:lnTo>
                  <a:lnTo>
                    <a:pt x="1974" y="669"/>
                  </a:lnTo>
                  <a:lnTo>
                    <a:pt x="1973" y="669"/>
                  </a:lnTo>
                  <a:lnTo>
                    <a:pt x="1969" y="669"/>
                  </a:lnTo>
                  <a:lnTo>
                    <a:pt x="1968" y="669"/>
                  </a:lnTo>
                  <a:lnTo>
                    <a:pt x="1966" y="669"/>
                  </a:lnTo>
                  <a:lnTo>
                    <a:pt x="1965" y="669"/>
                  </a:lnTo>
                  <a:lnTo>
                    <a:pt x="1962" y="669"/>
                  </a:lnTo>
                  <a:lnTo>
                    <a:pt x="1961" y="669"/>
                  </a:lnTo>
                  <a:lnTo>
                    <a:pt x="1957" y="669"/>
                  </a:lnTo>
                  <a:lnTo>
                    <a:pt x="1956" y="669"/>
                  </a:lnTo>
                  <a:lnTo>
                    <a:pt x="1954" y="669"/>
                  </a:lnTo>
                  <a:lnTo>
                    <a:pt x="1953" y="669"/>
                  </a:lnTo>
                  <a:lnTo>
                    <a:pt x="1952" y="669"/>
                  </a:lnTo>
                  <a:lnTo>
                    <a:pt x="1951" y="669"/>
                  </a:lnTo>
                  <a:lnTo>
                    <a:pt x="1951" y="670"/>
                  </a:lnTo>
                  <a:lnTo>
                    <a:pt x="1950" y="670"/>
                  </a:lnTo>
                  <a:lnTo>
                    <a:pt x="1944" y="673"/>
                  </a:lnTo>
                  <a:lnTo>
                    <a:pt x="1941" y="674"/>
                  </a:lnTo>
                  <a:lnTo>
                    <a:pt x="1940" y="675"/>
                  </a:lnTo>
                  <a:lnTo>
                    <a:pt x="1939" y="675"/>
                  </a:lnTo>
                  <a:lnTo>
                    <a:pt x="1938" y="677"/>
                  </a:lnTo>
                  <a:lnTo>
                    <a:pt x="1935" y="678"/>
                  </a:lnTo>
                  <a:lnTo>
                    <a:pt x="1934" y="678"/>
                  </a:lnTo>
                  <a:lnTo>
                    <a:pt x="1932" y="680"/>
                  </a:lnTo>
                  <a:lnTo>
                    <a:pt x="1931" y="680"/>
                  </a:lnTo>
                  <a:lnTo>
                    <a:pt x="1928" y="681"/>
                  </a:lnTo>
                  <a:lnTo>
                    <a:pt x="1923" y="684"/>
                  </a:lnTo>
                  <a:lnTo>
                    <a:pt x="1918" y="687"/>
                  </a:lnTo>
                  <a:lnTo>
                    <a:pt x="1917" y="688"/>
                  </a:lnTo>
                  <a:lnTo>
                    <a:pt x="1917" y="689"/>
                  </a:lnTo>
                  <a:lnTo>
                    <a:pt x="1917" y="692"/>
                  </a:lnTo>
                  <a:lnTo>
                    <a:pt x="1915" y="692"/>
                  </a:lnTo>
                  <a:lnTo>
                    <a:pt x="1914" y="692"/>
                  </a:lnTo>
                  <a:lnTo>
                    <a:pt x="1914" y="691"/>
                  </a:lnTo>
                  <a:lnTo>
                    <a:pt x="1914" y="690"/>
                  </a:lnTo>
                  <a:lnTo>
                    <a:pt x="1915" y="690"/>
                  </a:lnTo>
                  <a:lnTo>
                    <a:pt x="1914" y="690"/>
                  </a:lnTo>
                  <a:lnTo>
                    <a:pt x="1914" y="691"/>
                  </a:lnTo>
                  <a:lnTo>
                    <a:pt x="1913" y="691"/>
                  </a:lnTo>
                  <a:lnTo>
                    <a:pt x="1911" y="692"/>
                  </a:lnTo>
                  <a:lnTo>
                    <a:pt x="1910" y="695"/>
                  </a:lnTo>
                  <a:lnTo>
                    <a:pt x="1909" y="695"/>
                  </a:lnTo>
                  <a:lnTo>
                    <a:pt x="1908" y="696"/>
                  </a:lnTo>
                  <a:lnTo>
                    <a:pt x="1909" y="697"/>
                  </a:lnTo>
                  <a:lnTo>
                    <a:pt x="1910" y="697"/>
                  </a:lnTo>
                  <a:lnTo>
                    <a:pt x="1909" y="698"/>
                  </a:lnTo>
                  <a:lnTo>
                    <a:pt x="1908" y="699"/>
                  </a:lnTo>
                  <a:lnTo>
                    <a:pt x="1908" y="700"/>
                  </a:lnTo>
                  <a:lnTo>
                    <a:pt x="1907" y="700"/>
                  </a:lnTo>
                  <a:lnTo>
                    <a:pt x="1906" y="701"/>
                  </a:lnTo>
                  <a:lnTo>
                    <a:pt x="1905" y="699"/>
                  </a:lnTo>
                  <a:lnTo>
                    <a:pt x="1904" y="699"/>
                  </a:lnTo>
                  <a:lnTo>
                    <a:pt x="1902" y="700"/>
                  </a:lnTo>
                  <a:lnTo>
                    <a:pt x="1904" y="701"/>
                  </a:lnTo>
                  <a:lnTo>
                    <a:pt x="1905" y="703"/>
                  </a:lnTo>
                  <a:lnTo>
                    <a:pt x="1905" y="704"/>
                  </a:lnTo>
                  <a:lnTo>
                    <a:pt x="1904" y="705"/>
                  </a:lnTo>
                  <a:lnTo>
                    <a:pt x="1902" y="705"/>
                  </a:lnTo>
                  <a:lnTo>
                    <a:pt x="1901" y="707"/>
                  </a:lnTo>
                  <a:lnTo>
                    <a:pt x="1897" y="707"/>
                  </a:lnTo>
                  <a:lnTo>
                    <a:pt x="1893" y="712"/>
                  </a:lnTo>
                  <a:lnTo>
                    <a:pt x="1892" y="713"/>
                  </a:lnTo>
                  <a:lnTo>
                    <a:pt x="1891" y="714"/>
                  </a:lnTo>
                  <a:lnTo>
                    <a:pt x="1890" y="715"/>
                  </a:lnTo>
                  <a:lnTo>
                    <a:pt x="1889" y="715"/>
                  </a:lnTo>
                  <a:lnTo>
                    <a:pt x="1889" y="716"/>
                  </a:lnTo>
                  <a:lnTo>
                    <a:pt x="1888" y="717"/>
                  </a:lnTo>
                  <a:lnTo>
                    <a:pt x="1885" y="721"/>
                  </a:lnTo>
                  <a:lnTo>
                    <a:pt x="1884" y="721"/>
                  </a:lnTo>
                  <a:lnTo>
                    <a:pt x="1881" y="725"/>
                  </a:lnTo>
                  <a:lnTo>
                    <a:pt x="1880" y="726"/>
                  </a:lnTo>
                  <a:lnTo>
                    <a:pt x="1879" y="728"/>
                  </a:lnTo>
                  <a:lnTo>
                    <a:pt x="1878" y="728"/>
                  </a:lnTo>
                  <a:lnTo>
                    <a:pt x="1876" y="729"/>
                  </a:lnTo>
                  <a:lnTo>
                    <a:pt x="1876" y="730"/>
                  </a:lnTo>
                  <a:lnTo>
                    <a:pt x="1874" y="732"/>
                  </a:lnTo>
                  <a:lnTo>
                    <a:pt x="1872" y="734"/>
                  </a:lnTo>
                  <a:lnTo>
                    <a:pt x="1869" y="738"/>
                  </a:lnTo>
                  <a:lnTo>
                    <a:pt x="1871" y="738"/>
                  </a:lnTo>
                  <a:lnTo>
                    <a:pt x="1871" y="740"/>
                  </a:lnTo>
                  <a:lnTo>
                    <a:pt x="1872" y="740"/>
                  </a:lnTo>
                  <a:lnTo>
                    <a:pt x="1874" y="740"/>
                  </a:lnTo>
                  <a:lnTo>
                    <a:pt x="1875" y="740"/>
                  </a:lnTo>
                  <a:lnTo>
                    <a:pt x="1878" y="740"/>
                  </a:lnTo>
                  <a:lnTo>
                    <a:pt x="1879" y="740"/>
                  </a:lnTo>
                  <a:lnTo>
                    <a:pt x="1880" y="741"/>
                  </a:lnTo>
                  <a:lnTo>
                    <a:pt x="1883" y="741"/>
                  </a:lnTo>
                  <a:lnTo>
                    <a:pt x="1887" y="741"/>
                  </a:lnTo>
                  <a:lnTo>
                    <a:pt x="1887" y="732"/>
                  </a:lnTo>
                  <a:lnTo>
                    <a:pt x="1891" y="732"/>
                  </a:lnTo>
                  <a:lnTo>
                    <a:pt x="1891" y="733"/>
                  </a:lnTo>
                  <a:lnTo>
                    <a:pt x="1891" y="734"/>
                  </a:lnTo>
                  <a:lnTo>
                    <a:pt x="1891" y="736"/>
                  </a:lnTo>
                  <a:lnTo>
                    <a:pt x="1891" y="737"/>
                  </a:lnTo>
                  <a:lnTo>
                    <a:pt x="1891" y="739"/>
                  </a:lnTo>
                  <a:lnTo>
                    <a:pt x="1892" y="739"/>
                  </a:lnTo>
                  <a:lnTo>
                    <a:pt x="1893" y="739"/>
                  </a:lnTo>
                  <a:lnTo>
                    <a:pt x="1895" y="739"/>
                  </a:lnTo>
                  <a:lnTo>
                    <a:pt x="1896" y="739"/>
                  </a:lnTo>
                  <a:lnTo>
                    <a:pt x="1897" y="739"/>
                  </a:lnTo>
                  <a:lnTo>
                    <a:pt x="1898" y="739"/>
                  </a:lnTo>
                  <a:lnTo>
                    <a:pt x="1898" y="740"/>
                  </a:lnTo>
                  <a:lnTo>
                    <a:pt x="1898" y="742"/>
                  </a:lnTo>
                  <a:lnTo>
                    <a:pt x="1901" y="742"/>
                  </a:lnTo>
                  <a:lnTo>
                    <a:pt x="1902" y="742"/>
                  </a:lnTo>
                  <a:lnTo>
                    <a:pt x="1908" y="742"/>
                  </a:lnTo>
                  <a:lnTo>
                    <a:pt x="1908" y="745"/>
                  </a:lnTo>
                  <a:lnTo>
                    <a:pt x="1909" y="745"/>
                  </a:lnTo>
                  <a:lnTo>
                    <a:pt x="1910" y="746"/>
                  </a:lnTo>
                  <a:lnTo>
                    <a:pt x="1911" y="746"/>
                  </a:lnTo>
                  <a:lnTo>
                    <a:pt x="1911" y="747"/>
                  </a:lnTo>
                  <a:lnTo>
                    <a:pt x="1910" y="747"/>
                  </a:lnTo>
                  <a:lnTo>
                    <a:pt x="1909" y="748"/>
                  </a:lnTo>
                  <a:lnTo>
                    <a:pt x="1910" y="748"/>
                  </a:lnTo>
                  <a:lnTo>
                    <a:pt x="1911" y="748"/>
                  </a:lnTo>
                  <a:lnTo>
                    <a:pt x="1914" y="749"/>
                  </a:lnTo>
                  <a:lnTo>
                    <a:pt x="1914" y="748"/>
                  </a:lnTo>
                  <a:lnTo>
                    <a:pt x="1918" y="748"/>
                  </a:lnTo>
                  <a:lnTo>
                    <a:pt x="1921" y="748"/>
                  </a:lnTo>
                  <a:lnTo>
                    <a:pt x="1924" y="748"/>
                  </a:lnTo>
                  <a:lnTo>
                    <a:pt x="1925" y="748"/>
                  </a:lnTo>
                  <a:lnTo>
                    <a:pt x="1927" y="748"/>
                  </a:lnTo>
                  <a:lnTo>
                    <a:pt x="1928" y="749"/>
                  </a:lnTo>
                  <a:lnTo>
                    <a:pt x="1930" y="749"/>
                  </a:lnTo>
                  <a:lnTo>
                    <a:pt x="1932" y="749"/>
                  </a:lnTo>
                  <a:lnTo>
                    <a:pt x="1934" y="750"/>
                  </a:lnTo>
                  <a:lnTo>
                    <a:pt x="1936" y="751"/>
                  </a:lnTo>
                  <a:lnTo>
                    <a:pt x="1938" y="753"/>
                  </a:lnTo>
                  <a:lnTo>
                    <a:pt x="1940" y="754"/>
                  </a:lnTo>
                  <a:lnTo>
                    <a:pt x="1941" y="755"/>
                  </a:lnTo>
                  <a:lnTo>
                    <a:pt x="1942" y="756"/>
                  </a:lnTo>
                  <a:lnTo>
                    <a:pt x="1944" y="757"/>
                  </a:lnTo>
                  <a:lnTo>
                    <a:pt x="1945" y="758"/>
                  </a:lnTo>
                  <a:lnTo>
                    <a:pt x="1947" y="758"/>
                  </a:lnTo>
                  <a:lnTo>
                    <a:pt x="1947" y="759"/>
                  </a:lnTo>
                  <a:lnTo>
                    <a:pt x="1947" y="758"/>
                  </a:lnTo>
                  <a:lnTo>
                    <a:pt x="1948" y="758"/>
                  </a:lnTo>
                  <a:lnTo>
                    <a:pt x="1949" y="758"/>
                  </a:lnTo>
                  <a:lnTo>
                    <a:pt x="1950" y="758"/>
                  </a:lnTo>
                  <a:lnTo>
                    <a:pt x="1951" y="758"/>
                  </a:lnTo>
                  <a:lnTo>
                    <a:pt x="1951" y="757"/>
                  </a:lnTo>
                  <a:lnTo>
                    <a:pt x="1951" y="756"/>
                  </a:lnTo>
                  <a:lnTo>
                    <a:pt x="1951" y="755"/>
                  </a:lnTo>
                  <a:lnTo>
                    <a:pt x="1951" y="754"/>
                  </a:lnTo>
                  <a:lnTo>
                    <a:pt x="1951" y="753"/>
                  </a:lnTo>
                  <a:lnTo>
                    <a:pt x="1952" y="753"/>
                  </a:lnTo>
                  <a:lnTo>
                    <a:pt x="1953" y="753"/>
                  </a:lnTo>
                  <a:lnTo>
                    <a:pt x="1954" y="753"/>
                  </a:lnTo>
                  <a:lnTo>
                    <a:pt x="1956" y="753"/>
                  </a:lnTo>
                  <a:lnTo>
                    <a:pt x="1959" y="753"/>
                  </a:lnTo>
                  <a:lnTo>
                    <a:pt x="1960" y="754"/>
                  </a:lnTo>
                  <a:lnTo>
                    <a:pt x="1964" y="754"/>
                  </a:lnTo>
                  <a:lnTo>
                    <a:pt x="1964" y="750"/>
                  </a:lnTo>
                  <a:lnTo>
                    <a:pt x="1964" y="749"/>
                  </a:lnTo>
                  <a:lnTo>
                    <a:pt x="1965" y="749"/>
                  </a:lnTo>
                  <a:lnTo>
                    <a:pt x="1966" y="750"/>
                  </a:lnTo>
                  <a:lnTo>
                    <a:pt x="1968" y="754"/>
                  </a:lnTo>
                  <a:lnTo>
                    <a:pt x="1969" y="754"/>
                  </a:lnTo>
                  <a:lnTo>
                    <a:pt x="1971" y="755"/>
                  </a:lnTo>
                  <a:lnTo>
                    <a:pt x="1971" y="756"/>
                  </a:lnTo>
                  <a:lnTo>
                    <a:pt x="1973" y="756"/>
                  </a:lnTo>
                  <a:lnTo>
                    <a:pt x="1976" y="756"/>
                  </a:lnTo>
                  <a:lnTo>
                    <a:pt x="1977" y="755"/>
                  </a:lnTo>
                  <a:lnTo>
                    <a:pt x="1978" y="755"/>
                  </a:lnTo>
                  <a:lnTo>
                    <a:pt x="1979" y="756"/>
                  </a:lnTo>
                  <a:lnTo>
                    <a:pt x="1979" y="757"/>
                  </a:lnTo>
                  <a:lnTo>
                    <a:pt x="1979" y="758"/>
                  </a:lnTo>
                  <a:lnTo>
                    <a:pt x="1979" y="759"/>
                  </a:lnTo>
                  <a:lnTo>
                    <a:pt x="1979" y="761"/>
                  </a:lnTo>
                  <a:lnTo>
                    <a:pt x="1979" y="762"/>
                  </a:lnTo>
                  <a:lnTo>
                    <a:pt x="1981" y="762"/>
                  </a:lnTo>
                  <a:lnTo>
                    <a:pt x="1982" y="762"/>
                  </a:lnTo>
                  <a:lnTo>
                    <a:pt x="1984" y="762"/>
                  </a:lnTo>
                  <a:lnTo>
                    <a:pt x="1987" y="762"/>
                  </a:lnTo>
                  <a:lnTo>
                    <a:pt x="1990" y="762"/>
                  </a:lnTo>
                  <a:lnTo>
                    <a:pt x="1991" y="762"/>
                  </a:lnTo>
                  <a:lnTo>
                    <a:pt x="1992" y="763"/>
                  </a:lnTo>
                  <a:lnTo>
                    <a:pt x="1995" y="763"/>
                  </a:lnTo>
                  <a:lnTo>
                    <a:pt x="1997" y="763"/>
                  </a:lnTo>
                  <a:lnTo>
                    <a:pt x="2000" y="763"/>
                  </a:lnTo>
                  <a:lnTo>
                    <a:pt x="2001" y="764"/>
                  </a:lnTo>
                  <a:lnTo>
                    <a:pt x="2003" y="764"/>
                  </a:lnTo>
                  <a:lnTo>
                    <a:pt x="2004" y="764"/>
                  </a:lnTo>
                  <a:lnTo>
                    <a:pt x="2005" y="764"/>
                  </a:lnTo>
                  <a:lnTo>
                    <a:pt x="2008" y="764"/>
                  </a:lnTo>
                  <a:lnTo>
                    <a:pt x="2009" y="764"/>
                  </a:lnTo>
                  <a:lnTo>
                    <a:pt x="2010" y="764"/>
                  </a:lnTo>
                  <a:lnTo>
                    <a:pt x="2014" y="764"/>
                  </a:lnTo>
                  <a:lnTo>
                    <a:pt x="2014" y="763"/>
                  </a:lnTo>
                  <a:lnTo>
                    <a:pt x="2014" y="762"/>
                  </a:lnTo>
                  <a:lnTo>
                    <a:pt x="2014" y="761"/>
                  </a:lnTo>
                  <a:lnTo>
                    <a:pt x="2021" y="761"/>
                  </a:lnTo>
                  <a:lnTo>
                    <a:pt x="2023" y="761"/>
                  </a:lnTo>
                  <a:lnTo>
                    <a:pt x="2023" y="758"/>
                  </a:lnTo>
                  <a:lnTo>
                    <a:pt x="2029" y="758"/>
                  </a:lnTo>
                  <a:lnTo>
                    <a:pt x="2030" y="758"/>
                  </a:lnTo>
                  <a:lnTo>
                    <a:pt x="2030" y="757"/>
                  </a:lnTo>
                  <a:lnTo>
                    <a:pt x="2029" y="757"/>
                  </a:lnTo>
                  <a:lnTo>
                    <a:pt x="2030" y="757"/>
                  </a:lnTo>
                  <a:lnTo>
                    <a:pt x="2031" y="757"/>
                  </a:lnTo>
                  <a:lnTo>
                    <a:pt x="2031" y="756"/>
                  </a:lnTo>
                  <a:lnTo>
                    <a:pt x="2033" y="756"/>
                  </a:lnTo>
                  <a:lnTo>
                    <a:pt x="2033" y="755"/>
                  </a:lnTo>
                  <a:lnTo>
                    <a:pt x="2034" y="755"/>
                  </a:lnTo>
                  <a:lnTo>
                    <a:pt x="2035" y="754"/>
                  </a:lnTo>
                  <a:lnTo>
                    <a:pt x="2036" y="755"/>
                  </a:lnTo>
                  <a:lnTo>
                    <a:pt x="2036" y="756"/>
                  </a:lnTo>
                  <a:lnTo>
                    <a:pt x="2037" y="757"/>
                  </a:lnTo>
                  <a:lnTo>
                    <a:pt x="2037" y="758"/>
                  </a:lnTo>
                  <a:lnTo>
                    <a:pt x="2037" y="759"/>
                  </a:lnTo>
                  <a:lnTo>
                    <a:pt x="2038" y="761"/>
                  </a:lnTo>
                  <a:lnTo>
                    <a:pt x="2038" y="762"/>
                  </a:lnTo>
                  <a:lnTo>
                    <a:pt x="2038" y="763"/>
                  </a:lnTo>
                  <a:lnTo>
                    <a:pt x="2042" y="763"/>
                  </a:lnTo>
                  <a:lnTo>
                    <a:pt x="2046" y="763"/>
                  </a:lnTo>
                  <a:lnTo>
                    <a:pt x="2051" y="763"/>
                  </a:lnTo>
                  <a:lnTo>
                    <a:pt x="2055" y="763"/>
                  </a:lnTo>
                  <a:lnTo>
                    <a:pt x="2056" y="763"/>
                  </a:lnTo>
                  <a:lnTo>
                    <a:pt x="2056" y="759"/>
                  </a:lnTo>
                  <a:lnTo>
                    <a:pt x="2056" y="758"/>
                  </a:lnTo>
                  <a:lnTo>
                    <a:pt x="2057" y="758"/>
                  </a:lnTo>
                  <a:lnTo>
                    <a:pt x="2059" y="758"/>
                  </a:lnTo>
                  <a:lnTo>
                    <a:pt x="2060" y="758"/>
                  </a:lnTo>
                  <a:lnTo>
                    <a:pt x="2061" y="758"/>
                  </a:lnTo>
                  <a:lnTo>
                    <a:pt x="2062" y="758"/>
                  </a:lnTo>
                  <a:lnTo>
                    <a:pt x="2063" y="758"/>
                  </a:lnTo>
                  <a:lnTo>
                    <a:pt x="2064" y="758"/>
                  </a:lnTo>
                  <a:lnTo>
                    <a:pt x="2065" y="758"/>
                  </a:lnTo>
                  <a:lnTo>
                    <a:pt x="2066" y="758"/>
                  </a:lnTo>
                  <a:lnTo>
                    <a:pt x="2068" y="758"/>
                  </a:lnTo>
                  <a:lnTo>
                    <a:pt x="2068" y="761"/>
                  </a:lnTo>
                  <a:lnTo>
                    <a:pt x="2068" y="762"/>
                  </a:lnTo>
                  <a:lnTo>
                    <a:pt x="2068" y="763"/>
                  </a:lnTo>
                  <a:lnTo>
                    <a:pt x="2071" y="763"/>
                  </a:lnTo>
                  <a:lnTo>
                    <a:pt x="2072" y="763"/>
                  </a:lnTo>
                  <a:lnTo>
                    <a:pt x="2072" y="762"/>
                  </a:lnTo>
                  <a:lnTo>
                    <a:pt x="2072" y="761"/>
                  </a:lnTo>
                  <a:lnTo>
                    <a:pt x="2072" y="759"/>
                  </a:lnTo>
                  <a:lnTo>
                    <a:pt x="2074" y="759"/>
                  </a:lnTo>
                  <a:lnTo>
                    <a:pt x="2076" y="759"/>
                  </a:lnTo>
                  <a:lnTo>
                    <a:pt x="2077" y="759"/>
                  </a:lnTo>
                  <a:lnTo>
                    <a:pt x="2077" y="763"/>
                  </a:lnTo>
                  <a:lnTo>
                    <a:pt x="2077" y="764"/>
                  </a:lnTo>
                  <a:lnTo>
                    <a:pt x="2077" y="766"/>
                  </a:lnTo>
                  <a:lnTo>
                    <a:pt x="2076" y="766"/>
                  </a:lnTo>
                  <a:lnTo>
                    <a:pt x="2074" y="765"/>
                  </a:lnTo>
                  <a:lnTo>
                    <a:pt x="2072" y="765"/>
                  </a:lnTo>
                  <a:lnTo>
                    <a:pt x="2064" y="765"/>
                  </a:lnTo>
                  <a:lnTo>
                    <a:pt x="2057" y="766"/>
                  </a:lnTo>
                  <a:lnTo>
                    <a:pt x="2055" y="766"/>
                  </a:lnTo>
                  <a:lnTo>
                    <a:pt x="2047" y="766"/>
                  </a:lnTo>
                  <a:lnTo>
                    <a:pt x="2040" y="766"/>
                  </a:lnTo>
                  <a:lnTo>
                    <a:pt x="2037" y="766"/>
                  </a:lnTo>
                  <a:lnTo>
                    <a:pt x="2035" y="766"/>
                  </a:lnTo>
                  <a:lnTo>
                    <a:pt x="2034" y="766"/>
                  </a:lnTo>
                  <a:lnTo>
                    <a:pt x="2033" y="766"/>
                  </a:lnTo>
                  <a:lnTo>
                    <a:pt x="2028" y="766"/>
                  </a:lnTo>
                  <a:lnTo>
                    <a:pt x="2025" y="766"/>
                  </a:lnTo>
                  <a:lnTo>
                    <a:pt x="2022" y="766"/>
                  </a:lnTo>
                  <a:lnTo>
                    <a:pt x="2021" y="766"/>
                  </a:lnTo>
                  <a:lnTo>
                    <a:pt x="2019" y="766"/>
                  </a:lnTo>
                  <a:lnTo>
                    <a:pt x="2017" y="766"/>
                  </a:lnTo>
                  <a:lnTo>
                    <a:pt x="2013" y="766"/>
                  </a:lnTo>
                  <a:lnTo>
                    <a:pt x="2010" y="766"/>
                  </a:lnTo>
                  <a:lnTo>
                    <a:pt x="2008" y="766"/>
                  </a:lnTo>
                  <a:lnTo>
                    <a:pt x="2004" y="766"/>
                  </a:lnTo>
                  <a:lnTo>
                    <a:pt x="2002" y="766"/>
                  </a:lnTo>
                  <a:lnTo>
                    <a:pt x="1999" y="765"/>
                  </a:lnTo>
                  <a:lnTo>
                    <a:pt x="1996" y="765"/>
                  </a:lnTo>
                  <a:lnTo>
                    <a:pt x="1995" y="770"/>
                  </a:lnTo>
                  <a:lnTo>
                    <a:pt x="1995" y="771"/>
                  </a:lnTo>
                  <a:lnTo>
                    <a:pt x="1994" y="771"/>
                  </a:lnTo>
                  <a:lnTo>
                    <a:pt x="1992" y="769"/>
                  </a:lnTo>
                  <a:lnTo>
                    <a:pt x="1984" y="764"/>
                  </a:lnTo>
                  <a:lnTo>
                    <a:pt x="1983" y="764"/>
                  </a:lnTo>
                  <a:lnTo>
                    <a:pt x="1981" y="764"/>
                  </a:lnTo>
                  <a:lnTo>
                    <a:pt x="1979" y="764"/>
                  </a:lnTo>
                  <a:lnTo>
                    <a:pt x="1979" y="766"/>
                  </a:lnTo>
                  <a:lnTo>
                    <a:pt x="1979" y="767"/>
                  </a:lnTo>
                  <a:lnTo>
                    <a:pt x="1975" y="769"/>
                  </a:lnTo>
                  <a:lnTo>
                    <a:pt x="1975" y="771"/>
                  </a:lnTo>
                  <a:lnTo>
                    <a:pt x="1974" y="771"/>
                  </a:lnTo>
                  <a:lnTo>
                    <a:pt x="1971" y="771"/>
                  </a:lnTo>
                  <a:lnTo>
                    <a:pt x="1971" y="770"/>
                  </a:lnTo>
                  <a:lnTo>
                    <a:pt x="1971" y="769"/>
                  </a:lnTo>
                  <a:lnTo>
                    <a:pt x="1971" y="764"/>
                  </a:lnTo>
                  <a:lnTo>
                    <a:pt x="1970" y="764"/>
                  </a:lnTo>
                  <a:lnTo>
                    <a:pt x="1970" y="771"/>
                  </a:lnTo>
                  <a:lnTo>
                    <a:pt x="1970" y="772"/>
                  </a:lnTo>
                  <a:lnTo>
                    <a:pt x="1970" y="773"/>
                  </a:lnTo>
                  <a:lnTo>
                    <a:pt x="1969" y="773"/>
                  </a:lnTo>
                  <a:lnTo>
                    <a:pt x="1965" y="773"/>
                  </a:lnTo>
                  <a:lnTo>
                    <a:pt x="1962" y="773"/>
                  </a:lnTo>
                  <a:lnTo>
                    <a:pt x="1958" y="773"/>
                  </a:lnTo>
                  <a:lnTo>
                    <a:pt x="1957" y="773"/>
                  </a:lnTo>
                  <a:lnTo>
                    <a:pt x="1952" y="773"/>
                  </a:lnTo>
                  <a:lnTo>
                    <a:pt x="1945" y="773"/>
                  </a:lnTo>
                  <a:lnTo>
                    <a:pt x="1941" y="774"/>
                  </a:lnTo>
                  <a:lnTo>
                    <a:pt x="1933" y="771"/>
                  </a:lnTo>
                  <a:lnTo>
                    <a:pt x="1933" y="770"/>
                  </a:lnTo>
                  <a:lnTo>
                    <a:pt x="1933" y="769"/>
                  </a:lnTo>
                  <a:lnTo>
                    <a:pt x="1933" y="767"/>
                  </a:lnTo>
                  <a:lnTo>
                    <a:pt x="1934" y="766"/>
                  </a:lnTo>
                  <a:lnTo>
                    <a:pt x="1934" y="765"/>
                  </a:lnTo>
                  <a:lnTo>
                    <a:pt x="1934" y="764"/>
                  </a:lnTo>
                  <a:lnTo>
                    <a:pt x="1933" y="764"/>
                  </a:lnTo>
                  <a:lnTo>
                    <a:pt x="1931" y="763"/>
                  </a:lnTo>
                  <a:lnTo>
                    <a:pt x="1932" y="759"/>
                  </a:lnTo>
                  <a:lnTo>
                    <a:pt x="1931" y="759"/>
                  </a:lnTo>
                  <a:lnTo>
                    <a:pt x="1927" y="758"/>
                  </a:lnTo>
                  <a:lnTo>
                    <a:pt x="1924" y="757"/>
                  </a:lnTo>
                  <a:lnTo>
                    <a:pt x="1923" y="757"/>
                  </a:lnTo>
                  <a:lnTo>
                    <a:pt x="1922" y="756"/>
                  </a:lnTo>
                  <a:lnTo>
                    <a:pt x="1921" y="756"/>
                  </a:lnTo>
                  <a:lnTo>
                    <a:pt x="1919" y="756"/>
                  </a:lnTo>
                  <a:lnTo>
                    <a:pt x="1918" y="759"/>
                  </a:lnTo>
                  <a:lnTo>
                    <a:pt x="1917" y="762"/>
                  </a:lnTo>
                  <a:lnTo>
                    <a:pt x="1917" y="763"/>
                  </a:lnTo>
                  <a:lnTo>
                    <a:pt x="1916" y="763"/>
                  </a:lnTo>
                  <a:lnTo>
                    <a:pt x="1913" y="763"/>
                  </a:lnTo>
                  <a:lnTo>
                    <a:pt x="1913" y="762"/>
                  </a:lnTo>
                  <a:lnTo>
                    <a:pt x="1908" y="763"/>
                  </a:lnTo>
                  <a:lnTo>
                    <a:pt x="1907" y="763"/>
                  </a:lnTo>
                  <a:lnTo>
                    <a:pt x="1900" y="763"/>
                  </a:lnTo>
                  <a:lnTo>
                    <a:pt x="1900" y="762"/>
                  </a:lnTo>
                  <a:lnTo>
                    <a:pt x="1900" y="761"/>
                  </a:lnTo>
                  <a:lnTo>
                    <a:pt x="1900" y="750"/>
                  </a:lnTo>
                  <a:lnTo>
                    <a:pt x="1902" y="750"/>
                  </a:lnTo>
                  <a:lnTo>
                    <a:pt x="1904" y="750"/>
                  </a:lnTo>
                  <a:lnTo>
                    <a:pt x="1905" y="750"/>
                  </a:lnTo>
                  <a:lnTo>
                    <a:pt x="1904" y="749"/>
                  </a:lnTo>
                  <a:lnTo>
                    <a:pt x="1901" y="749"/>
                  </a:lnTo>
                  <a:lnTo>
                    <a:pt x="1900" y="748"/>
                  </a:lnTo>
                  <a:lnTo>
                    <a:pt x="1899" y="748"/>
                  </a:lnTo>
                  <a:lnTo>
                    <a:pt x="1898" y="748"/>
                  </a:lnTo>
                  <a:lnTo>
                    <a:pt x="1896" y="748"/>
                  </a:lnTo>
                  <a:lnTo>
                    <a:pt x="1895" y="748"/>
                  </a:lnTo>
                  <a:lnTo>
                    <a:pt x="1895" y="749"/>
                  </a:lnTo>
                  <a:lnTo>
                    <a:pt x="1895" y="750"/>
                  </a:lnTo>
                  <a:lnTo>
                    <a:pt x="1895" y="751"/>
                  </a:lnTo>
                  <a:lnTo>
                    <a:pt x="1895" y="753"/>
                  </a:lnTo>
                  <a:lnTo>
                    <a:pt x="1895" y="754"/>
                  </a:lnTo>
                  <a:lnTo>
                    <a:pt x="1895" y="755"/>
                  </a:lnTo>
                  <a:lnTo>
                    <a:pt x="1895" y="756"/>
                  </a:lnTo>
                  <a:lnTo>
                    <a:pt x="1895" y="757"/>
                  </a:lnTo>
                  <a:lnTo>
                    <a:pt x="1895" y="761"/>
                  </a:lnTo>
                  <a:lnTo>
                    <a:pt x="1895" y="762"/>
                  </a:lnTo>
                  <a:lnTo>
                    <a:pt x="1895" y="763"/>
                  </a:lnTo>
                  <a:lnTo>
                    <a:pt x="1875" y="763"/>
                  </a:lnTo>
                  <a:lnTo>
                    <a:pt x="1862" y="763"/>
                  </a:lnTo>
                  <a:lnTo>
                    <a:pt x="1858" y="763"/>
                  </a:lnTo>
                  <a:lnTo>
                    <a:pt x="1852" y="763"/>
                  </a:lnTo>
                  <a:lnTo>
                    <a:pt x="1850" y="763"/>
                  </a:lnTo>
                  <a:lnTo>
                    <a:pt x="1850" y="762"/>
                  </a:lnTo>
                  <a:lnTo>
                    <a:pt x="1850" y="761"/>
                  </a:lnTo>
                  <a:lnTo>
                    <a:pt x="1850" y="757"/>
                  </a:lnTo>
                  <a:lnTo>
                    <a:pt x="1848" y="758"/>
                  </a:lnTo>
                  <a:lnTo>
                    <a:pt x="1847" y="761"/>
                  </a:lnTo>
                  <a:lnTo>
                    <a:pt x="1846" y="762"/>
                  </a:lnTo>
                  <a:lnTo>
                    <a:pt x="1845" y="763"/>
                  </a:lnTo>
                  <a:lnTo>
                    <a:pt x="1844" y="764"/>
                  </a:lnTo>
                  <a:lnTo>
                    <a:pt x="1842" y="765"/>
                  </a:lnTo>
                  <a:lnTo>
                    <a:pt x="1841" y="766"/>
                  </a:lnTo>
                  <a:lnTo>
                    <a:pt x="1841" y="767"/>
                  </a:lnTo>
                  <a:lnTo>
                    <a:pt x="1840" y="769"/>
                  </a:lnTo>
                  <a:lnTo>
                    <a:pt x="1837" y="771"/>
                  </a:lnTo>
                  <a:lnTo>
                    <a:pt x="1836" y="773"/>
                  </a:lnTo>
                  <a:lnTo>
                    <a:pt x="1835" y="773"/>
                  </a:lnTo>
                  <a:lnTo>
                    <a:pt x="1833" y="774"/>
                  </a:lnTo>
                  <a:lnTo>
                    <a:pt x="1833" y="775"/>
                  </a:lnTo>
                  <a:lnTo>
                    <a:pt x="1832" y="776"/>
                  </a:lnTo>
                  <a:lnTo>
                    <a:pt x="1831" y="776"/>
                  </a:lnTo>
                  <a:lnTo>
                    <a:pt x="1830" y="776"/>
                  </a:lnTo>
                  <a:lnTo>
                    <a:pt x="1829" y="776"/>
                  </a:lnTo>
                  <a:lnTo>
                    <a:pt x="1824" y="776"/>
                  </a:lnTo>
                  <a:lnTo>
                    <a:pt x="1821" y="776"/>
                  </a:lnTo>
                  <a:lnTo>
                    <a:pt x="1820" y="776"/>
                  </a:lnTo>
                  <a:lnTo>
                    <a:pt x="1818" y="776"/>
                  </a:lnTo>
                  <a:lnTo>
                    <a:pt x="1816" y="776"/>
                  </a:lnTo>
                  <a:lnTo>
                    <a:pt x="1815" y="776"/>
                  </a:lnTo>
                  <a:lnTo>
                    <a:pt x="1814" y="776"/>
                  </a:lnTo>
                  <a:lnTo>
                    <a:pt x="1813" y="776"/>
                  </a:lnTo>
                  <a:lnTo>
                    <a:pt x="1812" y="776"/>
                  </a:lnTo>
                  <a:lnTo>
                    <a:pt x="1811" y="776"/>
                  </a:lnTo>
                  <a:lnTo>
                    <a:pt x="1810" y="776"/>
                  </a:lnTo>
                  <a:lnTo>
                    <a:pt x="1809" y="776"/>
                  </a:lnTo>
                  <a:lnTo>
                    <a:pt x="1805" y="776"/>
                  </a:lnTo>
                  <a:lnTo>
                    <a:pt x="1805" y="772"/>
                  </a:lnTo>
                  <a:lnTo>
                    <a:pt x="1805" y="771"/>
                  </a:lnTo>
                  <a:lnTo>
                    <a:pt x="1804" y="770"/>
                  </a:lnTo>
                  <a:lnTo>
                    <a:pt x="1804" y="769"/>
                  </a:lnTo>
                  <a:lnTo>
                    <a:pt x="1804" y="767"/>
                  </a:lnTo>
                  <a:lnTo>
                    <a:pt x="1804" y="764"/>
                  </a:lnTo>
                  <a:lnTo>
                    <a:pt x="1804" y="763"/>
                  </a:lnTo>
                  <a:lnTo>
                    <a:pt x="1804" y="762"/>
                  </a:lnTo>
                  <a:lnTo>
                    <a:pt x="1804" y="759"/>
                  </a:lnTo>
                  <a:lnTo>
                    <a:pt x="1804" y="758"/>
                  </a:lnTo>
                  <a:lnTo>
                    <a:pt x="1804" y="753"/>
                  </a:lnTo>
                  <a:lnTo>
                    <a:pt x="1804" y="751"/>
                  </a:lnTo>
                  <a:lnTo>
                    <a:pt x="1804" y="750"/>
                  </a:lnTo>
                  <a:lnTo>
                    <a:pt x="1804" y="749"/>
                  </a:lnTo>
                  <a:lnTo>
                    <a:pt x="1804" y="748"/>
                  </a:lnTo>
                  <a:lnTo>
                    <a:pt x="1804" y="746"/>
                  </a:lnTo>
                  <a:lnTo>
                    <a:pt x="1804" y="745"/>
                  </a:lnTo>
                  <a:lnTo>
                    <a:pt x="1804" y="744"/>
                  </a:lnTo>
                  <a:lnTo>
                    <a:pt x="1803" y="741"/>
                  </a:lnTo>
                  <a:lnTo>
                    <a:pt x="1803" y="740"/>
                  </a:lnTo>
                  <a:lnTo>
                    <a:pt x="1801" y="740"/>
                  </a:lnTo>
                  <a:lnTo>
                    <a:pt x="1800" y="740"/>
                  </a:lnTo>
                  <a:lnTo>
                    <a:pt x="1798" y="740"/>
                  </a:lnTo>
                  <a:lnTo>
                    <a:pt x="1796" y="740"/>
                  </a:lnTo>
                  <a:lnTo>
                    <a:pt x="1795" y="740"/>
                  </a:lnTo>
                  <a:lnTo>
                    <a:pt x="1794" y="740"/>
                  </a:lnTo>
                  <a:lnTo>
                    <a:pt x="1793" y="740"/>
                  </a:lnTo>
                  <a:lnTo>
                    <a:pt x="1792" y="740"/>
                  </a:lnTo>
                  <a:lnTo>
                    <a:pt x="1790" y="740"/>
                  </a:lnTo>
                  <a:lnTo>
                    <a:pt x="1789" y="740"/>
                  </a:lnTo>
                  <a:lnTo>
                    <a:pt x="1787" y="740"/>
                  </a:lnTo>
                  <a:lnTo>
                    <a:pt x="1786" y="740"/>
                  </a:lnTo>
                  <a:lnTo>
                    <a:pt x="1785" y="740"/>
                  </a:lnTo>
                  <a:lnTo>
                    <a:pt x="1784" y="740"/>
                  </a:lnTo>
                  <a:lnTo>
                    <a:pt x="1781" y="740"/>
                  </a:lnTo>
                  <a:lnTo>
                    <a:pt x="1768" y="740"/>
                  </a:lnTo>
                  <a:lnTo>
                    <a:pt x="1767" y="740"/>
                  </a:lnTo>
                  <a:lnTo>
                    <a:pt x="1767" y="741"/>
                  </a:lnTo>
                  <a:lnTo>
                    <a:pt x="1763" y="741"/>
                  </a:lnTo>
                  <a:lnTo>
                    <a:pt x="1763" y="742"/>
                  </a:lnTo>
                  <a:lnTo>
                    <a:pt x="1760" y="742"/>
                  </a:lnTo>
                  <a:lnTo>
                    <a:pt x="1760" y="745"/>
                  </a:lnTo>
                  <a:lnTo>
                    <a:pt x="1763" y="746"/>
                  </a:lnTo>
                  <a:lnTo>
                    <a:pt x="1764" y="746"/>
                  </a:lnTo>
                  <a:lnTo>
                    <a:pt x="1767" y="746"/>
                  </a:lnTo>
                  <a:lnTo>
                    <a:pt x="1768" y="746"/>
                  </a:lnTo>
                  <a:lnTo>
                    <a:pt x="1775" y="746"/>
                  </a:lnTo>
                  <a:lnTo>
                    <a:pt x="1777" y="746"/>
                  </a:lnTo>
                  <a:lnTo>
                    <a:pt x="1778" y="746"/>
                  </a:lnTo>
                  <a:lnTo>
                    <a:pt x="1778" y="747"/>
                  </a:lnTo>
                  <a:lnTo>
                    <a:pt x="1778" y="748"/>
                  </a:lnTo>
                  <a:lnTo>
                    <a:pt x="1778" y="750"/>
                  </a:lnTo>
                  <a:lnTo>
                    <a:pt x="1776" y="751"/>
                  </a:lnTo>
                  <a:lnTo>
                    <a:pt x="1776" y="753"/>
                  </a:lnTo>
                  <a:lnTo>
                    <a:pt x="1777" y="762"/>
                  </a:lnTo>
                  <a:lnTo>
                    <a:pt x="1777" y="778"/>
                  </a:lnTo>
                  <a:lnTo>
                    <a:pt x="1775" y="778"/>
                  </a:lnTo>
                  <a:lnTo>
                    <a:pt x="1773" y="767"/>
                  </a:lnTo>
                  <a:lnTo>
                    <a:pt x="1773" y="764"/>
                  </a:lnTo>
                  <a:lnTo>
                    <a:pt x="1770" y="764"/>
                  </a:lnTo>
                  <a:lnTo>
                    <a:pt x="1769" y="764"/>
                  </a:lnTo>
                  <a:lnTo>
                    <a:pt x="1769" y="762"/>
                  </a:lnTo>
                  <a:lnTo>
                    <a:pt x="1769" y="757"/>
                  </a:lnTo>
                  <a:lnTo>
                    <a:pt x="1769" y="753"/>
                  </a:lnTo>
                  <a:lnTo>
                    <a:pt x="1768" y="753"/>
                  </a:lnTo>
                  <a:lnTo>
                    <a:pt x="1767" y="753"/>
                  </a:lnTo>
                  <a:lnTo>
                    <a:pt x="1763" y="753"/>
                  </a:lnTo>
                  <a:lnTo>
                    <a:pt x="1763" y="748"/>
                  </a:lnTo>
                  <a:lnTo>
                    <a:pt x="1761" y="748"/>
                  </a:lnTo>
                  <a:lnTo>
                    <a:pt x="1761" y="753"/>
                  </a:lnTo>
                  <a:lnTo>
                    <a:pt x="1761" y="754"/>
                  </a:lnTo>
                  <a:lnTo>
                    <a:pt x="1761" y="755"/>
                  </a:lnTo>
                  <a:lnTo>
                    <a:pt x="1761" y="757"/>
                  </a:lnTo>
                  <a:lnTo>
                    <a:pt x="1761" y="762"/>
                  </a:lnTo>
                  <a:lnTo>
                    <a:pt x="1761" y="764"/>
                  </a:lnTo>
                  <a:lnTo>
                    <a:pt x="1761" y="765"/>
                  </a:lnTo>
                  <a:lnTo>
                    <a:pt x="1762" y="776"/>
                  </a:lnTo>
                  <a:lnTo>
                    <a:pt x="1762" y="778"/>
                  </a:lnTo>
                  <a:lnTo>
                    <a:pt x="1763" y="778"/>
                  </a:lnTo>
                  <a:lnTo>
                    <a:pt x="1764" y="778"/>
                  </a:lnTo>
                  <a:lnTo>
                    <a:pt x="1767" y="778"/>
                  </a:lnTo>
                  <a:lnTo>
                    <a:pt x="1768" y="778"/>
                  </a:lnTo>
                  <a:lnTo>
                    <a:pt x="1768" y="779"/>
                  </a:lnTo>
                  <a:lnTo>
                    <a:pt x="1768" y="780"/>
                  </a:lnTo>
                  <a:lnTo>
                    <a:pt x="1768" y="781"/>
                  </a:lnTo>
                  <a:lnTo>
                    <a:pt x="1768" y="782"/>
                  </a:lnTo>
                  <a:lnTo>
                    <a:pt x="1768" y="783"/>
                  </a:lnTo>
                  <a:lnTo>
                    <a:pt x="1768" y="784"/>
                  </a:lnTo>
                  <a:lnTo>
                    <a:pt x="1768" y="786"/>
                  </a:lnTo>
                  <a:lnTo>
                    <a:pt x="1768" y="787"/>
                  </a:lnTo>
                  <a:lnTo>
                    <a:pt x="1768" y="788"/>
                  </a:lnTo>
                  <a:lnTo>
                    <a:pt x="1768" y="789"/>
                  </a:lnTo>
                  <a:lnTo>
                    <a:pt x="1768" y="790"/>
                  </a:lnTo>
                  <a:lnTo>
                    <a:pt x="1768" y="791"/>
                  </a:lnTo>
                  <a:lnTo>
                    <a:pt x="1768" y="792"/>
                  </a:lnTo>
                  <a:lnTo>
                    <a:pt x="1768" y="801"/>
                  </a:lnTo>
                  <a:lnTo>
                    <a:pt x="1768" y="808"/>
                  </a:lnTo>
                  <a:lnTo>
                    <a:pt x="1768" y="809"/>
                  </a:lnTo>
                  <a:lnTo>
                    <a:pt x="1764" y="809"/>
                  </a:lnTo>
                  <a:lnTo>
                    <a:pt x="1763" y="809"/>
                  </a:lnTo>
                  <a:lnTo>
                    <a:pt x="1762" y="809"/>
                  </a:lnTo>
                  <a:lnTo>
                    <a:pt x="1762" y="807"/>
                  </a:lnTo>
                  <a:lnTo>
                    <a:pt x="1762" y="806"/>
                  </a:lnTo>
                  <a:lnTo>
                    <a:pt x="1762" y="805"/>
                  </a:lnTo>
                  <a:lnTo>
                    <a:pt x="1762" y="804"/>
                  </a:lnTo>
                  <a:lnTo>
                    <a:pt x="1762" y="803"/>
                  </a:lnTo>
                  <a:lnTo>
                    <a:pt x="1762" y="800"/>
                  </a:lnTo>
                  <a:lnTo>
                    <a:pt x="1762" y="798"/>
                  </a:lnTo>
                  <a:lnTo>
                    <a:pt x="1760" y="798"/>
                  </a:lnTo>
                  <a:lnTo>
                    <a:pt x="1759" y="798"/>
                  </a:lnTo>
                  <a:lnTo>
                    <a:pt x="1759" y="797"/>
                  </a:lnTo>
                  <a:lnTo>
                    <a:pt x="1759" y="792"/>
                  </a:lnTo>
                  <a:lnTo>
                    <a:pt x="1758" y="792"/>
                  </a:lnTo>
                  <a:lnTo>
                    <a:pt x="1755" y="792"/>
                  </a:lnTo>
                  <a:lnTo>
                    <a:pt x="1753" y="792"/>
                  </a:lnTo>
                  <a:lnTo>
                    <a:pt x="1749" y="792"/>
                  </a:lnTo>
                  <a:lnTo>
                    <a:pt x="1738" y="792"/>
                  </a:lnTo>
                  <a:lnTo>
                    <a:pt x="1737" y="792"/>
                  </a:lnTo>
                  <a:lnTo>
                    <a:pt x="1736" y="792"/>
                  </a:lnTo>
                  <a:lnTo>
                    <a:pt x="1736" y="797"/>
                  </a:lnTo>
                  <a:lnTo>
                    <a:pt x="1736" y="800"/>
                  </a:lnTo>
                  <a:lnTo>
                    <a:pt x="1736" y="803"/>
                  </a:lnTo>
                  <a:lnTo>
                    <a:pt x="1733" y="803"/>
                  </a:lnTo>
                  <a:lnTo>
                    <a:pt x="1730" y="803"/>
                  </a:lnTo>
                  <a:lnTo>
                    <a:pt x="1723" y="803"/>
                  </a:lnTo>
                  <a:lnTo>
                    <a:pt x="1723" y="801"/>
                  </a:lnTo>
                  <a:lnTo>
                    <a:pt x="1721" y="800"/>
                  </a:lnTo>
                  <a:lnTo>
                    <a:pt x="1721" y="799"/>
                  </a:lnTo>
                  <a:lnTo>
                    <a:pt x="1721" y="798"/>
                  </a:lnTo>
                  <a:lnTo>
                    <a:pt x="1721" y="797"/>
                  </a:lnTo>
                  <a:lnTo>
                    <a:pt x="1721" y="796"/>
                  </a:lnTo>
                  <a:lnTo>
                    <a:pt x="1721" y="795"/>
                  </a:lnTo>
                  <a:lnTo>
                    <a:pt x="1721" y="793"/>
                  </a:lnTo>
                  <a:lnTo>
                    <a:pt x="1721" y="792"/>
                  </a:lnTo>
                  <a:lnTo>
                    <a:pt x="1721" y="787"/>
                  </a:lnTo>
                  <a:lnTo>
                    <a:pt x="1721" y="784"/>
                  </a:lnTo>
                  <a:lnTo>
                    <a:pt x="1721" y="783"/>
                  </a:lnTo>
                  <a:lnTo>
                    <a:pt x="1721" y="782"/>
                  </a:lnTo>
                  <a:lnTo>
                    <a:pt x="1721" y="781"/>
                  </a:lnTo>
                  <a:lnTo>
                    <a:pt x="1721" y="780"/>
                  </a:lnTo>
                  <a:lnTo>
                    <a:pt x="1721" y="779"/>
                  </a:lnTo>
                  <a:lnTo>
                    <a:pt x="1720" y="779"/>
                  </a:lnTo>
                  <a:lnTo>
                    <a:pt x="1719" y="779"/>
                  </a:lnTo>
                  <a:lnTo>
                    <a:pt x="1719" y="778"/>
                  </a:lnTo>
                  <a:lnTo>
                    <a:pt x="1719" y="762"/>
                  </a:lnTo>
                  <a:lnTo>
                    <a:pt x="1719" y="758"/>
                  </a:lnTo>
                  <a:lnTo>
                    <a:pt x="1719" y="755"/>
                  </a:lnTo>
                  <a:lnTo>
                    <a:pt x="1719" y="754"/>
                  </a:lnTo>
                  <a:lnTo>
                    <a:pt x="1719" y="750"/>
                  </a:lnTo>
                  <a:lnTo>
                    <a:pt x="1719" y="749"/>
                  </a:lnTo>
                  <a:lnTo>
                    <a:pt x="1719" y="748"/>
                  </a:lnTo>
                  <a:lnTo>
                    <a:pt x="1718" y="748"/>
                  </a:lnTo>
                  <a:lnTo>
                    <a:pt x="1715" y="748"/>
                  </a:lnTo>
                  <a:lnTo>
                    <a:pt x="1715" y="749"/>
                  </a:lnTo>
                  <a:lnTo>
                    <a:pt x="1715" y="750"/>
                  </a:lnTo>
                  <a:lnTo>
                    <a:pt x="1715" y="751"/>
                  </a:lnTo>
                  <a:lnTo>
                    <a:pt x="1714" y="751"/>
                  </a:lnTo>
                  <a:lnTo>
                    <a:pt x="1714" y="754"/>
                  </a:lnTo>
                  <a:lnTo>
                    <a:pt x="1714" y="755"/>
                  </a:lnTo>
                  <a:lnTo>
                    <a:pt x="1714" y="767"/>
                  </a:lnTo>
                  <a:lnTo>
                    <a:pt x="1712" y="767"/>
                  </a:lnTo>
                  <a:lnTo>
                    <a:pt x="1709" y="767"/>
                  </a:lnTo>
                  <a:lnTo>
                    <a:pt x="1708" y="767"/>
                  </a:lnTo>
                  <a:lnTo>
                    <a:pt x="1707" y="767"/>
                  </a:lnTo>
                  <a:lnTo>
                    <a:pt x="1702" y="767"/>
                  </a:lnTo>
                  <a:lnTo>
                    <a:pt x="1701" y="767"/>
                  </a:lnTo>
                  <a:lnTo>
                    <a:pt x="1693" y="767"/>
                  </a:lnTo>
                  <a:lnTo>
                    <a:pt x="1688" y="767"/>
                  </a:lnTo>
                  <a:lnTo>
                    <a:pt x="1688" y="766"/>
                  </a:lnTo>
                  <a:lnTo>
                    <a:pt x="1688" y="764"/>
                  </a:lnTo>
                  <a:lnTo>
                    <a:pt x="1688" y="761"/>
                  </a:lnTo>
                  <a:lnTo>
                    <a:pt x="1688" y="759"/>
                  </a:lnTo>
                  <a:lnTo>
                    <a:pt x="1688" y="758"/>
                  </a:lnTo>
                  <a:lnTo>
                    <a:pt x="1680" y="759"/>
                  </a:lnTo>
                  <a:lnTo>
                    <a:pt x="1678" y="759"/>
                  </a:lnTo>
                  <a:lnTo>
                    <a:pt x="1678" y="758"/>
                  </a:lnTo>
                  <a:lnTo>
                    <a:pt x="1678" y="757"/>
                  </a:lnTo>
                  <a:lnTo>
                    <a:pt x="1678" y="756"/>
                  </a:lnTo>
                  <a:lnTo>
                    <a:pt x="1678" y="755"/>
                  </a:lnTo>
                  <a:lnTo>
                    <a:pt x="1678" y="751"/>
                  </a:lnTo>
                  <a:lnTo>
                    <a:pt x="1678" y="749"/>
                  </a:lnTo>
                  <a:lnTo>
                    <a:pt x="1677" y="749"/>
                  </a:lnTo>
                  <a:lnTo>
                    <a:pt x="1669" y="749"/>
                  </a:lnTo>
                  <a:lnTo>
                    <a:pt x="1667" y="749"/>
                  </a:lnTo>
                  <a:lnTo>
                    <a:pt x="1666" y="749"/>
                  </a:lnTo>
                  <a:lnTo>
                    <a:pt x="1665" y="749"/>
                  </a:lnTo>
                  <a:lnTo>
                    <a:pt x="1665" y="751"/>
                  </a:lnTo>
                  <a:lnTo>
                    <a:pt x="1665" y="754"/>
                  </a:lnTo>
                  <a:lnTo>
                    <a:pt x="1665" y="755"/>
                  </a:lnTo>
                  <a:lnTo>
                    <a:pt x="1657" y="755"/>
                  </a:lnTo>
                  <a:lnTo>
                    <a:pt x="1656" y="755"/>
                  </a:lnTo>
                  <a:lnTo>
                    <a:pt x="1655" y="755"/>
                  </a:lnTo>
                  <a:lnTo>
                    <a:pt x="1652" y="755"/>
                  </a:lnTo>
                  <a:lnTo>
                    <a:pt x="1652" y="756"/>
                  </a:lnTo>
                  <a:lnTo>
                    <a:pt x="1652" y="759"/>
                  </a:lnTo>
                  <a:lnTo>
                    <a:pt x="1652" y="762"/>
                  </a:lnTo>
                  <a:lnTo>
                    <a:pt x="1649" y="762"/>
                  </a:lnTo>
                  <a:lnTo>
                    <a:pt x="1648" y="762"/>
                  </a:lnTo>
                  <a:lnTo>
                    <a:pt x="1647" y="762"/>
                  </a:lnTo>
                  <a:lnTo>
                    <a:pt x="1647" y="764"/>
                  </a:lnTo>
                  <a:lnTo>
                    <a:pt x="1647" y="767"/>
                  </a:lnTo>
                  <a:lnTo>
                    <a:pt x="1648" y="774"/>
                  </a:lnTo>
                  <a:lnTo>
                    <a:pt x="1648" y="781"/>
                  </a:lnTo>
                  <a:lnTo>
                    <a:pt x="1648" y="787"/>
                  </a:lnTo>
                  <a:lnTo>
                    <a:pt x="1648" y="799"/>
                  </a:lnTo>
                  <a:lnTo>
                    <a:pt x="1649" y="812"/>
                  </a:lnTo>
                  <a:lnTo>
                    <a:pt x="1649" y="823"/>
                  </a:lnTo>
                  <a:lnTo>
                    <a:pt x="1649" y="824"/>
                  </a:lnTo>
                  <a:lnTo>
                    <a:pt x="1649" y="832"/>
                  </a:lnTo>
                  <a:lnTo>
                    <a:pt x="1649" y="837"/>
                  </a:lnTo>
                  <a:lnTo>
                    <a:pt x="1649" y="849"/>
                  </a:lnTo>
                  <a:lnTo>
                    <a:pt x="1650" y="854"/>
                  </a:lnTo>
                  <a:lnTo>
                    <a:pt x="1650" y="857"/>
                  </a:lnTo>
                  <a:lnTo>
                    <a:pt x="1650" y="862"/>
                  </a:lnTo>
                  <a:lnTo>
                    <a:pt x="1650" y="867"/>
                  </a:lnTo>
                  <a:lnTo>
                    <a:pt x="1650" y="874"/>
                  </a:lnTo>
                  <a:lnTo>
                    <a:pt x="1650" y="882"/>
                  </a:lnTo>
                  <a:lnTo>
                    <a:pt x="1650" y="885"/>
                  </a:lnTo>
                  <a:lnTo>
                    <a:pt x="1650" y="887"/>
                  </a:lnTo>
                  <a:lnTo>
                    <a:pt x="1650" y="889"/>
                  </a:lnTo>
                  <a:lnTo>
                    <a:pt x="1651" y="890"/>
                  </a:lnTo>
                  <a:lnTo>
                    <a:pt x="1669" y="890"/>
                  </a:lnTo>
                  <a:lnTo>
                    <a:pt x="1669" y="889"/>
                  </a:lnTo>
                  <a:lnTo>
                    <a:pt x="1669" y="887"/>
                  </a:lnTo>
                  <a:lnTo>
                    <a:pt x="1693" y="887"/>
                  </a:lnTo>
                  <a:lnTo>
                    <a:pt x="1693" y="893"/>
                  </a:lnTo>
                  <a:lnTo>
                    <a:pt x="1693" y="895"/>
                  </a:lnTo>
                  <a:lnTo>
                    <a:pt x="1693" y="896"/>
                  </a:lnTo>
                  <a:lnTo>
                    <a:pt x="1693" y="897"/>
                  </a:lnTo>
                  <a:lnTo>
                    <a:pt x="1693" y="898"/>
                  </a:lnTo>
                  <a:lnTo>
                    <a:pt x="1693" y="899"/>
                  </a:lnTo>
                  <a:lnTo>
                    <a:pt x="1693" y="900"/>
                  </a:lnTo>
                  <a:lnTo>
                    <a:pt x="1693" y="901"/>
                  </a:lnTo>
                  <a:lnTo>
                    <a:pt x="1693" y="903"/>
                  </a:lnTo>
                  <a:lnTo>
                    <a:pt x="1694" y="903"/>
                  </a:lnTo>
                  <a:lnTo>
                    <a:pt x="1695" y="903"/>
                  </a:lnTo>
                  <a:lnTo>
                    <a:pt x="1697" y="903"/>
                  </a:lnTo>
                  <a:lnTo>
                    <a:pt x="1698" y="903"/>
                  </a:lnTo>
                  <a:lnTo>
                    <a:pt x="1699" y="903"/>
                  </a:lnTo>
                  <a:lnTo>
                    <a:pt x="1700" y="903"/>
                  </a:lnTo>
                  <a:lnTo>
                    <a:pt x="1701" y="903"/>
                  </a:lnTo>
                  <a:lnTo>
                    <a:pt x="1704" y="903"/>
                  </a:lnTo>
                  <a:lnTo>
                    <a:pt x="1708" y="903"/>
                  </a:lnTo>
                  <a:lnTo>
                    <a:pt x="1709" y="903"/>
                  </a:lnTo>
                  <a:lnTo>
                    <a:pt x="1710" y="903"/>
                  </a:lnTo>
                  <a:lnTo>
                    <a:pt x="1711" y="903"/>
                  </a:lnTo>
                  <a:lnTo>
                    <a:pt x="1712" y="903"/>
                  </a:lnTo>
                  <a:lnTo>
                    <a:pt x="1715" y="903"/>
                  </a:lnTo>
                  <a:lnTo>
                    <a:pt x="1716" y="903"/>
                  </a:lnTo>
                  <a:lnTo>
                    <a:pt x="1716" y="904"/>
                  </a:lnTo>
                  <a:lnTo>
                    <a:pt x="1716" y="905"/>
                  </a:lnTo>
                  <a:lnTo>
                    <a:pt x="1716" y="906"/>
                  </a:lnTo>
                  <a:lnTo>
                    <a:pt x="1716" y="907"/>
                  </a:lnTo>
                  <a:lnTo>
                    <a:pt x="1716" y="908"/>
                  </a:lnTo>
                  <a:lnTo>
                    <a:pt x="1716" y="909"/>
                  </a:lnTo>
                  <a:lnTo>
                    <a:pt x="1716" y="910"/>
                  </a:lnTo>
                  <a:lnTo>
                    <a:pt x="1716" y="912"/>
                  </a:lnTo>
                  <a:lnTo>
                    <a:pt x="1716" y="913"/>
                  </a:lnTo>
                  <a:lnTo>
                    <a:pt x="1716" y="914"/>
                  </a:lnTo>
                  <a:lnTo>
                    <a:pt x="1716" y="917"/>
                  </a:lnTo>
                  <a:lnTo>
                    <a:pt x="1716" y="918"/>
                  </a:lnTo>
                  <a:lnTo>
                    <a:pt x="1716" y="921"/>
                  </a:lnTo>
                  <a:lnTo>
                    <a:pt x="1716" y="922"/>
                  </a:lnTo>
                  <a:lnTo>
                    <a:pt x="1716" y="923"/>
                  </a:lnTo>
                  <a:lnTo>
                    <a:pt x="1715" y="923"/>
                  </a:lnTo>
                  <a:lnTo>
                    <a:pt x="1714" y="923"/>
                  </a:lnTo>
                  <a:lnTo>
                    <a:pt x="1712" y="923"/>
                  </a:lnTo>
                  <a:lnTo>
                    <a:pt x="1711" y="923"/>
                  </a:lnTo>
                  <a:lnTo>
                    <a:pt x="1710" y="923"/>
                  </a:lnTo>
                  <a:lnTo>
                    <a:pt x="1709" y="923"/>
                  </a:lnTo>
                  <a:lnTo>
                    <a:pt x="1708" y="923"/>
                  </a:lnTo>
                  <a:lnTo>
                    <a:pt x="1707" y="923"/>
                  </a:lnTo>
                  <a:lnTo>
                    <a:pt x="1706" y="923"/>
                  </a:lnTo>
                  <a:lnTo>
                    <a:pt x="1704" y="923"/>
                  </a:lnTo>
                  <a:lnTo>
                    <a:pt x="1703" y="923"/>
                  </a:lnTo>
                  <a:lnTo>
                    <a:pt x="1702" y="923"/>
                  </a:lnTo>
                  <a:lnTo>
                    <a:pt x="1701" y="923"/>
                  </a:lnTo>
                  <a:lnTo>
                    <a:pt x="1700" y="923"/>
                  </a:lnTo>
                  <a:lnTo>
                    <a:pt x="1699" y="923"/>
                  </a:lnTo>
                  <a:lnTo>
                    <a:pt x="1698" y="923"/>
                  </a:lnTo>
                  <a:lnTo>
                    <a:pt x="1697" y="923"/>
                  </a:lnTo>
                  <a:lnTo>
                    <a:pt x="1695" y="923"/>
                  </a:lnTo>
                  <a:lnTo>
                    <a:pt x="1694" y="923"/>
                  </a:lnTo>
                  <a:lnTo>
                    <a:pt x="1693" y="923"/>
                  </a:lnTo>
                  <a:lnTo>
                    <a:pt x="1692" y="923"/>
                  </a:lnTo>
                  <a:lnTo>
                    <a:pt x="1691" y="923"/>
                  </a:lnTo>
                  <a:lnTo>
                    <a:pt x="1690" y="923"/>
                  </a:lnTo>
                  <a:lnTo>
                    <a:pt x="1689" y="923"/>
                  </a:lnTo>
                  <a:lnTo>
                    <a:pt x="1688" y="923"/>
                  </a:lnTo>
                  <a:lnTo>
                    <a:pt x="1686" y="923"/>
                  </a:lnTo>
                  <a:lnTo>
                    <a:pt x="1685" y="923"/>
                  </a:lnTo>
                  <a:lnTo>
                    <a:pt x="1684" y="923"/>
                  </a:lnTo>
                  <a:lnTo>
                    <a:pt x="1683" y="923"/>
                  </a:lnTo>
                  <a:lnTo>
                    <a:pt x="1682" y="923"/>
                  </a:lnTo>
                  <a:lnTo>
                    <a:pt x="1681" y="923"/>
                  </a:lnTo>
                  <a:lnTo>
                    <a:pt x="1680" y="923"/>
                  </a:lnTo>
                  <a:lnTo>
                    <a:pt x="1678" y="923"/>
                  </a:lnTo>
                  <a:lnTo>
                    <a:pt x="1677" y="923"/>
                  </a:lnTo>
                  <a:lnTo>
                    <a:pt x="1676" y="923"/>
                  </a:lnTo>
                  <a:lnTo>
                    <a:pt x="1675" y="923"/>
                  </a:lnTo>
                  <a:lnTo>
                    <a:pt x="1672" y="923"/>
                  </a:lnTo>
                  <a:lnTo>
                    <a:pt x="1669" y="923"/>
                  </a:lnTo>
                  <a:lnTo>
                    <a:pt x="1668" y="923"/>
                  </a:lnTo>
                  <a:lnTo>
                    <a:pt x="1667" y="923"/>
                  </a:lnTo>
                  <a:lnTo>
                    <a:pt x="1666" y="923"/>
                  </a:lnTo>
                  <a:lnTo>
                    <a:pt x="1665" y="923"/>
                  </a:lnTo>
                  <a:lnTo>
                    <a:pt x="1664" y="923"/>
                  </a:lnTo>
                  <a:lnTo>
                    <a:pt x="1663" y="923"/>
                  </a:lnTo>
                  <a:lnTo>
                    <a:pt x="1661" y="923"/>
                  </a:lnTo>
                  <a:lnTo>
                    <a:pt x="1660" y="923"/>
                  </a:lnTo>
                  <a:lnTo>
                    <a:pt x="1659" y="923"/>
                  </a:lnTo>
                  <a:lnTo>
                    <a:pt x="1658" y="923"/>
                  </a:lnTo>
                  <a:lnTo>
                    <a:pt x="1657" y="923"/>
                  </a:lnTo>
                  <a:lnTo>
                    <a:pt x="1656" y="923"/>
                  </a:lnTo>
                  <a:lnTo>
                    <a:pt x="1655" y="923"/>
                  </a:lnTo>
                  <a:lnTo>
                    <a:pt x="1654" y="923"/>
                  </a:lnTo>
                  <a:lnTo>
                    <a:pt x="1652" y="923"/>
                  </a:lnTo>
                  <a:lnTo>
                    <a:pt x="1651" y="923"/>
                  </a:lnTo>
                  <a:lnTo>
                    <a:pt x="1650" y="923"/>
                  </a:lnTo>
                  <a:lnTo>
                    <a:pt x="1650" y="925"/>
                  </a:lnTo>
                  <a:lnTo>
                    <a:pt x="1650" y="926"/>
                  </a:lnTo>
                  <a:lnTo>
                    <a:pt x="1650" y="928"/>
                  </a:lnTo>
                  <a:lnTo>
                    <a:pt x="1650" y="929"/>
                  </a:lnTo>
                  <a:lnTo>
                    <a:pt x="1650" y="930"/>
                  </a:lnTo>
                  <a:lnTo>
                    <a:pt x="1650" y="931"/>
                  </a:lnTo>
                  <a:lnTo>
                    <a:pt x="1650" y="932"/>
                  </a:lnTo>
                  <a:lnTo>
                    <a:pt x="1650" y="934"/>
                  </a:lnTo>
                  <a:lnTo>
                    <a:pt x="1650" y="937"/>
                  </a:lnTo>
                  <a:lnTo>
                    <a:pt x="1650" y="938"/>
                  </a:lnTo>
                  <a:lnTo>
                    <a:pt x="1650" y="939"/>
                  </a:lnTo>
                  <a:lnTo>
                    <a:pt x="1650" y="942"/>
                  </a:lnTo>
                  <a:lnTo>
                    <a:pt x="1650" y="943"/>
                  </a:lnTo>
                  <a:lnTo>
                    <a:pt x="1650" y="945"/>
                  </a:lnTo>
                  <a:lnTo>
                    <a:pt x="1650" y="946"/>
                  </a:lnTo>
                  <a:lnTo>
                    <a:pt x="1650" y="947"/>
                  </a:lnTo>
                  <a:lnTo>
                    <a:pt x="1650" y="948"/>
                  </a:lnTo>
                  <a:lnTo>
                    <a:pt x="1650" y="949"/>
                  </a:lnTo>
                  <a:lnTo>
                    <a:pt x="1650" y="950"/>
                  </a:lnTo>
                  <a:lnTo>
                    <a:pt x="1650" y="951"/>
                  </a:lnTo>
                  <a:lnTo>
                    <a:pt x="1650" y="952"/>
                  </a:lnTo>
                  <a:lnTo>
                    <a:pt x="1650" y="954"/>
                  </a:lnTo>
                  <a:lnTo>
                    <a:pt x="1650" y="955"/>
                  </a:lnTo>
                  <a:lnTo>
                    <a:pt x="1650" y="956"/>
                  </a:lnTo>
                  <a:lnTo>
                    <a:pt x="1650" y="958"/>
                  </a:lnTo>
                  <a:lnTo>
                    <a:pt x="1650" y="959"/>
                  </a:lnTo>
                  <a:lnTo>
                    <a:pt x="1650" y="960"/>
                  </a:lnTo>
                  <a:lnTo>
                    <a:pt x="1650" y="962"/>
                  </a:lnTo>
                  <a:lnTo>
                    <a:pt x="1650" y="963"/>
                  </a:lnTo>
                  <a:lnTo>
                    <a:pt x="1651" y="963"/>
                  </a:lnTo>
                  <a:lnTo>
                    <a:pt x="1651" y="964"/>
                  </a:lnTo>
                  <a:lnTo>
                    <a:pt x="1651" y="965"/>
                  </a:lnTo>
                  <a:lnTo>
                    <a:pt x="1652" y="966"/>
                  </a:lnTo>
                  <a:lnTo>
                    <a:pt x="1652" y="967"/>
                  </a:lnTo>
                  <a:lnTo>
                    <a:pt x="1654" y="968"/>
                  </a:lnTo>
                  <a:lnTo>
                    <a:pt x="1656" y="973"/>
                  </a:lnTo>
                  <a:lnTo>
                    <a:pt x="1656" y="974"/>
                  </a:lnTo>
                  <a:lnTo>
                    <a:pt x="1657" y="977"/>
                  </a:lnTo>
                  <a:lnTo>
                    <a:pt x="1658" y="977"/>
                  </a:lnTo>
                  <a:lnTo>
                    <a:pt x="1658" y="979"/>
                  </a:lnTo>
                  <a:lnTo>
                    <a:pt x="1659" y="980"/>
                  </a:lnTo>
                  <a:lnTo>
                    <a:pt x="1659" y="981"/>
                  </a:lnTo>
                  <a:lnTo>
                    <a:pt x="1659" y="982"/>
                  </a:lnTo>
                  <a:lnTo>
                    <a:pt x="1660" y="982"/>
                  </a:lnTo>
                  <a:lnTo>
                    <a:pt x="1661" y="982"/>
                  </a:lnTo>
                  <a:lnTo>
                    <a:pt x="1666" y="982"/>
                  </a:lnTo>
                  <a:lnTo>
                    <a:pt x="1668" y="982"/>
                  </a:lnTo>
                  <a:lnTo>
                    <a:pt x="1678" y="982"/>
                  </a:lnTo>
                  <a:lnTo>
                    <a:pt x="1682" y="982"/>
                  </a:lnTo>
                  <a:lnTo>
                    <a:pt x="1688" y="982"/>
                  </a:lnTo>
                  <a:lnTo>
                    <a:pt x="1691" y="982"/>
                  </a:lnTo>
                  <a:lnTo>
                    <a:pt x="1692" y="982"/>
                  </a:lnTo>
                  <a:lnTo>
                    <a:pt x="1692" y="981"/>
                  </a:lnTo>
                  <a:lnTo>
                    <a:pt x="1692" y="979"/>
                  </a:lnTo>
                  <a:lnTo>
                    <a:pt x="1692" y="976"/>
                  </a:lnTo>
                  <a:lnTo>
                    <a:pt x="1692" y="975"/>
                  </a:lnTo>
                  <a:lnTo>
                    <a:pt x="1691" y="973"/>
                  </a:lnTo>
                  <a:lnTo>
                    <a:pt x="1690" y="971"/>
                  </a:lnTo>
                  <a:lnTo>
                    <a:pt x="1690" y="970"/>
                  </a:lnTo>
                  <a:lnTo>
                    <a:pt x="1691" y="970"/>
                  </a:lnTo>
                  <a:lnTo>
                    <a:pt x="1693" y="970"/>
                  </a:lnTo>
                  <a:lnTo>
                    <a:pt x="1694" y="970"/>
                  </a:lnTo>
                  <a:lnTo>
                    <a:pt x="1695" y="970"/>
                  </a:lnTo>
                  <a:lnTo>
                    <a:pt x="1697" y="970"/>
                  </a:lnTo>
                  <a:lnTo>
                    <a:pt x="1698" y="970"/>
                  </a:lnTo>
                  <a:lnTo>
                    <a:pt x="1699" y="970"/>
                  </a:lnTo>
                  <a:lnTo>
                    <a:pt x="1700" y="970"/>
                  </a:lnTo>
                  <a:lnTo>
                    <a:pt x="1701" y="970"/>
                  </a:lnTo>
                  <a:lnTo>
                    <a:pt x="1702" y="970"/>
                  </a:lnTo>
                  <a:lnTo>
                    <a:pt x="1703" y="970"/>
                  </a:lnTo>
                  <a:lnTo>
                    <a:pt x="1704" y="970"/>
                  </a:lnTo>
                  <a:lnTo>
                    <a:pt x="1706" y="970"/>
                  </a:lnTo>
                  <a:lnTo>
                    <a:pt x="1707" y="970"/>
                  </a:lnTo>
                  <a:lnTo>
                    <a:pt x="1708" y="970"/>
                  </a:lnTo>
                  <a:lnTo>
                    <a:pt x="1709" y="970"/>
                  </a:lnTo>
                  <a:lnTo>
                    <a:pt x="1710" y="970"/>
                  </a:lnTo>
                  <a:lnTo>
                    <a:pt x="1710" y="971"/>
                  </a:lnTo>
                  <a:lnTo>
                    <a:pt x="1710" y="972"/>
                  </a:lnTo>
                  <a:lnTo>
                    <a:pt x="1710" y="973"/>
                  </a:lnTo>
                  <a:lnTo>
                    <a:pt x="1710" y="974"/>
                  </a:lnTo>
                  <a:lnTo>
                    <a:pt x="1710" y="975"/>
                  </a:lnTo>
                  <a:lnTo>
                    <a:pt x="1710" y="977"/>
                  </a:lnTo>
                  <a:lnTo>
                    <a:pt x="1710" y="979"/>
                  </a:lnTo>
                  <a:lnTo>
                    <a:pt x="1710" y="980"/>
                  </a:lnTo>
                  <a:lnTo>
                    <a:pt x="1710" y="982"/>
                  </a:lnTo>
                  <a:lnTo>
                    <a:pt x="1715" y="982"/>
                  </a:lnTo>
                  <a:lnTo>
                    <a:pt x="1716" y="982"/>
                  </a:lnTo>
                  <a:lnTo>
                    <a:pt x="1718" y="982"/>
                  </a:lnTo>
                  <a:lnTo>
                    <a:pt x="1719" y="982"/>
                  </a:lnTo>
                  <a:lnTo>
                    <a:pt x="1720" y="983"/>
                  </a:lnTo>
                  <a:lnTo>
                    <a:pt x="1723" y="984"/>
                  </a:lnTo>
                  <a:lnTo>
                    <a:pt x="1723" y="985"/>
                  </a:lnTo>
                  <a:lnTo>
                    <a:pt x="1720" y="988"/>
                  </a:lnTo>
                  <a:lnTo>
                    <a:pt x="1720" y="990"/>
                  </a:lnTo>
                  <a:lnTo>
                    <a:pt x="1718" y="992"/>
                  </a:lnTo>
                  <a:lnTo>
                    <a:pt x="1717" y="997"/>
                  </a:lnTo>
                  <a:lnTo>
                    <a:pt x="1716" y="997"/>
                  </a:lnTo>
                  <a:lnTo>
                    <a:pt x="1716" y="998"/>
                  </a:lnTo>
                  <a:lnTo>
                    <a:pt x="1717" y="998"/>
                  </a:lnTo>
                  <a:lnTo>
                    <a:pt x="1718" y="998"/>
                  </a:lnTo>
                  <a:lnTo>
                    <a:pt x="1719" y="998"/>
                  </a:lnTo>
                  <a:lnTo>
                    <a:pt x="1720" y="998"/>
                  </a:lnTo>
                  <a:lnTo>
                    <a:pt x="1723" y="998"/>
                  </a:lnTo>
                  <a:lnTo>
                    <a:pt x="1725" y="998"/>
                  </a:lnTo>
                  <a:lnTo>
                    <a:pt x="1728" y="998"/>
                  </a:lnTo>
                  <a:lnTo>
                    <a:pt x="1730" y="998"/>
                  </a:lnTo>
                  <a:lnTo>
                    <a:pt x="1741" y="997"/>
                  </a:lnTo>
                  <a:lnTo>
                    <a:pt x="1743" y="997"/>
                  </a:lnTo>
                  <a:lnTo>
                    <a:pt x="1746" y="997"/>
                  </a:lnTo>
                  <a:lnTo>
                    <a:pt x="1752" y="997"/>
                  </a:lnTo>
                  <a:lnTo>
                    <a:pt x="1759" y="997"/>
                  </a:lnTo>
                  <a:lnTo>
                    <a:pt x="1764" y="997"/>
                  </a:lnTo>
                  <a:lnTo>
                    <a:pt x="1764" y="995"/>
                  </a:lnTo>
                  <a:lnTo>
                    <a:pt x="1768" y="987"/>
                  </a:lnTo>
                  <a:lnTo>
                    <a:pt x="1768" y="985"/>
                  </a:lnTo>
                  <a:lnTo>
                    <a:pt x="1769" y="984"/>
                  </a:lnTo>
                  <a:lnTo>
                    <a:pt x="1772" y="974"/>
                  </a:lnTo>
                  <a:lnTo>
                    <a:pt x="1772" y="973"/>
                  </a:lnTo>
                  <a:lnTo>
                    <a:pt x="1772" y="972"/>
                  </a:lnTo>
                  <a:lnTo>
                    <a:pt x="1775" y="967"/>
                  </a:lnTo>
                  <a:lnTo>
                    <a:pt x="1775" y="966"/>
                  </a:lnTo>
                  <a:lnTo>
                    <a:pt x="1776" y="964"/>
                  </a:lnTo>
                  <a:lnTo>
                    <a:pt x="1776" y="963"/>
                  </a:lnTo>
                  <a:lnTo>
                    <a:pt x="1777" y="962"/>
                  </a:lnTo>
                  <a:lnTo>
                    <a:pt x="1777" y="960"/>
                  </a:lnTo>
                  <a:lnTo>
                    <a:pt x="1777" y="959"/>
                  </a:lnTo>
                  <a:lnTo>
                    <a:pt x="1778" y="958"/>
                  </a:lnTo>
                  <a:lnTo>
                    <a:pt x="1778" y="957"/>
                  </a:lnTo>
                  <a:lnTo>
                    <a:pt x="1778" y="956"/>
                  </a:lnTo>
                  <a:lnTo>
                    <a:pt x="1779" y="956"/>
                  </a:lnTo>
                  <a:lnTo>
                    <a:pt x="1779" y="955"/>
                  </a:lnTo>
                  <a:lnTo>
                    <a:pt x="1779" y="952"/>
                  </a:lnTo>
                  <a:lnTo>
                    <a:pt x="1780" y="952"/>
                  </a:lnTo>
                  <a:lnTo>
                    <a:pt x="1780" y="951"/>
                  </a:lnTo>
                  <a:lnTo>
                    <a:pt x="1781" y="949"/>
                  </a:lnTo>
                  <a:lnTo>
                    <a:pt x="1784" y="941"/>
                  </a:lnTo>
                  <a:lnTo>
                    <a:pt x="1784" y="940"/>
                  </a:lnTo>
                  <a:lnTo>
                    <a:pt x="1785" y="939"/>
                  </a:lnTo>
                  <a:lnTo>
                    <a:pt x="1786" y="934"/>
                  </a:lnTo>
                  <a:lnTo>
                    <a:pt x="1786" y="933"/>
                  </a:lnTo>
                  <a:lnTo>
                    <a:pt x="1787" y="932"/>
                  </a:lnTo>
                  <a:lnTo>
                    <a:pt x="1787" y="931"/>
                  </a:lnTo>
                  <a:lnTo>
                    <a:pt x="1788" y="928"/>
                  </a:lnTo>
                  <a:lnTo>
                    <a:pt x="1790" y="923"/>
                  </a:lnTo>
                  <a:lnTo>
                    <a:pt x="1790" y="922"/>
                  </a:lnTo>
                  <a:lnTo>
                    <a:pt x="1792" y="918"/>
                  </a:lnTo>
                  <a:lnTo>
                    <a:pt x="1793" y="915"/>
                  </a:lnTo>
                  <a:lnTo>
                    <a:pt x="1793" y="914"/>
                  </a:lnTo>
                  <a:lnTo>
                    <a:pt x="1794" y="913"/>
                  </a:lnTo>
                  <a:lnTo>
                    <a:pt x="1795" y="913"/>
                  </a:lnTo>
                  <a:lnTo>
                    <a:pt x="1801" y="913"/>
                  </a:lnTo>
                  <a:lnTo>
                    <a:pt x="1805" y="913"/>
                  </a:lnTo>
                  <a:lnTo>
                    <a:pt x="1807" y="913"/>
                  </a:lnTo>
                  <a:lnTo>
                    <a:pt x="1811" y="913"/>
                  </a:lnTo>
                  <a:lnTo>
                    <a:pt x="1811" y="909"/>
                  </a:lnTo>
                  <a:lnTo>
                    <a:pt x="1811" y="906"/>
                  </a:lnTo>
                  <a:lnTo>
                    <a:pt x="1811" y="904"/>
                  </a:lnTo>
                  <a:lnTo>
                    <a:pt x="1811" y="903"/>
                  </a:lnTo>
                  <a:lnTo>
                    <a:pt x="1811" y="899"/>
                  </a:lnTo>
                  <a:lnTo>
                    <a:pt x="1811" y="897"/>
                  </a:lnTo>
                  <a:lnTo>
                    <a:pt x="1811" y="892"/>
                  </a:lnTo>
                  <a:lnTo>
                    <a:pt x="1811" y="890"/>
                  </a:lnTo>
                  <a:lnTo>
                    <a:pt x="1811" y="887"/>
                  </a:lnTo>
                  <a:lnTo>
                    <a:pt x="1811" y="884"/>
                  </a:lnTo>
                  <a:lnTo>
                    <a:pt x="1811" y="883"/>
                  </a:lnTo>
                  <a:lnTo>
                    <a:pt x="1811" y="882"/>
                  </a:lnTo>
                  <a:lnTo>
                    <a:pt x="1811" y="881"/>
                  </a:lnTo>
                  <a:lnTo>
                    <a:pt x="1811" y="880"/>
                  </a:lnTo>
                  <a:lnTo>
                    <a:pt x="1812" y="880"/>
                  </a:lnTo>
                  <a:lnTo>
                    <a:pt x="1814" y="880"/>
                  </a:lnTo>
                  <a:lnTo>
                    <a:pt x="1814" y="879"/>
                  </a:lnTo>
                  <a:lnTo>
                    <a:pt x="1814" y="878"/>
                  </a:lnTo>
                  <a:lnTo>
                    <a:pt x="1814" y="876"/>
                  </a:lnTo>
                  <a:lnTo>
                    <a:pt x="1814" y="875"/>
                  </a:lnTo>
                  <a:lnTo>
                    <a:pt x="1814" y="874"/>
                  </a:lnTo>
                  <a:lnTo>
                    <a:pt x="1814" y="873"/>
                  </a:lnTo>
                  <a:lnTo>
                    <a:pt x="1814" y="871"/>
                  </a:lnTo>
                  <a:lnTo>
                    <a:pt x="1814" y="870"/>
                  </a:lnTo>
                  <a:lnTo>
                    <a:pt x="1815" y="870"/>
                  </a:lnTo>
                  <a:lnTo>
                    <a:pt x="1816" y="870"/>
                  </a:lnTo>
                  <a:lnTo>
                    <a:pt x="1818" y="870"/>
                  </a:lnTo>
                  <a:lnTo>
                    <a:pt x="1819" y="870"/>
                  </a:lnTo>
                  <a:lnTo>
                    <a:pt x="1820" y="870"/>
                  </a:lnTo>
                  <a:lnTo>
                    <a:pt x="1821" y="870"/>
                  </a:lnTo>
                  <a:lnTo>
                    <a:pt x="1822" y="870"/>
                  </a:lnTo>
                  <a:lnTo>
                    <a:pt x="1823" y="870"/>
                  </a:lnTo>
                  <a:lnTo>
                    <a:pt x="1824" y="870"/>
                  </a:lnTo>
                  <a:lnTo>
                    <a:pt x="1826" y="870"/>
                  </a:lnTo>
                  <a:lnTo>
                    <a:pt x="1826" y="868"/>
                  </a:lnTo>
                  <a:lnTo>
                    <a:pt x="1826" y="867"/>
                  </a:lnTo>
                  <a:lnTo>
                    <a:pt x="1826" y="866"/>
                  </a:lnTo>
                  <a:lnTo>
                    <a:pt x="1826" y="865"/>
                  </a:lnTo>
                  <a:lnTo>
                    <a:pt x="1826" y="863"/>
                  </a:lnTo>
                  <a:lnTo>
                    <a:pt x="1826" y="862"/>
                  </a:lnTo>
                  <a:lnTo>
                    <a:pt x="1826" y="860"/>
                  </a:lnTo>
                  <a:lnTo>
                    <a:pt x="1826" y="859"/>
                  </a:lnTo>
                  <a:lnTo>
                    <a:pt x="1826" y="858"/>
                  </a:lnTo>
                  <a:lnTo>
                    <a:pt x="1826" y="855"/>
                  </a:lnTo>
                  <a:lnTo>
                    <a:pt x="1830" y="855"/>
                  </a:lnTo>
                  <a:lnTo>
                    <a:pt x="1835" y="855"/>
                  </a:lnTo>
                  <a:lnTo>
                    <a:pt x="1839" y="855"/>
                  </a:lnTo>
                  <a:lnTo>
                    <a:pt x="1839" y="853"/>
                  </a:lnTo>
                  <a:lnTo>
                    <a:pt x="1839" y="850"/>
                  </a:lnTo>
                  <a:lnTo>
                    <a:pt x="1839" y="847"/>
                  </a:lnTo>
                  <a:lnTo>
                    <a:pt x="1839" y="842"/>
                  </a:lnTo>
                  <a:lnTo>
                    <a:pt x="1839" y="839"/>
                  </a:lnTo>
                  <a:lnTo>
                    <a:pt x="1839" y="838"/>
                  </a:lnTo>
                  <a:lnTo>
                    <a:pt x="1839" y="833"/>
                  </a:lnTo>
                  <a:lnTo>
                    <a:pt x="1839" y="832"/>
                  </a:lnTo>
                  <a:lnTo>
                    <a:pt x="1839" y="831"/>
                  </a:lnTo>
                  <a:lnTo>
                    <a:pt x="1840" y="832"/>
                  </a:lnTo>
                  <a:lnTo>
                    <a:pt x="1841" y="832"/>
                  </a:lnTo>
                  <a:lnTo>
                    <a:pt x="1842" y="832"/>
                  </a:lnTo>
                  <a:lnTo>
                    <a:pt x="1844" y="833"/>
                  </a:lnTo>
                  <a:lnTo>
                    <a:pt x="1845" y="833"/>
                  </a:lnTo>
                  <a:lnTo>
                    <a:pt x="1846" y="833"/>
                  </a:lnTo>
                  <a:lnTo>
                    <a:pt x="1847" y="833"/>
                  </a:lnTo>
                  <a:lnTo>
                    <a:pt x="1848" y="833"/>
                  </a:lnTo>
                  <a:lnTo>
                    <a:pt x="1849" y="834"/>
                  </a:lnTo>
                  <a:lnTo>
                    <a:pt x="1850" y="836"/>
                  </a:lnTo>
                  <a:lnTo>
                    <a:pt x="1852" y="836"/>
                  </a:lnTo>
                  <a:lnTo>
                    <a:pt x="1852" y="837"/>
                  </a:lnTo>
                  <a:lnTo>
                    <a:pt x="1852" y="839"/>
                  </a:lnTo>
                  <a:lnTo>
                    <a:pt x="1852" y="840"/>
                  </a:lnTo>
                  <a:lnTo>
                    <a:pt x="1852" y="841"/>
                  </a:lnTo>
                  <a:lnTo>
                    <a:pt x="1852" y="851"/>
                  </a:lnTo>
                  <a:lnTo>
                    <a:pt x="1852" y="858"/>
                  </a:lnTo>
                  <a:lnTo>
                    <a:pt x="1852" y="866"/>
                  </a:lnTo>
                  <a:lnTo>
                    <a:pt x="1852" y="884"/>
                  </a:lnTo>
                  <a:lnTo>
                    <a:pt x="1850" y="884"/>
                  </a:lnTo>
                  <a:lnTo>
                    <a:pt x="1849" y="884"/>
                  </a:lnTo>
                  <a:lnTo>
                    <a:pt x="1846" y="884"/>
                  </a:lnTo>
                  <a:lnTo>
                    <a:pt x="1844" y="884"/>
                  </a:lnTo>
                  <a:lnTo>
                    <a:pt x="1845" y="891"/>
                  </a:lnTo>
                  <a:lnTo>
                    <a:pt x="1841" y="891"/>
                  </a:lnTo>
                  <a:lnTo>
                    <a:pt x="1833" y="891"/>
                  </a:lnTo>
                  <a:lnTo>
                    <a:pt x="1830" y="891"/>
                  </a:lnTo>
                  <a:lnTo>
                    <a:pt x="1828" y="891"/>
                  </a:lnTo>
                  <a:lnTo>
                    <a:pt x="1826" y="891"/>
                  </a:lnTo>
                  <a:lnTo>
                    <a:pt x="1822" y="891"/>
                  </a:lnTo>
                  <a:lnTo>
                    <a:pt x="1822" y="896"/>
                  </a:lnTo>
                  <a:lnTo>
                    <a:pt x="1822" y="898"/>
                  </a:lnTo>
                  <a:lnTo>
                    <a:pt x="1822" y="899"/>
                  </a:lnTo>
                  <a:lnTo>
                    <a:pt x="1822" y="906"/>
                  </a:lnTo>
                  <a:lnTo>
                    <a:pt x="1822" y="909"/>
                  </a:lnTo>
                  <a:lnTo>
                    <a:pt x="1822" y="912"/>
                  </a:lnTo>
                  <a:lnTo>
                    <a:pt x="1822" y="913"/>
                  </a:lnTo>
                  <a:lnTo>
                    <a:pt x="1824" y="913"/>
                  </a:lnTo>
                  <a:lnTo>
                    <a:pt x="1826" y="912"/>
                  </a:lnTo>
                  <a:lnTo>
                    <a:pt x="1829" y="912"/>
                  </a:lnTo>
                  <a:lnTo>
                    <a:pt x="1830" y="912"/>
                  </a:lnTo>
                  <a:lnTo>
                    <a:pt x="1831" y="912"/>
                  </a:lnTo>
                  <a:lnTo>
                    <a:pt x="1833" y="912"/>
                  </a:lnTo>
                  <a:lnTo>
                    <a:pt x="1835" y="912"/>
                  </a:lnTo>
                  <a:lnTo>
                    <a:pt x="1836" y="912"/>
                  </a:lnTo>
                  <a:lnTo>
                    <a:pt x="1837" y="912"/>
                  </a:lnTo>
                  <a:lnTo>
                    <a:pt x="1839" y="912"/>
                  </a:lnTo>
                  <a:lnTo>
                    <a:pt x="1841" y="912"/>
                  </a:lnTo>
                  <a:lnTo>
                    <a:pt x="1842" y="912"/>
                  </a:lnTo>
                  <a:lnTo>
                    <a:pt x="1844" y="912"/>
                  </a:lnTo>
                  <a:lnTo>
                    <a:pt x="1850" y="912"/>
                  </a:lnTo>
                  <a:lnTo>
                    <a:pt x="1850" y="925"/>
                  </a:lnTo>
                  <a:lnTo>
                    <a:pt x="1850" y="933"/>
                  </a:lnTo>
                  <a:lnTo>
                    <a:pt x="1852" y="933"/>
                  </a:lnTo>
                  <a:lnTo>
                    <a:pt x="1853" y="933"/>
                  </a:lnTo>
                  <a:lnTo>
                    <a:pt x="1854" y="933"/>
                  </a:lnTo>
                  <a:lnTo>
                    <a:pt x="1855" y="933"/>
                  </a:lnTo>
                  <a:lnTo>
                    <a:pt x="1855" y="932"/>
                  </a:lnTo>
                  <a:lnTo>
                    <a:pt x="1856" y="932"/>
                  </a:lnTo>
                  <a:lnTo>
                    <a:pt x="1858" y="932"/>
                  </a:lnTo>
                  <a:lnTo>
                    <a:pt x="1861" y="932"/>
                  </a:lnTo>
                  <a:lnTo>
                    <a:pt x="1863" y="932"/>
                  </a:lnTo>
                  <a:lnTo>
                    <a:pt x="1865" y="932"/>
                  </a:lnTo>
                  <a:lnTo>
                    <a:pt x="1866" y="932"/>
                  </a:lnTo>
                  <a:lnTo>
                    <a:pt x="1867" y="932"/>
                  </a:lnTo>
                  <a:lnTo>
                    <a:pt x="1867" y="933"/>
                  </a:lnTo>
                  <a:lnTo>
                    <a:pt x="1867" y="940"/>
                  </a:lnTo>
                  <a:lnTo>
                    <a:pt x="1872" y="940"/>
                  </a:lnTo>
                  <a:lnTo>
                    <a:pt x="1872" y="941"/>
                  </a:lnTo>
                  <a:lnTo>
                    <a:pt x="1872" y="942"/>
                  </a:lnTo>
                  <a:lnTo>
                    <a:pt x="1872" y="945"/>
                  </a:lnTo>
                  <a:lnTo>
                    <a:pt x="1872" y="955"/>
                  </a:lnTo>
                  <a:lnTo>
                    <a:pt x="1872" y="966"/>
                  </a:lnTo>
                  <a:lnTo>
                    <a:pt x="1872" y="967"/>
                  </a:lnTo>
                  <a:lnTo>
                    <a:pt x="1872" y="970"/>
                  </a:lnTo>
                  <a:lnTo>
                    <a:pt x="1873" y="970"/>
                  </a:lnTo>
                  <a:lnTo>
                    <a:pt x="1874" y="970"/>
                  </a:lnTo>
                  <a:lnTo>
                    <a:pt x="1884" y="970"/>
                  </a:lnTo>
                  <a:lnTo>
                    <a:pt x="1892" y="970"/>
                  </a:lnTo>
                  <a:lnTo>
                    <a:pt x="1893" y="970"/>
                  </a:lnTo>
                  <a:lnTo>
                    <a:pt x="1904" y="970"/>
                  </a:lnTo>
                  <a:lnTo>
                    <a:pt x="1905" y="970"/>
                  </a:lnTo>
                  <a:lnTo>
                    <a:pt x="1914" y="970"/>
                  </a:lnTo>
                  <a:lnTo>
                    <a:pt x="1917" y="970"/>
                  </a:lnTo>
                  <a:lnTo>
                    <a:pt x="1918" y="970"/>
                  </a:lnTo>
                  <a:lnTo>
                    <a:pt x="1921" y="970"/>
                  </a:lnTo>
                  <a:lnTo>
                    <a:pt x="1925" y="970"/>
                  </a:lnTo>
                  <a:lnTo>
                    <a:pt x="1927" y="968"/>
                  </a:lnTo>
                  <a:lnTo>
                    <a:pt x="1931" y="968"/>
                  </a:lnTo>
                  <a:lnTo>
                    <a:pt x="1941" y="968"/>
                  </a:lnTo>
                  <a:lnTo>
                    <a:pt x="1954" y="968"/>
                  </a:lnTo>
                  <a:lnTo>
                    <a:pt x="1969" y="968"/>
                  </a:lnTo>
                  <a:lnTo>
                    <a:pt x="1969" y="977"/>
                  </a:lnTo>
                  <a:lnTo>
                    <a:pt x="1969" y="980"/>
                  </a:lnTo>
                  <a:lnTo>
                    <a:pt x="1969" y="990"/>
                  </a:lnTo>
                  <a:lnTo>
                    <a:pt x="1969" y="993"/>
                  </a:lnTo>
                  <a:lnTo>
                    <a:pt x="1969" y="997"/>
                  </a:lnTo>
                  <a:lnTo>
                    <a:pt x="1969" y="1005"/>
                  </a:lnTo>
                  <a:lnTo>
                    <a:pt x="1969" y="1006"/>
                  </a:lnTo>
                  <a:lnTo>
                    <a:pt x="1969" y="1007"/>
                  </a:lnTo>
                  <a:lnTo>
                    <a:pt x="1969" y="1013"/>
                  </a:lnTo>
                  <a:lnTo>
                    <a:pt x="1969" y="1018"/>
                  </a:lnTo>
                  <a:lnTo>
                    <a:pt x="1969" y="1021"/>
                  </a:lnTo>
                  <a:lnTo>
                    <a:pt x="1969" y="1024"/>
                  </a:lnTo>
                  <a:lnTo>
                    <a:pt x="1969" y="1026"/>
                  </a:lnTo>
                  <a:lnTo>
                    <a:pt x="1969" y="1027"/>
                  </a:lnTo>
                  <a:lnTo>
                    <a:pt x="1969" y="1029"/>
                  </a:lnTo>
                  <a:lnTo>
                    <a:pt x="1976" y="1029"/>
                  </a:lnTo>
                  <a:lnTo>
                    <a:pt x="1977" y="1029"/>
                  </a:lnTo>
                  <a:lnTo>
                    <a:pt x="1984" y="1029"/>
                  </a:lnTo>
                  <a:lnTo>
                    <a:pt x="1987" y="1029"/>
                  </a:lnTo>
                  <a:lnTo>
                    <a:pt x="1993" y="1029"/>
                  </a:lnTo>
                  <a:lnTo>
                    <a:pt x="1999" y="1029"/>
                  </a:lnTo>
                  <a:lnTo>
                    <a:pt x="2004" y="1029"/>
                  </a:lnTo>
                  <a:lnTo>
                    <a:pt x="2008" y="1029"/>
                  </a:lnTo>
                  <a:lnTo>
                    <a:pt x="2016" y="1029"/>
                  </a:lnTo>
                  <a:lnTo>
                    <a:pt x="2017" y="1029"/>
                  </a:lnTo>
                  <a:lnTo>
                    <a:pt x="2019" y="1027"/>
                  </a:lnTo>
                  <a:lnTo>
                    <a:pt x="2022" y="1027"/>
                  </a:lnTo>
                  <a:lnTo>
                    <a:pt x="2023" y="1029"/>
                  </a:lnTo>
                  <a:lnTo>
                    <a:pt x="2025" y="1029"/>
                  </a:lnTo>
                  <a:lnTo>
                    <a:pt x="2026" y="1029"/>
                  </a:lnTo>
                  <a:lnTo>
                    <a:pt x="2026" y="1030"/>
                  </a:lnTo>
                  <a:lnTo>
                    <a:pt x="2027" y="1030"/>
                  </a:lnTo>
                  <a:lnTo>
                    <a:pt x="2027" y="1031"/>
                  </a:lnTo>
                  <a:lnTo>
                    <a:pt x="2027" y="1032"/>
                  </a:lnTo>
                  <a:lnTo>
                    <a:pt x="2027" y="1033"/>
                  </a:lnTo>
                  <a:lnTo>
                    <a:pt x="2027" y="1034"/>
                  </a:lnTo>
                  <a:lnTo>
                    <a:pt x="2027" y="1035"/>
                  </a:lnTo>
                  <a:lnTo>
                    <a:pt x="2027" y="1037"/>
                  </a:lnTo>
                  <a:lnTo>
                    <a:pt x="2026" y="1039"/>
                  </a:lnTo>
                  <a:lnTo>
                    <a:pt x="2026" y="1041"/>
                  </a:lnTo>
                  <a:lnTo>
                    <a:pt x="2027" y="1041"/>
                  </a:lnTo>
                  <a:lnTo>
                    <a:pt x="2027" y="1042"/>
                  </a:lnTo>
                  <a:lnTo>
                    <a:pt x="2027" y="1043"/>
                  </a:lnTo>
                  <a:lnTo>
                    <a:pt x="2027" y="1044"/>
                  </a:lnTo>
                  <a:lnTo>
                    <a:pt x="2027" y="1046"/>
                  </a:lnTo>
                  <a:lnTo>
                    <a:pt x="2027" y="1047"/>
                  </a:lnTo>
                  <a:lnTo>
                    <a:pt x="2027" y="1048"/>
                  </a:lnTo>
                  <a:lnTo>
                    <a:pt x="2027" y="1049"/>
                  </a:lnTo>
                  <a:lnTo>
                    <a:pt x="2027" y="1050"/>
                  </a:lnTo>
                  <a:lnTo>
                    <a:pt x="2027" y="1051"/>
                  </a:lnTo>
                  <a:lnTo>
                    <a:pt x="2027" y="1052"/>
                  </a:lnTo>
                  <a:lnTo>
                    <a:pt x="2027" y="1054"/>
                  </a:lnTo>
                  <a:lnTo>
                    <a:pt x="2026" y="1055"/>
                  </a:lnTo>
                  <a:lnTo>
                    <a:pt x="2026" y="1056"/>
                  </a:lnTo>
                  <a:lnTo>
                    <a:pt x="2027" y="1059"/>
                  </a:lnTo>
                  <a:lnTo>
                    <a:pt x="2027" y="1060"/>
                  </a:lnTo>
                  <a:lnTo>
                    <a:pt x="2027" y="1063"/>
                  </a:lnTo>
                  <a:lnTo>
                    <a:pt x="2027" y="1064"/>
                  </a:lnTo>
                  <a:lnTo>
                    <a:pt x="2029" y="1064"/>
                  </a:lnTo>
                  <a:lnTo>
                    <a:pt x="2034" y="1064"/>
                  </a:lnTo>
                  <a:lnTo>
                    <a:pt x="2039" y="1063"/>
                  </a:lnTo>
                  <a:lnTo>
                    <a:pt x="2039" y="1064"/>
                  </a:lnTo>
                  <a:lnTo>
                    <a:pt x="2038" y="1066"/>
                  </a:lnTo>
                  <a:lnTo>
                    <a:pt x="2037" y="1067"/>
                  </a:lnTo>
                  <a:lnTo>
                    <a:pt x="2036" y="1069"/>
                  </a:lnTo>
                  <a:lnTo>
                    <a:pt x="2036" y="1071"/>
                  </a:lnTo>
                  <a:lnTo>
                    <a:pt x="2035" y="1073"/>
                  </a:lnTo>
                  <a:lnTo>
                    <a:pt x="2034" y="1073"/>
                  </a:lnTo>
                  <a:lnTo>
                    <a:pt x="2034" y="1074"/>
                  </a:lnTo>
                  <a:lnTo>
                    <a:pt x="2034" y="1075"/>
                  </a:lnTo>
                  <a:lnTo>
                    <a:pt x="2033" y="1075"/>
                  </a:lnTo>
                  <a:lnTo>
                    <a:pt x="2031" y="1077"/>
                  </a:lnTo>
                  <a:lnTo>
                    <a:pt x="2031" y="1079"/>
                  </a:lnTo>
                  <a:lnTo>
                    <a:pt x="2031" y="1080"/>
                  </a:lnTo>
                  <a:lnTo>
                    <a:pt x="2030" y="1080"/>
                  </a:lnTo>
                  <a:lnTo>
                    <a:pt x="2030" y="1081"/>
                  </a:lnTo>
                  <a:lnTo>
                    <a:pt x="2030" y="1082"/>
                  </a:lnTo>
                  <a:lnTo>
                    <a:pt x="2030" y="1083"/>
                  </a:lnTo>
                  <a:lnTo>
                    <a:pt x="2030" y="1084"/>
                  </a:lnTo>
                  <a:lnTo>
                    <a:pt x="2028" y="1084"/>
                  </a:lnTo>
                  <a:lnTo>
                    <a:pt x="2027" y="1084"/>
                  </a:lnTo>
                  <a:lnTo>
                    <a:pt x="2026" y="1084"/>
                  </a:lnTo>
                  <a:lnTo>
                    <a:pt x="2025" y="1084"/>
                  </a:lnTo>
                  <a:lnTo>
                    <a:pt x="2023" y="1085"/>
                  </a:lnTo>
                  <a:lnTo>
                    <a:pt x="2022" y="1085"/>
                  </a:lnTo>
                  <a:lnTo>
                    <a:pt x="2021" y="1085"/>
                  </a:lnTo>
                  <a:lnTo>
                    <a:pt x="2020" y="1085"/>
                  </a:lnTo>
                  <a:lnTo>
                    <a:pt x="2019" y="1085"/>
                  </a:lnTo>
                  <a:lnTo>
                    <a:pt x="2018" y="1085"/>
                  </a:lnTo>
                  <a:lnTo>
                    <a:pt x="2018" y="1087"/>
                  </a:lnTo>
                  <a:lnTo>
                    <a:pt x="2017" y="1088"/>
                  </a:lnTo>
                  <a:lnTo>
                    <a:pt x="2017" y="1089"/>
                  </a:lnTo>
                  <a:lnTo>
                    <a:pt x="2016" y="1090"/>
                  </a:lnTo>
                  <a:lnTo>
                    <a:pt x="2014" y="1090"/>
                  </a:lnTo>
                  <a:lnTo>
                    <a:pt x="2012" y="1091"/>
                  </a:lnTo>
                  <a:lnTo>
                    <a:pt x="2011" y="1091"/>
                  </a:lnTo>
                  <a:lnTo>
                    <a:pt x="2011" y="1092"/>
                  </a:lnTo>
                  <a:lnTo>
                    <a:pt x="2010" y="1093"/>
                  </a:lnTo>
                  <a:lnTo>
                    <a:pt x="2010" y="1096"/>
                  </a:lnTo>
                  <a:lnTo>
                    <a:pt x="2010" y="1097"/>
                  </a:lnTo>
                  <a:lnTo>
                    <a:pt x="2012" y="1098"/>
                  </a:lnTo>
                  <a:lnTo>
                    <a:pt x="2013" y="1100"/>
                  </a:lnTo>
                  <a:lnTo>
                    <a:pt x="2014" y="1101"/>
                  </a:lnTo>
                  <a:lnTo>
                    <a:pt x="2017" y="1104"/>
                  </a:lnTo>
                  <a:lnTo>
                    <a:pt x="2019" y="1106"/>
                  </a:lnTo>
                  <a:lnTo>
                    <a:pt x="2020" y="1107"/>
                  </a:lnTo>
                  <a:lnTo>
                    <a:pt x="2021" y="1107"/>
                  </a:lnTo>
                  <a:lnTo>
                    <a:pt x="2021" y="1109"/>
                  </a:lnTo>
                  <a:lnTo>
                    <a:pt x="2021" y="1113"/>
                  </a:lnTo>
                  <a:lnTo>
                    <a:pt x="2021" y="1114"/>
                  </a:lnTo>
                  <a:lnTo>
                    <a:pt x="2021" y="1115"/>
                  </a:lnTo>
                  <a:lnTo>
                    <a:pt x="2021" y="1116"/>
                  </a:lnTo>
                  <a:lnTo>
                    <a:pt x="2020" y="1117"/>
                  </a:lnTo>
                  <a:lnTo>
                    <a:pt x="2019" y="1119"/>
                  </a:lnTo>
                  <a:lnTo>
                    <a:pt x="2019" y="1121"/>
                  </a:lnTo>
                  <a:lnTo>
                    <a:pt x="2018" y="1121"/>
                  </a:lnTo>
                  <a:lnTo>
                    <a:pt x="2018" y="1122"/>
                  </a:lnTo>
                  <a:lnTo>
                    <a:pt x="2018" y="1123"/>
                  </a:lnTo>
                  <a:lnTo>
                    <a:pt x="2017" y="1123"/>
                  </a:lnTo>
                  <a:lnTo>
                    <a:pt x="2018" y="1123"/>
                  </a:lnTo>
                  <a:lnTo>
                    <a:pt x="2019" y="1125"/>
                  </a:lnTo>
                  <a:lnTo>
                    <a:pt x="2019" y="1126"/>
                  </a:lnTo>
                  <a:lnTo>
                    <a:pt x="2019" y="1127"/>
                  </a:lnTo>
                  <a:lnTo>
                    <a:pt x="2020" y="1127"/>
                  </a:lnTo>
                  <a:lnTo>
                    <a:pt x="2020" y="1129"/>
                  </a:lnTo>
                  <a:lnTo>
                    <a:pt x="2021" y="1130"/>
                  </a:lnTo>
                  <a:lnTo>
                    <a:pt x="2021" y="1133"/>
                  </a:lnTo>
                  <a:lnTo>
                    <a:pt x="2021" y="1134"/>
                  </a:lnTo>
                  <a:lnTo>
                    <a:pt x="2021" y="1138"/>
                  </a:lnTo>
                  <a:lnTo>
                    <a:pt x="2021" y="1140"/>
                  </a:lnTo>
                  <a:lnTo>
                    <a:pt x="2022" y="1142"/>
                  </a:lnTo>
                  <a:lnTo>
                    <a:pt x="2022" y="1143"/>
                  </a:lnTo>
                  <a:lnTo>
                    <a:pt x="2027" y="1150"/>
                  </a:lnTo>
                  <a:lnTo>
                    <a:pt x="2027" y="1151"/>
                  </a:lnTo>
                  <a:lnTo>
                    <a:pt x="2029" y="1150"/>
                  </a:lnTo>
                  <a:lnTo>
                    <a:pt x="2029" y="1151"/>
                  </a:lnTo>
                  <a:lnTo>
                    <a:pt x="2029" y="1152"/>
                  </a:lnTo>
                  <a:lnTo>
                    <a:pt x="2027" y="1154"/>
                  </a:lnTo>
                  <a:lnTo>
                    <a:pt x="2026" y="1154"/>
                  </a:lnTo>
                  <a:lnTo>
                    <a:pt x="2026" y="1152"/>
                  </a:lnTo>
                  <a:lnTo>
                    <a:pt x="2025" y="1154"/>
                  </a:lnTo>
                  <a:lnTo>
                    <a:pt x="2025" y="1155"/>
                  </a:lnTo>
                  <a:lnTo>
                    <a:pt x="2023" y="1155"/>
                  </a:lnTo>
                  <a:lnTo>
                    <a:pt x="2022" y="1156"/>
                  </a:lnTo>
                  <a:lnTo>
                    <a:pt x="2022" y="1158"/>
                  </a:lnTo>
                  <a:lnTo>
                    <a:pt x="2022" y="1159"/>
                  </a:lnTo>
                  <a:lnTo>
                    <a:pt x="2022" y="1160"/>
                  </a:lnTo>
                  <a:lnTo>
                    <a:pt x="2021" y="1161"/>
                  </a:lnTo>
                  <a:lnTo>
                    <a:pt x="2021" y="1163"/>
                  </a:lnTo>
                  <a:lnTo>
                    <a:pt x="2020" y="1164"/>
                  </a:lnTo>
                  <a:lnTo>
                    <a:pt x="2019" y="1165"/>
                  </a:lnTo>
                  <a:lnTo>
                    <a:pt x="2020" y="1166"/>
                  </a:lnTo>
                  <a:lnTo>
                    <a:pt x="2020" y="1168"/>
                  </a:lnTo>
                  <a:lnTo>
                    <a:pt x="2021" y="1169"/>
                  </a:lnTo>
                  <a:lnTo>
                    <a:pt x="2022" y="1169"/>
                  </a:lnTo>
                  <a:lnTo>
                    <a:pt x="2025" y="1169"/>
                  </a:lnTo>
                  <a:lnTo>
                    <a:pt x="2026" y="1169"/>
                  </a:lnTo>
                  <a:lnTo>
                    <a:pt x="2026" y="1171"/>
                  </a:lnTo>
                  <a:lnTo>
                    <a:pt x="2027" y="1171"/>
                  </a:lnTo>
                  <a:lnTo>
                    <a:pt x="2026" y="1172"/>
                  </a:lnTo>
                  <a:lnTo>
                    <a:pt x="2026" y="1173"/>
                  </a:lnTo>
                  <a:lnTo>
                    <a:pt x="2027" y="1172"/>
                  </a:lnTo>
                  <a:lnTo>
                    <a:pt x="2033" y="1166"/>
                  </a:lnTo>
                  <a:lnTo>
                    <a:pt x="2034" y="1165"/>
                  </a:lnTo>
                  <a:lnTo>
                    <a:pt x="2036" y="1161"/>
                  </a:lnTo>
                  <a:lnTo>
                    <a:pt x="2043" y="1161"/>
                  </a:lnTo>
                  <a:lnTo>
                    <a:pt x="2042" y="1149"/>
                  </a:lnTo>
                  <a:lnTo>
                    <a:pt x="2042" y="1148"/>
                  </a:lnTo>
                  <a:lnTo>
                    <a:pt x="2039" y="1142"/>
                  </a:lnTo>
                  <a:lnTo>
                    <a:pt x="2038" y="1139"/>
                  </a:lnTo>
                  <a:lnTo>
                    <a:pt x="2037" y="1138"/>
                  </a:lnTo>
                  <a:lnTo>
                    <a:pt x="2038" y="1138"/>
                  </a:lnTo>
                  <a:lnTo>
                    <a:pt x="2043" y="1138"/>
                  </a:lnTo>
                  <a:lnTo>
                    <a:pt x="2044" y="1138"/>
                  </a:lnTo>
                  <a:lnTo>
                    <a:pt x="2045" y="1138"/>
                  </a:lnTo>
                  <a:lnTo>
                    <a:pt x="2046" y="1138"/>
                  </a:lnTo>
                  <a:lnTo>
                    <a:pt x="2048" y="1138"/>
                  </a:lnTo>
                  <a:lnTo>
                    <a:pt x="2051" y="1138"/>
                  </a:lnTo>
                  <a:lnTo>
                    <a:pt x="2052" y="1138"/>
                  </a:lnTo>
                  <a:lnTo>
                    <a:pt x="2053" y="1138"/>
                  </a:lnTo>
                  <a:lnTo>
                    <a:pt x="2054" y="1138"/>
                  </a:lnTo>
                  <a:lnTo>
                    <a:pt x="2054" y="1136"/>
                  </a:lnTo>
                  <a:lnTo>
                    <a:pt x="2055" y="1136"/>
                  </a:lnTo>
                  <a:lnTo>
                    <a:pt x="2056" y="1136"/>
                  </a:lnTo>
                  <a:lnTo>
                    <a:pt x="2059" y="1136"/>
                  </a:lnTo>
                  <a:lnTo>
                    <a:pt x="2061" y="1136"/>
                  </a:lnTo>
                  <a:lnTo>
                    <a:pt x="2062" y="1136"/>
                  </a:lnTo>
                  <a:lnTo>
                    <a:pt x="2064" y="1136"/>
                  </a:lnTo>
                  <a:lnTo>
                    <a:pt x="2068" y="1136"/>
                  </a:lnTo>
                  <a:lnTo>
                    <a:pt x="2072" y="1135"/>
                  </a:lnTo>
                  <a:lnTo>
                    <a:pt x="2073" y="1135"/>
                  </a:lnTo>
                  <a:lnTo>
                    <a:pt x="2073" y="1136"/>
                  </a:lnTo>
                  <a:lnTo>
                    <a:pt x="2073" y="1138"/>
                  </a:lnTo>
                  <a:lnTo>
                    <a:pt x="2073" y="1148"/>
                  </a:lnTo>
                  <a:lnTo>
                    <a:pt x="2074" y="1148"/>
                  </a:lnTo>
                  <a:lnTo>
                    <a:pt x="2082" y="1148"/>
                  </a:lnTo>
                  <a:lnTo>
                    <a:pt x="2087" y="1148"/>
                  </a:lnTo>
                  <a:lnTo>
                    <a:pt x="2088" y="1148"/>
                  </a:lnTo>
                  <a:lnTo>
                    <a:pt x="2089" y="1148"/>
                  </a:lnTo>
                  <a:lnTo>
                    <a:pt x="2090" y="1148"/>
                  </a:lnTo>
                  <a:lnTo>
                    <a:pt x="2091" y="1148"/>
                  </a:lnTo>
                  <a:lnTo>
                    <a:pt x="2092" y="1148"/>
                  </a:lnTo>
                  <a:lnTo>
                    <a:pt x="2094" y="1148"/>
                  </a:lnTo>
                  <a:lnTo>
                    <a:pt x="2095" y="1148"/>
                  </a:lnTo>
                  <a:lnTo>
                    <a:pt x="2096" y="1148"/>
                  </a:lnTo>
                  <a:lnTo>
                    <a:pt x="2097" y="1148"/>
                  </a:lnTo>
                  <a:lnTo>
                    <a:pt x="2098" y="1148"/>
                  </a:lnTo>
                  <a:lnTo>
                    <a:pt x="2103" y="1148"/>
                  </a:lnTo>
                  <a:lnTo>
                    <a:pt x="2104" y="1148"/>
                  </a:lnTo>
                  <a:lnTo>
                    <a:pt x="2104" y="1154"/>
                  </a:lnTo>
                  <a:lnTo>
                    <a:pt x="2104" y="1156"/>
                  </a:lnTo>
                  <a:lnTo>
                    <a:pt x="2104" y="1158"/>
                  </a:lnTo>
                  <a:lnTo>
                    <a:pt x="2104" y="1164"/>
                  </a:lnTo>
                  <a:lnTo>
                    <a:pt x="2104" y="1165"/>
                  </a:lnTo>
                  <a:lnTo>
                    <a:pt x="2104" y="1166"/>
                  </a:lnTo>
                  <a:lnTo>
                    <a:pt x="2104" y="1167"/>
                  </a:lnTo>
                  <a:lnTo>
                    <a:pt x="2104" y="1168"/>
                  </a:lnTo>
                  <a:lnTo>
                    <a:pt x="2104" y="1169"/>
                  </a:lnTo>
                  <a:lnTo>
                    <a:pt x="2104" y="1171"/>
                  </a:lnTo>
                  <a:lnTo>
                    <a:pt x="2104" y="1172"/>
                  </a:lnTo>
                  <a:lnTo>
                    <a:pt x="2104" y="1173"/>
                  </a:lnTo>
                  <a:lnTo>
                    <a:pt x="2104" y="1174"/>
                  </a:lnTo>
                  <a:lnTo>
                    <a:pt x="2104" y="1175"/>
                  </a:lnTo>
                  <a:lnTo>
                    <a:pt x="2104" y="1176"/>
                  </a:lnTo>
                  <a:lnTo>
                    <a:pt x="2104" y="1177"/>
                  </a:lnTo>
                  <a:lnTo>
                    <a:pt x="2104" y="1179"/>
                  </a:lnTo>
                  <a:lnTo>
                    <a:pt x="2104" y="1180"/>
                  </a:lnTo>
                  <a:lnTo>
                    <a:pt x="2104" y="1181"/>
                  </a:lnTo>
                  <a:lnTo>
                    <a:pt x="2104" y="1182"/>
                  </a:lnTo>
                  <a:lnTo>
                    <a:pt x="2104" y="1185"/>
                  </a:lnTo>
                  <a:lnTo>
                    <a:pt x="2098" y="1185"/>
                  </a:lnTo>
                  <a:lnTo>
                    <a:pt x="2097" y="1185"/>
                  </a:lnTo>
                  <a:lnTo>
                    <a:pt x="2095" y="1185"/>
                  </a:lnTo>
                  <a:lnTo>
                    <a:pt x="2088" y="1185"/>
                  </a:lnTo>
                  <a:lnTo>
                    <a:pt x="2080" y="1186"/>
                  </a:lnTo>
                  <a:lnTo>
                    <a:pt x="2079" y="1186"/>
                  </a:lnTo>
                  <a:lnTo>
                    <a:pt x="2077" y="1190"/>
                  </a:lnTo>
                  <a:lnTo>
                    <a:pt x="2074" y="1192"/>
                  </a:lnTo>
                  <a:lnTo>
                    <a:pt x="2073" y="1192"/>
                  </a:lnTo>
                  <a:lnTo>
                    <a:pt x="2073" y="1193"/>
                  </a:lnTo>
                  <a:lnTo>
                    <a:pt x="2073" y="1196"/>
                  </a:lnTo>
                  <a:lnTo>
                    <a:pt x="2072" y="1200"/>
                  </a:lnTo>
                  <a:lnTo>
                    <a:pt x="2071" y="1200"/>
                  </a:lnTo>
                  <a:lnTo>
                    <a:pt x="2070" y="1203"/>
                  </a:lnTo>
                  <a:lnTo>
                    <a:pt x="2069" y="1203"/>
                  </a:lnTo>
                  <a:lnTo>
                    <a:pt x="2069" y="1205"/>
                  </a:lnTo>
                  <a:lnTo>
                    <a:pt x="2070" y="1206"/>
                  </a:lnTo>
                  <a:lnTo>
                    <a:pt x="2071" y="1207"/>
                  </a:lnTo>
                  <a:lnTo>
                    <a:pt x="2073" y="1209"/>
                  </a:lnTo>
                  <a:lnTo>
                    <a:pt x="2076" y="1209"/>
                  </a:lnTo>
                  <a:lnTo>
                    <a:pt x="2078" y="1209"/>
                  </a:lnTo>
                  <a:lnTo>
                    <a:pt x="2079" y="1210"/>
                  </a:lnTo>
                  <a:lnTo>
                    <a:pt x="2080" y="1211"/>
                  </a:lnTo>
                  <a:lnTo>
                    <a:pt x="2080" y="1213"/>
                  </a:lnTo>
                  <a:lnTo>
                    <a:pt x="2080" y="1214"/>
                  </a:lnTo>
                  <a:lnTo>
                    <a:pt x="2081" y="1214"/>
                  </a:lnTo>
                  <a:lnTo>
                    <a:pt x="2082" y="1215"/>
                  </a:lnTo>
                  <a:lnTo>
                    <a:pt x="2085" y="1216"/>
                  </a:lnTo>
                  <a:lnTo>
                    <a:pt x="2086" y="1217"/>
                  </a:lnTo>
                  <a:lnTo>
                    <a:pt x="2087" y="1219"/>
                  </a:lnTo>
                  <a:lnTo>
                    <a:pt x="2088" y="1224"/>
                  </a:lnTo>
                  <a:lnTo>
                    <a:pt x="2088" y="1225"/>
                  </a:lnTo>
                  <a:lnTo>
                    <a:pt x="2089" y="1226"/>
                  </a:lnTo>
                  <a:lnTo>
                    <a:pt x="2092" y="1230"/>
                  </a:lnTo>
                  <a:lnTo>
                    <a:pt x="2097" y="1234"/>
                  </a:lnTo>
                  <a:lnTo>
                    <a:pt x="2099" y="1236"/>
                  </a:lnTo>
                  <a:lnTo>
                    <a:pt x="2100" y="1238"/>
                  </a:lnTo>
                  <a:lnTo>
                    <a:pt x="2100" y="1240"/>
                  </a:lnTo>
                  <a:lnTo>
                    <a:pt x="2100" y="1241"/>
                  </a:lnTo>
                  <a:lnTo>
                    <a:pt x="2099" y="1242"/>
                  </a:lnTo>
                  <a:lnTo>
                    <a:pt x="2098" y="1242"/>
                  </a:lnTo>
                  <a:lnTo>
                    <a:pt x="2097" y="1242"/>
                  </a:lnTo>
                  <a:lnTo>
                    <a:pt x="2096" y="1242"/>
                  </a:lnTo>
                  <a:lnTo>
                    <a:pt x="2092" y="1241"/>
                  </a:lnTo>
                  <a:lnTo>
                    <a:pt x="2091" y="1242"/>
                  </a:lnTo>
                  <a:lnTo>
                    <a:pt x="2091" y="1243"/>
                  </a:lnTo>
                  <a:lnTo>
                    <a:pt x="2091" y="1244"/>
                  </a:lnTo>
                  <a:lnTo>
                    <a:pt x="2092" y="1247"/>
                  </a:lnTo>
                  <a:lnTo>
                    <a:pt x="2092" y="1248"/>
                  </a:lnTo>
                  <a:lnTo>
                    <a:pt x="2091" y="1250"/>
                  </a:lnTo>
                  <a:lnTo>
                    <a:pt x="2092" y="1251"/>
                  </a:lnTo>
                  <a:lnTo>
                    <a:pt x="2092" y="1252"/>
                  </a:lnTo>
                  <a:lnTo>
                    <a:pt x="2092" y="1253"/>
                  </a:lnTo>
                  <a:lnTo>
                    <a:pt x="2094" y="1256"/>
                  </a:lnTo>
                  <a:lnTo>
                    <a:pt x="2094" y="1257"/>
                  </a:lnTo>
                  <a:lnTo>
                    <a:pt x="2095" y="1258"/>
                  </a:lnTo>
                  <a:lnTo>
                    <a:pt x="2094" y="1259"/>
                  </a:lnTo>
                  <a:lnTo>
                    <a:pt x="2094" y="1260"/>
                  </a:lnTo>
                  <a:lnTo>
                    <a:pt x="2094" y="1261"/>
                  </a:lnTo>
                  <a:lnTo>
                    <a:pt x="2092" y="1263"/>
                  </a:lnTo>
                  <a:lnTo>
                    <a:pt x="2091" y="1263"/>
                  </a:lnTo>
                  <a:lnTo>
                    <a:pt x="2090" y="1263"/>
                  </a:lnTo>
                  <a:lnTo>
                    <a:pt x="2088" y="1261"/>
                  </a:lnTo>
                  <a:lnTo>
                    <a:pt x="2087" y="1261"/>
                  </a:lnTo>
                  <a:lnTo>
                    <a:pt x="2083" y="1261"/>
                  </a:lnTo>
                  <a:lnTo>
                    <a:pt x="2082" y="1261"/>
                  </a:lnTo>
                  <a:lnTo>
                    <a:pt x="2082" y="1263"/>
                  </a:lnTo>
                  <a:lnTo>
                    <a:pt x="2079" y="1265"/>
                  </a:lnTo>
                  <a:lnTo>
                    <a:pt x="2078" y="1266"/>
                  </a:lnTo>
                  <a:lnTo>
                    <a:pt x="2077" y="1267"/>
                  </a:lnTo>
                  <a:lnTo>
                    <a:pt x="2076" y="1268"/>
                  </a:lnTo>
                  <a:lnTo>
                    <a:pt x="2074" y="1268"/>
                  </a:lnTo>
                  <a:lnTo>
                    <a:pt x="2072" y="1268"/>
                  </a:lnTo>
                  <a:lnTo>
                    <a:pt x="2071" y="1269"/>
                  </a:lnTo>
                  <a:lnTo>
                    <a:pt x="2070" y="1269"/>
                  </a:lnTo>
                  <a:lnTo>
                    <a:pt x="2069" y="1269"/>
                  </a:lnTo>
                  <a:lnTo>
                    <a:pt x="2069" y="1270"/>
                  </a:lnTo>
                  <a:lnTo>
                    <a:pt x="2068" y="1272"/>
                  </a:lnTo>
                  <a:lnTo>
                    <a:pt x="2066" y="1273"/>
                  </a:lnTo>
                  <a:lnTo>
                    <a:pt x="2066" y="1274"/>
                  </a:lnTo>
                  <a:lnTo>
                    <a:pt x="2066" y="1275"/>
                  </a:lnTo>
                  <a:lnTo>
                    <a:pt x="2066" y="1276"/>
                  </a:lnTo>
                  <a:lnTo>
                    <a:pt x="2068" y="1277"/>
                  </a:lnTo>
                  <a:lnTo>
                    <a:pt x="2069" y="1278"/>
                  </a:lnTo>
                  <a:lnTo>
                    <a:pt x="2069" y="1281"/>
                  </a:lnTo>
                  <a:lnTo>
                    <a:pt x="2070" y="1284"/>
                  </a:lnTo>
                  <a:lnTo>
                    <a:pt x="2073" y="1288"/>
                  </a:lnTo>
                  <a:lnTo>
                    <a:pt x="2073" y="1290"/>
                  </a:lnTo>
                  <a:lnTo>
                    <a:pt x="2073" y="1292"/>
                  </a:lnTo>
                  <a:lnTo>
                    <a:pt x="2073" y="1293"/>
                  </a:lnTo>
                  <a:lnTo>
                    <a:pt x="2073" y="1294"/>
                  </a:lnTo>
                  <a:lnTo>
                    <a:pt x="2074" y="1295"/>
                  </a:lnTo>
                  <a:lnTo>
                    <a:pt x="2076" y="1297"/>
                  </a:lnTo>
                  <a:lnTo>
                    <a:pt x="2078" y="1299"/>
                  </a:lnTo>
                  <a:lnTo>
                    <a:pt x="2079" y="1299"/>
                  </a:lnTo>
                  <a:lnTo>
                    <a:pt x="2081" y="1299"/>
                  </a:lnTo>
                  <a:lnTo>
                    <a:pt x="2082" y="1299"/>
                  </a:lnTo>
                  <a:lnTo>
                    <a:pt x="2083" y="1299"/>
                  </a:lnTo>
                  <a:lnTo>
                    <a:pt x="2086" y="1299"/>
                  </a:lnTo>
                  <a:lnTo>
                    <a:pt x="2087" y="1299"/>
                  </a:lnTo>
                  <a:lnTo>
                    <a:pt x="2087" y="1300"/>
                  </a:lnTo>
                  <a:lnTo>
                    <a:pt x="2087" y="1301"/>
                  </a:lnTo>
                  <a:lnTo>
                    <a:pt x="2087" y="1307"/>
                  </a:lnTo>
                  <a:lnTo>
                    <a:pt x="2088" y="1308"/>
                  </a:lnTo>
                  <a:lnTo>
                    <a:pt x="2088" y="1309"/>
                  </a:lnTo>
                  <a:lnTo>
                    <a:pt x="2089" y="1310"/>
                  </a:lnTo>
                  <a:lnTo>
                    <a:pt x="2090" y="1310"/>
                  </a:lnTo>
                  <a:lnTo>
                    <a:pt x="2090" y="1311"/>
                  </a:lnTo>
                  <a:lnTo>
                    <a:pt x="2091" y="1311"/>
                  </a:lnTo>
                  <a:lnTo>
                    <a:pt x="2092" y="1311"/>
                  </a:lnTo>
                  <a:lnTo>
                    <a:pt x="2092" y="1310"/>
                  </a:lnTo>
                  <a:lnTo>
                    <a:pt x="2092" y="1309"/>
                  </a:lnTo>
                  <a:lnTo>
                    <a:pt x="2092" y="1306"/>
                  </a:lnTo>
                  <a:lnTo>
                    <a:pt x="2092" y="1305"/>
                  </a:lnTo>
                  <a:lnTo>
                    <a:pt x="2092" y="1303"/>
                  </a:lnTo>
                  <a:lnTo>
                    <a:pt x="2092" y="1302"/>
                  </a:lnTo>
                  <a:lnTo>
                    <a:pt x="2092" y="1301"/>
                  </a:lnTo>
                  <a:lnTo>
                    <a:pt x="2092" y="1300"/>
                  </a:lnTo>
                  <a:lnTo>
                    <a:pt x="2094" y="1301"/>
                  </a:lnTo>
                  <a:lnTo>
                    <a:pt x="2095" y="1301"/>
                  </a:lnTo>
                  <a:lnTo>
                    <a:pt x="2097" y="1301"/>
                  </a:lnTo>
                  <a:lnTo>
                    <a:pt x="2098" y="1300"/>
                  </a:lnTo>
                  <a:lnTo>
                    <a:pt x="2099" y="1298"/>
                  </a:lnTo>
                  <a:lnTo>
                    <a:pt x="2100" y="1297"/>
                  </a:lnTo>
                  <a:lnTo>
                    <a:pt x="2100" y="1295"/>
                  </a:lnTo>
                  <a:lnTo>
                    <a:pt x="2102" y="1293"/>
                  </a:lnTo>
                  <a:lnTo>
                    <a:pt x="2103" y="1292"/>
                  </a:lnTo>
                  <a:lnTo>
                    <a:pt x="2103" y="1291"/>
                  </a:lnTo>
                  <a:lnTo>
                    <a:pt x="2103" y="1290"/>
                  </a:lnTo>
                  <a:lnTo>
                    <a:pt x="2100" y="1289"/>
                  </a:lnTo>
                  <a:lnTo>
                    <a:pt x="2102" y="1289"/>
                  </a:lnTo>
                  <a:lnTo>
                    <a:pt x="2099" y="1288"/>
                  </a:lnTo>
                  <a:lnTo>
                    <a:pt x="2098" y="1292"/>
                  </a:lnTo>
                  <a:lnTo>
                    <a:pt x="2096" y="1291"/>
                  </a:lnTo>
                  <a:lnTo>
                    <a:pt x="2096" y="1292"/>
                  </a:lnTo>
                  <a:lnTo>
                    <a:pt x="2095" y="1292"/>
                  </a:lnTo>
                  <a:lnTo>
                    <a:pt x="2095" y="1293"/>
                  </a:lnTo>
                  <a:lnTo>
                    <a:pt x="2095" y="1294"/>
                  </a:lnTo>
                  <a:lnTo>
                    <a:pt x="2095" y="1295"/>
                  </a:lnTo>
                  <a:lnTo>
                    <a:pt x="2094" y="1295"/>
                  </a:lnTo>
                  <a:lnTo>
                    <a:pt x="2094" y="1297"/>
                  </a:lnTo>
                  <a:lnTo>
                    <a:pt x="2091" y="1297"/>
                  </a:lnTo>
                  <a:lnTo>
                    <a:pt x="2092" y="1291"/>
                  </a:lnTo>
                  <a:lnTo>
                    <a:pt x="2094" y="1291"/>
                  </a:lnTo>
                  <a:lnTo>
                    <a:pt x="2095" y="1292"/>
                  </a:lnTo>
                  <a:lnTo>
                    <a:pt x="2095" y="1291"/>
                  </a:lnTo>
                  <a:lnTo>
                    <a:pt x="2094" y="1291"/>
                  </a:lnTo>
                  <a:lnTo>
                    <a:pt x="2094" y="1290"/>
                  </a:lnTo>
                  <a:lnTo>
                    <a:pt x="2094" y="1288"/>
                  </a:lnTo>
                  <a:lnTo>
                    <a:pt x="2095" y="1285"/>
                  </a:lnTo>
                  <a:lnTo>
                    <a:pt x="2096" y="1285"/>
                  </a:lnTo>
                  <a:lnTo>
                    <a:pt x="2097" y="1285"/>
                  </a:lnTo>
                  <a:lnTo>
                    <a:pt x="2096" y="1285"/>
                  </a:lnTo>
                  <a:lnTo>
                    <a:pt x="2095" y="1284"/>
                  </a:lnTo>
                  <a:lnTo>
                    <a:pt x="2096" y="1283"/>
                  </a:lnTo>
                  <a:lnTo>
                    <a:pt x="2096" y="1281"/>
                  </a:lnTo>
                  <a:lnTo>
                    <a:pt x="2097" y="1281"/>
                  </a:lnTo>
                  <a:lnTo>
                    <a:pt x="2099" y="1278"/>
                  </a:lnTo>
                  <a:lnTo>
                    <a:pt x="2100" y="1275"/>
                  </a:lnTo>
                  <a:lnTo>
                    <a:pt x="2100" y="1274"/>
                  </a:lnTo>
                  <a:lnTo>
                    <a:pt x="2102" y="1274"/>
                  </a:lnTo>
                  <a:lnTo>
                    <a:pt x="2102" y="1273"/>
                  </a:lnTo>
                  <a:lnTo>
                    <a:pt x="2100" y="1273"/>
                  </a:lnTo>
                  <a:lnTo>
                    <a:pt x="2100" y="1272"/>
                  </a:lnTo>
                  <a:lnTo>
                    <a:pt x="2099" y="1272"/>
                  </a:lnTo>
                  <a:lnTo>
                    <a:pt x="2100" y="1272"/>
                  </a:lnTo>
                  <a:lnTo>
                    <a:pt x="2100" y="1270"/>
                  </a:lnTo>
                  <a:lnTo>
                    <a:pt x="2100" y="1269"/>
                  </a:lnTo>
                  <a:lnTo>
                    <a:pt x="2100" y="1268"/>
                  </a:lnTo>
                  <a:lnTo>
                    <a:pt x="2102" y="1268"/>
                  </a:lnTo>
                  <a:lnTo>
                    <a:pt x="2104" y="1268"/>
                  </a:lnTo>
                  <a:lnTo>
                    <a:pt x="2104" y="1267"/>
                  </a:lnTo>
                  <a:lnTo>
                    <a:pt x="2104" y="1266"/>
                  </a:lnTo>
                  <a:lnTo>
                    <a:pt x="2104" y="1265"/>
                  </a:lnTo>
                  <a:lnTo>
                    <a:pt x="2104" y="1261"/>
                  </a:lnTo>
                  <a:lnTo>
                    <a:pt x="2103" y="1261"/>
                  </a:lnTo>
                  <a:lnTo>
                    <a:pt x="2102" y="1261"/>
                  </a:lnTo>
                  <a:lnTo>
                    <a:pt x="2102" y="1257"/>
                  </a:lnTo>
                  <a:lnTo>
                    <a:pt x="2102" y="1256"/>
                  </a:lnTo>
                  <a:lnTo>
                    <a:pt x="2100" y="1256"/>
                  </a:lnTo>
                  <a:lnTo>
                    <a:pt x="2099" y="1256"/>
                  </a:lnTo>
                  <a:lnTo>
                    <a:pt x="2097" y="1256"/>
                  </a:lnTo>
                  <a:lnTo>
                    <a:pt x="2096" y="1257"/>
                  </a:lnTo>
                  <a:lnTo>
                    <a:pt x="2095" y="1257"/>
                  </a:lnTo>
                  <a:lnTo>
                    <a:pt x="2094" y="1253"/>
                  </a:lnTo>
                  <a:lnTo>
                    <a:pt x="2095" y="1253"/>
                  </a:lnTo>
                  <a:lnTo>
                    <a:pt x="2096" y="1253"/>
                  </a:lnTo>
                  <a:lnTo>
                    <a:pt x="2103" y="1253"/>
                  </a:lnTo>
                  <a:lnTo>
                    <a:pt x="2104" y="1253"/>
                  </a:lnTo>
                  <a:lnTo>
                    <a:pt x="2105" y="1253"/>
                  </a:lnTo>
                  <a:lnTo>
                    <a:pt x="2107" y="1253"/>
                  </a:lnTo>
                  <a:lnTo>
                    <a:pt x="2108" y="1253"/>
                  </a:lnTo>
                  <a:lnTo>
                    <a:pt x="2109" y="1253"/>
                  </a:lnTo>
                  <a:lnTo>
                    <a:pt x="2114" y="1253"/>
                  </a:lnTo>
                  <a:lnTo>
                    <a:pt x="2115" y="1253"/>
                  </a:lnTo>
                  <a:lnTo>
                    <a:pt x="2116" y="1253"/>
                  </a:lnTo>
                  <a:lnTo>
                    <a:pt x="2117" y="1253"/>
                  </a:lnTo>
                  <a:lnTo>
                    <a:pt x="2117" y="1255"/>
                  </a:lnTo>
                  <a:lnTo>
                    <a:pt x="2119" y="1256"/>
                  </a:lnTo>
                  <a:lnTo>
                    <a:pt x="2117" y="1256"/>
                  </a:lnTo>
                  <a:lnTo>
                    <a:pt x="2116" y="1257"/>
                  </a:lnTo>
                  <a:lnTo>
                    <a:pt x="2115" y="1257"/>
                  </a:lnTo>
                  <a:lnTo>
                    <a:pt x="2114" y="1257"/>
                  </a:lnTo>
                  <a:lnTo>
                    <a:pt x="2114" y="1258"/>
                  </a:lnTo>
                  <a:lnTo>
                    <a:pt x="2113" y="1258"/>
                  </a:lnTo>
                  <a:lnTo>
                    <a:pt x="2112" y="1258"/>
                  </a:lnTo>
                  <a:lnTo>
                    <a:pt x="2112" y="1259"/>
                  </a:lnTo>
                  <a:lnTo>
                    <a:pt x="2112" y="1260"/>
                  </a:lnTo>
                  <a:lnTo>
                    <a:pt x="2112" y="1261"/>
                  </a:lnTo>
                  <a:lnTo>
                    <a:pt x="2112" y="1263"/>
                  </a:lnTo>
                  <a:lnTo>
                    <a:pt x="2113" y="1264"/>
                  </a:lnTo>
                  <a:lnTo>
                    <a:pt x="2112" y="1264"/>
                  </a:lnTo>
                  <a:lnTo>
                    <a:pt x="2113" y="1264"/>
                  </a:lnTo>
                  <a:lnTo>
                    <a:pt x="2113" y="1265"/>
                  </a:lnTo>
                  <a:lnTo>
                    <a:pt x="2112" y="1265"/>
                  </a:lnTo>
                  <a:lnTo>
                    <a:pt x="2108" y="1265"/>
                  </a:lnTo>
                  <a:lnTo>
                    <a:pt x="2105" y="1265"/>
                  </a:lnTo>
                  <a:lnTo>
                    <a:pt x="2105" y="1267"/>
                  </a:lnTo>
                  <a:lnTo>
                    <a:pt x="2105" y="1268"/>
                  </a:lnTo>
                  <a:lnTo>
                    <a:pt x="2104" y="1272"/>
                  </a:lnTo>
                  <a:lnTo>
                    <a:pt x="2102" y="1275"/>
                  </a:lnTo>
                  <a:lnTo>
                    <a:pt x="2103" y="1275"/>
                  </a:lnTo>
                  <a:lnTo>
                    <a:pt x="2104" y="1276"/>
                  </a:lnTo>
                  <a:lnTo>
                    <a:pt x="2105" y="1276"/>
                  </a:lnTo>
                  <a:lnTo>
                    <a:pt x="2105" y="1277"/>
                  </a:lnTo>
                  <a:lnTo>
                    <a:pt x="2106" y="1277"/>
                  </a:lnTo>
                  <a:lnTo>
                    <a:pt x="2106" y="1276"/>
                  </a:lnTo>
                  <a:lnTo>
                    <a:pt x="2106" y="1277"/>
                  </a:lnTo>
                  <a:lnTo>
                    <a:pt x="2107" y="1276"/>
                  </a:lnTo>
                  <a:lnTo>
                    <a:pt x="2107" y="1275"/>
                  </a:lnTo>
                  <a:lnTo>
                    <a:pt x="2108" y="1275"/>
                  </a:lnTo>
                  <a:lnTo>
                    <a:pt x="2109" y="1275"/>
                  </a:lnTo>
                  <a:lnTo>
                    <a:pt x="2109" y="1274"/>
                  </a:lnTo>
                  <a:lnTo>
                    <a:pt x="2111" y="1275"/>
                  </a:lnTo>
                  <a:lnTo>
                    <a:pt x="2112" y="1274"/>
                  </a:lnTo>
                  <a:lnTo>
                    <a:pt x="2112" y="1275"/>
                  </a:lnTo>
                  <a:lnTo>
                    <a:pt x="2113" y="1274"/>
                  </a:lnTo>
                  <a:lnTo>
                    <a:pt x="2114" y="1273"/>
                  </a:lnTo>
                  <a:lnTo>
                    <a:pt x="2114" y="1274"/>
                  </a:lnTo>
                  <a:lnTo>
                    <a:pt x="2114" y="1275"/>
                  </a:lnTo>
                  <a:lnTo>
                    <a:pt x="2115" y="1275"/>
                  </a:lnTo>
                  <a:lnTo>
                    <a:pt x="2115" y="1274"/>
                  </a:lnTo>
                  <a:lnTo>
                    <a:pt x="2116" y="1274"/>
                  </a:lnTo>
                  <a:lnTo>
                    <a:pt x="2117" y="1274"/>
                  </a:lnTo>
                  <a:lnTo>
                    <a:pt x="2117" y="1273"/>
                  </a:lnTo>
                  <a:lnTo>
                    <a:pt x="2119" y="1272"/>
                  </a:lnTo>
                  <a:lnTo>
                    <a:pt x="2120" y="1272"/>
                  </a:lnTo>
                  <a:lnTo>
                    <a:pt x="2120" y="1270"/>
                  </a:lnTo>
                  <a:lnTo>
                    <a:pt x="2121" y="1270"/>
                  </a:lnTo>
                  <a:lnTo>
                    <a:pt x="2121" y="1269"/>
                  </a:lnTo>
                  <a:lnTo>
                    <a:pt x="2122" y="1268"/>
                  </a:lnTo>
                  <a:lnTo>
                    <a:pt x="2123" y="1268"/>
                  </a:lnTo>
                  <a:lnTo>
                    <a:pt x="2122" y="1268"/>
                  </a:lnTo>
                  <a:lnTo>
                    <a:pt x="2123" y="1267"/>
                  </a:lnTo>
                  <a:lnTo>
                    <a:pt x="2126" y="1267"/>
                  </a:lnTo>
                  <a:lnTo>
                    <a:pt x="2128" y="1267"/>
                  </a:lnTo>
                  <a:lnTo>
                    <a:pt x="2129" y="1267"/>
                  </a:lnTo>
                  <a:lnTo>
                    <a:pt x="2131" y="1263"/>
                  </a:lnTo>
                  <a:lnTo>
                    <a:pt x="2132" y="1263"/>
                  </a:lnTo>
                  <a:lnTo>
                    <a:pt x="2137" y="1256"/>
                  </a:lnTo>
                  <a:lnTo>
                    <a:pt x="2138" y="1255"/>
                  </a:lnTo>
                  <a:lnTo>
                    <a:pt x="2140" y="1251"/>
                  </a:lnTo>
                  <a:lnTo>
                    <a:pt x="2140" y="1250"/>
                  </a:lnTo>
                  <a:lnTo>
                    <a:pt x="2151" y="1235"/>
                  </a:lnTo>
                  <a:lnTo>
                    <a:pt x="2152" y="1233"/>
                  </a:lnTo>
                  <a:lnTo>
                    <a:pt x="2155" y="1231"/>
                  </a:lnTo>
                  <a:lnTo>
                    <a:pt x="2162" y="1222"/>
                  </a:lnTo>
                  <a:lnTo>
                    <a:pt x="2162" y="1221"/>
                  </a:lnTo>
                  <a:lnTo>
                    <a:pt x="2163" y="1218"/>
                  </a:lnTo>
                  <a:lnTo>
                    <a:pt x="2164" y="1218"/>
                  </a:lnTo>
                  <a:lnTo>
                    <a:pt x="2164" y="1215"/>
                  </a:lnTo>
                  <a:lnTo>
                    <a:pt x="2163" y="1215"/>
                  </a:lnTo>
                  <a:lnTo>
                    <a:pt x="2162" y="1215"/>
                  </a:lnTo>
                  <a:lnTo>
                    <a:pt x="2160" y="1215"/>
                  </a:lnTo>
                  <a:lnTo>
                    <a:pt x="2159" y="1215"/>
                  </a:lnTo>
                  <a:lnTo>
                    <a:pt x="2158" y="1215"/>
                  </a:lnTo>
                  <a:lnTo>
                    <a:pt x="2158" y="1216"/>
                  </a:lnTo>
                  <a:lnTo>
                    <a:pt x="2158" y="1215"/>
                  </a:lnTo>
                  <a:lnTo>
                    <a:pt x="2157" y="1215"/>
                  </a:lnTo>
                  <a:lnTo>
                    <a:pt x="2157" y="1213"/>
                  </a:lnTo>
                  <a:lnTo>
                    <a:pt x="2157" y="1209"/>
                  </a:lnTo>
                  <a:lnTo>
                    <a:pt x="2156" y="1209"/>
                  </a:lnTo>
                  <a:lnTo>
                    <a:pt x="2156" y="1207"/>
                  </a:lnTo>
                  <a:lnTo>
                    <a:pt x="2154" y="1207"/>
                  </a:lnTo>
                  <a:lnTo>
                    <a:pt x="2154" y="1209"/>
                  </a:lnTo>
                  <a:lnTo>
                    <a:pt x="2152" y="1209"/>
                  </a:lnTo>
                  <a:lnTo>
                    <a:pt x="2149" y="1209"/>
                  </a:lnTo>
                  <a:lnTo>
                    <a:pt x="2146" y="1209"/>
                  </a:lnTo>
                  <a:lnTo>
                    <a:pt x="2146" y="1207"/>
                  </a:lnTo>
                  <a:lnTo>
                    <a:pt x="2149" y="1207"/>
                  </a:lnTo>
                  <a:lnTo>
                    <a:pt x="2152" y="1207"/>
                  </a:lnTo>
                  <a:lnTo>
                    <a:pt x="2154" y="1206"/>
                  </a:lnTo>
                  <a:lnTo>
                    <a:pt x="2157" y="1206"/>
                  </a:lnTo>
                  <a:lnTo>
                    <a:pt x="2157" y="1205"/>
                  </a:lnTo>
                  <a:lnTo>
                    <a:pt x="2157" y="1201"/>
                  </a:lnTo>
                  <a:lnTo>
                    <a:pt x="2158" y="1201"/>
                  </a:lnTo>
                  <a:lnTo>
                    <a:pt x="2159" y="1201"/>
                  </a:lnTo>
                  <a:lnTo>
                    <a:pt x="2164" y="1201"/>
                  </a:lnTo>
                  <a:lnTo>
                    <a:pt x="2164" y="1205"/>
                  </a:lnTo>
                  <a:lnTo>
                    <a:pt x="2168" y="1205"/>
                  </a:lnTo>
                  <a:lnTo>
                    <a:pt x="2172" y="1205"/>
                  </a:lnTo>
                  <a:lnTo>
                    <a:pt x="2173" y="1205"/>
                  </a:lnTo>
                  <a:lnTo>
                    <a:pt x="2175" y="1197"/>
                  </a:lnTo>
                  <a:lnTo>
                    <a:pt x="2177" y="1190"/>
                  </a:lnTo>
                  <a:lnTo>
                    <a:pt x="2180" y="1184"/>
                  </a:lnTo>
                  <a:lnTo>
                    <a:pt x="2182" y="1177"/>
                  </a:lnTo>
                  <a:lnTo>
                    <a:pt x="2184" y="1169"/>
                  </a:lnTo>
                  <a:lnTo>
                    <a:pt x="2185" y="1165"/>
                  </a:lnTo>
                  <a:lnTo>
                    <a:pt x="2185" y="1164"/>
                  </a:lnTo>
                  <a:lnTo>
                    <a:pt x="2188" y="1158"/>
                  </a:lnTo>
                  <a:lnTo>
                    <a:pt x="2190" y="1150"/>
                  </a:lnTo>
                  <a:lnTo>
                    <a:pt x="2191" y="1148"/>
                  </a:lnTo>
                  <a:lnTo>
                    <a:pt x="2195" y="1134"/>
                  </a:lnTo>
                  <a:lnTo>
                    <a:pt x="2197" y="1131"/>
                  </a:lnTo>
                  <a:lnTo>
                    <a:pt x="2197" y="1130"/>
                  </a:lnTo>
                  <a:lnTo>
                    <a:pt x="2198" y="1129"/>
                  </a:lnTo>
                  <a:lnTo>
                    <a:pt x="2204" y="1106"/>
                  </a:lnTo>
                  <a:lnTo>
                    <a:pt x="2206" y="1104"/>
                  </a:lnTo>
                  <a:lnTo>
                    <a:pt x="2206" y="1102"/>
                  </a:lnTo>
                  <a:lnTo>
                    <a:pt x="2207" y="1100"/>
                  </a:lnTo>
                  <a:lnTo>
                    <a:pt x="2207" y="1099"/>
                  </a:lnTo>
                  <a:lnTo>
                    <a:pt x="2207" y="1098"/>
                  </a:lnTo>
                  <a:lnTo>
                    <a:pt x="2208" y="1098"/>
                  </a:lnTo>
                  <a:lnTo>
                    <a:pt x="2208" y="1097"/>
                  </a:lnTo>
                  <a:lnTo>
                    <a:pt x="2208" y="1096"/>
                  </a:lnTo>
                  <a:lnTo>
                    <a:pt x="2208" y="1094"/>
                  </a:lnTo>
                  <a:lnTo>
                    <a:pt x="2209" y="1093"/>
                  </a:lnTo>
                  <a:lnTo>
                    <a:pt x="2209" y="1092"/>
                  </a:lnTo>
                  <a:lnTo>
                    <a:pt x="2209" y="1091"/>
                  </a:lnTo>
                  <a:lnTo>
                    <a:pt x="2209" y="1090"/>
                  </a:lnTo>
                  <a:lnTo>
                    <a:pt x="2209" y="1089"/>
                  </a:lnTo>
                  <a:lnTo>
                    <a:pt x="2209" y="1088"/>
                  </a:lnTo>
                  <a:lnTo>
                    <a:pt x="2209" y="1087"/>
                  </a:lnTo>
                  <a:lnTo>
                    <a:pt x="2209" y="1085"/>
                  </a:lnTo>
                  <a:lnTo>
                    <a:pt x="2209" y="1084"/>
                  </a:lnTo>
                  <a:lnTo>
                    <a:pt x="2209" y="1083"/>
                  </a:lnTo>
                  <a:lnTo>
                    <a:pt x="2209" y="1082"/>
                  </a:lnTo>
                  <a:lnTo>
                    <a:pt x="2209" y="1079"/>
                  </a:lnTo>
                  <a:lnTo>
                    <a:pt x="2209" y="1076"/>
                  </a:lnTo>
                  <a:lnTo>
                    <a:pt x="2209" y="1069"/>
                  </a:lnTo>
                  <a:lnTo>
                    <a:pt x="2209" y="1067"/>
                  </a:lnTo>
                  <a:lnTo>
                    <a:pt x="2209" y="1066"/>
                  </a:lnTo>
                  <a:lnTo>
                    <a:pt x="2209" y="1065"/>
                  </a:lnTo>
                  <a:lnTo>
                    <a:pt x="2209" y="1064"/>
                  </a:lnTo>
                  <a:lnTo>
                    <a:pt x="2209" y="1063"/>
                  </a:lnTo>
                  <a:lnTo>
                    <a:pt x="2209" y="1060"/>
                  </a:lnTo>
                  <a:lnTo>
                    <a:pt x="2209" y="1059"/>
                  </a:lnTo>
                  <a:lnTo>
                    <a:pt x="2209" y="1057"/>
                  </a:lnTo>
                  <a:lnTo>
                    <a:pt x="2210" y="1050"/>
                  </a:lnTo>
                  <a:lnTo>
                    <a:pt x="2210" y="1049"/>
                  </a:lnTo>
                  <a:lnTo>
                    <a:pt x="2210" y="1047"/>
                  </a:lnTo>
                  <a:lnTo>
                    <a:pt x="2210" y="1046"/>
                  </a:lnTo>
                  <a:lnTo>
                    <a:pt x="2211" y="1039"/>
                  </a:lnTo>
                  <a:lnTo>
                    <a:pt x="2215" y="1023"/>
                  </a:lnTo>
                  <a:lnTo>
                    <a:pt x="2223" y="980"/>
                  </a:lnTo>
                  <a:lnTo>
                    <a:pt x="2224" y="975"/>
                  </a:lnTo>
                  <a:lnTo>
                    <a:pt x="2224" y="971"/>
                  </a:lnTo>
                  <a:lnTo>
                    <a:pt x="2225" y="966"/>
                  </a:lnTo>
                  <a:lnTo>
                    <a:pt x="2226" y="963"/>
                  </a:lnTo>
                  <a:lnTo>
                    <a:pt x="2226" y="962"/>
                  </a:lnTo>
                  <a:lnTo>
                    <a:pt x="2226" y="960"/>
                  </a:lnTo>
                  <a:lnTo>
                    <a:pt x="2226" y="959"/>
                  </a:lnTo>
                  <a:lnTo>
                    <a:pt x="2226" y="958"/>
                  </a:lnTo>
                  <a:lnTo>
                    <a:pt x="2226" y="956"/>
                  </a:lnTo>
                  <a:lnTo>
                    <a:pt x="2226" y="949"/>
                  </a:lnTo>
                  <a:lnTo>
                    <a:pt x="2226" y="945"/>
                  </a:lnTo>
                  <a:lnTo>
                    <a:pt x="2226" y="941"/>
                  </a:lnTo>
                  <a:lnTo>
                    <a:pt x="2226" y="940"/>
                  </a:lnTo>
                  <a:lnTo>
                    <a:pt x="2226" y="939"/>
                  </a:lnTo>
                  <a:lnTo>
                    <a:pt x="2226" y="937"/>
                  </a:lnTo>
                  <a:lnTo>
                    <a:pt x="2226" y="935"/>
                  </a:lnTo>
                  <a:lnTo>
                    <a:pt x="2227" y="935"/>
                  </a:lnTo>
                  <a:lnTo>
                    <a:pt x="2227" y="934"/>
                  </a:lnTo>
                  <a:lnTo>
                    <a:pt x="2227" y="933"/>
                  </a:lnTo>
                  <a:lnTo>
                    <a:pt x="2228" y="933"/>
                  </a:lnTo>
                  <a:lnTo>
                    <a:pt x="2229" y="932"/>
                  </a:lnTo>
                  <a:lnTo>
                    <a:pt x="2231" y="932"/>
                  </a:lnTo>
                  <a:lnTo>
                    <a:pt x="2231" y="931"/>
                  </a:lnTo>
                  <a:lnTo>
                    <a:pt x="2232" y="931"/>
                  </a:lnTo>
                  <a:lnTo>
                    <a:pt x="2232" y="930"/>
                  </a:lnTo>
                  <a:lnTo>
                    <a:pt x="2234" y="923"/>
                  </a:lnTo>
                  <a:lnTo>
                    <a:pt x="2235" y="922"/>
                  </a:lnTo>
                  <a:lnTo>
                    <a:pt x="2238" y="913"/>
                  </a:lnTo>
                  <a:lnTo>
                    <a:pt x="2240" y="910"/>
                  </a:lnTo>
                  <a:lnTo>
                    <a:pt x="2240" y="908"/>
                  </a:lnTo>
                  <a:lnTo>
                    <a:pt x="2251" y="881"/>
                  </a:lnTo>
                  <a:lnTo>
                    <a:pt x="2251" y="879"/>
                  </a:lnTo>
                  <a:lnTo>
                    <a:pt x="2252" y="878"/>
                  </a:lnTo>
                  <a:lnTo>
                    <a:pt x="2251" y="878"/>
                  </a:lnTo>
                  <a:lnTo>
                    <a:pt x="2249" y="879"/>
                  </a:lnTo>
                  <a:lnTo>
                    <a:pt x="2245" y="879"/>
                  </a:lnTo>
                  <a:lnTo>
                    <a:pt x="2244" y="878"/>
                  </a:lnTo>
                  <a:lnTo>
                    <a:pt x="2243" y="876"/>
                  </a:lnTo>
                  <a:lnTo>
                    <a:pt x="2242" y="875"/>
                  </a:lnTo>
                  <a:lnTo>
                    <a:pt x="2242" y="874"/>
                  </a:lnTo>
                  <a:lnTo>
                    <a:pt x="2242" y="873"/>
                  </a:lnTo>
                  <a:lnTo>
                    <a:pt x="2242" y="870"/>
                  </a:lnTo>
                  <a:lnTo>
                    <a:pt x="2243" y="868"/>
                  </a:lnTo>
                  <a:lnTo>
                    <a:pt x="2243" y="866"/>
                  </a:lnTo>
                  <a:lnTo>
                    <a:pt x="2243" y="865"/>
                  </a:lnTo>
                  <a:lnTo>
                    <a:pt x="2243" y="864"/>
                  </a:lnTo>
                  <a:lnTo>
                    <a:pt x="2244" y="860"/>
                  </a:lnTo>
                  <a:lnTo>
                    <a:pt x="2243" y="856"/>
                  </a:lnTo>
                  <a:lnTo>
                    <a:pt x="2242" y="854"/>
                  </a:lnTo>
                  <a:lnTo>
                    <a:pt x="2242" y="851"/>
                  </a:lnTo>
                  <a:lnTo>
                    <a:pt x="2240" y="847"/>
                  </a:lnTo>
                  <a:lnTo>
                    <a:pt x="2237" y="845"/>
                  </a:lnTo>
                  <a:lnTo>
                    <a:pt x="2235" y="842"/>
                  </a:lnTo>
                  <a:lnTo>
                    <a:pt x="2234" y="840"/>
                  </a:lnTo>
                  <a:lnTo>
                    <a:pt x="2233" y="839"/>
                  </a:lnTo>
                  <a:lnTo>
                    <a:pt x="2229" y="836"/>
                  </a:lnTo>
                  <a:lnTo>
                    <a:pt x="2224" y="829"/>
                  </a:lnTo>
                  <a:lnTo>
                    <a:pt x="2224" y="828"/>
                  </a:lnTo>
                  <a:lnTo>
                    <a:pt x="2220" y="822"/>
                  </a:lnTo>
                  <a:lnTo>
                    <a:pt x="2218" y="822"/>
                  </a:lnTo>
                  <a:lnTo>
                    <a:pt x="2217" y="822"/>
                  </a:lnTo>
                  <a:lnTo>
                    <a:pt x="2216" y="822"/>
                  </a:lnTo>
                  <a:lnTo>
                    <a:pt x="2215" y="822"/>
                  </a:lnTo>
                  <a:lnTo>
                    <a:pt x="2212" y="822"/>
                  </a:lnTo>
                  <a:lnTo>
                    <a:pt x="2171" y="822"/>
                  </a:lnTo>
                  <a:lnTo>
                    <a:pt x="2169" y="822"/>
                  </a:lnTo>
                  <a:lnTo>
                    <a:pt x="2168" y="822"/>
                  </a:lnTo>
                  <a:lnTo>
                    <a:pt x="2150" y="822"/>
                  </a:lnTo>
                  <a:lnTo>
                    <a:pt x="2130" y="822"/>
                  </a:lnTo>
                  <a:lnTo>
                    <a:pt x="2125" y="822"/>
                  </a:lnTo>
                  <a:lnTo>
                    <a:pt x="2124" y="822"/>
                  </a:lnTo>
                  <a:lnTo>
                    <a:pt x="2123" y="822"/>
                  </a:lnTo>
                  <a:lnTo>
                    <a:pt x="2121" y="822"/>
                  </a:lnTo>
                  <a:lnTo>
                    <a:pt x="2112" y="822"/>
                  </a:lnTo>
                  <a:lnTo>
                    <a:pt x="2111" y="822"/>
                  </a:lnTo>
                  <a:lnTo>
                    <a:pt x="2112" y="820"/>
                  </a:lnTo>
                  <a:lnTo>
                    <a:pt x="2112" y="816"/>
                  </a:lnTo>
                  <a:lnTo>
                    <a:pt x="2112" y="815"/>
                  </a:lnTo>
                  <a:lnTo>
                    <a:pt x="2112" y="814"/>
                  </a:lnTo>
                  <a:lnTo>
                    <a:pt x="2113" y="811"/>
                  </a:lnTo>
                  <a:lnTo>
                    <a:pt x="2113" y="805"/>
                  </a:lnTo>
                  <a:lnTo>
                    <a:pt x="2113" y="804"/>
                  </a:lnTo>
                  <a:lnTo>
                    <a:pt x="2113" y="800"/>
                  </a:lnTo>
                  <a:lnTo>
                    <a:pt x="2113" y="799"/>
                  </a:lnTo>
                  <a:lnTo>
                    <a:pt x="2113" y="798"/>
                  </a:lnTo>
                  <a:lnTo>
                    <a:pt x="2113" y="797"/>
                  </a:lnTo>
                  <a:lnTo>
                    <a:pt x="2113" y="796"/>
                  </a:lnTo>
                  <a:lnTo>
                    <a:pt x="2113" y="793"/>
                  </a:lnTo>
                  <a:lnTo>
                    <a:pt x="2112" y="792"/>
                  </a:lnTo>
                  <a:lnTo>
                    <a:pt x="2112" y="791"/>
                  </a:lnTo>
                  <a:lnTo>
                    <a:pt x="2111" y="790"/>
                  </a:lnTo>
                  <a:lnTo>
                    <a:pt x="2111" y="789"/>
                  </a:lnTo>
                  <a:lnTo>
                    <a:pt x="2108" y="787"/>
                  </a:lnTo>
                  <a:lnTo>
                    <a:pt x="2108" y="784"/>
                  </a:lnTo>
                  <a:lnTo>
                    <a:pt x="2107" y="783"/>
                  </a:lnTo>
                  <a:lnTo>
                    <a:pt x="2106" y="782"/>
                  </a:lnTo>
                  <a:lnTo>
                    <a:pt x="2105" y="781"/>
                  </a:lnTo>
                  <a:lnTo>
                    <a:pt x="2104" y="780"/>
                  </a:lnTo>
                  <a:lnTo>
                    <a:pt x="2097" y="774"/>
                  </a:lnTo>
                  <a:lnTo>
                    <a:pt x="2096" y="772"/>
                  </a:lnTo>
                  <a:lnTo>
                    <a:pt x="2094" y="771"/>
                  </a:lnTo>
                  <a:lnTo>
                    <a:pt x="2099" y="765"/>
                  </a:lnTo>
                  <a:lnTo>
                    <a:pt x="2100" y="763"/>
                  </a:lnTo>
                  <a:lnTo>
                    <a:pt x="2102" y="764"/>
                  </a:lnTo>
                  <a:lnTo>
                    <a:pt x="2114" y="763"/>
                  </a:lnTo>
                  <a:lnTo>
                    <a:pt x="2120" y="763"/>
                  </a:lnTo>
                  <a:lnTo>
                    <a:pt x="2126" y="763"/>
                  </a:lnTo>
                  <a:lnTo>
                    <a:pt x="2154" y="763"/>
                  </a:lnTo>
                  <a:lnTo>
                    <a:pt x="2176" y="762"/>
                  </a:lnTo>
                  <a:lnTo>
                    <a:pt x="2178" y="762"/>
                  </a:lnTo>
                  <a:lnTo>
                    <a:pt x="2181" y="762"/>
                  </a:lnTo>
                  <a:lnTo>
                    <a:pt x="2181" y="761"/>
                  </a:lnTo>
                  <a:lnTo>
                    <a:pt x="2181" y="757"/>
                  </a:lnTo>
                  <a:lnTo>
                    <a:pt x="2181" y="754"/>
                  </a:lnTo>
                  <a:lnTo>
                    <a:pt x="2181" y="751"/>
                  </a:lnTo>
                  <a:lnTo>
                    <a:pt x="2181" y="750"/>
                  </a:lnTo>
                  <a:lnTo>
                    <a:pt x="2180" y="744"/>
                  </a:lnTo>
                  <a:lnTo>
                    <a:pt x="2180" y="742"/>
                  </a:lnTo>
                  <a:lnTo>
                    <a:pt x="2180" y="741"/>
                  </a:lnTo>
                  <a:lnTo>
                    <a:pt x="2180" y="740"/>
                  </a:lnTo>
                  <a:lnTo>
                    <a:pt x="2180" y="739"/>
                  </a:lnTo>
                  <a:lnTo>
                    <a:pt x="2180" y="737"/>
                  </a:lnTo>
                  <a:lnTo>
                    <a:pt x="2180" y="729"/>
                  </a:lnTo>
                  <a:lnTo>
                    <a:pt x="2180" y="726"/>
                  </a:lnTo>
                  <a:lnTo>
                    <a:pt x="2180" y="723"/>
                  </a:lnTo>
                  <a:lnTo>
                    <a:pt x="2180" y="717"/>
                  </a:lnTo>
                  <a:lnTo>
                    <a:pt x="2180" y="714"/>
                  </a:lnTo>
                  <a:lnTo>
                    <a:pt x="2180" y="699"/>
                  </a:lnTo>
                  <a:lnTo>
                    <a:pt x="2178" y="696"/>
                  </a:lnTo>
                  <a:lnTo>
                    <a:pt x="2169" y="696"/>
                  </a:lnTo>
                  <a:lnTo>
                    <a:pt x="2168" y="696"/>
                  </a:lnTo>
                  <a:lnTo>
                    <a:pt x="2167" y="696"/>
                  </a:lnTo>
                  <a:lnTo>
                    <a:pt x="2163" y="696"/>
                  </a:lnTo>
                  <a:lnTo>
                    <a:pt x="2162" y="696"/>
                  </a:lnTo>
                  <a:lnTo>
                    <a:pt x="2160" y="696"/>
                  </a:lnTo>
                  <a:lnTo>
                    <a:pt x="2165" y="691"/>
                  </a:lnTo>
                  <a:lnTo>
                    <a:pt x="2176" y="679"/>
                  </a:lnTo>
                  <a:lnTo>
                    <a:pt x="2178" y="677"/>
                  </a:lnTo>
                  <a:lnTo>
                    <a:pt x="2180" y="675"/>
                  </a:lnTo>
                  <a:lnTo>
                    <a:pt x="2185" y="669"/>
                  </a:lnTo>
                  <a:lnTo>
                    <a:pt x="2191" y="663"/>
                  </a:lnTo>
                  <a:lnTo>
                    <a:pt x="2201" y="652"/>
                  </a:lnTo>
                  <a:lnTo>
                    <a:pt x="2201" y="650"/>
                  </a:lnTo>
                  <a:lnTo>
                    <a:pt x="2207" y="644"/>
                  </a:lnTo>
                  <a:lnTo>
                    <a:pt x="2214" y="637"/>
                  </a:lnTo>
                  <a:lnTo>
                    <a:pt x="2217" y="633"/>
                  </a:lnTo>
                  <a:lnTo>
                    <a:pt x="2225" y="624"/>
                  </a:lnTo>
                  <a:lnTo>
                    <a:pt x="2227" y="621"/>
                  </a:lnTo>
                  <a:lnTo>
                    <a:pt x="2229" y="621"/>
                  </a:lnTo>
                  <a:lnTo>
                    <a:pt x="2231" y="619"/>
                  </a:lnTo>
                  <a:lnTo>
                    <a:pt x="2232" y="617"/>
                  </a:lnTo>
                  <a:lnTo>
                    <a:pt x="2233" y="617"/>
                  </a:lnTo>
                  <a:lnTo>
                    <a:pt x="2232" y="616"/>
                  </a:lnTo>
                  <a:lnTo>
                    <a:pt x="2237" y="611"/>
                  </a:lnTo>
                  <a:lnTo>
                    <a:pt x="2240" y="607"/>
                  </a:lnTo>
                  <a:lnTo>
                    <a:pt x="2243" y="607"/>
                  </a:lnTo>
                  <a:lnTo>
                    <a:pt x="2246" y="607"/>
                  </a:lnTo>
                  <a:lnTo>
                    <a:pt x="2250" y="607"/>
                  </a:lnTo>
                  <a:lnTo>
                    <a:pt x="2253" y="607"/>
                  </a:lnTo>
                  <a:lnTo>
                    <a:pt x="2257" y="607"/>
                  </a:lnTo>
                  <a:lnTo>
                    <a:pt x="2260" y="607"/>
                  </a:lnTo>
                  <a:lnTo>
                    <a:pt x="2263" y="607"/>
                  </a:lnTo>
                  <a:lnTo>
                    <a:pt x="2266" y="607"/>
                  </a:lnTo>
                  <a:lnTo>
                    <a:pt x="2268" y="607"/>
                  </a:lnTo>
                  <a:lnTo>
                    <a:pt x="2270" y="607"/>
                  </a:lnTo>
                  <a:lnTo>
                    <a:pt x="2272" y="607"/>
                  </a:lnTo>
                  <a:lnTo>
                    <a:pt x="2276" y="607"/>
                  </a:lnTo>
                  <a:lnTo>
                    <a:pt x="2281" y="607"/>
                  </a:lnTo>
                  <a:lnTo>
                    <a:pt x="2284" y="607"/>
                  </a:lnTo>
                  <a:lnTo>
                    <a:pt x="2284" y="604"/>
                  </a:lnTo>
                  <a:lnTo>
                    <a:pt x="2284" y="603"/>
                  </a:lnTo>
                  <a:lnTo>
                    <a:pt x="2288" y="603"/>
                  </a:lnTo>
                  <a:lnTo>
                    <a:pt x="2293" y="602"/>
                  </a:lnTo>
                  <a:lnTo>
                    <a:pt x="2296" y="598"/>
                  </a:lnTo>
                  <a:lnTo>
                    <a:pt x="2301" y="595"/>
                  </a:lnTo>
                  <a:lnTo>
                    <a:pt x="2301" y="594"/>
                  </a:lnTo>
                  <a:lnTo>
                    <a:pt x="2303" y="594"/>
                  </a:lnTo>
                  <a:lnTo>
                    <a:pt x="2304" y="592"/>
                  </a:lnTo>
                  <a:lnTo>
                    <a:pt x="2304" y="591"/>
                  </a:lnTo>
                  <a:lnTo>
                    <a:pt x="2304" y="590"/>
                  </a:lnTo>
                  <a:lnTo>
                    <a:pt x="2303" y="589"/>
                  </a:lnTo>
                  <a:lnTo>
                    <a:pt x="2302" y="588"/>
                  </a:lnTo>
                  <a:lnTo>
                    <a:pt x="2302" y="587"/>
                  </a:lnTo>
                  <a:lnTo>
                    <a:pt x="2301" y="586"/>
                  </a:lnTo>
                  <a:lnTo>
                    <a:pt x="2301" y="585"/>
                  </a:lnTo>
                  <a:lnTo>
                    <a:pt x="2298" y="582"/>
                  </a:lnTo>
                  <a:lnTo>
                    <a:pt x="2292" y="580"/>
                  </a:lnTo>
                  <a:lnTo>
                    <a:pt x="2290" y="580"/>
                  </a:lnTo>
                  <a:lnTo>
                    <a:pt x="2289" y="579"/>
                  </a:lnTo>
                  <a:lnTo>
                    <a:pt x="2288" y="579"/>
                  </a:lnTo>
                  <a:lnTo>
                    <a:pt x="2286" y="577"/>
                  </a:lnTo>
                  <a:lnTo>
                    <a:pt x="2285" y="575"/>
                  </a:lnTo>
                  <a:lnTo>
                    <a:pt x="2285" y="574"/>
                  </a:lnTo>
                  <a:lnTo>
                    <a:pt x="2284" y="573"/>
                  </a:lnTo>
                  <a:lnTo>
                    <a:pt x="2283" y="572"/>
                  </a:lnTo>
                  <a:lnTo>
                    <a:pt x="2280" y="572"/>
                  </a:lnTo>
                  <a:lnTo>
                    <a:pt x="2279" y="572"/>
                  </a:lnTo>
                  <a:lnTo>
                    <a:pt x="2278" y="573"/>
                  </a:lnTo>
                  <a:lnTo>
                    <a:pt x="2277" y="573"/>
                  </a:lnTo>
                  <a:lnTo>
                    <a:pt x="2276" y="573"/>
                  </a:lnTo>
                  <a:lnTo>
                    <a:pt x="2275" y="573"/>
                  </a:lnTo>
                  <a:lnTo>
                    <a:pt x="2273" y="573"/>
                  </a:lnTo>
                  <a:lnTo>
                    <a:pt x="2272" y="571"/>
                  </a:lnTo>
                  <a:lnTo>
                    <a:pt x="2272" y="570"/>
                  </a:lnTo>
                  <a:lnTo>
                    <a:pt x="2271" y="567"/>
                  </a:lnTo>
                  <a:lnTo>
                    <a:pt x="2276" y="566"/>
                  </a:lnTo>
                  <a:lnTo>
                    <a:pt x="2277" y="565"/>
                  </a:lnTo>
                  <a:lnTo>
                    <a:pt x="2278" y="565"/>
                  </a:lnTo>
                  <a:lnTo>
                    <a:pt x="2279" y="565"/>
                  </a:lnTo>
                  <a:lnTo>
                    <a:pt x="2280" y="564"/>
                  </a:lnTo>
                  <a:lnTo>
                    <a:pt x="2281" y="564"/>
                  </a:lnTo>
                  <a:lnTo>
                    <a:pt x="2283" y="563"/>
                  </a:lnTo>
                  <a:lnTo>
                    <a:pt x="2284" y="563"/>
                  </a:lnTo>
                  <a:lnTo>
                    <a:pt x="2285" y="563"/>
                  </a:lnTo>
                  <a:lnTo>
                    <a:pt x="2286" y="562"/>
                  </a:lnTo>
                  <a:lnTo>
                    <a:pt x="2287" y="562"/>
                  </a:lnTo>
                  <a:lnTo>
                    <a:pt x="2288" y="561"/>
                  </a:lnTo>
                  <a:lnTo>
                    <a:pt x="2288" y="560"/>
                  </a:lnTo>
                  <a:lnTo>
                    <a:pt x="2288" y="558"/>
                  </a:lnTo>
                  <a:lnTo>
                    <a:pt x="2288" y="557"/>
                  </a:lnTo>
                  <a:lnTo>
                    <a:pt x="2288" y="555"/>
                  </a:lnTo>
                  <a:lnTo>
                    <a:pt x="2287" y="553"/>
                  </a:lnTo>
                  <a:lnTo>
                    <a:pt x="2287" y="552"/>
                  </a:lnTo>
                  <a:lnTo>
                    <a:pt x="2287" y="550"/>
                  </a:lnTo>
                  <a:lnTo>
                    <a:pt x="2286" y="549"/>
                  </a:lnTo>
                  <a:lnTo>
                    <a:pt x="2286" y="548"/>
                  </a:lnTo>
                  <a:lnTo>
                    <a:pt x="2285" y="547"/>
                  </a:lnTo>
                  <a:lnTo>
                    <a:pt x="2284" y="547"/>
                  </a:lnTo>
                  <a:lnTo>
                    <a:pt x="2284" y="546"/>
                  </a:lnTo>
                  <a:lnTo>
                    <a:pt x="2283" y="546"/>
                  </a:lnTo>
                  <a:lnTo>
                    <a:pt x="2283" y="547"/>
                  </a:lnTo>
                  <a:lnTo>
                    <a:pt x="2283" y="546"/>
                  </a:lnTo>
                  <a:lnTo>
                    <a:pt x="2281" y="546"/>
                  </a:lnTo>
                  <a:lnTo>
                    <a:pt x="2280" y="546"/>
                  </a:lnTo>
                  <a:lnTo>
                    <a:pt x="2280" y="545"/>
                  </a:lnTo>
                  <a:lnTo>
                    <a:pt x="2280" y="544"/>
                  </a:lnTo>
                  <a:lnTo>
                    <a:pt x="2281" y="544"/>
                  </a:lnTo>
                  <a:lnTo>
                    <a:pt x="2281" y="542"/>
                  </a:lnTo>
                  <a:lnTo>
                    <a:pt x="2283" y="542"/>
                  </a:lnTo>
                  <a:lnTo>
                    <a:pt x="2284" y="541"/>
                  </a:lnTo>
                  <a:lnTo>
                    <a:pt x="2285" y="541"/>
                  </a:lnTo>
                  <a:lnTo>
                    <a:pt x="2285" y="540"/>
                  </a:lnTo>
                  <a:lnTo>
                    <a:pt x="2284" y="539"/>
                  </a:lnTo>
                  <a:lnTo>
                    <a:pt x="2284" y="538"/>
                  </a:lnTo>
                  <a:lnTo>
                    <a:pt x="2272" y="538"/>
                  </a:lnTo>
                  <a:lnTo>
                    <a:pt x="2272" y="537"/>
                  </a:lnTo>
                  <a:lnTo>
                    <a:pt x="2272" y="535"/>
                  </a:lnTo>
                  <a:lnTo>
                    <a:pt x="2272" y="531"/>
                  </a:lnTo>
                  <a:lnTo>
                    <a:pt x="2272" y="530"/>
                  </a:lnTo>
                  <a:lnTo>
                    <a:pt x="2273" y="530"/>
                  </a:lnTo>
                  <a:lnTo>
                    <a:pt x="2275" y="530"/>
                  </a:lnTo>
                  <a:lnTo>
                    <a:pt x="2276" y="530"/>
                  </a:lnTo>
                  <a:lnTo>
                    <a:pt x="2277" y="530"/>
                  </a:lnTo>
                  <a:lnTo>
                    <a:pt x="2278" y="530"/>
                  </a:lnTo>
                  <a:lnTo>
                    <a:pt x="2279" y="530"/>
                  </a:lnTo>
                  <a:lnTo>
                    <a:pt x="2280" y="530"/>
                  </a:lnTo>
                  <a:lnTo>
                    <a:pt x="2284" y="530"/>
                  </a:lnTo>
                  <a:lnTo>
                    <a:pt x="2285" y="530"/>
                  </a:lnTo>
                  <a:lnTo>
                    <a:pt x="2286" y="530"/>
                  </a:lnTo>
                  <a:lnTo>
                    <a:pt x="2287" y="529"/>
                  </a:lnTo>
                  <a:lnTo>
                    <a:pt x="2285" y="524"/>
                  </a:lnTo>
                  <a:lnTo>
                    <a:pt x="2284" y="523"/>
                  </a:lnTo>
                  <a:lnTo>
                    <a:pt x="2285" y="522"/>
                  </a:lnTo>
                  <a:lnTo>
                    <a:pt x="2285" y="521"/>
                  </a:lnTo>
                  <a:lnTo>
                    <a:pt x="2285" y="520"/>
                  </a:lnTo>
                  <a:lnTo>
                    <a:pt x="2286" y="520"/>
                  </a:lnTo>
                  <a:lnTo>
                    <a:pt x="2286" y="522"/>
                  </a:lnTo>
                  <a:lnTo>
                    <a:pt x="2287" y="523"/>
                  </a:lnTo>
                  <a:lnTo>
                    <a:pt x="2289" y="527"/>
                  </a:lnTo>
                  <a:lnTo>
                    <a:pt x="2290" y="527"/>
                  </a:lnTo>
                  <a:lnTo>
                    <a:pt x="2290" y="525"/>
                  </a:lnTo>
                  <a:lnTo>
                    <a:pt x="2292" y="525"/>
                  </a:lnTo>
                  <a:lnTo>
                    <a:pt x="2292" y="524"/>
                  </a:lnTo>
                  <a:lnTo>
                    <a:pt x="2292" y="523"/>
                  </a:lnTo>
                  <a:lnTo>
                    <a:pt x="2293" y="522"/>
                  </a:lnTo>
                  <a:lnTo>
                    <a:pt x="2294" y="522"/>
                  </a:lnTo>
                  <a:lnTo>
                    <a:pt x="2294" y="521"/>
                  </a:lnTo>
                  <a:lnTo>
                    <a:pt x="2295" y="521"/>
                  </a:lnTo>
                  <a:lnTo>
                    <a:pt x="2295" y="520"/>
                  </a:lnTo>
                  <a:lnTo>
                    <a:pt x="2295" y="519"/>
                  </a:lnTo>
                  <a:lnTo>
                    <a:pt x="2295" y="518"/>
                  </a:lnTo>
                  <a:lnTo>
                    <a:pt x="2294" y="518"/>
                  </a:lnTo>
                  <a:lnTo>
                    <a:pt x="2294" y="516"/>
                  </a:lnTo>
                  <a:lnTo>
                    <a:pt x="2293" y="515"/>
                  </a:lnTo>
                  <a:lnTo>
                    <a:pt x="2290" y="514"/>
                  </a:lnTo>
                  <a:lnTo>
                    <a:pt x="2288" y="512"/>
                  </a:lnTo>
                  <a:lnTo>
                    <a:pt x="2284" y="506"/>
                  </a:lnTo>
                  <a:lnTo>
                    <a:pt x="2283" y="505"/>
                  </a:lnTo>
                  <a:lnTo>
                    <a:pt x="2283" y="506"/>
                  </a:lnTo>
                  <a:lnTo>
                    <a:pt x="2281" y="506"/>
                  </a:lnTo>
                  <a:lnTo>
                    <a:pt x="2280" y="507"/>
                  </a:lnTo>
                  <a:lnTo>
                    <a:pt x="2279" y="507"/>
                  </a:lnTo>
                  <a:lnTo>
                    <a:pt x="2278" y="507"/>
                  </a:lnTo>
                  <a:lnTo>
                    <a:pt x="2278" y="508"/>
                  </a:lnTo>
                  <a:lnTo>
                    <a:pt x="2279" y="510"/>
                  </a:lnTo>
                  <a:lnTo>
                    <a:pt x="2279" y="511"/>
                  </a:lnTo>
                  <a:lnTo>
                    <a:pt x="2280" y="511"/>
                  </a:lnTo>
                  <a:lnTo>
                    <a:pt x="2280" y="512"/>
                  </a:lnTo>
                  <a:lnTo>
                    <a:pt x="2280" y="513"/>
                  </a:lnTo>
                  <a:lnTo>
                    <a:pt x="2280" y="514"/>
                  </a:lnTo>
                  <a:lnTo>
                    <a:pt x="2279" y="515"/>
                  </a:lnTo>
                  <a:lnTo>
                    <a:pt x="2278" y="515"/>
                  </a:lnTo>
                  <a:lnTo>
                    <a:pt x="2277" y="515"/>
                  </a:lnTo>
                  <a:lnTo>
                    <a:pt x="2271" y="518"/>
                  </a:lnTo>
                  <a:lnTo>
                    <a:pt x="2268" y="519"/>
                  </a:lnTo>
                  <a:lnTo>
                    <a:pt x="2267" y="520"/>
                  </a:lnTo>
                  <a:lnTo>
                    <a:pt x="2267" y="519"/>
                  </a:lnTo>
                  <a:lnTo>
                    <a:pt x="2266" y="519"/>
                  </a:lnTo>
                  <a:lnTo>
                    <a:pt x="2266" y="518"/>
                  </a:lnTo>
                  <a:lnTo>
                    <a:pt x="2266" y="516"/>
                  </a:lnTo>
                  <a:lnTo>
                    <a:pt x="2264" y="516"/>
                  </a:lnTo>
                  <a:lnTo>
                    <a:pt x="2262" y="519"/>
                  </a:lnTo>
                  <a:lnTo>
                    <a:pt x="2261" y="520"/>
                  </a:lnTo>
                  <a:lnTo>
                    <a:pt x="2259" y="521"/>
                  </a:lnTo>
                  <a:lnTo>
                    <a:pt x="2257" y="522"/>
                  </a:lnTo>
                  <a:lnTo>
                    <a:pt x="2255" y="523"/>
                  </a:lnTo>
                  <a:lnTo>
                    <a:pt x="2257" y="524"/>
                  </a:lnTo>
                  <a:lnTo>
                    <a:pt x="2257" y="525"/>
                  </a:lnTo>
                  <a:lnTo>
                    <a:pt x="2258" y="527"/>
                  </a:lnTo>
                  <a:lnTo>
                    <a:pt x="2259" y="528"/>
                  </a:lnTo>
                  <a:lnTo>
                    <a:pt x="2258" y="529"/>
                  </a:lnTo>
                  <a:lnTo>
                    <a:pt x="2253" y="530"/>
                  </a:lnTo>
                  <a:lnTo>
                    <a:pt x="2251" y="530"/>
                  </a:lnTo>
                  <a:lnTo>
                    <a:pt x="2251" y="531"/>
                  </a:lnTo>
                  <a:lnTo>
                    <a:pt x="2252" y="531"/>
                  </a:lnTo>
                  <a:lnTo>
                    <a:pt x="2252" y="532"/>
                  </a:lnTo>
                  <a:lnTo>
                    <a:pt x="2252" y="533"/>
                  </a:lnTo>
                  <a:lnTo>
                    <a:pt x="2253" y="533"/>
                  </a:lnTo>
                  <a:lnTo>
                    <a:pt x="2253" y="535"/>
                  </a:lnTo>
                  <a:lnTo>
                    <a:pt x="2255" y="535"/>
                  </a:lnTo>
                  <a:lnTo>
                    <a:pt x="2257" y="536"/>
                  </a:lnTo>
                  <a:lnTo>
                    <a:pt x="2259" y="537"/>
                  </a:lnTo>
                  <a:lnTo>
                    <a:pt x="2260" y="538"/>
                  </a:lnTo>
                  <a:lnTo>
                    <a:pt x="2260" y="539"/>
                  </a:lnTo>
                  <a:lnTo>
                    <a:pt x="2261" y="540"/>
                  </a:lnTo>
                  <a:lnTo>
                    <a:pt x="2261" y="541"/>
                  </a:lnTo>
                  <a:lnTo>
                    <a:pt x="2261" y="542"/>
                  </a:lnTo>
                  <a:lnTo>
                    <a:pt x="2261" y="544"/>
                  </a:lnTo>
                  <a:lnTo>
                    <a:pt x="2261" y="545"/>
                  </a:lnTo>
                  <a:lnTo>
                    <a:pt x="2260" y="545"/>
                  </a:lnTo>
                  <a:lnTo>
                    <a:pt x="2260" y="546"/>
                  </a:lnTo>
                  <a:lnTo>
                    <a:pt x="2258" y="546"/>
                  </a:lnTo>
                  <a:lnTo>
                    <a:pt x="2254" y="545"/>
                  </a:lnTo>
                  <a:lnTo>
                    <a:pt x="2252" y="545"/>
                  </a:lnTo>
                  <a:lnTo>
                    <a:pt x="2251" y="545"/>
                  </a:lnTo>
                  <a:lnTo>
                    <a:pt x="2250" y="545"/>
                  </a:lnTo>
                  <a:lnTo>
                    <a:pt x="2249" y="545"/>
                  </a:lnTo>
                  <a:lnTo>
                    <a:pt x="2247" y="545"/>
                  </a:lnTo>
                  <a:lnTo>
                    <a:pt x="2246" y="545"/>
                  </a:lnTo>
                  <a:lnTo>
                    <a:pt x="2245" y="545"/>
                  </a:lnTo>
                  <a:lnTo>
                    <a:pt x="2244" y="545"/>
                  </a:lnTo>
                  <a:lnTo>
                    <a:pt x="2243" y="545"/>
                  </a:lnTo>
                  <a:lnTo>
                    <a:pt x="2242" y="545"/>
                  </a:lnTo>
                  <a:lnTo>
                    <a:pt x="2234" y="545"/>
                  </a:lnTo>
                  <a:lnTo>
                    <a:pt x="2233" y="545"/>
                  </a:lnTo>
                  <a:lnTo>
                    <a:pt x="2232" y="545"/>
                  </a:lnTo>
                  <a:lnTo>
                    <a:pt x="2233" y="546"/>
                  </a:lnTo>
                  <a:lnTo>
                    <a:pt x="2233" y="547"/>
                  </a:lnTo>
                  <a:lnTo>
                    <a:pt x="2233" y="548"/>
                  </a:lnTo>
                  <a:lnTo>
                    <a:pt x="2232" y="548"/>
                  </a:lnTo>
                  <a:lnTo>
                    <a:pt x="2231" y="548"/>
                  </a:lnTo>
                  <a:lnTo>
                    <a:pt x="2231" y="549"/>
                  </a:lnTo>
                  <a:lnTo>
                    <a:pt x="2231" y="550"/>
                  </a:lnTo>
                  <a:lnTo>
                    <a:pt x="2231" y="552"/>
                  </a:lnTo>
                  <a:lnTo>
                    <a:pt x="2231" y="553"/>
                  </a:lnTo>
                  <a:lnTo>
                    <a:pt x="2231" y="554"/>
                  </a:lnTo>
                  <a:lnTo>
                    <a:pt x="2231" y="555"/>
                  </a:lnTo>
                  <a:lnTo>
                    <a:pt x="2231" y="556"/>
                  </a:lnTo>
                  <a:lnTo>
                    <a:pt x="2232" y="556"/>
                  </a:lnTo>
                  <a:lnTo>
                    <a:pt x="2232" y="557"/>
                  </a:lnTo>
                  <a:lnTo>
                    <a:pt x="2233" y="558"/>
                  </a:lnTo>
                  <a:lnTo>
                    <a:pt x="2234" y="560"/>
                  </a:lnTo>
                  <a:lnTo>
                    <a:pt x="2234" y="561"/>
                  </a:lnTo>
                  <a:lnTo>
                    <a:pt x="2233" y="561"/>
                  </a:lnTo>
                  <a:lnTo>
                    <a:pt x="2233" y="562"/>
                  </a:lnTo>
                  <a:lnTo>
                    <a:pt x="2233" y="563"/>
                  </a:lnTo>
                  <a:lnTo>
                    <a:pt x="2231" y="565"/>
                  </a:lnTo>
                  <a:lnTo>
                    <a:pt x="2231" y="566"/>
                  </a:lnTo>
                  <a:lnTo>
                    <a:pt x="2231" y="567"/>
                  </a:lnTo>
                  <a:lnTo>
                    <a:pt x="2231" y="569"/>
                  </a:lnTo>
                  <a:lnTo>
                    <a:pt x="2231" y="570"/>
                  </a:lnTo>
                  <a:lnTo>
                    <a:pt x="2231" y="571"/>
                  </a:lnTo>
                  <a:lnTo>
                    <a:pt x="2229" y="571"/>
                  </a:lnTo>
                  <a:lnTo>
                    <a:pt x="2229" y="572"/>
                  </a:lnTo>
                  <a:lnTo>
                    <a:pt x="2228" y="572"/>
                  </a:lnTo>
                  <a:lnTo>
                    <a:pt x="2228" y="573"/>
                  </a:lnTo>
                  <a:lnTo>
                    <a:pt x="2227" y="573"/>
                  </a:lnTo>
                  <a:lnTo>
                    <a:pt x="2227" y="574"/>
                  </a:lnTo>
                  <a:lnTo>
                    <a:pt x="2226" y="574"/>
                  </a:lnTo>
                  <a:lnTo>
                    <a:pt x="2226" y="575"/>
                  </a:lnTo>
                  <a:lnTo>
                    <a:pt x="2226" y="580"/>
                  </a:lnTo>
                  <a:lnTo>
                    <a:pt x="2226" y="581"/>
                  </a:lnTo>
                  <a:lnTo>
                    <a:pt x="2226" y="588"/>
                  </a:lnTo>
                  <a:lnTo>
                    <a:pt x="2226" y="589"/>
                  </a:lnTo>
                  <a:lnTo>
                    <a:pt x="2226" y="590"/>
                  </a:lnTo>
                  <a:lnTo>
                    <a:pt x="2226" y="591"/>
                  </a:lnTo>
                  <a:lnTo>
                    <a:pt x="2226" y="592"/>
                  </a:lnTo>
                  <a:lnTo>
                    <a:pt x="2225" y="594"/>
                  </a:lnTo>
                  <a:lnTo>
                    <a:pt x="2225" y="596"/>
                  </a:lnTo>
                  <a:lnTo>
                    <a:pt x="2224" y="597"/>
                  </a:lnTo>
                  <a:lnTo>
                    <a:pt x="2224" y="598"/>
                  </a:lnTo>
                  <a:lnTo>
                    <a:pt x="2223" y="599"/>
                  </a:lnTo>
                  <a:lnTo>
                    <a:pt x="2221" y="602"/>
                  </a:lnTo>
                  <a:lnTo>
                    <a:pt x="2220" y="603"/>
                  </a:lnTo>
                  <a:lnTo>
                    <a:pt x="2219" y="603"/>
                  </a:lnTo>
                  <a:lnTo>
                    <a:pt x="2219" y="604"/>
                  </a:lnTo>
                  <a:lnTo>
                    <a:pt x="2219" y="607"/>
                  </a:lnTo>
                  <a:lnTo>
                    <a:pt x="2220" y="607"/>
                  </a:lnTo>
                  <a:lnTo>
                    <a:pt x="2233" y="607"/>
                  </a:lnTo>
                  <a:lnTo>
                    <a:pt x="2234" y="607"/>
                  </a:lnTo>
                  <a:lnTo>
                    <a:pt x="2235" y="607"/>
                  </a:lnTo>
                  <a:lnTo>
                    <a:pt x="2236" y="607"/>
                  </a:lnTo>
                  <a:lnTo>
                    <a:pt x="2237" y="607"/>
                  </a:lnTo>
                  <a:lnTo>
                    <a:pt x="2238" y="607"/>
                  </a:lnTo>
                  <a:lnTo>
                    <a:pt x="2236" y="609"/>
                  </a:lnTo>
                  <a:lnTo>
                    <a:pt x="2236" y="611"/>
                  </a:lnTo>
                  <a:lnTo>
                    <a:pt x="2235" y="611"/>
                  </a:lnTo>
                  <a:lnTo>
                    <a:pt x="2232" y="615"/>
                  </a:lnTo>
                  <a:lnTo>
                    <a:pt x="2231" y="615"/>
                  </a:lnTo>
                  <a:lnTo>
                    <a:pt x="2227" y="615"/>
                  </a:lnTo>
                  <a:lnTo>
                    <a:pt x="2225" y="615"/>
                  </a:lnTo>
                  <a:lnTo>
                    <a:pt x="2220" y="615"/>
                  </a:lnTo>
                  <a:lnTo>
                    <a:pt x="2204" y="615"/>
                  </a:lnTo>
                  <a:lnTo>
                    <a:pt x="2203" y="615"/>
                  </a:lnTo>
                  <a:lnTo>
                    <a:pt x="2202" y="615"/>
                  </a:lnTo>
                  <a:lnTo>
                    <a:pt x="2203" y="615"/>
                  </a:lnTo>
                  <a:lnTo>
                    <a:pt x="2203" y="614"/>
                  </a:lnTo>
                  <a:lnTo>
                    <a:pt x="2204" y="614"/>
                  </a:lnTo>
                  <a:lnTo>
                    <a:pt x="2211" y="609"/>
                  </a:lnTo>
                  <a:lnTo>
                    <a:pt x="2212" y="608"/>
                  </a:lnTo>
                  <a:lnTo>
                    <a:pt x="2215" y="607"/>
                  </a:lnTo>
                  <a:lnTo>
                    <a:pt x="2214" y="607"/>
                  </a:lnTo>
                  <a:lnTo>
                    <a:pt x="2212" y="607"/>
                  </a:lnTo>
                  <a:lnTo>
                    <a:pt x="2211" y="607"/>
                  </a:lnTo>
                  <a:lnTo>
                    <a:pt x="2210" y="607"/>
                  </a:lnTo>
                  <a:lnTo>
                    <a:pt x="2208" y="607"/>
                  </a:lnTo>
                  <a:lnTo>
                    <a:pt x="2204" y="607"/>
                  </a:lnTo>
                  <a:lnTo>
                    <a:pt x="2203" y="607"/>
                  </a:lnTo>
                  <a:lnTo>
                    <a:pt x="2203" y="600"/>
                  </a:lnTo>
                  <a:lnTo>
                    <a:pt x="2203" y="599"/>
                  </a:lnTo>
                  <a:lnTo>
                    <a:pt x="2202" y="599"/>
                  </a:lnTo>
                  <a:lnTo>
                    <a:pt x="2201" y="600"/>
                  </a:lnTo>
                  <a:lnTo>
                    <a:pt x="2200" y="600"/>
                  </a:lnTo>
                  <a:lnTo>
                    <a:pt x="2199" y="600"/>
                  </a:lnTo>
                  <a:lnTo>
                    <a:pt x="2198" y="600"/>
                  </a:lnTo>
                  <a:lnTo>
                    <a:pt x="2197" y="600"/>
                  </a:lnTo>
                  <a:lnTo>
                    <a:pt x="2184" y="604"/>
                  </a:lnTo>
                  <a:lnTo>
                    <a:pt x="2183" y="604"/>
                  </a:lnTo>
                  <a:lnTo>
                    <a:pt x="2182" y="604"/>
                  </a:lnTo>
                  <a:lnTo>
                    <a:pt x="2181" y="604"/>
                  </a:lnTo>
                  <a:lnTo>
                    <a:pt x="2180" y="604"/>
                  </a:lnTo>
                  <a:lnTo>
                    <a:pt x="2177" y="604"/>
                  </a:lnTo>
                  <a:lnTo>
                    <a:pt x="2176" y="604"/>
                  </a:lnTo>
                  <a:lnTo>
                    <a:pt x="2175" y="604"/>
                  </a:lnTo>
                  <a:lnTo>
                    <a:pt x="2174" y="604"/>
                  </a:lnTo>
                  <a:lnTo>
                    <a:pt x="2173" y="604"/>
                  </a:lnTo>
                  <a:lnTo>
                    <a:pt x="2172" y="605"/>
                  </a:lnTo>
                  <a:lnTo>
                    <a:pt x="2171" y="605"/>
                  </a:lnTo>
                  <a:lnTo>
                    <a:pt x="2169" y="605"/>
                  </a:lnTo>
                  <a:lnTo>
                    <a:pt x="2168" y="606"/>
                  </a:lnTo>
                  <a:lnTo>
                    <a:pt x="2167" y="606"/>
                  </a:lnTo>
                  <a:lnTo>
                    <a:pt x="2166" y="607"/>
                  </a:lnTo>
                  <a:lnTo>
                    <a:pt x="2165" y="608"/>
                  </a:lnTo>
                  <a:lnTo>
                    <a:pt x="2164" y="608"/>
                  </a:lnTo>
                  <a:lnTo>
                    <a:pt x="2163" y="609"/>
                  </a:lnTo>
                  <a:lnTo>
                    <a:pt x="2162" y="609"/>
                  </a:lnTo>
                  <a:lnTo>
                    <a:pt x="2160" y="611"/>
                  </a:lnTo>
                  <a:lnTo>
                    <a:pt x="2159" y="611"/>
                  </a:lnTo>
                  <a:lnTo>
                    <a:pt x="2158" y="611"/>
                  </a:lnTo>
                  <a:lnTo>
                    <a:pt x="2157" y="611"/>
                  </a:lnTo>
                  <a:lnTo>
                    <a:pt x="2157" y="612"/>
                  </a:lnTo>
                  <a:lnTo>
                    <a:pt x="2156" y="612"/>
                  </a:lnTo>
                  <a:lnTo>
                    <a:pt x="2155" y="612"/>
                  </a:lnTo>
                  <a:lnTo>
                    <a:pt x="2154" y="612"/>
                  </a:lnTo>
                  <a:lnTo>
                    <a:pt x="2152" y="612"/>
                  </a:lnTo>
                  <a:lnTo>
                    <a:pt x="2151" y="612"/>
                  </a:lnTo>
                  <a:lnTo>
                    <a:pt x="2150" y="612"/>
                  </a:lnTo>
                  <a:lnTo>
                    <a:pt x="2150" y="613"/>
                  </a:lnTo>
                  <a:lnTo>
                    <a:pt x="2149" y="617"/>
                  </a:lnTo>
                  <a:lnTo>
                    <a:pt x="2150" y="617"/>
                  </a:lnTo>
                  <a:lnTo>
                    <a:pt x="2149" y="617"/>
                  </a:lnTo>
                  <a:lnTo>
                    <a:pt x="2147" y="617"/>
                  </a:lnTo>
                  <a:lnTo>
                    <a:pt x="2145" y="616"/>
                  </a:lnTo>
                  <a:lnTo>
                    <a:pt x="2143" y="615"/>
                  </a:lnTo>
                  <a:lnTo>
                    <a:pt x="2141" y="613"/>
                  </a:lnTo>
                  <a:lnTo>
                    <a:pt x="2140" y="613"/>
                  </a:lnTo>
                  <a:lnTo>
                    <a:pt x="2138" y="613"/>
                  </a:lnTo>
                  <a:lnTo>
                    <a:pt x="2137" y="612"/>
                  </a:lnTo>
                  <a:lnTo>
                    <a:pt x="2137" y="614"/>
                  </a:lnTo>
                  <a:lnTo>
                    <a:pt x="2135" y="615"/>
                  </a:lnTo>
                  <a:lnTo>
                    <a:pt x="2133" y="614"/>
                  </a:lnTo>
                  <a:lnTo>
                    <a:pt x="2133" y="615"/>
                  </a:lnTo>
                  <a:lnTo>
                    <a:pt x="2132" y="615"/>
                  </a:lnTo>
                  <a:lnTo>
                    <a:pt x="2130" y="615"/>
                  </a:lnTo>
                  <a:lnTo>
                    <a:pt x="2129" y="614"/>
                  </a:lnTo>
                  <a:lnTo>
                    <a:pt x="2131" y="612"/>
                  </a:lnTo>
                  <a:lnTo>
                    <a:pt x="2131" y="611"/>
                  </a:lnTo>
                  <a:lnTo>
                    <a:pt x="2131" y="609"/>
                  </a:lnTo>
                  <a:lnTo>
                    <a:pt x="2130" y="609"/>
                  </a:lnTo>
                  <a:lnTo>
                    <a:pt x="2128" y="609"/>
                  </a:lnTo>
                  <a:lnTo>
                    <a:pt x="2126" y="609"/>
                  </a:lnTo>
                  <a:lnTo>
                    <a:pt x="2125" y="609"/>
                  </a:lnTo>
                  <a:lnTo>
                    <a:pt x="2124" y="609"/>
                  </a:lnTo>
                  <a:lnTo>
                    <a:pt x="2123" y="609"/>
                  </a:lnTo>
                  <a:lnTo>
                    <a:pt x="2122" y="609"/>
                  </a:lnTo>
                  <a:lnTo>
                    <a:pt x="2121" y="609"/>
                  </a:lnTo>
                  <a:lnTo>
                    <a:pt x="2120" y="609"/>
                  </a:lnTo>
                  <a:lnTo>
                    <a:pt x="2117" y="611"/>
                  </a:lnTo>
                  <a:lnTo>
                    <a:pt x="2116" y="611"/>
                  </a:lnTo>
                  <a:lnTo>
                    <a:pt x="2114" y="612"/>
                  </a:lnTo>
                  <a:lnTo>
                    <a:pt x="2109" y="613"/>
                  </a:lnTo>
                  <a:lnTo>
                    <a:pt x="2108" y="613"/>
                  </a:lnTo>
                  <a:lnTo>
                    <a:pt x="2106" y="614"/>
                  </a:lnTo>
                  <a:lnTo>
                    <a:pt x="2105" y="614"/>
                  </a:lnTo>
                  <a:lnTo>
                    <a:pt x="2104" y="614"/>
                  </a:lnTo>
                  <a:lnTo>
                    <a:pt x="2103" y="614"/>
                  </a:lnTo>
                  <a:lnTo>
                    <a:pt x="2094" y="614"/>
                  </a:lnTo>
                  <a:lnTo>
                    <a:pt x="2092" y="614"/>
                  </a:lnTo>
                  <a:lnTo>
                    <a:pt x="2089" y="614"/>
                  </a:lnTo>
                  <a:lnTo>
                    <a:pt x="2088" y="614"/>
                  </a:lnTo>
                  <a:lnTo>
                    <a:pt x="2085" y="614"/>
                  </a:lnTo>
                  <a:lnTo>
                    <a:pt x="2080" y="614"/>
                  </a:lnTo>
                  <a:lnTo>
                    <a:pt x="2079" y="614"/>
                  </a:lnTo>
                  <a:lnTo>
                    <a:pt x="2078" y="614"/>
                  </a:lnTo>
                  <a:lnTo>
                    <a:pt x="2077" y="614"/>
                  </a:lnTo>
                  <a:lnTo>
                    <a:pt x="2074" y="614"/>
                  </a:lnTo>
                  <a:lnTo>
                    <a:pt x="2072" y="614"/>
                  </a:lnTo>
                  <a:lnTo>
                    <a:pt x="2070" y="614"/>
                  </a:lnTo>
                  <a:lnTo>
                    <a:pt x="2069" y="614"/>
                  </a:lnTo>
                  <a:lnTo>
                    <a:pt x="2068" y="614"/>
                  </a:lnTo>
                  <a:lnTo>
                    <a:pt x="2065" y="613"/>
                  </a:lnTo>
                  <a:lnTo>
                    <a:pt x="2063" y="612"/>
                  </a:lnTo>
                  <a:lnTo>
                    <a:pt x="2062" y="611"/>
                  </a:lnTo>
                  <a:lnTo>
                    <a:pt x="2062" y="612"/>
                  </a:lnTo>
                  <a:lnTo>
                    <a:pt x="2061" y="612"/>
                  </a:lnTo>
                  <a:lnTo>
                    <a:pt x="2061" y="613"/>
                  </a:lnTo>
                  <a:lnTo>
                    <a:pt x="2060" y="613"/>
                  </a:lnTo>
                  <a:lnTo>
                    <a:pt x="2059" y="614"/>
                  </a:lnTo>
                  <a:lnTo>
                    <a:pt x="2057" y="615"/>
                  </a:lnTo>
                  <a:lnTo>
                    <a:pt x="2056" y="616"/>
                  </a:lnTo>
                  <a:lnTo>
                    <a:pt x="2055" y="616"/>
                  </a:lnTo>
                  <a:lnTo>
                    <a:pt x="2055" y="612"/>
                  </a:lnTo>
                  <a:lnTo>
                    <a:pt x="2052" y="614"/>
                  </a:lnTo>
                  <a:lnTo>
                    <a:pt x="2050" y="615"/>
                  </a:lnTo>
                  <a:lnTo>
                    <a:pt x="2047" y="617"/>
                  </a:lnTo>
                  <a:lnTo>
                    <a:pt x="2042" y="621"/>
                  </a:lnTo>
                  <a:lnTo>
                    <a:pt x="2040" y="621"/>
                  </a:lnTo>
                  <a:lnTo>
                    <a:pt x="2039" y="622"/>
                  </a:lnTo>
                  <a:lnTo>
                    <a:pt x="2038" y="623"/>
                  </a:lnTo>
                  <a:lnTo>
                    <a:pt x="2036" y="624"/>
                  </a:lnTo>
                  <a:lnTo>
                    <a:pt x="2036" y="625"/>
                  </a:lnTo>
                  <a:lnTo>
                    <a:pt x="2036" y="627"/>
                  </a:lnTo>
                  <a:lnTo>
                    <a:pt x="2037" y="629"/>
                  </a:lnTo>
                  <a:lnTo>
                    <a:pt x="2035" y="634"/>
                  </a:lnTo>
                  <a:lnTo>
                    <a:pt x="2034" y="637"/>
                  </a:lnTo>
                  <a:lnTo>
                    <a:pt x="2034" y="636"/>
                  </a:lnTo>
                  <a:lnTo>
                    <a:pt x="2034" y="625"/>
                  </a:lnTo>
                  <a:lnTo>
                    <a:pt x="2033" y="625"/>
                  </a:lnTo>
                  <a:lnTo>
                    <a:pt x="2033" y="627"/>
                  </a:lnTo>
                  <a:lnTo>
                    <a:pt x="2031" y="627"/>
                  </a:lnTo>
                  <a:lnTo>
                    <a:pt x="2031" y="629"/>
                  </a:lnTo>
                  <a:lnTo>
                    <a:pt x="2030" y="629"/>
                  </a:lnTo>
                  <a:lnTo>
                    <a:pt x="2030" y="628"/>
                  </a:lnTo>
                  <a:lnTo>
                    <a:pt x="2028" y="629"/>
                  </a:lnTo>
                  <a:lnTo>
                    <a:pt x="2025" y="631"/>
                  </a:lnTo>
                  <a:lnTo>
                    <a:pt x="2023" y="632"/>
                  </a:lnTo>
                  <a:lnTo>
                    <a:pt x="2020" y="634"/>
                  </a:lnTo>
                  <a:lnTo>
                    <a:pt x="2018" y="637"/>
                  </a:lnTo>
                  <a:lnTo>
                    <a:pt x="2017" y="637"/>
                  </a:lnTo>
                  <a:lnTo>
                    <a:pt x="2018" y="639"/>
                  </a:lnTo>
                  <a:lnTo>
                    <a:pt x="2016" y="641"/>
                  </a:lnTo>
                  <a:lnTo>
                    <a:pt x="2014" y="642"/>
                  </a:lnTo>
                  <a:lnTo>
                    <a:pt x="2013" y="640"/>
                  </a:lnTo>
                  <a:lnTo>
                    <a:pt x="2013" y="639"/>
                  </a:lnTo>
                  <a:lnTo>
                    <a:pt x="2017" y="637"/>
                  </a:lnTo>
                  <a:lnTo>
                    <a:pt x="2018" y="636"/>
                  </a:lnTo>
                  <a:lnTo>
                    <a:pt x="2019" y="634"/>
                  </a:lnTo>
                  <a:lnTo>
                    <a:pt x="2022" y="632"/>
                  </a:lnTo>
                  <a:lnTo>
                    <a:pt x="2023" y="631"/>
                  </a:lnTo>
                  <a:lnTo>
                    <a:pt x="2025" y="630"/>
                  </a:lnTo>
                  <a:lnTo>
                    <a:pt x="2028" y="628"/>
                  </a:lnTo>
                  <a:lnTo>
                    <a:pt x="2030" y="627"/>
                  </a:lnTo>
                  <a:lnTo>
                    <a:pt x="2031" y="625"/>
                  </a:lnTo>
                  <a:lnTo>
                    <a:pt x="2033" y="625"/>
                  </a:lnTo>
                  <a:lnTo>
                    <a:pt x="2034" y="624"/>
                  </a:lnTo>
                  <a:lnTo>
                    <a:pt x="2036" y="623"/>
                  </a:lnTo>
                  <a:lnTo>
                    <a:pt x="2037" y="622"/>
                  </a:lnTo>
                  <a:lnTo>
                    <a:pt x="2040" y="620"/>
                  </a:lnTo>
                  <a:lnTo>
                    <a:pt x="2042" y="620"/>
                  </a:lnTo>
                  <a:lnTo>
                    <a:pt x="2046" y="617"/>
                  </a:lnTo>
                  <a:lnTo>
                    <a:pt x="2046" y="616"/>
                  </a:lnTo>
                  <a:lnTo>
                    <a:pt x="2048" y="615"/>
                  </a:lnTo>
                  <a:lnTo>
                    <a:pt x="2052" y="613"/>
                  </a:lnTo>
                  <a:lnTo>
                    <a:pt x="2054" y="612"/>
                  </a:lnTo>
                  <a:lnTo>
                    <a:pt x="2055" y="611"/>
                  </a:lnTo>
                  <a:lnTo>
                    <a:pt x="2059" y="608"/>
                  </a:lnTo>
                  <a:lnTo>
                    <a:pt x="2059" y="609"/>
                  </a:lnTo>
                  <a:lnTo>
                    <a:pt x="2060" y="608"/>
                  </a:lnTo>
                  <a:lnTo>
                    <a:pt x="2063" y="606"/>
                  </a:lnTo>
                  <a:lnTo>
                    <a:pt x="2064" y="606"/>
                  </a:lnTo>
                  <a:lnTo>
                    <a:pt x="2064" y="605"/>
                  </a:lnTo>
                  <a:lnTo>
                    <a:pt x="2066" y="605"/>
                  </a:lnTo>
                  <a:lnTo>
                    <a:pt x="2066" y="604"/>
                  </a:lnTo>
                  <a:lnTo>
                    <a:pt x="2068" y="604"/>
                  </a:lnTo>
                  <a:lnTo>
                    <a:pt x="2069" y="603"/>
                  </a:lnTo>
                  <a:lnTo>
                    <a:pt x="2072" y="607"/>
                  </a:lnTo>
                  <a:lnTo>
                    <a:pt x="2069" y="608"/>
                  </a:lnTo>
                  <a:lnTo>
                    <a:pt x="2070" y="609"/>
                  </a:lnTo>
                  <a:lnTo>
                    <a:pt x="2070" y="613"/>
                  </a:lnTo>
                  <a:lnTo>
                    <a:pt x="2070" y="614"/>
                  </a:lnTo>
                  <a:lnTo>
                    <a:pt x="2071" y="614"/>
                  </a:lnTo>
                  <a:lnTo>
                    <a:pt x="2073" y="614"/>
                  </a:lnTo>
                  <a:lnTo>
                    <a:pt x="2074" y="614"/>
                  </a:lnTo>
                  <a:lnTo>
                    <a:pt x="2079" y="614"/>
                  </a:lnTo>
                  <a:lnTo>
                    <a:pt x="2088" y="614"/>
                  </a:lnTo>
                  <a:lnTo>
                    <a:pt x="2092" y="614"/>
                  </a:lnTo>
                  <a:lnTo>
                    <a:pt x="2092" y="613"/>
                  </a:lnTo>
                  <a:lnTo>
                    <a:pt x="2092" y="612"/>
                  </a:lnTo>
                  <a:lnTo>
                    <a:pt x="2094" y="612"/>
                  </a:lnTo>
                  <a:lnTo>
                    <a:pt x="2094" y="611"/>
                  </a:lnTo>
                  <a:lnTo>
                    <a:pt x="2094" y="609"/>
                  </a:lnTo>
                  <a:lnTo>
                    <a:pt x="2094" y="608"/>
                  </a:lnTo>
                  <a:lnTo>
                    <a:pt x="2094" y="607"/>
                  </a:lnTo>
                  <a:lnTo>
                    <a:pt x="2094" y="606"/>
                  </a:lnTo>
                  <a:lnTo>
                    <a:pt x="2094" y="605"/>
                  </a:lnTo>
                  <a:lnTo>
                    <a:pt x="2092" y="605"/>
                  </a:lnTo>
                  <a:lnTo>
                    <a:pt x="2091" y="604"/>
                  </a:lnTo>
                  <a:lnTo>
                    <a:pt x="2090" y="604"/>
                  </a:lnTo>
                  <a:lnTo>
                    <a:pt x="2090" y="603"/>
                  </a:lnTo>
                  <a:lnTo>
                    <a:pt x="2090" y="602"/>
                  </a:lnTo>
                  <a:lnTo>
                    <a:pt x="2090" y="600"/>
                  </a:lnTo>
                  <a:lnTo>
                    <a:pt x="2091" y="600"/>
                  </a:lnTo>
                  <a:lnTo>
                    <a:pt x="2092" y="600"/>
                  </a:lnTo>
                  <a:lnTo>
                    <a:pt x="2092" y="599"/>
                  </a:lnTo>
                  <a:lnTo>
                    <a:pt x="2092" y="598"/>
                  </a:lnTo>
                  <a:lnTo>
                    <a:pt x="2095" y="598"/>
                  </a:lnTo>
                  <a:lnTo>
                    <a:pt x="2096" y="598"/>
                  </a:lnTo>
                  <a:lnTo>
                    <a:pt x="2097" y="598"/>
                  </a:lnTo>
                  <a:lnTo>
                    <a:pt x="2098" y="598"/>
                  </a:lnTo>
                  <a:lnTo>
                    <a:pt x="2099" y="598"/>
                  </a:lnTo>
                  <a:lnTo>
                    <a:pt x="2100" y="598"/>
                  </a:lnTo>
                  <a:lnTo>
                    <a:pt x="2100" y="599"/>
                  </a:lnTo>
                  <a:lnTo>
                    <a:pt x="2100" y="600"/>
                  </a:lnTo>
                  <a:lnTo>
                    <a:pt x="2100" y="602"/>
                  </a:lnTo>
                  <a:lnTo>
                    <a:pt x="2100" y="603"/>
                  </a:lnTo>
                  <a:lnTo>
                    <a:pt x="2099" y="603"/>
                  </a:lnTo>
                  <a:lnTo>
                    <a:pt x="2098" y="603"/>
                  </a:lnTo>
                  <a:lnTo>
                    <a:pt x="2097" y="603"/>
                  </a:lnTo>
                  <a:lnTo>
                    <a:pt x="2096" y="603"/>
                  </a:lnTo>
                  <a:lnTo>
                    <a:pt x="2095" y="603"/>
                  </a:lnTo>
                  <a:lnTo>
                    <a:pt x="2094" y="603"/>
                  </a:lnTo>
                  <a:lnTo>
                    <a:pt x="2092" y="603"/>
                  </a:lnTo>
                  <a:lnTo>
                    <a:pt x="2092" y="602"/>
                  </a:lnTo>
                  <a:lnTo>
                    <a:pt x="2091" y="602"/>
                  </a:lnTo>
                  <a:lnTo>
                    <a:pt x="2091" y="603"/>
                  </a:lnTo>
                  <a:lnTo>
                    <a:pt x="2091" y="604"/>
                  </a:lnTo>
                  <a:lnTo>
                    <a:pt x="2092" y="604"/>
                  </a:lnTo>
                  <a:lnTo>
                    <a:pt x="2094" y="604"/>
                  </a:lnTo>
                  <a:lnTo>
                    <a:pt x="2095" y="604"/>
                  </a:lnTo>
                  <a:lnTo>
                    <a:pt x="2095" y="605"/>
                  </a:lnTo>
                  <a:lnTo>
                    <a:pt x="2094" y="605"/>
                  </a:lnTo>
                  <a:lnTo>
                    <a:pt x="2094" y="606"/>
                  </a:lnTo>
                  <a:lnTo>
                    <a:pt x="2094" y="607"/>
                  </a:lnTo>
                  <a:lnTo>
                    <a:pt x="2094" y="608"/>
                  </a:lnTo>
                  <a:lnTo>
                    <a:pt x="2094" y="609"/>
                  </a:lnTo>
                  <a:lnTo>
                    <a:pt x="2094" y="611"/>
                  </a:lnTo>
                  <a:lnTo>
                    <a:pt x="2094" y="612"/>
                  </a:lnTo>
                  <a:lnTo>
                    <a:pt x="2095" y="612"/>
                  </a:lnTo>
                  <a:lnTo>
                    <a:pt x="2094" y="612"/>
                  </a:lnTo>
                  <a:lnTo>
                    <a:pt x="2092" y="613"/>
                  </a:lnTo>
                  <a:lnTo>
                    <a:pt x="2094" y="613"/>
                  </a:lnTo>
                  <a:lnTo>
                    <a:pt x="2094" y="614"/>
                  </a:lnTo>
                  <a:lnTo>
                    <a:pt x="2095" y="614"/>
                  </a:lnTo>
                  <a:lnTo>
                    <a:pt x="2096" y="614"/>
                  </a:lnTo>
                  <a:lnTo>
                    <a:pt x="2096" y="613"/>
                  </a:lnTo>
                  <a:lnTo>
                    <a:pt x="2096" y="609"/>
                  </a:lnTo>
                  <a:lnTo>
                    <a:pt x="2100" y="609"/>
                  </a:lnTo>
                  <a:lnTo>
                    <a:pt x="2102" y="609"/>
                  </a:lnTo>
                  <a:lnTo>
                    <a:pt x="2103" y="609"/>
                  </a:lnTo>
                  <a:lnTo>
                    <a:pt x="2106" y="609"/>
                  </a:lnTo>
                  <a:lnTo>
                    <a:pt x="2108" y="608"/>
                  </a:lnTo>
                  <a:lnTo>
                    <a:pt x="2113" y="607"/>
                  </a:lnTo>
                  <a:lnTo>
                    <a:pt x="2114" y="607"/>
                  </a:lnTo>
                  <a:lnTo>
                    <a:pt x="2115" y="607"/>
                  </a:lnTo>
                  <a:lnTo>
                    <a:pt x="2116" y="606"/>
                  </a:lnTo>
                  <a:lnTo>
                    <a:pt x="2119" y="606"/>
                  </a:lnTo>
                  <a:lnTo>
                    <a:pt x="2119" y="605"/>
                  </a:lnTo>
                  <a:lnTo>
                    <a:pt x="2121" y="605"/>
                  </a:lnTo>
                  <a:lnTo>
                    <a:pt x="2123" y="605"/>
                  </a:lnTo>
                  <a:lnTo>
                    <a:pt x="2123" y="606"/>
                  </a:lnTo>
                  <a:lnTo>
                    <a:pt x="2123" y="607"/>
                  </a:lnTo>
                  <a:lnTo>
                    <a:pt x="2123" y="608"/>
                  </a:lnTo>
                  <a:lnTo>
                    <a:pt x="2124" y="608"/>
                  </a:lnTo>
                  <a:lnTo>
                    <a:pt x="2125" y="608"/>
                  </a:lnTo>
                  <a:lnTo>
                    <a:pt x="2125" y="607"/>
                  </a:lnTo>
                  <a:lnTo>
                    <a:pt x="2125" y="606"/>
                  </a:lnTo>
                  <a:lnTo>
                    <a:pt x="2124" y="606"/>
                  </a:lnTo>
                  <a:lnTo>
                    <a:pt x="2126" y="606"/>
                  </a:lnTo>
                  <a:lnTo>
                    <a:pt x="2128" y="606"/>
                  </a:lnTo>
                  <a:lnTo>
                    <a:pt x="2129" y="606"/>
                  </a:lnTo>
                  <a:lnTo>
                    <a:pt x="2130" y="606"/>
                  </a:lnTo>
                  <a:lnTo>
                    <a:pt x="2131" y="606"/>
                  </a:lnTo>
                  <a:lnTo>
                    <a:pt x="2132" y="606"/>
                  </a:lnTo>
                  <a:lnTo>
                    <a:pt x="2133" y="606"/>
                  </a:lnTo>
                  <a:lnTo>
                    <a:pt x="2134" y="606"/>
                  </a:lnTo>
                  <a:lnTo>
                    <a:pt x="2135" y="606"/>
                  </a:lnTo>
                  <a:lnTo>
                    <a:pt x="2135" y="605"/>
                  </a:lnTo>
                  <a:lnTo>
                    <a:pt x="2135" y="604"/>
                  </a:lnTo>
                  <a:lnTo>
                    <a:pt x="2135" y="603"/>
                  </a:lnTo>
                  <a:lnTo>
                    <a:pt x="2135" y="602"/>
                  </a:lnTo>
                  <a:lnTo>
                    <a:pt x="2135" y="600"/>
                  </a:lnTo>
                  <a:lnTo>
                    <a:pt x="2135" y="599"/>
                  </a:lnTo>
                  <a:lnTo>
                    <a:pt x="2135" y="598"/>
                  </a:lnTo>
                  <a:lnTo>
                    <a:pt x="2135" y="597"/>
                  </a:lnTo>
                  <a:lnTo>
                    <a:pt x="2135" y="596"/>
                  </a:lnTo>
                  <a:lnTo>
                    <a:pt x="2135" y="595"/>
                  </a:lnTo>
                  <a:lnTo>
                    <a:pt x="2135" y="594"/>
                  </a:lnTo>
                  <a:lnTo>
                    <a:pt x="2135" y="592"/>
                  </a:lnTo>
                  <a:lnTo>
                    <a:pt x="2135" y="591"/>
                  </a:lnTo>
                  <a:lnTo>
                    <a:pt x="2134" y="591"/>
                  </a:lnTo>
                  <a:lnTo>
                    <a:pt x="2134" y="590"/>
                  </a:lnTo>
                  <a:lnTo>
                    <a:pt x="2134" y="589"/>
                  </a:lnTo>
                  <a:lnTo>
                    <a:pt x="2134" y="588"/>
                  </a:lnTo>
                  <a:lnTo>
                    <a:pt x="2133" y="588"/>
                  </a:lnTo>
                  <a:lnTo>
                    <a:pt x="2133" y="587"/>
                  </a:lnTo>
                  <a:lnTo>
                    <a:pt x="2133" y="586"/>
                  </a:lnTo>
                  <a:lnTo>
                    <a:pt x="2133" y="585"/>
                  </a:lnTo>
                  <a:lnTo>
                    <a:pt x="2132" y="585"/>
                  </a:lnTo>
                  <a:lnTo>
                    <a:pt x="2132" y="583"/>
                  </a:lnTo>
                  <a:lnTo>
                    <a:pt x="2131" y="583"/>
                  </a:lnTo>
                  <a:lnTo>
                    <a:pt x="2130" y="582"/>
                  </a:lnTo>
                  <a:lnTo>
                    <a:pt x="2129" y="582"/>
                  </a:lnTo>
                  <a:lnTo>
                    <a:pt x="2128" y="583"/>
                  </a:lnTo>
                  <a:lnTo>
                    <a:pt x="2126" y="583"/>
                  </a:lnTo>
                  <a:lnTo>
                    <a:pt x="2125" y="583"/>
                  </a:lnTo>
                  <a:lnTo>
                    <a:pt x="2125" y="585"/>
                  </a:lnTo>
                  <a:lnTo>
                    <a:pt x="2124" y="585"/>
                  </a:lnTo>
                  <a:lnTo>
                    <a:pt x="2123" y="585"/>
                  </a:lnTo>
                  <a:lnTo>
                    <a:pt x="2122" y="586"/>
                  </a:lnTo>
                  <a:lnTo>
                    <a:pt x="2121" y="586"/>
                  </a:lnTo>
                  <a:lnTo>
                    <a:pt x="2120" y="586"/>
                  </a:lnTo>
                  <a:lnTo>
                    <a:pt x="2119" y="587"/>
                  </a:lnTo>
                  <a:lnTo>
                    <a:pt x="2117" y="587"/>
                  </a:lnTo>
                  <a:lnTo>
                    <a:pt x="2115" y="588"/>
                  </a:lnTo>
                  <a:lnTo>
                    <a:pt x="2114" y="588"/>
                  </a:lnTo>
                  <a:lnTo>
                    <a:pt x="2114" y="589"/>
                  </a:lnTo>
                  <a:lnTo>
                    <a:pt x="2113" y="589"/>
                  </a:lnTo>
                  <a:lnTo>
                    <a:pt x="2112" y="589"/>
                  </a:lnTo>
                  <a:lnTo>
                    <a:pt x="2111" y="589"/>
                  </a:lnTo>
                  <a:lnTo>
                    <a:pt x="2111" y="590"/>
                  </a:lnTo>
                  <a:lnTo>
                    <a:pt x="2109" y="590"/>
                  </a:lnTo>
                  <a:lnTo>
                    <a:pt x="2108" y="590"/>
                  </a:lnTo>
                  <a:lnTo>
                    <a:pt x="2107" y="591"/>
                  </a:lnTo>
                  <a:lnTo>
                    <a:pt x="2106" y="591"/>
                  </a:lnTo>
                  <a:lnTo>
                    <a:pt x="2105" y="591"/>
                  </a:lnTo>
                  <a:lnTo>
                    <a:pt x="2105" y="592"/>
                  </a:lnTo>
                  <a:lnTo>
                    <a:pt x="2104" y="592"/>
                  </a:lnTo>
                  <a:lnTo>
                    <a:pt x="2103" y="592"/>
                  </a:lnTo>
                  <a:lnTo>
                    <a:pt x="2102" y="592"/>
                  </a:lnTo>
                  <a:lnTo>
                    <a:pt x="2100" y="592"/>
                  </a:lnTo>
                  <a:lnTo>
                    <a:pt x="2100" y="591"/>
                  </a:lnTo>
                  <a:lnTo>
                    <a:pt x="2100" y="590"/>
                  </a:lnTo>
                  <a:lnTo>
                    <a:pt x="2102" y="589"/>
                  </a:lnTo>
                  <a:lnTo>
                    <a:pt x="2105" y="588"/>
                  </a:lnTo>
                  <a:lnTo>
                    <a:pt x="2107" y="588"/>
                  </a:lnTo>
                  <a:lnTo>
                    <a:pt x="2113" y="586"/>
                  </a:lnTo>
                  <a:lnTo>
                    <a:pt x="2117" y="583"/>
                  </a:lnTo>
                  <a:lnTo>
                    <a:pt x="2119" y="583"/>
                  </a:lnTo>
                  <a:lnTo>
                    <a:pt x="2124" y="581"/>
                  </a:lnTo>
                  <a:lnTo>
                    <a:pt x="2133" y="578"/>
                  </a:lnTo>
                  <a:lnTo>
                    <a:pt x="2140" y="575"/>
                  </a:lnTo>
                  <a:lnTo>
                    <a:pt x="2140" y="574"/>
                  </a:lnTo>
                  <a:lnTo>
                    <a:pt x="2146" y="572"/>
                  </a:lnTo>
                  <a:lnTo>
                    <a:pt x="2147" y="572"/>
                  </a:lnTo>
                  <a:lnTo>
                    <a:pt x="2156" y="569"/>
                  </a:lnTo>
                  <a:lnTo>
                    <a:pt x="2157" y="567"/>
                  </a:lnTo>
                  <a:lnTo>
                    <a:pt x="2159" y="567"/>
                  </a:lnTo>
                  <a:lnTo>
                    <a:pt x="2165" y="565"/>
                  </a:lnTo>
                  <a:lnTo>
                    <a:pt x="2167" y="564"/>
                  </a:lnTo>
                  <a:lnTo>
                    <a:pt x="2176" y="561"/>
                  </a:lnTo>
                  <a:lnTo>
                    <a:pt x="2176" y="560"/>
                  </a:lnTo>
                  <a:lnTo>
                    <a:pt x="2176" y="558"/>
                  </a:lnTo>
                  <a:lnTo>
                    <a:pt x="2176" y="557"/>
                  </a:lnTo>
                  <a:lnTo>
                    <a:pt x="2176" y="556"/>
                  </a:lnTo>
                  <a:lnTo>
                    <a:pt x="2176" y="555"/>
                  </a:lnTo>
                  <a:lnTo>
                    <a:pt x="2176" y="554"/>
                  </a:lnTo>
                  <a:lnTo>
                    <a:pt x="2175" y="553"/>
                  </a:lnTo>
                  <a:lnTo>
                    <a:pt x="2175" y="552"/>
                  </a:lnTo>
                  <a:lnTo>
                    <a:pt x="2175" y="550"/>
                  </a:lnTo>
                  <a:lnTo>
                    <a:pt x="2175" y="549"/>
                  </a:lnTo>
                  <a:lnTo>
                    <a:pt x="2175" y="548"/>
                  </a:lnTo>
                  <a:lnTo>
                    <a:pt x="2175" y="547"/>
                  </a:lnTo>
                  <a:lnTo>
                    <a:pt x="2175" y="546"/>
                  </a:lnTo>
                  <a:lnTo>
                    <a:pt x="2175" y="545"/>
                  </a:lnTo>
                  <a:lnTo>
                    <a:pt x="2175" y="544"/>
                  </a:lnTo>
                  <a:lnTo>
                    <a:pt x="2173" y="544"/>
                  </a:lnTo>
                  <a:lnTo>
                    <a:pt x="2172" y="544"/>
                  </a:lnTo>
                  <a:lnTo>
                    <a:pt x="2160" y="542"/>
                  </a:lnTo>
                  <a:lnTo>
                    <a:pt x="2160" y="544"/>
                  </a:lnTo>
                  <a:lnTo>
                    <a:pt x="2160" y="546"/>
                  </a:lnTo>
                  <a:lnTo>
                    <a:pt x="2159" y="546"/>
                  </a:lnTo>
                  <a:lnTo>
                    <a:pt x="2158" y="546"/>
                  </a:lnTo>
                  <a:lnTo>
                    <a:pt x="2157" y="546"/>
                  </a:lnTo>
                  <a:lnTo>
                    <a:pt x="2156" y="546"/>
                  </a:lnTo>
                  <a:lnTo>
                    <a:pt x="2155" y="546"/>
                  </a:lnTo>
                  <a:lnTo>
                    <a:pt x="2154" y="546"/>
                  </a:lnTo>
                  <a:lnTo>
                    <a:pt x="2152" y="546"/>
                  </a:lnTo>
                  <a:lnTo>
                    <a:pt x="2151" y="546"/>
                  </a:lnTo>
                  <a:lnTo>
                    <a:pt x="2150" y="546"/>
                  </a:lnTo>
                  <a:lnTo>
                    <a:pt x="2149" y="546"/>
                  </a:lnTo>
                  <a:lnTo>
                    <a:pt x="2148" y="546"/>
                  </a:lnTo>
                  <a:lnTo>
                    <a:pt x="2147" y="546"/>
                  </a:lnTo>
                  <a:lnTo>
                    <a:pt x="2146" y="546"/>
                  </a:lnTo>
                  <a:lnTo>
                    <a:pt x="2145" y="546"/>
                  </a:lnTo>
                  <a:lnTo>
                    <a:pt x="2143" y="546"/>
                  </a:lnTo>
                  <a:lnTo>
                    <a:pt x="2142" y="546"/>
                  </a:lnTo>
                  <a:lnTo>
                    <a:pt x="2142" y="547"/>
                  </a:lnTo>
                  <a:lnTo>
                    <a:pt x="2142" y="548"/>
                  </a:lnTo>
                  <a:lnTo>
                    <a:pt x="2141" y="548"/>
                  </a:lnTo>
                  <a:lnTo>
                    <a:pt x="2140" y="548"/>
                  </a:lnTo>
                  <a:lnTo>
                    <a:pt x="2139" y="548"/>
                  </a:lnTo>
                  <a:lnTo>
                    <a:pt x="2138" y="548"/>
                  </a:lnTo>
                  <a:lnTo>
                    <a:pt x="2137" y="548"/>
                  </a:lnTo>
                  <a:lnTo>
                    <a:pt x="2135" y="548"/>
                  </a:lnTo>
                  <a:lnTo>
                    <a:pt x="2134" y="548"/>
                  </a:lnTo>
                  <a:lnTo>
                    <a:pt x="2133" y="548"/>
                  </a:lnTo>
                  <a:lnTo>
                    <a:pt x="2132" y="548"/>
                  </a:lnTo>
                  <a:lnTo>
                    <a:pt x="2131" y="548"/>
                  </a:lnTo>
                  <a:lnTo>
                    <a:pt x="2130" y="548"/>
                  </a:lnTo>
                  <a:lnTo>
                    <a:pt x="2126" y="548"/>
                  </a:lnTo>
                  <a:lnTo>
                    <a:pt x="2123" y="548"/>
                  </a:lnTo>
                  <a:lnTo>
                    <a:pt x="2120" y="548"/>
                  </a:lnTo>
                  <a:lnTo>
                    <a:pt x="2119" y="548"/>
                  </a:lnTo>
                  <a:lnTo>
                    <a:pt x="2120" y="548"/>
                  </a:lnTo>
                  <a:lnTo>
                    <a:pt x="2117" y="548"/>
                  </a:lnTo>
                  <a:lnTo>
                    <a:pt x="2116" y="548"/>
                  </a:lnTo>
                  <a:lnTo>
                    <a:pt x="2113" y="548"/>
                  </a:lnTo>
                  <a:lnTo>
                    <a:pt x="2113" y="541"/>
                  </a:lnTo>
                  <a:lnTo>
                    <a:pt x="2112" y="541"/>
                  </a:lnTo>
                  <a:lnTo>
                    <a:pt x="2111" y="541"/>
                  </a:lnTo>
                  <a:lnTo>
                    <a:pt x="2111" y="542"/>
                  </a:lnTo>
                  <a:lnTo>
                    <a:pt x="2111" y="544"/>
                  </a:lnTo>
                  <a:lnTo>
                    <a:pt x="2111" y="545"/>
                  </a:lnTo>
                  <a:lnTo>
                    <a:pt x="2109" y="545"/>
                  </a:lnTo>
                  <a:lnTo>
                    <a:pt x="2108" y="545"/>
                  </a:lnTo>
                  <a:lnTo>
                    <a:pt x="2107" y="545"/>
                  </a:lnTo>
                  <a:lnTo>
                    <a:pt x="2106" y="545"/>
                  </a:lnTo>
                  <a:lnTo>
                    <a:pt x="2106" y="541"/>
                  </a:lnTo>
                  <a:lnTo>
                    <a:pt x="2104" y="541"/>
                  </a:lnTo>
                  <a:lnTo>
                    <a:pt x="2104" y="542"/>
                  </a:lnTo>
                  <a:lnTo>
                    <a:pt x="2104" y="545"/>
                  </a:lnTo>
                  <a:lnTo>
                    <a:pt x="2103" y="545"/>
                  </a:lnTo>
                  <a:lnTo>
                    <a:pt x="2103" y="542"/>
                  </a:lnTo>
                  <a:lnTo>
                    <a:pt x="2103" y="541"/>
                  </a:lnTo>
                  <a:lnTo>
                    <a:pt x="2102" y="541"/>
                  </a:lnTo>
                  <a:lnTo>
                    <a:pt x="2100" y="541"/>
                  </a:lnTo>
                  <a:lnTo>
                    <a:pt x="2100" y="542"/>
                  </a:lnTo>
                  <a:lnTo>
                    <a:pt x="2099" y="542"/>
                  </a:lnTo>
                  <a:lnTo>
                    <a:pt x="2096" y="542"/>
                  </a:lnTo>
                  <a:lnTo>
                    <a:pt x="2094" y="542"/>
                  </a:lnTo>
                  <a:lnTo>
                    <a:pt x="2094" y="541"/>
                  </a:lnTo>
                  <a:lnTo>
                    <a:pt x="2092" y="541"/>
                  </a:lnTo>
                  <a:lnTo>
                    <a:pt x="2092" y="542"/>
                  </a:lnTo>
                  <a:lnTo>
                    <a:pt x="2091" y="542"/>
                  </a:lnTo>
                  <a:lnTo>
                    <a:pt x="2090" y="542"/>
                  </a:lnTo>
                  <a:lnTo>
                    <a:pt x="2090" y="540"/>
                  </a:lnTo>
                  <a:lnTo>
                    <a:pt x="2089" y="540"/>
                  </a:lnTo>
                  <a:lnTo>
                    <a:pt x="2086" y="540"/>
                  </a:lnTo>
                  <a:lnTo>
                    <a:pt x="2085" y="540"/>
                  </a:lnTo>
                  <a:lnTo>
                    <a:pt x="2081" y="540"/>
                  </a:lnTo>
                  <a:lnTo>
                    <a:pt x="2074" y="540"/>
                  </a:lnTo>
                  <a:lnTo>
                    <a:pt x="2060" y="540"/>
                  </a:lnTo>
                  <a:lnTo>
                    <a:pt x="2055" y="540"/>
                  </a:lnTo>
                  <a:lnTo>
                    <a:pt x="2054" y="540"/>
                  </a:lnTo>
                  <a:lnTo>
                    <a:pt x="2045" y="540"/>
                  </a:lnTo>
                  <a:lnTo>
                    <a:pt x="2033" y="540"/>
                  </a:lnTo>
                  <a:lnTo>
                    <a:pt x="2028" y="540"/>
                  </a:lnTo>
                  <a:lnTo>
                    <a:pt x="2020" y="540"/>
                  </a:lnTo>
                  <a:lnTo>
                    <a:pt x="2019" y="540"/>
                  </a:lnTo>
                  <a:lnTo>
                    <a:pt x="2017" y="540"/>
                  </a:lnTo>
                  <a:lnTo>
                    <a:pt x="2017" y="541"/>
                  </a:lnTo>
                  <a:lnTo>
                    <a:pt x="2017" y="542"/>
                  </a:lnTo>
                  <a:lnTo>
                    <a:pt x="2017" y="544"/>
                  </a:lnTo>
                  <a:lnTo>
                    <a:pt x="2017" y="545"/>
                  </a:lnTo>
                  <a:lnTo>
                    <a:pt x="2017" y="546"/>
                  </a:lnTo>
                  <a:lnTo>
                    <a:pt x="2017" y="547"/>
                  </a:lnTo>
                  <a:lnTo>
                    <a:pt x="2017" y="548"/>
                  </a:lnTo>
                  <a:lnTo>
                    <a:pt x="2017" y="549"/>
                  </a:lnTo>
                  <a:lnTo>
                    <a:pt x="2017" y="550"/>
                  </a:lnTo>
                  <a:lnTo>
                    <a:pt x="2017" y="552"/>
                  </a:lnTo>
                  <a:lnTo>
                    <a:pt x="2017" y="553"/>
                  </a:lnTo>
                  <a:lnTo>
                    <a:pt x="2017" y="555"/>
                  </a:lnTo>
                  <a:lnTo>
                    <a:pt x="2017" y="556"/>
                  </a:lnTo>
                  <a:lnTo>
                    <a:pt x="2017" y="557"/>
                  </a:lnTo>
                  <a:lnTo>
                    <a:pt x="2017" y="561"/>
                  </a:lnTo>
                  <a:lnTo>
                    <a:pt x="2017" y="565"/>
                  </a:lnTo>
                  <a:lnTo>
                    <a:pt x="2017" y="566"/>
                  </a:lnTo>
                  <a:lnTo>
                    <a:pt x="2017" y="569"/>
                  </a:lnTo>
                  <a:lnTo>
                    <a:pt x="2017" y="570"/>
                  </a:lnTo>
                  <a:lnTo>
                    <a:pt x="2017" y="571"/>
                  </a:lnTo>
                  <a:lnTo>
                    <a:pt x="2017" y="572"/>
                  </a:lnTo>
                  <a:lnTo>
                    <a:pt x="2017" y="573"/>
                  </a:lnTo>
                  <a:lnTo>
                    <a:pt x="2017" y="575"/>
                  </a:lnTo>
                  <a:lnTo>
                    <a:pt x="2017" y="577"/>
                  </a:lnTo>
                  <a:lnTo>
                    <a:pt x="2017" y="578"/>
                  </a:lnTo>
                  <a:lnTo>
                    <a:pt x="2017" y="579"/>
                  </a:lnTo>
                  <a:lnTo>
                    <a:pt x="2017" y="580"/>
                  </a:lnTo>
                  <a:lnTo>
                    <a:pt x="2017" y="581"/>
                  </a:lnTo>
                  <a:lnTo>
                    <a:pt x="2017" y="582"/>
                  </a:lnTo>
                  <a:lnTo>
                    <a:pt x="2017" y="583"/>
                  </a:lnTo>
                  <a:lnTo>
                    <a:pt x="2017" y="591"/>
                  </a:lnTo>
                  <a:lnTo>
                    <a:pt x="2017" y="592"/>
                  </a:lnTo>
                  <a:lnTo>
                    <a:pt x="2017" y="594"/>
                  </a:lnTo>
                  <a:lnTo>
                    <a:pt x="2017" y="596"/>
                  </a:lnTo>
                  <a:lnTo>
                    <a:pt x="2017" y="597"/>
                  </a:lnTo>
                  <a:lnTo>
                    <a:pt x="2017" y="599"/>
                  </a:lnTo>
                  <a:lnTo>
                    <a:pt x="2017" y="602"/>
                  </a:lnTo>
                  <a:lnTo>
                    <a:pt x="2017" y="603"/>
                  </a:lnTo>
                  <a:lnTo>
                    <a:pt x="2017" y="604"/>
                  </a:lnTo>
                  <a:lnTo>
                    <a:pt x="2017" y="608"/>
                  </a:lnTo>
                  <a:lnTo>
                    <a:pt x="2017" y="611"/>
                  </a:lnTo>
                  <a:lnTo>
                    <a:pt x="2017" y="615"/>
                  </a:lnTo>
                  <a:lnTo>
                    <a:pt x="2017" y="622"/>
                  </a:lnTo>
                  <a:lnTo>
                    <a:pt x="2016" y="622"/>
                  </a:lnTo>
                  <a:lnTo>
                    <a:pt x="2007" y="622"/>
                  </a:lnTo>
                  <a:lnTo>
                    <a:pt x="2004" y="622"/>
                  </a:lnTo>
                  <a:lnTo>
                    <a:pt x="2004" y="621"/>
                  </a:lnTo>
                  <a:lnTo>
                    <a:pt x="2004" y="620"/>
                  </a:lnTo>
                  <a:lnTo>
                    <a:pt x="2004" y="619"/>
                  </a:lnTo>
                  <a:lnTo>
                    <a:pt x="2004" y="617"/>
                  </a:lnTo>
                  <a:lnTo>
                    <a:pt x="2004" y="616"/>
                  </a:lnTo>
                  <a:lnTo>
                    <a:pt x="2004" y="615"/>
                  </a:lnTo>
                  <a:lnTo>
                    <a:pt x="2004" y="614"/>
                  </a:lnTo>
                  <a:lnTo>
                    <a:pt x="2004" y="613"/>
                  </a:lnTo>
                  <a:lnTo>
                    <a:pt x="2002" y="613"/>
                  </a:lnTo>
                  <a:lnTo>
                    <a:pt x="2002" y="611"/>
                  </a:lnTo>
                  <a:lnTo>
                    <a:pt x="2002" y="589"/>
                  </a:lnTo>
                  <a:lnTo>
                    <a:pt x="2002" y="580"/>
                  </a:lnTo>
                  <a:lnTo>
                    <a:pt x="2002" y="579"/>
                  </a:lnTo>
                  <a:lnTo>
                    <a:pt x="2002" y="560"/>
                  </a:lnTo>
                  <a:lnTo>
                    <a:pt x="2002" y="552"/>
                  </a:lnTo>
                  <a:lnTo>
                    <a:pt x="2002" y="545"/>
                  </a:lnTo>
                  <a:lnTo>
                    <a:pt x="2002" y="544"/>
                  </a:lnTo>
                  <a:lnTo>
                    <a:pt x="2002" y="542"/>
                  </a:lnTo>
                  <a:lnTo>
                    <a:pt x="2002" y="541"/>
                  </a:lnTo>
                  <a:lnTo>
                    <a:pt x="2002" y="540"/>
                  </a:lnTo>
                  <a:lnTo>
                    <a:pt x="2002" y="539"/>
                  </a:lnTo>
                  <a:lnTo>
                    <a:pt x="2002" y="538"/>
                  </a:lnTo>
                  <a:lnTo>
                    <a:pt x="2002" y="537"/>
                  </a:lnTo>
                  <a:lnTo>
                    <a:pt x="2002" y="536"/>
                  </a:lnTo>
                  <a:lnTo>
                    <a:pt x="2001" y="533"/>
                  </a:lnTo>
                  <a:lnTo>
                    <a:pt x="2001" y="532"/>
                  </a:lnTo>
                  <a:lnTo>
                    <a:pt x="2001" y="531"/>
                  </a:lnTo>
                  <a:lnTo>
                    <a:pt x="2000" y="530"/>
                  </a:lnTo>
                  <a:lnTo>
                    <a:pt x="1999" y="528"/>
                  </a:lnTo>
                  <a:lnTo>
                    <a:pt x="1999" y="527"/>
                  </a:lnTo>
                  <a:lnTo>
                    <a:pt x="1997" y="527"/>
                  </a:lnTo>
                  <a:lnTo>
                    <a:pt x="1997" y="525"/>
                  </a:lnTo>
                  <a:lnTo>
                    <a:pt x="1996" y="524"/>
                  </a:lnTo>
                  <a:lnTo>
                    <a:pt x="1995" y="523"/>
                  </a:lnTo>
                  <a:lnTo>
                    <a:pt x="1994" y="522"/>
                  </a:lnTo>
                  <a:lnTo>
                    <a:pt x="1993" y="521"/>
                  </a:lnTo>
                  <a:lnTo>
                    <a:pt x="1992" y="520"/>
                  </a:lnTo>
                  <a:lnTo>
                    <a:pt x="1991" y="520"/>
                  </a:lnTo>
                  <a:lnTo>
                    <a:pt x="1991" y="519"/>
                  </a:lnTo>
                  <a:lnTo>
                    <a:pt x="1990" y="519"/>
                  </a:lnTo>
                  <a:lnTo>
                    <a:pt x="1988" y="519"/>
                  </a:lnTo>
                  <a:lnTo>
                    <a:pt x="1988" y="518"/>
                  </a:lnTo>
                  <a:lnTo>
                    <a:pt x="1987" y="518"/>
                  </a:lnTo>
                  <a:lnTo>
                    <a:pt x="1986" y="518"/>
                  </a:lnTo>
                  <a:lnTo>
                    <a:pt x="1986" y="516"/>
                  </a:lnTo>
                  <a:lnTo>
                    <a:pt x="1985" y="516"/>
                  </a:lnTo>
                  <a:lnTo>
                    <a:pt x="1984" y="516"/>
                  </a:lnTo>
                  <a:lnTo>
                    <a:pt x="1984" y="515"/>
                  </a:lnTo>
                  <a:lnTo>
                    <a:pt x="1984" y="514"/>
                  </a:lnTo>
                  <a:lnTo>
                    <a:pt x="1984" y="512"/>
                  </a:lnTo>
                  <a:lnTo>
                    <a:pt x="1984" y="511"/>
                  </a:lnTo>
                  <a:lnTo>
                    <a:pt x="1984" y="510"/>
                  </a:lnTo>
                  <a:lnTo>
                    <a:pt x="1984" y="508"/>
                  </a:lnTo>
                  <a:lnTo>
                    <a:pt x="1984" y="507"/>
                  </a:lnTo>
                  <a:lnTo>
                    <a:pt x="1984" y="506"/>
                  </a:lnTo>
                  <a:lnTo>
                    <a:pt x="1984" y="505"/>
                  </a:lnTo>
                  <a:lnTo>
                    <a:pt x="1984" y="499"/>
                  </a:lnTo>
                  <a:lnTo>
                    <a:pt x="1984" y="496"/>
                  </a:lnTo>
                  <a:lnTo>
                    <a:pt x="1984" y="495"/>
                  </a:lnTo>
                  <a:lnTo>
                    <a:pt x="1984" y="493"/>
                  </a:lnTo>
                  <a:lnTo>
                    <a:pt x="1984" y="486"/>
                  </a:lnTo>
                  <a:lnTo>
                    <a:pt x="1984" y="482"/>
                  </a:lnTo>
                  <a:lnTo>
                    <a:pt x="1984" y="481"/>
                  </a:lnTo>
                  <a:lnTo>
                    <a:pt x="1984" y="480"/>
                  </a:lnTo>
                  <a:lnTo>
                    <a:pt x="1984" y="479"/>
                  </a:lnTo>
                  <a:lnTo>
                    <a:pt x="1984" y="478"/>
                  </a:lnTo>
                  <a:lnTo>
                    <a:pt x="1984" y="477"/>
                  </a:lnTo>
                  <a:lnTo>
                    <a:pt x="1984" y="475"/>
                  </a:lnTo>
                  <a:lnTo>
                    <a:pt x="1984" y="474"/>
                  </a:lnTo>
                  <a:lnTo>
                    <a:pt x="1983" y="473"/>
                  </a:lnTo>
                  <a:lnTo>
                    <a:pt x="1983" y="472"/>
                  </a:lnTo>
                  <a:lnTo>
                    <a:pt x="1983" y="471"/>
                  </a:lnTo>
                  <a:lnTo>
                    <a:pt x="1982" y="471"/>
                  </a:lnTo>
                  <a:lnTo>
                    <a:pt x="1982" y="470"/>
                  </a:lnTo>
                  <a:lnTo>
                    <a:pt x="1981" y="469"/>
                  </a:lnTo>
                  <a:lnTo>
                    <a:pt x="1981" y="468"/>
                  </a:lnTo>
                  <a:lnTo>
                    <a:pt x="1979" y="466"/>
                  </a:lnTo>
                  <a:lnTo>
                    <a:pt x="1978" y="465"/>
                  </a:lnTo>
                  <a:lnTo>
                    <a:pt x="1978" y="464"/>
                  </a:lnTo>
                  <a:lnTo>
                    <a:pt x="1977" y="464"/>
                  </a:lnTo>
                  <a:lnTo>
                    <a:pt x="1977" y="463"/>
                  </a:lnTo>
                  <a:lnTo>
                    <a:pt x="1976" y="463"/>
                  </a:lnTo>
                  <a:lnTo>
                    <a:pt x="1975" y="462"/>
                  </a:lnTo>
                  <a:lnTo>
                    <a:pt x="1974" y="461"/>
                  </a:lnTo>
                  <a:lnTo>
                    <a:pt x="1973" y="461"/>
                  </a:lnTo>
                  <a:lnTo>
                    <a:pt x="1973" y="460"/>
                  </a:lnTo>
                  <a:lnTo>
                    <a:pt x="1971" y="460"/>
                  </a:lnTo>
                  <a:lnTo>
                    <a:pt x="1970" y="458"/>
                  </a:lnTo>
                  <a:lnTo>
                    <a:pt x="1969" y="458"/>
                  </a:lnTo>
                  <a:lnTo>
                    <a:pt x="1968" y="457"/>
                  </a:lnTo>
                  <a:lnTo>
                    <a:pt x="1966" y="457"/>
                  </a:lnTo>
                  <a:lnTo>
                    <a:pt x="1965" y="457"/>
                  </a:lnTo>
                  <a:lnTo>
                    <a:pt x="1964" y="457"/>
                  </a:lnTo>
                  <a:lnTo>
                    <a:pt x="1962" y="457"/>
                  </a:lnTo>
                  <a:lnTo>
                    <a:pt x="1962" y="453"/>
                  </a:lnTo>
                  <a:lnTo>
                    <a:pt x="1962" y="452"/>
                  </a:lnTo>
                  <a:lnTo>
                    <a:pt x="1962" y="450"/>
                  </a:lnTo>
                  <a:lnTo>
                    <a:pt x="1962" y="448"/>
                  </a:lnTo>
                  <a:lnTo>
                    <a:pt x="1962" y="447"/>
                  </a:lnTo>
                  <a:lnTo>
                    <a:pt x="1962" y="446"/>
                  </a:lnTo>
                  <a:lnTo>
                    <a:pt x="1962" y="445"/>
                  </a:lnTo>
                  <a:lnTo>
                    <a:pt x="1962" y="444"/>
                  </a:lnTo>
                  <a:lnTo>
                    <a:pt x="1961" y="444"/>
                  </a:lnTo>
                  <a:lnTo>
                    <a:pt x="1961" y="445"/>
                  </a:lnTo>
                  <a:lnTo>
                    <a:pt x="1960" y="445"/>
                  </a:lnTo>
                  <a:lnTo>
                    <a:pt x="1959" y="446"/>
                  </a:lnTo>
                  <a:lnTo>
                    <a:pt x="1958" y="446"/>
                  </a:lnTo>
                  <a:lnTo>
                    <a:pt x="1957" y="446"/>
                  </a:lnTo>
                  <a:lnTo>
                    <a:pt x="1956" y="446"/>
                  </a:lnTo>
                  <a:lnTo>
                    <a:pt x="1954" y="446"/>
                  </a:lnTo>
                  <a:lnTo>
                    <a:pt x="1953" y="446"/>
                  </a:lnTo>
                  <a:lnTo>
                    <a:pt x="1952" y="446"/>
                  </a:lnTo>
                  <a:lnTo>
                    <a:pt x="1951" y="447"/>
                  </a:lnTo>
                  <a:lnTo>
                    <a:pt x="1950" y="447"/>
                  </a:lnTo>
                  <a:lnTo>
                    <a:pt x="1949" y="447"/>
                  </a:lnTo>
                  <a:lnTo>
                    <a:pt x="1948" y="447"/>
                  </a:lnTo>
                  <a:lnTo>
                    <a:pt x="1947" y="450"/>
                  </a:lnTo>
                  <a:lnTo>
                    <a:pt x="1945" y="454"/>
                  </a:lnTo>
                  <a:lnTo>
                    <a:pt x="1944" y="457"/>
                  </a:lnTo>
                  <a:lnTo>
                    <a:pt x="1944" y="456"/>
                  </a:lnTo>
                  <a:lnTo>
                    <a:pt x="1944" y="455"/>
                  </a:lnTo>
                  <a:lnTo>
                    <a:pt x="1944" y="454"/>
                  </a:lnTo>
                  <a:lnTo>
                    <a:pt x="1944" y="453"/>
                  </a:lnTo>
                  <a:lnTo>
                    <a:pt x="1942" y="453"/>
                  </a:lnTo>
                  <a:lnTo>
                    <a:pt x="1942" y="452"/>
                  </a:lnTo>
                  <a:lnTo>
                    <a:pt x="1939" y="452"/>
                  </a:lnTo>
                  <a:lnTo>
                    <a:pt x="1939" y="454"/>
                  </a:lnTo>
                  <a:lnTo>
                    <a:pt x="1939" y="455"/>
                  </a:lnTo>
                  <a:lnTo>
                    <a:pt x="1939" y="454"/>
                  </a:lnTo>
                  <a:lnTo>
                    <a:pt x="1939" y="448"/>
                  </a:lnTo>
                  <a:lnTo>
                    <a:pt x="1938" y="448"/>
                  </a:lnTo>
                  <a:lnTo>
                    <a:pt x="1936" y="447"/>
                  </a:lnTo>
                  <a:lnTo>
                    <a:pt x="1935" y="447"/>
                  </a:lnTo>
                  <a:lnTo>
                    <a:pt x="1934" y="447"/>
                  </a:lnTo>
                  <a:lnTo>
                    <a:pt x="1933" y="447"/>
                  </a:lnTo>
                  <a:lnTo>
                    <a:pt x="1932" y="447"/>
                  </a:lnTo>
                  <a:lnTo>
                    <a:pt x="1931" y="446"/>
                  </a:lnTo>
                  <a:lnTo>
                    <a:pt x="1928" y="445"/>
                  </a:lnTo>
                  <a:lnTo>
                    <a:pt x="1928" y="444"/>
                  </a:lnTo>
                  <a:lnTo>
                    <a:pt x="1927" y="443"/>
                  </a:lnTo>
                  <a:lnTo>
                    <a:pt x="1927" y="441"/>
                  </a:lnTo>
                  <a:lnTo>
                    <a:pt x="1926" y="440"/>
                  </a:lnTo>
                  <a:lnTo>
                    <a:pt x="1926" y="438"/>
                  </a:lnTo>
                  <a:lnTo>
                    <a:pt x="1925" y="437"/>
                  </a:lnTo>
                  <a:lnTo>
                    <a:pt x="1925" y="436"/>
                  </a:lnTo>
                  <a:lnTo>
                    <a:pt x="1925" y="433"/>
                  </a:lnTo>
                  <a:lnTo>
                    <a:pt x="1924" y="432"/>
                  </a:lnTo>
                  <a:lnTo>
                    <a:pt x="1924" y="431"/>
                  </a:lnTo>
                  <a:lnTo>
                    <a:pt x="1923" y="429"/>
                  </a:lnTo>
                  <a:lnTo>
                    <a:pt x="1922" y="428"/>
                  </a:lnTo>
                  <a:lnTo>
                    <a:pt x="1922" y="427"/>
                  </a:lnTo>
                  <a:lnTo>
                    <a:pt x="1921" y="427"/>
                  </a:lnTo>
                  <a:lnTo>
                    <a:pt x="1917" y="427"/>
                  </a:lnTo>
                  <a:lnTo>
                    <a:pt x="1915" y="427"/>
                  </a:lnTo>
                  <a:lnTo>
                    <a:pt x="1914" y="427"/>
                  </a:lnTo>
                  <a:lnTo>
                    <a:pt x="1911" y="428"/>
                  </a:lnTo>
                  <a:lnTo>
                    <a:pt x="1910" y="428"/>
                  </a:lnTo>
                  <a:lnTo>
                    <a:pt x="1909" y="428"/>
                  </a:lnTo>
                  <a:lnTo>
                    <a:pt x="1908" y="428"/>
                  </a:lnTo>
                  <a:lnTo>
                    <a:pt x="1907" y="428"/>
                  </a:lnTo>
                  <a:lnTo>
                    <a:pt x="1906" y="428"/>
                  </a:lnTo>
                  <a:lnTo>
                    <a:pt x="1905" y="428"/>
                  </a:lnTo>
                  <a:lnTo>
                    <a:pt x="1902" y="427"/>
                  </a:lnTo>
                  <a:lnTo>
                    <a:pt x="1900" y="426"/>
                  </a:lnTo>
                  <a:lnTo>
                    <a:pt x="1899" y="426"/>
                  </a:lnTo>
                  <a:lnTo>
                    <a:pt x="1897" y="426"/>
                  </a:lnTo>
                  <a:lnTo>
                    <a:pt x="1896" y="426"/>
                  </a:lnTo>
                  <a:lnTo>
                    <a:pt x="1893" y="427"/>
                  </a:lnTo>
                  <a:lnTo>
                    <a:pt x="1892" y="427"/>
                  </a:lnTo>
                  <a:lnTo>
                    <a:pt x="1891" y="427"/>
                  </a:lnTo>
                  <a:lnTo>
                    <a:pt x="1890" y="428"/>
                  </a:lnTo>
                  <a:lnTo>
                    <a:pt x="1889" y="428"/>
                  </a:lnTo>
                  <a:lnTo>
                    <a:pt x="1887" y="429"/>
                  </a:lnTo>
                  <a:lnTo>
                    <a:pt x="1885" y="429"/>
                  </a:lnTo>
                  <a:lnTo>
                    <a:pt x="1883" y="430"/>
                  </a:lnTo>
                  <a:lnTo>
                    <a:pt x="1882" y="430"/>
                  </a:lnTo>
                  <a:lnTo>
                    <a:pt x="1882" y="429"/>
                  </a:lnTo>
                  <a:lnTo>
                    <a:pt x="1882" y="430"/>
                  </a:lnTo>
                  <a:lnTo>
                    <a:pt x="1881" y="430"/>
                  </a:lnTo>
                  <a:lnTo>
                    <a:pt x="1880" y="430"/>
                  </a:lnTo>
                  <a:lnTo>
                    <a:pt x="1879" y="430"/>
                  </a:lnTo>
                  <a:lnTo>
                    <a:pt x="1879" y="431"/>
                  </a:lnTo>
                  <a:lnTo>
                    <a:pt x="1879" y="430"/>
                  </a:lnTo>
                  <a:lnTo>
                    <a:pt x="1878" y="430"/>
                  </a:lnTo>
                  <a:lnTo>
                    <a:pt x="1878" y="431"/>
                  </a:lnTo>
                  <a:lnTo>
                    <a:pt x="1876" y="431"/>
                  </a:lnTo>
                  <a:lnTo>
                    <a:pt x="1875" y="431"/>
                  </a:lnTo>
                  <a:lnTo>
                    <a:pt x="1874" y="431"/>
                  </a:lnTo>
                  <a:lnTo>
                    <a:pt x="1873" y="431"/>
                  </a:lnTo>
                  <a:lnTo>
                    <a:pt x="1872" y="431"/>
                  </a:lnTo>
                  <a:lnTo>
                    <a:pt x="1871" y="431"/>
                  </a:lnTo>
                  <a:lnTo>
                    <a:pt x="1870" y="431"/>
                  </a:lnTo>
                  <a:lnTo>
                    <a:pt x="1869" y="431"/>
                  </a:lnTo>
                  <a:lnTo>
                    <a:pt x="1867" y="431"/>
                  </a:lnTo>
                  <a:lnTo>
                    <a:pt x="1866" y="431"/>
                  </a:lnTo>
                  <a:lnTo>
                    <a:pt x="1865" y="431"/>
                  </a:lnTo>
                  <a:lnTo>
                    <a:pt x="1864" y="432"/>
                  </a:lnTo>
                  <a:lnTo>
                    <a:pt x="1863" y="432"/>
                  </a:lnTo>
                  <a:lnTo>
                    <a:pt x="1862" y="433"/>
                  </a:lnTo>
                  <a:lnTo>
                    <a:pt x="1861" y="433"/>
                  </a:lnTo>
                  <a:lnTo>
                    <a:pt x="1859" y="435"/>
                  </a:lnTo>
                  <a:lnTo>
                    <a:pt x="1859" y="439"/>
                  </a:lnTo>
                  <a:lnTo>
                    <a:pt x="1859" y="440"/>
                  </a:lnTo>
                  <a:lnTo>
                    <a:pt x="1859" y="441"/>
                  </a:lnTo>
                  <a:lnTo>
                    <a:pt x="1859" y="454"/>
                  </a:lnTo>
                  <a:lnTo>
                    <a:pt x="1859" y="458"/>
                  </a:lnTo>
                  <a:lnTo>
                    <a:pt x="1859" y="464"/>
                  </a:lnTo>
                  <a:lnTo>
                    <a:pt x="1849" y="464"/>
                  </a:lnTo>
                  <a:lnTo>
                    <a:pt x="1838" y="464"/>
                  </a:lnTo>
                  <a:lnTo>
                    <a:pt x="1836" y="464"/>
                  </a:lnTo>
                  <a:lnTo>
                    <a:pt x="1835" y="464"/>
                  </a:lnTo>
                  <a:lnTo>
                    <a:pt x="1833" y="464"/>
                  </a:lnTo>
                  <a:lnTo>
                    <a:pt x="1833" y="465"/>
                  </a:lnTo>
                  <a:lnTo>
                    <a:pt x="1833" y="469"/>
                  </a:lnTo>
                  <a:lnTo>
                    <a:pt x="1835" y="469"/>
                  </a:lnTo>
                  <a:lnTo>
                    <a:pt x="1835" y="470"/>
                  </a:lnTo>
                  <a:lnTo>
                    <a:pt x="1833" y="470"/>
                  </a:lnTo>
                  <a:lnTo>
                    <a:pt x="1833" y="471"/>
                  </a:lnTo>
                  <a:lnTo>
                    <a:pt x="1833" y="472"/>
                  </a:lnTo>
                  <a:lnTo>
                    <a:pt x="1833" y="473"/>
                  </a:lnTo>
                  <a:lnTo>
                    <a:pt x="1833" y="474"/>
                  </a:lnTo>
                  <a:lnTo>
                    <a:pt x="1833" y="475"/>
                  </a:lnTo>
                  <a:lnTo>
                    <a:pt x="1833" y="477"/>
                  </a:lnTo>
                  <a:lnTo>
                    <a:pt x="1833" y="478"/>
                  </a:lnTo>
                  <a:lnTo>
                    <a:pt x="1833" y="479"/>
                  </a:lnTo>
                  <a:lnTo>
                    <a:pt x="1833" y="480"/>
                  </a:lnTo>
                  <a:lnTo>
                    <a:pt x="1833" y="481"/>
                  </a:lnTo>
                  <a:lnTo>
                    <a:pt x="1835" y="481"/>
                  </a:lnTo>
                  <a:lnTo>
                    <a:pt x="1836" y="481"/>
                  </a:lnTo>
                  <a:lnTo>
                    <a:pt x="1837" y="481"/>
                  </a:lnTo>
                  <a:lnTo>
                    <a:pt x="1838" y="481"/>
                  </a:lnTo>
                  <a:lnTo>
                    <a:pt x="1840" y="481"/>
                  </a:lnTo>
                  <a:lnTo>
                    <a:pt x="1840" y="482"/>
                  </a:lnTo>
                  <a:lnTo>
                    <a:pt x="1840" y="483"/>
                  </a:lnTo>
                  <a:lnTo>
                    <a:pt x="1840" y="485"/>
                  </a:lnTo>
                  <a:lnTo>
                    <a:pt x="1840" y="486"/>
                  </a:lnTo>
                  <a:lnTo>
                    <a:pt x="1840" y="487"/>
                  </a:lnTo>
                  <a:lnTo>
                    <a:pt x="1838" y="488"/>
                  </a:lnTo>
                  <a:lnTo>
                    <a:pt x="1837" y="488"/>
                  </a:lnTo>
                  <a:lnTo>
                    <a:pt x="1836" y="488"/>
                  </a:lnTo>
                  <a:lnTo>
                    <a:pt x="1835" y="488"/>
                  </a:lnTo>
                  <a:lnTo>
                    <a:pt x="1833" y="488"/>
                  </a:lnTo>
                  <a:lnTo>
                    <a:pt x="1833" y="487"/>
                  </a:lnTo>
                  <a:lnTo>
                    <a:pt x="1833" y="486"/>
                  </a:lnTo>
                  <a:lnTo>
                    <a:pt x="1833" y="485"/>
                  </a:lnTo>
                  <a:lnTo>
                    <a:pt x="1833" y="483"/>
                  </a:lnTo>
                  <a:lnTo>
                    <a:pt x="1833" y="482"/>
                  </a:lnTo>
                  <a:lnTo>
                    <a:pt x="1833" y="481"/>
                  </a:lnTo>
                  <a:lnTo>
                    <a:pt x="1833" y="480"/>
                  </a:lnTo>
                  <a:lnTo>
                    <a:pt x="1833" y="479"/>
                  </a:lnTo>
                  <a:lnTo>
                    <a:pt x="1833" y="478"/>
                  </a:lnTo>
                  <a:lnTo>
                    <a:pt x="1833" y="477"/>
                  </a:lnTo>
                  <a:lnTo>
                    <a:pt x="1833" y="475"/>
                  </a:lnTo>
                  <a:lnTo>
                    <a:pt x="1833" y="474"/>
                  </a:lnTo>
                  <a:lnTo>
                    <a:pt x="1833" y="473"/>
                  </a:lnTo>
                  <a:lnTo>
                    <a:pt x="1833" y="472"/>
                  </a:lnTo>
                  <a:lnTo>
                    <a:pt x="1833" y="471"/>
                  </a:lnTo>
                  <a:lnTo>
                    <a:pt x="1833" y="470"/>
                  </a:lnTo>
                  <a:lnTo>
                    <a:pt x="1833" y="469"/>
                  </a:lnTo>
                  <a:lnTo>
                    <a:pt x="1833" y="468"/>
                  </a:lnTo>
                  <a:lnTo>
                    <a:pt x="1833" y="466"/>
                  </a:lnTo>
                  <a:lnTo>
                    <a:pt x="1833" y="465"/>
                  </a:lnTo>
                  <a:lnTo>
                    <a:pt x="1833" y="464"/>
                  </a:lnTo>
                  <a:lnTo>
                    <a:pt x="1833" y="461"/>
                  </a:lnTo>
                  <a:lnTo>
                    <a:pt x="1833" y="448"/>
                  </a:lnTo>
                  <a:lnTo>
                    <a:pt x="1833" y="446"/>
                  </a:lnTo>
                  <a:lnTo>
                    <a:pt x="1833" y="443"/>
                  </a:lnTo>
                  <a:lnTo>
                    <a:pt x="1833" y="439"/>
                  </a:lnTo>
                  <a:lnTo>
                    <a:pt x="1833" y="438"/>
                  </a:lnTo>
                  <a:lnTo>
                    <a:pt x="1833" y="437"/>
                  </a:lnTo>
                  <a:lnTo>
                    <a:pt x="1833" y="436"/>
                  </a:lnTo>
                  <a:lnTo>
                    <a:pt x="1833" y="433"/>
                  </a:lnTo>
                  <a:lnTo>
                    <a:pt x="1833" y="427"/>
                  </a:lnTo>
                  <a:lnTo>
                    <a:pt x="1832" y="389"/>
                  </a:lnTo>
                  <a:lnTo>
                    <a:pt x="1899" y="389"/>
                  </a:lnTo>
                  <a:lnTo>
                    <a:pt x="1900" y="389"/>
                  </a:lnTo>
                  <a:lnTo>
                    <a:pt x="1901" y="389"/>
                  </a:lnTo>
                  <a:lnTo>
                    <a:pt x="1908" y="389"/>
                  </a:lnTo>
                  <a:lnTo>
                    <a:pt x="1926" y="389"/>
                  </a:lnTo>
                  <a:lnTo>
                    <a:pt x="1925" y="389"/>
                  </a:lnTo>
                  <a:lnTo>
                    <a:pt x="1925" y="388"/>
                  </a:lnTo>
                  <a:lnTo>
                    <a:pt x="1925" y="387"/>
                  </a:lnTo>
                  <a:lnTo>
                    <a:pt x="1925" y="382"/>
                  </a:lnTo>
                  <a:lnTo>
                    <a:pt x="1925" y="381"/>
                  </a:lnTo>
                  <a:lnTo>
                    <a:pt x="1925" y="379"/>
                  </a:lnTo>
                  <a:lnTo>
                    <a:pt x="1925" y="368"/>
                  </a:lnTo>
                  <a:lnTo>
                    <a:pt x="1925" y="364"/>
                  </a:lnTo>
                  <a:lnTo>
                    <a:pt x="1925" y="360"/>
                  </a:lnTo>
                  <a:lnTo>
                    <a:pt x="1925" y="359"/>
                  </a:lnTo>
                  <a:lnTo>
                    <a:pt x="1921" y="360"/>
                  </a:lnTo>
                  <a:lnTo>
                    <a:pt x="1921" y="359"/>
                  </a:lnTo>
                  <a:lnTo>
                    <a:pt x="1921" y="354"/>
                  </a:lnTo>
                  <a:lnTo>
                    <a:pt x="1921" y="339"/>
                  </a:lnTo>
                  <a:lnTo>
                    <a:pt x="1921" y="335"/>
                  </a:lnTo>
                  <a:lnTo>
                    <a:pt x="1917" y="331"/>
                  </a:lnTo>
                  <a:lnTo>
                    <a:pt x="1925" y="329"/>
                  </a:lnTo>
                  <a:lnTo>
                    <a:pt x="1925" y="328"/>
                  </a:lnTo>
                  <a:lnTo>
                    <a:pt x="1925" y="326"/>
                  </a:lnTo>
                  <a:lnTo>
                    <a:pt x="1925" y="319"/>
                  </a:lnTo>
                  <a:lnTo>
                    <a:pt x="1925" y="316"/>
                  </a:lnTo>
                  <a:lnTo>
                    <a:pt x="1925" y="304"/>
                  </a:lnTo>
                  <a:lnTo>
                    <a:pt x="1925" y="303"/>
                  </a:lnTo>
                  <a:lnTo>
                    <a:pt x="1925" y="302"/>
                  </a:lnTo>
                  <a:lnTo>
                    <a:pt x="1924" y="299"/>
                  </a:lnTo>
                  <a:lnTo>
                    <a:pt x="1924" y="291"/>
                  </a:lnTo>
                  <a:lnTo>
                    <a:pt x="1938" y="291"/>
                  </a:lnTo>
                  <a:lnTo>
                    <a:pt x="1947" y="291"/>
                  </a:lnTo>
                  <a:lnTo>
                    <a:pt x="1962" y="290"/>
                  </a:lnTo>
                  <a:lnTo>
                    <a:pt x="1970" y="290"/>
                  </a:lnTo>
                  <a:lnTo>
                    <a:pt x="1971" y="290"/>
                  </a:lnTo>
                  <a:lnTo>
                    <a:pt x="1973" y="290"/>
                  </a:lnTo>
                  <a:lnTo>
                    <a:pt x="1974" y="290"/>
                  </a:lnTo>
                  <a:lnTo>
                    <a:pt x="1975" y="290"/>
                  </a:lnTo>
                  <a:lnTo>
                    <a:pt x="1976" y="290"/>
                  </a:lnTo>
                  <a:lnTo>
                    <a:pt x="1976" y="291"/>
                  </a:lnTo>
                  <a:lnTo>
                    <a:pt x="1978" y="295"/>
                  </a:lnTo>
                  <a:lnTo>
                    <a:pt x="1990" y="295"/>
                  </a:lnTo>
                  <a:lnTo>
                    <a:pt x="1987" y="302"/>
                  </a:lnTo>
                  <a:lnTo>
                    <a:pt x="1988" y="302"/>
                  </a:lnTo>
                  <a:lnTo>
                    <a:pt x="1990" y="302"/>
                  </a:lnTo>
                  <a:lnTo>
                    <a:pt x="1990" y="301"/>
                  </a:lnTo>
                  <a:lnTo>
                    <a:pt x="1992" y="301"/>
                  </a:lnTo>
                  <a:lnTo>
                    <a:pt x="1993" y="301"/>
                  </a:lnTo>
                  <a:lnTo>
                    <a:pt x="1995" y="301"/>
                  </a:lnTo>
                  <a:lnTo>
                    <a:pt x="1996" y="301"/>
                  </a:lnTo>
                  <a:lnTo>
                    <a:pt x="2002" y="301"/>
                  </a:lnTo>
                  <a:lnTo>
                    <a:pt x="2003" y="301"/>
                  </a:lnTo>
                  <a:lnTo>
                    <a:pt x="2007" y="301"/>
                  </a:lnTo>
                  <a:lnTo>
                    <a:pt x="2008" y="301"/>
                  </a:lnTo>
                  <a:lnTo>
                    <a:pt x="2010" y="301"/>
                  </a:lnTo>
                  <a:lnTo>
                    <a:pt x="2011" y="301"/>
                  </a:lnTo>
                  <a:lnTo>
                    <a:pt x="2013" y="301"/>
                  </a:lnTo>
                  <a:lnTo>
                    <a:pt x="2014" y="301"/>
                  </a:lnTo>
                  <a:lnTo>
                    <a:pt x="2019" y="301"/>
                  </a:lnTo>
                  <a:lnTo>
                    <a:pt x="2022" y="301"/>
                  </a:lnTo>
                  <a:lnTo>
                    <a:pt x="2023" y="301"/>
                  </a:lnTo>
                  <a:lnTo>
                    <a:pt x="2025" y="301"/>
                  </a:lnTo>
                  <a:lnTo>
                    <a:pt x="2027" y="301"/>
                  </a:lnTo>
                  <a:lnTo>
                    <a:pt x="2028" y="301"/>
                  </a:lnTo>
                  <a:lnTo>
                    <a:pt x="2029" y="301"/>
                  </a:lnTo>
                  <a:lnTo>
                    <a:pt x="2030" y="301"/>
                  </a:lnTo>
                  <a:lnTo>
                    <a:pt x="2031" y="301"/>
                  </a:lnTo>
                  <a:lnTo>
                    <a:pt x="2034" y="301"/>
                  </a:lnTo>
                  <a:lnTo>
                    <a:pt x="2035" y="301"/>
                  </a:lnTo>
                  <a:lnTo>
                    <a:pt x="2039" y="301"/>
                  </a:lnTo>
                  <a:lnTo>
                    <a:pt x="2042" y="301"/>
                  </a:lnTo>
                  <a:lnTo>
                    <a:pt x="2044" y="301"/>
                  </a:lnTo>
                  <a:lnTo>
                    <a:pt x="2046" y="301"/>
                  </a:lnTo>
                  <a:lnTo>
                    <a:pt x="2047" y="301"/>
                  </a:lnTo>
                  <a:lnTo>
                    <a:pt x="2050" y="301"/>
                  </a:lnTo>
                  <a:lnTo>
                    <a:pt x="2051" y="301"/>
                  </a:lnTo>
                  <a:lnTo>
                    <a:pt x="2052" y="299"/>
                  </a:lnTo>
                  <a:lnTo>
                    <a:pt x="2054" y="299"/>
                  </a:lnTo>
                  <a:lnTo>
                    <a:pt x="2055" y="299"/>
                  </a:lnTo>
                  <a:lnTo>
                    <a:pt x="2056" y="299"/>
                  </a:lnTo>
                  <a:lnTo>
                    <a:pt x="2057" y="299"/>
                  </a:lnTo>
                  <a:lnTo>
                    <a:pt x="2066" y="290"/>
                  </a:lnTo>
                  <a:lnTo>
                    <a:pt x="2068" y="290"/>
                  </a:lnTo>
                  <a:lnTo>
                    <a:pt x="2066" y="289"/>
                  </a:lnTo>
                  <a:lnTo>
                    <a:pt x="2066" y="288"/>
                  </a:lnTo>
                  <a:lnTo>
                    <a:pt x="2065" y="288"/>
                  </a:lnTo>
                  <a:lnTo>
                    <a:pt x="2064" y="288"/>
                  </a:lnTo>
                  <a:lnTo>
                    <a:pt x="2063" y="287"/>
                  </a:lnTo>
                  <a:lnTo>
                    <a:pt x="2062" y="287"/>
                  </a:lnTo>
                  <a:lnTo>
                    <a:pt x="2060" y="288"/>
                  </a:lnTo>
                  <a:lnTo>
                    <a:pt x="2059" y="288"/>
                  </a:lnTo>
                  <a:lnTo>
                    <a:pt x="2059" y="287"/>
                  </a:lnTo>
                  <a:lnTo>
                    <a:pt x="2059" y="286"/>
                  </a:lnTo>
                  <a:lnTo>
                    <a:pt x="2059" y="285"/>
                  </a:lnTo>
                  <a:lnTo>
                    <a:pt x="2059" y="284"/>
                  </a:lnTo>
                  <a:lnTo>
                    <a:pt x="2057" y="281"/>
                  </a:lnTo>
                  <a:lnTo>
                    <a:pt x="2056" y="280"/>
                  </a:lnTo>
                  <a:lnTo>
                    <a:pt x="2056" y="278"/>
                  </a:lnTo>
                  <a:lnTo>
                    <a:pt x="2056" y="274"/>
                  </a:lnTo>
                  <a:lnTo>
                    <a:pt x="2057" y="274"/>
                  </a:lnTo>
                  <a:lnTo>
                    <a:pt x="2059" y="273"/>
                  </a:lnTo>
                  <a:lnTo>
                    <a:pt x="2062" y="272"/>
                  </a:lnTo>
                  <a:lnTo>
                    <a:pt x="2063" y="272"/>
                  </a:lnTo>
                  <a:lnTo>
                    <a:pt x="2069" y="272"/>
                  </a:lnTo>
                  <a:lnTo>
                    <a:pt x="2069" y="274"/>
                  </a:lnTo>
                  <a:lnTo>
                    <a:pt x="2070" y="278"/>
                  </a:lnTo>
                  <a:lnTo>
                    <a:pt x="2073" y="278"/>
                  </a:lnTo>
                  <a:lnTo>
                    <a:pt x="2074" y="278"/>
                  </a:lnTo>
                  <a:lnTo>
                    <a:pt x="2076" y="280"/>
                  </a:lnTo>
                  <a:lnTo>
                    <a:pt x="2076" y="281"/>
                  </a:lnTo>
                  <a:lnTo>
                    <a:pt x="2076" y="282"/>
                  </a:lnTo>
                  <a:lnTo>
                    <a:pt x="2078" y="280"/>
                  </a:lnTo>
                  <a:lnTo>
                    <a:pt x="2085" y="274"/>
                  </a:lnTo>
                  <a:lnTo>
                    <a:pt x="2089" y="270"/>
                  </a:lnTo>
                  <a:lnTo>
                    <a:pt x="2099" y="261"/>
                  </a:lnTo>
                  <a:lnTo>
                    <a:pt x="2100" y="260"/>
                  </a:lnTo>
                  <a:lnTo>
                    <a:pt x="2103" y="257"/>
                  </a:lnTo>
                  <a:lnTo>
                    <a:pt x="2108" y="252"/>
                  </a:lnTo>
                  <a:lnTo>
                    <a:pt x="2111" y="249"/>
                  </a:lnTo>
                  <a:lnTo>
                    <a:pt x="2124" y="237"/>
                  </a:lnTo>
                  <a:lnTo>
                    <a:pt x="2124" y="236"/>
                  </a:lnTo>
                  <a:lnTo>
                    <a:pt x="2135" y="226"/>
                  </a:lnTo>
                  <a:lnTo>
                    <a:pt x="2139" y="222"/>
                  </a:lnTo>
                  <a:lnTo>
                    <a:pt x="2168" y="195"/>
                  </a:lnTo>
                  <a:lnTo>
                    <a:pt x="2169" y="195"/>
                  </a:lnTo>
                  <a:lnTo>
                    <a:pt x="2169" y="194"/>
                  </a:lnTo>
                  <a:lnTo>
                    <a:pt x="2178" y="186"/>
                  </a:lnTo>
                  <a:lnTo>
                    <a:pt x="2185" y="179"/>
                  </a:lnTo>
                  <a:lnTo>
                    <a:pt x="2191" y="173"/>
                  </a:lnTo>
                  <a:lnTo>
                    <a:pt x="2192" y="173"/>
                  </a:lnTo>
                  <a:lnTo>
                    <a:pt x="2192" y="172"/>
                  </a:lnTo>
                  <a:lnTo>
                    <a:pt x="2193" y="172"/>
                  </a:lnTo>
                  <a:lnTo>
                    <a:pt x="2211" y="155"/>
                  </a:lnTo>
                  <a:lnTo>
                    <a:pt x="2211" y="161"/>
                  </a:lnTo>
                  <a:lnTo>
                    <a:pt x="2214" y="169"/>
                  </a:lnTo>
                  <a:lnTo>
                    <a:pt x="2221" y="189"/>
                  </a:lnTo>
                  <a:lnTo>
                    <a:pt x="2233" y="206"/>
                  </a:lnTo>
                  <a:lnTo>
                    <a:pt x="2235" y="210"/>
                  </a:lnTo>
                  <a:lnTo>
                    <a:pt x="2235" y="211"/>
                  </a:lnTo>
                  <a:lnTo>
                    <a:pt x="2240" y="218"/>
                  </a:lnTo>
                  <a:lnTo>
                    <a:pt x="2250" y="231"/>
                  </a:lnTo>
                  <a:lnTo>
                    <a:pt x="2255" y="239"/>
                  </a:lnTo>
                  <a:lnTo>
                    <a:pt x="2257" y="240"/>
                  </a:lnTo>
                  <a:lnTo>
                    <a:pt x="2257" y="242"/>
                  </a:lnTo>
                  <a:lnTo>
                    <a:pt x="2257" y="243"/>
                  </a:lnTo>
                  <a:lnTo>
                    <a:pt x="2258" y="244"/>
                  </a:lnTo>
                  <a:lnTo>
                    <a:pt x="2260" y="246"/>
                  </a:lnTo>
                  <a:lnTo>
                    <a:pt x="2260" y="247"/>
                  </a:lnTo>
                  <a:lnTo>
                    <a:pt x="2262" y="246"/>
                  </a:lnTo>
                  <a:lnTo>
                    <a:pt x="2263" y="245"/>
                  </a:lnTo>
                  <a:lnTo>
                    <a:pt x="2263" y="246"/>
                  </a:lnTo>
                  <a:lnTo>
                    <a:pt x="2263" y="245"/>
                  </a:lnTo>
                  <a:lnTo>
                    <a:pt x="2264" y="246"/>
                  </a:lnTo>
                  <a:lnTo>
                    <a:pt x="2266" y="245"/>
                  </a:lnTo>
                  <a:lnTo>
                    <a:pt x="2266" y="247"/>
                  </a:lnTo>
                  <a:lnTo>
                    <a:pt x="2268" y="247"/>
                  </a:lnTo>
                  <a:lnTo>
                    <a:pt x="2268" y="248"/>
                  </a:lnTo>
                  <a:lnTo>
                    <a:pt x="2269" y="249"/>
                  </a:lnTo>
                  <a:lnTo>
                    <a:pt x="2270" y="251"/>
                  </a:lnTo>
                  <a:lnTo>
                    <a:pt x="2269" y="252"/>
                  </a:lnTo>
                  <a:lnTo>
                    <a:pt x="2268" y="252"/>
                  </a:lnTo>
                  <a:lnTo>
                    <a:pt x="2269" y="253"/>
                  </a:lnTo>
                  <a:lnTo>
                    <a:pt x="2272" y="252"/>
                  </a:lnTo>
                  <a:lnTo>
                    <a:pt x="2272" y="251"/>
                  </a:lnTo>
                  <a:lnTo>
                    <a:pt x="2276" y="249"/>
                  </a:lnTo>
                  <a:lnTo>
                    <a:pt x="2277" y="248"/>
                  </a:lnTo>
                  <a:lnTo>
                    <a:pt x="2277" y="249"/>
                  </a:lnTo>
                  <a:lnTo>
                    <a:pt x="2281" y="255"/>
                  </a:lnTo>
                  <a:lnTo>
                    <a:pt x="2281" y="257"/>
                  </a:lnTo>
                  <a:lnTo>
                    <a:pt x="2284" y="259"/>
                  </a:lnTo>
                  <a:lnTo>
                    <a:pt x="2285" y="262"/>
                  </a:lnTo>
                  <a:lnTo>
                    <a:pt x="2285" y="263"/>
                  </a:lnTo>
                  <a:lnTo>
                    <a:pt x="2284" y="263"/>
                  </a:lnTo>
                  <a:lnTo>
                    <a:pt x="2284" y="264"/>
                  </a:lnTo>
                  <a:lnTo>
                    <a:pt x="2283" y="264"/>
                  </a:lnTo>
                  <a:lnTo>
                    <a:pt x="2280" y="267"/>
                  </a:lnTo>
                  <a:lnTo>
                    <a:pt x="2280" y="268"/>
                  </a:lnTo>
                  <a:lnTo>
                    <a:pt x="2281" y="269"/>
                  </a:lnTo>
                  <a:lnTo>
                    <a:pt x="2283" y="270"/>
                  </a:lnTo>
                  <a:lnTo>
                    <a:pt x="2284" y="270"/>
                  </a:lnTo>
                  <a:lnTo>
                    <a:pt x="2284" y="271"/>
                  </a:lnTo>
                  <a:lnTo>
                    <a:pt x="2285" y="272"/>
                  </a:lnTo>
                  <a:lnTo>
                    <a:pt x="2286" y="273"/>
                  </a:lnTo>
                  <a:lnTo>
                    <a:pt x="2286" y="274"/>
                  </a:lnTo>
                  <a:lnTo>
                    <a:pt x="2287" y="276"/>
                  </a:lnTo>
                  <a:lnTo>
                    <a:pt x="2288" y="277"/>
                  </a:lnTo>
                  <a:lnTo>
                    <a:pt x="2289" y="278"/>
                  </a:lnTo>
                  <a:lnTo>
                    <a:pt x="2288" y="279"/>
                  </a:lnTo>
                  <a:lnTo>
                    <a:pt x="2288" y="280"/>
                  </a:lnTo>
                  <a:lnTo>
                    <a:pt x="2288" y="282"/>
                  </a:lnTo>
                  <a:lnTo>
                    <a:pt x="2290" y="282"/>
                  </a:lnTo>
                  <a:lnTo>
                    <a:pt x="2292" y="282"/>
                  </a:lnTo>
                  <a:lnTo>
                    <a:pt x="2293" y="282"/>
                  </a:lnTo>
                  <a:lnTo>
                    <a:pt x="2294" y="282"/>
                  </a:lnTo>
                  <a:lnTo>
                    <a:pt x="2295" y="282"/>
                  </a:lnTo>
                  <a:lnTo>
                    <a:pt x="2296" y="281"/>
                  </a:lnTo>
                  <a:lnTo>
                    <a:pt x="2297" y="281"/>
                  </a:lnTo>
                  <a:lnTo>
                    <a:pt x="2300" y="281"/>
                  </a:lnTo>
                  <a:lnTo>
                    <a:pt x="2302" y="281"/>
                  </a:lnTo>
                  <a:lnTo>
                    <a:pt x="2304" y="281"/>
                  </a:lnTo>
                  <a:lnTo>
                    <a:pt x="2305" y="282"/>
                  </a:lnTo>
                  <a:lnTo>
                    <a:pt x="2304" y="284"/>
                  </a:lnTo>
                  <a:lnTo>
                    <a:pt x="2303" y="284"/>
                  </a:lnTo>
                  <a:lnTo>
                    <a:pt x="2302" y="285"/>
                  </a:lnTo>
                  <a:lnTo>
                    <a:pt x="2301" y="285"/>
                  </a:lnTo>
                  <a:lnTo>
                    <a:pt x="2301" y="286"/>
                  </a:lnTo>
                  <a:lnTo>
                    <a:pt x="2300" y="286"/>
                  </a:lnTo>
                  <a:lnTo>
                    <a:pt x="2298" y="286"/>
                  </a:lnTo>
                  <a:lnTo>
                    <a:pt x="2298" y="287"/>
                  </a:lnTo>
                  <a:lnTo>
                    <a:pt x="2297" y="287"/>
                  </a:lnTo>
                  <a:lnTo>
                    <a:pt x="2297" y="289"/>
                  </a:lnTo>
                  <a:lnTo>
                    <a:pt x="2296" y="290"/>
                  </a:lnTo>
                  <a:lnTo>
                    <a:pt x="2294" y="291"/>
                  </a:lnTo>
                  <a:lnTo>
                    <a:pt x="2294" y="293"/>
                  </a:lnTo>
                  <a:lnTo>
                    <a:pt x="2293" y="291"/>
                  </a:lnTo>
                  <a:lnTo>
                    <a:pt x="2293" y="293"/>
                  </a:lnTo>
                  <a:lnTo>
                    <a:pt x="2293" y="294"/>
                  </a:lnTo>
                  <a:lnTo>
                    <a:pt x="2294" y="295"/>
                  </a:lnTo>
                  <a:lnTo>
                    <a:pt x="2294" y="296"/>
                  </a:lnTo>
                  <a:lnTo>
                    <a:pt x="2295" y="296"/>
                  </a:lnTo>
                  <a:lnTo>
                    <a:pt x="2301" y="298"/>
                  </a:lnTo>
                  <a:lnTo>
                    <a:pt x="2310" y="302"/>
                  </a:lnTo>
                  <a:lnTo>
                    <a:pt x="2313" y="303"/>
                  </a:lnTo>
                  <a:lnTo>
                    <a:pt x="2314" y="304"/>
                  </a:lnTo>
                  <a:lnTo>
                    <a:pt x="2318" y="305"/>
                  </a:lnTo>
                  <a:lnTo>
                    <a:pt x="2320" y="306"/>
                  </a:lnTo>
                  <a:lnTo>
                    <a:pt x="2327" y="307"/>
                  </a:lnTo>
                  <a:lnTo>
                    <a:pt x="2327" y="305"/>
                  </a:lnTo>
                  <a:lnTo>
                    <a:pt x="2328" y="305"/>
                  </a:lnTo>
                  <a:lnTo>
                    <a:pt x="2330" y="305"/>
                  </a:lnTo>
                  <a:lnTo>
                    <a:pt x="2331" y="305"/>
                  </a:lnTo>
                  <a:lnTo>
                    <a:pt x="2333" y="305"/>
                  </a:lnTo>
                  <a:lnTo>
                    <a:pt x="2335" y="305"/>
                  </a:lnTo>
                  <a:lnTo>
                    <a:pt x="2336" y="305"/>
                  </a:lnTo>
                  <a:lnTo>
                    <a:pt x="2337" y="306"/>
                  </a:lnTo>
                  <a:lnTo>
                    <a:pt x="2338" y="306"/>
                  </a:lnTo>
                  <a:lnTo>
                    <a:pt x="2339" y="306"/>
                  </a:lnTo>
                  <a:lnTo>
                    <a:pt x="2340" y="306"/>
                  </a:lnTo>
                  <a:lnTo>
                    <a:pt x="2343" y="306"/>
                  </a:lnTo>
                  <a:lnTo>
                    <a:pt x="2344" y="306"/>
                  </a:lnTo>
                  <a:lnTo>
                    <a:pt x="2345" y="306"/>
                  </a:lnTo>
                  <a:lnTo>
                    <a:pt x="2346" y="306"/>
                  </a:lnTo>
                  <a:lnTo>
                    <a:pt x="2345" y="311"/>
                  </a:lnTo>
                  <a:lnTo>
                    <a:pt x="2345" y="312"/>
                  </a:lnTo>
                  <a:lnTo>
                    <a:pt x="2345" y="314"/>
                  </a:lnTo>
                  <a:lnTo>
                    <a:pt x="2347" y="314"/>
                  </a:lnTo>
                  <a:lnTo>
                    <a:pt x="2348" y="315"/>
                  </a:lnTo>
                  <a:lnTo>
                    <a:pt x="2350" y="315"/>
                  </a:lnTo>
                  <a:lnTo>
                    <a:pt x="2355" y="318"/>
                  </a:lnTo>
                  <a:lnTo>
                    <a:pt x="2361" y="320"/>
                  </a:lnTo>
                  <a:lnTo>
                    <a:pt x="2364" y="320"/>
                  </a:lnTo>
                  <a:lnTo>
                    <a:pt x="2365" y="321"/>
                  </a:lnTo>
                  <a:lnTo>
                    <a:pt x="2367" y="321"/>
                  </a:lnTo>
                  <a:lnTo>
                    <a:pt x="2370" y="322"/>
                  </a:lnTo>
                  <a:lnTo>
                    <a:pt x="2371" y="322"/>
                  </a:lnTo>
                  <a:lnTo>
                    <a:pt x="2378" y="324"/>
                  </a:lnTo>
                  <a:lnTo>
                    <a:pt x="2378" y="327"/>
                  </a:lnTo>
                  <a:lnTo>
                    <a:pt x="2378" y="330"/>
                  </a:lnTo>
                  <a:lnTo>
                    <a:pt x="2381" y="330"/>
                  </a:lnTo>
                  <a:lnTo>
                    <a:pt x="2387" y="330"/>
                  </a:lnTo>
                  <a:lnTo>
                    <a:pt x="2385" y="326"/>
                  </a:lnTo>
                  <a:lnTo>
                    <a:pt x="2384" y="323"/>
                  </a:lnTo>
                  <a:lnTo>
                    <a:pt x="2383" y="321"/>
                  </a:lnTo>
                  <a:lnTo>
                    <a:pt x="2382" y="315"/>
                  </a:lnTo>
                  <a:lnTo>
                    <a:pt x="2380" y="312"/>
                  </a:lnTo>
                  <a:lnTo>
                    <a:pt x="2380" y="311"/>
                  </a:lnTo>
                  <a:lnTo>
                    <a:pt x="2379" y="307"/>
                  </a:lnTo>
                  <a:lnTo>
                    <a:pt x="2385" y="307"/>
                  </a:lnTo>
                  <a:lnTo>
                    <a:pt x="2396" y="307"/>
                  </a:lnTo>
                  <a:lnTo>
                    <a:pt x="2401" y="307"/>
                  </a:lnTo>
                  <a:lnTo>
                    <a:pt x="2404" y="307"/>
                  </a:lnTo>
                  <a:lnTo>
                    <a:pt x="2404" y="310"/>
                  </a:lnTo>
                  <a:lnTo>
                    <a:pt x="2404" y="316"/>
                  </a:lnTo>
                  <a:lnTo>
                    <a:pt x="2404" y="322"/>
                  </a:lnTo>
                  <a:lnTo>
                    <a:pt x="2404" y="327"/>
                  </a:lnTo>
                  <a:lnTo>
                    <a:pt x="2404" y="329"/>
                  </a:lnTo>
                  <a:lnTo>
                    <a:pt x="2405" y="329"/>
                  </a:lnTo>
                  <a:lnTo>
                    <a:pt x="2408" y="329"/>
                  </a:lnTo>
                  <a:lnTo>
                    <a:pt x="2417" y="329"/>
                  </a:lnTo>
                  <a:lnTo>
                    <a:pt x="2419" y="329"/>
                  </a:lnTo>
                  <a:lnTo>
                    <a:pt x="2421" y="332"/>
                  </a:lnTo>
                  <a:lnTo>
                    <a:pt x="2421" y="335"/>
                  </a:lnTo>
                  <a:lnTo>
                    <a:pt x="2422" y="338"/>
                  </a:lnTo>
                  <a:lnTo>
                    <a:pt x="2422" y="340"/>
                  </a:lnTo>
                  <a:lnTo>
                    <a:pt x="2423" y="345"/>
                  </a:lnTo>
                  <a:lnTo>
                    <a:pt x="2425" y="356"/>
                  </a:lnTo>
                  <a:lnTo>
                    <a:pt x="2428" y="370"/>
                  </a:lnTo>
                  <a:lnTo>
                    <a:pt x="2428" y="372"/>
                  </a:lnTo>
                  <a:lnTo>
                    <a:pt x="2418" y="372"/>
                  </a:lnTo>
                  <a:lnTo>
                    <a:pt x="2415" y="372"/>
                  </a:lnTo>
                  <a:lnTo>
                    <a:pt x="2415" y="378"/>
                  </a:lnTo>
                  <a:lnTo>
                    <a:pt x="2415" y="379"/>
                  </a:lnTo>
                  <a:lnTo>
                    <a:pt x="2412" y="379"/>
                  </a:lnTo>
                  <a:lnTo>
                    <a:pt x="2408" y="379"/>
                  </a:lnTo>
                  <a:lnTo>
                    <a:pt x="2399" y="379"/>
                  </a:lnTo>
                  <a:lnTo>
                    <a:pt x="2392" y="379"/>
                  </a:lnTo>
                  <a:lnTo>
                    <a:pt x="2391" y="379"/>
                  </a:lnTo>
                  <a:lnTo>
                    <a:pt x="2390" y="379"/>
                  </a:lnTo>
                  <a:lnTo>
                    <a:pt x="2389" y="379"/>
                  </a:lnTo>
                  <a:lnTo>
                    <a:pt x="2388" y="379"/>
                  </a:lnTo>
                  <a:lnTo>
                    <a:pt x="2385" y="379"/>
                  </a:lnTo>
                  <a:lnTo>
                    <a:pt x="2382" y="379"/>
                  </a:lnTo>
                  <a:lnTo>
                    <a:pt x="2381" y="379"/>
                  </a:lnTo>
                  <a:lnTo>
                    <a:pt x="2381" y="380"/>
                  </a:lnTo>
                  <a:lnTo>
                    <a:pt x="2380" y="379"/>
                  </a:lnTo>
                  <a:lnTo>
                    <a:pt x="2379" y="379"/>
                  </a:lnTo>
                  <a:lnTo>
                    <a:pt x="2378" y="379"/>
                  </a:lnTo>
                  <a:lnTo>
                    <a:pt x="2376" y="379"/>
                  </a:lnTo>
                  <a:lnTo>
                    <a:pt x="2375" y="379"/>
                  </a:lnTo>
                  <a:lnTo>
                    <a:pt x="2374" y="379"/>
                  </a:lnTo>
                  <a:lnTo>
                    <a:pt x="2373" y="379"/>
                  </a:lnTo>
                  <a:lnTo>
                    <a:pt x="2372" y="379"/>
                  </a:lnTo>
                  <a:lnTo>
                    <a:pt x="2359" y="379"/>
                  </a:lnTo>
                  <a:lnTo>
                    <a:pt x="2358" y="379"/>
                  </a:lnTo>
                  <a:lnTo>
                    <a:pt x="2357" y="381"/>
                  </a:lnTo>
                  <a:lnTo>
                    <a:pt x="2358" y="383"/>
                  </a:lnTo>
                  <a:lnTo>
                    <a:pt x="2357" y="385"/>
                  </a:lnTo>
                  <a:lnTo>
                    <a:pt x="2357" y="387"/>
                  </a:lnTo>
                  <a:lnTo>
                    <a:pt x="2358" y="388"/>
                  </a:lnTo>
                  <a:lnTo>
                    <a:pt x="2358" y="389"/>
                  </a:lnTo>
                  <a:lnTo>
                    <a:pt x="2359" y="389"/>
                  </a:lnTo>
                  <a:lnTo>
                    <a:pt x="2359" y="388"/>
                  </a:lnTo>
                  <a:lnTo>
                    <a:pt x="2361" y="388"/>
                  </a:lnTo>
                  <a:lnTo>
                    <a:pt x="2362" y="388"/>
                  </a:lnTo>
                  <a:lnTo>
                    <a:pt x="2363" y="388"/>
                  </a:lnTo>
                  <a:lnTo>
                    <a:pt x="2364" y="388"/>
                  </a:lnTo>
                  <a:lnTo>
                    <a:pt x="2365" y="388"/>
                  </a:lnTo>
                  <a:lnTo>
                    <a:pt x="2366" y="388"/>
                  </a:lnTo>
                  <a:lnTo>
                    <a:pt x="2366" y="389"/>
                  </a:lnTo>
                  <a:lnTo>
                    <a:pt x="2367" y="390"/>
                  </a:lnTo>
                  <a:lnTo>
                    <a:pt x="2369" y="391"/>
                  </a:lnTo>
                  <a:lnTo>
                    <a:pt x="2369" y="393"/>
                  </a:lnTo>
                  <a:lnTo>
                    <a:pt x="2370" y="393"/>
                  </a:lnTo>
                  <a:lnTo>
                    <a:pt x="2370" y="394"/>
                  </a:lnTo>
                  <a:lnTo>
                    <a:pt x="2371" y="394"/>
                  </a:lnTo>
                  <a:lnTo>
                    <a:pt x="2371" y="395"/>
                  </a:lnTo>
                  <a:lnTo>
                    <a:pt x="2372" y="395"/>
                  </a:lnTo>
                  <a:lnTo>
                    <a:pt x="2373" y="396"/>
                  </a:lnTo>
                  <a:lnTo>
                    <a:pt x="2385" y="396"/>
                  </a:lnTo>
                  <a:lnTo>
                    <a:pt x="2385" y="387"/>
                  </a:lnTo>
                  <a:lnTo>
                    <a:pt x="2387" y="387"/>
                  </a:lnTo>
                  <a:lnTo>
                    <a:pt x="2388" y="387"/>
                  </a:lnTo>
                  <a:lnTo>
                    <a:pt x="2390" y="387"/>
                  </a:lnTo>
                  <a:lnTo>
                    <a:pt x="2392" y="387"/>
                  </a:lnTo>
                  <a:lnTo>
                    <a:pt x="2393" y="387"/>
                  </a:lnTo>
                  <a:lnTo>
                    <a:pt x="2398" y="387"/>
                  </a:lnTo>
                  <a:lnTo>
                    <a:pt x="2399" y="387"/>
                  </a:lnTo>
                  <a:lnTo>
                    <a:pt x="2401" y="387"/>
                  </a:lnTo>
                  <a:lnTo>
                    <a:pt x="2401" y="389"/>
                  </a:lnTo>
                  <a:lnTo>
                    <a:pt x="2404" y="389"/>
                  </a:lnTo>
                  <a:lnTo>
                    <a:pt x="2404" y="387"/>
                  </a:lnTo>
                  <a:lnTo>
                    <a:pt x="2405" y="387"/>
                  </a:lnTo>
                  <a:lnTo>
                    <a:pt x="2406" y="387"/>
                  </a:lnTo>
                  <a:lnTo>
                    <a:pt x="2407" y="387"/>
                  </a:lnTo>
                  <a:lnTo>
                    <a:pt x="2408" y="387"/>
                  </a:lnTo>
                  <a:lnTo>
                    <a:pt x="2409" y="387"/>
                  </a:lnTo>
                  <a:lnTo>
                    <a:pt x="2412" y="387"/>
                  </a:lnTo>
                  <a:lnTo>
                    <a:pt x="2414" y="387"/>
                  </a:lnTo>
                  <a:lnTo>
                    <a:pt x="2416" y="387"/>
                  </a:lnTo>
                  <a:lnTo>
                    <a:pt x="2416" y="389"/>
                  </a:lnTo>
                  <a:lnTo>
                    <a:pt x="2413" y="405"/>
                  </a:lnTo>
                  <a:lnTo>
                    <a:pt x="2409" y="428"/>
                  </a:lnTo>
                  <a:lnTo>
                    <a:pt x="2408" y="428"/>
                  </a:lnTo>
                  <a:lnTo>
                    <a:pt x="2408" y="430"/>
                  </a:lnTo>
                  <a:lnTo>
                    <a:pt x="2407" y="433"/>
                  </a:lnTo>
                  <a:lnTo>
                    <a:pt x="2407" y="436"/>
                  </a:lnTo>
                  <a:lnTo>
                    <a:pt x="2406" y="440"/>
                  </a:lnTo>
                  <a:lnTo>
                    <a:pt x="2404" y="440"/>
                  </a:lnTo>
                  <a:lnTo>
                    <a:pt x="2404" y="443"/>
                  </a:lnTo>
                  <a:lnTo>
                    <a:pt x="2404" y="446"/>
                  </a:lnTo>
                  <a:lnTo>
                    <a:pt x="2404" y="448"/>
                  </a:lnTo>
                  <a:lnTo>
                    <a:pt x="2404" y="449"/>
                  </a:lnTo>
                  <a:lnTo>
                    <a:pt x="2404" y="450"/>
                  </a:lnTo>
                  <a:lnTo>
                    <a:pt x="2404" y="454"/>
                  </a:lnTo>
                  <a:lnTo>
                    <a:pt x="2408" y="454"/>
                  </a:lnTo>
                  <a:lnTo>
                    <a:pt x="2410" y="454"/>
                  </a:lnTo>
                  <a:lnTo>
                    <a:pt x="2410" y="455"/>
                  </a:lnTo>
                  <a:lnTo>
                    <a:pt x="2410" y="456"/>
                  </a:lnTo>
                  <a:lnTo>
                    <a:pt x="2410" y="457"/>
                  </a:lnTo>
                  <a:lnTo>
                    <a:pt x="2410" y="458"/>
                  </a:lnTo>
                  <a:lnTo>
                    <a:pt x="2410" y="460"/>
                  </a:lnTo>
                  <a:lnTo>
                    <a:pt x="2410" y="461"/>
                  </a:lnTo>
                  <a:lnTo>
                    <a:pt x="2410" y="462"/>
                  </a:lnTo>
                  <a:lnTo>
                    <a:pt x="2410" y="463"/>
                  </a:lnTo>
                  <a:lnTo>
                    <a:pt x="2410" y="465"/>
                  </a:lnTo>
                  <a:lnTo>
                    <a:pt x="2410" y="466"/>
                  </a:lnTo>
                  <a:lnTo>
                    <a:pt x="2410" y="468"/>
                  </a:lnTo>
                  <a:lnTo>
                    <a:pt x="2410" y="470"/>
                  </a:lnTo>
                  <a:lnTo>
                    <a:pt x="2410" y="471"/>
                  </a:lnTo>
                  <a:lnTo>
                    <a:pt x="2409" y="471"/>
                  </a:lnTo>
                  <a:lnTo>
                    <a:pt x="2400" y="471"/>
                  </a:lnTo>
                  <a:lnTo>
                    <a:pt x="2398" y="482"/>
                  </a:lnTo>
                  <a:lnTo>
                    <a:pt x="2396" y="490"/>
                  </a:lnTo>
                  <a:lnTo>
                    <a:pt x="2396" y="493"/>
                  </a:lnTo>
                  <a:lnTo>
                    <a:pt x="2390" y="522"/>
                  </a:lnTo>
                  <a:lnTo>
                    <a:pt x="2390" y="523"/>
                  </a:lnTo>
                  <a:lnTo>
                    <a:pt x="2387" y="538"/>
                  </a:lnTo>
                  <a:lnTo>
                    <a:pt x="2384" y="554"/>
                  </a:lnTo>
                  <a:lnTo>
                    <a:pt x="2383" y="561"/>
                  </a:lnTo>
                  <a:lnTo>
                    <a:pt x="2382" y="565"/>
                  </a:lnTo>
                  <a:lnTo>
                    <a:pt x="2380" y="573"/>
                  </a:lnTo>
                  <a:lnTo>
                    <a:pt x="2380" y="578"/>
                  </a:lnTo>
                  <a:lnTo>
                    <a:pt x="2380" y="579"/>
                  </a:lnTo>
                  <a:lnTo>
                    <a:pt x="2379" y="580"/>
                  </a:lnTo>
                  <a:lnTo>
                    <a:pt x="2379" y="583"/>
                  </a:lnTo>
                  <a:lnTo>
                    <a:pt x="2378" y="583"/>
                  </a:lnTo>
                  <a:lnTo>
                    <a:pt x="2379" y="585"/>
                  </a:lnTo>
                  <a:lnTo>
                    <a:pt x="2378" y="585"/>
                  </a:lnTo>
                  <a:lnTo>
                    <a:pt x="2378" y="586"/>
                  </a:lnTo>
                  <a:lnTo>
                    <a:pt x="2367" y="587"/>
                  </a:lnTo>
                  <a:lnTo>
                    <a:pt x="2365" y="587"/>
                  </a:lnTo>
                  <a:lnTo>
                    <a:pt x="2359" y="587"/>
                  </a:lnTo>
                  <a:lnTo>
                    <a:pt x="2355" y="587"/>
                  </a:lnTo>
                  <a:lnTo>
                    <a:pt x="2354" y="587"/>
                  </a:lnTo>
                  <a:lnTo>
                    <a:pt x="2352" y="587"/>
                  </a:lnTo>
                  <a:lnTo>
                    <a:pt x="2349" y="587"/>
                  </a:lnTo>
                  <a:lnTo>
                    <a:pt x="2346" y="587"/>
                  </a:lnTo>
                  <a:lnTo>
                    <a:pt x="2345" y="587"/>
                  </a:lnTo>
                  <a:lnTo>
                    <a:pt x="2343" y="587"/>
                  </a:lnTo>
                  <a:lnTo>
                    <a:pt x="2343" y="588"/>
                  </a:lnTo>
                  <a:lnTo>
                    <a:pt x="2343" y="589"/>
                  </a:lnTo>
                  <a:lnTo>
                    <a:pt x="2343" y="592"/>
                  </a:lnTo>
                  <a:lnTo>
                    <a:pt x="2343" y="594"/>
                  </a:lnTo>
                  <a:lnTo>
                    <a:pt x="2343" y="595"/>
                  </a:lnTo>
                  <a:lnTo>
                    <a:pt x="2343" y="596"/>
                  </a:lnTo>
                  <a:lnTo>
                    <a:pt x="2343" y="597"/>
                  </a:lnTo>
                  <a:lnTo>
                    <a:pt x="2344" y="598"/>
                  </a:lnTo>
                  <a:lnTo>
                    <a:pt x="2344" y="599"/>
                  </a:lnTo>
                  <a:lnTo>
                    <a:pt x="2346" y="600"/>
                  </a:lnTo>
                  <a:lnTo>
                    <a:pt x="2347" y="602"/>
                  </a:lnTo>
                  <a:lnTo>
                    <a:pt x="2348" y="602"/>
                  </a:lnTo>
                  <a:lnTo>
                    <a:pt x="2349" y="602"/>
                  </a:lnTo>
                  <a:lnTo>
                    <a:pt x="2352" y="600"/>
                  </a:lnTo>
                  <a:lnTo>
                    <a:pt x="2354" y="598"/>
                  </a:lnTo>
                  <a:lnTo>
                    <a:pt x="2354" y="602"/>
                  </a:lnTo>
                  <a:lnTo>
                    <a:pt x="2356" y="603"/>
                  </a:lnTo>
                  <a:lnTo>
                    <a:pt x="2357" y="605"/>
                  </a:lnTo>
                  <a:lnTo>
                    <a:pt x="2359" y="604"/>
                  </a:lnTo>
                  <a:lnTo>
                    <a:pt x="2358" y="606"/>
                  </a:lnTo>
                  <a:lnTo>
                    <a:pt x="2356" y="606"/>
                  </a:lnTo>
                  <a:lnTo>
                    <a:pt x="2355" y="604"/>
                  </a:lnTo>
                  <a:lnTo>
                    <a:pt x="2353" y="604"/>
                  </a:lnTo>
                  <a:lnTo>
                    <a:pt x="2352" y="604"/>
                  </a:lnTo>
                  <a:lnTo>
                    <a:pt x="2350" y="604"/>
                  </a:lnTo>
                  <a:lnTo>
                    <a:pt x="2350" y="605"/>
                  </a:lnTo>
                  <a:lnTo>
                    <a:pt x="2350" y="606"/>
                  </a:lnTo>
                  <a:lnTo>
                    <a:pt x="2350" y="607"/>
                  </a:lnTo>
                  <a:lnTo>
                    <a:pt x="2352" y="607"/>
                  </a:lnTo>
                  <a:lnTo>
                    <a:pt x="2350" y="608"/>
                  </a:lnTo>
                  <a:lnTo>
                    <a:pt x="2349" y="608"/>
                  </a:lnTo>
                  <a:lnTo>
                    <a:pt x="2349" y="607"/>
                  </a:lnTo>
                  <a:lnTo>
                    <a:pt x="2349" y="608"/>
                  </a:lnTo>
                  <a:lnTo>
                    <a:pt x="2349" y="611"/>
                  </a:lnTo>
                  <a:lnTo>
                    <a:pt x="2348" y="614"/>
                  </a:lnTo>
                  <a:lnTo>
                    <a:pt x="2348" y="617"/>
                  </a:lnTo>
                  <a:lnTo>
                    <a:pt x="2348" y="619"/>
                  </a:lnTo>
                  <a:lnTo>
                    <a:pt x="2347" y="621"/>
                  </a:lnTo>
                  <a:lnTo>
                    <a:pt x="2345" y="624"/>
                  </a:lnTo>
                  <a:lnTo>
                    <a:pt x="2346" y="625"/>
                  </a:lnTo>
                  <a:lnTo>
                    <a:pt x="2347" y="627"/>
                  </a:lnTo>
                  <a:lnTo>
                    <a:pt x="2348" y="627"/>
                  </a:lnTo>
                  <a:lnTo>
                    <a:pt x="2349" y="627"/>
                  </a:lnTo>
                  <a:lnTo>
                    <a:pt x="2350" y="627"/>
                  </a:lnTo>
                  <a:lnTo>
                    <a:pt x="2355" y="625"/>
                  </a:lnTo>
                  <a:lnTo>
                    <a:pt x="2355" y="627"/>
                  </a:lnTo>
                  <a:lnTo>
                    <a:pt x="2353" y="627"/>
                  </a:lnTo>
                  <a:lnTo>
                    <a:pt x="2350" y="628"/>
                  </a:lnTo>
                  <a:lnTo>
                    <a:pt x="2349" y="628"/>
                  </a:lnTo>
                  <a:lnTo>
                    <a:pt x="2348" y="628"/>
                  </a:lnTo>
                  <a:lnTo>
                    <a:pt x="2348" y="627"/>
                  </a:lnTo>
                  <a:lnTo>
                    <a:pt x="2347" y="627"/>
                  </a:lnTo>
                  <a:lnTo>
                    <a:pt x="2346" y="627"/>
                  </a:lnTo>
                  <a:lnTo>
                    <a:pt x="2345" y="627"/>
                  </a:lnTo>
                  <a:lnTo>
                    <a:pt x="2345" y="628"/>
                  </a:lnTo>
                  <a:lnTo>
                    <a:pt x="2344" y="628"/>
                  </a:lnTo>
                  <a:lnTo>
                    <a:pt x="2344" y="629"/>
                  </a:lnTo>
                  <a:lnTo>
                    <a:pt x="2344" y="630"/>
                  </a:lnTo>
                  <a:lnTo>
                    <a:pt x="2343" y="632"/>
                  </a:lnTo>
                  <a:lnTo>
                    <a:pt x="2343" y="634"/>
                  </a:lnTo>
                  <a:lnTo>
                    <a:pt x="2341" y="638"/>
                  </a:lnTo>
                  <a:lnTo>
                    <a:pt x="2343" y="638"/>
                  </a:lnTo>
                  <a:lnTo>
                    <a:pt x="2346" y="639"/>
                  </a:lnTo>
                  <a:lnTo>
                    <a:pt x="2343" y="639"/>
                  </a:lnTo>
                  <a:lnTo>
                    <a:pt x="2341" y="638"/>
                  </a:lnTo>
                  <a:lnTo>
                    <a:pt x="2341" y="640"/>
                  </a:lnTo>
                  <a:lnTo>
                    <a:pt x="2340" y="642"/>
                  </a:lnTo>
                  <a:lnTo>
                    <a:pt x="2339" y="644"/>
                  </a:lnTo>
                  <a:lnTo>
                    <a:pt x="2339" y="645"/>
                  </a:lnTo>
                  <a:lnTo>
                    <a:pt x="2339" y="646"/>
                  </a:lnTo>
                  <a:lnTo>
                    <a:pt x="2339" y="647"/>
                  </a:lnTo>
                  <a:lnTo>
                    <a:pt x="2339" y="648"/>
                  </a:lnTo>
                  <a:lnTo>
                    <a:pt x="2340" y="650"/>
                  </a:lnTo>
                  <a:lnTo>
                    <a:pt x="2339" y="650"/>
                  </a:lnTo>
                  <a:lnTo>
                    <a:pt x="2338" y="650"/>
                  </a:lnTo>
                  <a:lnTo>
                    <a:pt x="2337" y="652"/>
                  </a:lnTo>
                  <a:lnTo>
                    <a:pt x="2336" y="653"/>
                  </a:lnTo>
                  <a:lnTo>
                    <a:pt x="2336" y="654"/>
                  </a:lnTo>
                  <a:lnTo>
                    <a:pt x="2335" y="655"/>
                  </a:lnTo>
                  <a:lnTo>
                    <a:pt x="2333" y="656"/>
                  </a:lnTo>
                  <a:lnTo>
                    <a:pt x="2335" y="656"/>
                  </a:lnTo>
                  <a:lnTo>
                    <a:pt x="2366" y="655"/>
                  </a:lnTo>
                  <a:lnTo>
                    <a:pt x="2359" y="677"/>
                  </a:lnTo>
                  <a:lnTo>
                    <a:pt x="2355" y="688"/>
                  </a:lnTo>
                  <a:lnTo>
                    <a:pt x="2311" y="689"/>
                  </a:lnTo>
                  <a:lnTo>
                    <a:pt x="2301" y="690"/>
                  </a:lnTo>
                  <a:lnTo>
                    <a:pt x="2302" y="690"/>
                  </a:lnTo>
                  <a:lnTo>
                    <a:pt x="2303" y="691"/>
                  </a:lnTo>
                  <a:lnTo>
                    <a:pt x="2304" y="691"/>
                  </a:lnTo>
                  <a:lnTo>
                    <a:pt x="2305" y="691"/>
                  </a:lnTo>
                  <a:lnTo>
                    <a:pt x="2307" y="692"/>
                  </a:lnTo>
                  <a:lnTo>
                    <a:pt x="2309" y="695"/>
                  </a:lnTo>
                  <a:lnTo>
                    <a:pt x="2309" y="696"/>
                  </a:lnTo>
                  <a:lnTo>
                    <a:pt x="2307" y="694"/>
                  </a:lnTo>
                  <a:lnTo>
                    <a:pt x="2305" y="692"/>
                  </a:lnTo>
                  <a:lnTo>
                    <a:pt x="2304" y="692"/>
                  </a:lnTo>
                  <a:lnTo>
                    <a:pt x="2302" y="691"/>
                  </a:lnTo>
                  <a:lnTo>
                    <a:pt x="2301" y="692"/>
                  </a:lnTo>
                  <a:lnTo>
                    <a:pt x="2300" y="692"/>
                  </a:lnTo>
                  <a:lnTo>
                    <a:pt x="2300" y="694"/>
                  </a:lnTo>
                  <a:lnTo>
                    <a:pt x="2298" y="697"/>
                  </a:lnTo>
                  <a:lnTo>
                    <a:pt x="2298" y="703"/>
                  </a:lnTo>
                  <a:lnTo>
                    <a:pt x="2297" y="704"/>
                  </a:lnTo>
                  <a:lnTo>
                    <a:pt x="2295" y="707"/>
                  </a:lnTo>
                  <a:lnTo>
                    <a:pt x="2292" y="709"/>
                  </a:lnTo>
                  <a:lnTo>
                    <a:pt x="2288" y="709"/>
                  </a:lnTo>
                  <a:lnTo>
                    <a:pt x="2285" y="711"/>
                  </a:lnTo>
                  <a:lnTo>
                    <a:pt x="2284" y="715"/>
                  </a:lnTo>
                  <a:lnTo>
                    <a:pt x="2283" y="716"/>
                  </a:lnTo>
                  <a:lnTo>
                    <a:pt x="2284" y="716"/>
                  </a:lnTo>
                  <a:lnTo>
                    <a:pt x="2288" y="716"/>
                  </a:lnTo>
                  <a:lnTo>
                    <a:pt x="2288" y="714"/>
                  </a:lnTo>
                  <a:lnTo>
                    <a:pt x="2290" y="714"/>
                  </a:lnTo>
                  <a:lnTo>
                    <a:pt x="2292" y="713"/>
                  </a:lnTo>
                  <a:lnTo>
                    <a:pt x="2293" y="713"/>
                  </a:lnTo>
                  <a:lnTo>
                    <a:pt x="2293" y="716"/>
                  </a:lnTo>
                  <a:lnTo>
                    <a:pt x="2293" y="717"/>
                  </a:lnTo>
                  <a:lnTo>
                    <a:pt x="2289" y="717"/>
                  </a:lnTo>
                  <a:lnTo>
                    <a:pt x="2288" y="717"/>
                  </a:lnTo>
                  <a:lnTo>
                    <a:pt x="2285" y="717"/>
                  </a:lnTo>
                  <a:lnTo>
                    <a:pt x="2284" y="717"/>
                  </a:lnTo>
                  <a:lnTo>
                    <a:pt x="2284" y="716"/>
                  </a:lnTo>
                  <a:lnTo>
                    <a:pt x="2283" y="716"/>
                  </a:lnTo>
                  <a:lnTo>
                    <a:pt x="2281" y="716"/>
                  </a:lnTo>
                  <a:lnTo>
                    <a:pt x="2281" y="714"/>
                  </a:lnTo>
                  <a:lnTo>
                    <a:pt x="2281" y="713"/>
                  </a:lnTo>
                  <a:lnTo>
                    <a:pt x="2275" y="714"/>
                  </a:lnTo>
                  <a:lnTo>
                    <a:pt x="2269" y="714"/>
                  </a:lnTo>
                  <a:lnTo>
                    <a:pt x="2269" y="717"/>
                  </a:lnTo>
                  <a:lnTo>
                    <a:pt x="2269" y="722"/>
                  </a:lnTo>
                  <a:lnTo>
                    <a:pt x="2271" y="725"/>
                  </a:lnTo>
                  <a:lnTo>
                    <a:pt x="2273" y="728"/>
                  </a:lnTo>
                  <a:lnTo>
                    <a:pt x="2276" y="729"/>
                  </a:lnTo>
                  <a:lnTo>
                    <a:pt x="2278" y="729"/>
                  </a:lnTo>
                  <a:lnTo>
                    <a:pt x="2279" y="730"/>
                  </a:lnTo>
                  <a:lnTo>
                    <a:pt x="2281" y="731"/>
                  </a:lnTo>
                  <a:lnTo>
                    <a:pt x="2285" y="730"/>
                  </a:lnTo>
                  <a:lnTo>
                    <a:pt x="2288" y="729"/>
                  </a:lnTo>
                  <a:lnTo>
                    <a:pt x="2292" y="728"/>
                  </a:lnTo>
                  <a:lnTo>
                    <a:pt x="2287" y="733"/>
                  </a:lnTo>
                  <a:lnTo>
                    <a:pt x="2286" y="734"/>
                  </a:lnTo>
                  <a:lnTo>
                    <a:pt x="2287" y="736"/>
                  </a:lnTo>
                  <a:lnTo>
                    <a:pt x="2287" y="737"/>
                  </a:lnTo>
                  <a:lnTo>
                    <a:pt x="2288" y="738"/>
                  </a:lnTo>
                  <a:lnTo>
                    <a:pt x="2288" y="739"/>
                  </a:lnTo>
                  <a:lnTo>
                    <a:pt x="2289" y="739"/>
                  </a:lnTo>
                  <a:lnTo>
                    <a:pt x="2290" y="740"/>
                  </a:lnTo>
                  <a:lnTo>
                    <a:pt x="2292" y="740"/>
                  </a:lnTo>
                  <a:lnTo>
                    <a:pt x="2293" y="740"/>
                  </a:lnTo>
                  <a:lnTo>
                    <a:pt x="2301" y="740"/>
                  </a:lnTo>
                  <a:lnTo>
                    <a:pt x="2371" y="738"/>
                  </a:lnTo>
                  <a:lnTo>
                    <a:pt x="2372" y="813"/>
                  </a:lnTo>
                  <a:lnTo>
                    <a:pt x="2356" y="813"/>
                  </a:lnTo>
                  <a:lnTo>
                    <a:pt x="2353" y="813"/>
                  </a:lnTo>
                  <a:lnTo>
                    <a:pt x="2350" y="816"/>
                  </a:lnTo>
                  <a:lnTo>
                    <a:pt x="2345" y="828"/>
                  </a:lnTo>
                  <a:lnTo>
                    <a:pt x="2338" y="831"/>
                  </a:lnTo>
                  <a:lnTo>
                    <a:pt x="2338" y="832"/>
                  </a:lnTo>
                  <a:lnTo>
                    <a:pt x="2339" y="840"/>
                  </a:lnTo>
                  <a:lnTo>
                    <a:pt x="2339" y="841"/>
                  </a:lnTo>
                  <a:lnTo>
                    <a:pt x="2339" y="843"/>
                  </a:lnTo>
                  <a:lnTo>
                    <a:pt x="2338" y="847"/>
                  </a:lnTo>
                  <a:lnTo>
                    <a:pt x="2337" y="849"/>
                  </a:lnTo>
                  <a:lnTo>
                    <a:pt x="2336" y="855"/>
                  </a:lnTo>
                  <a:lnTo>
                    <a:pt x="2336" y="857"/>
                  </a:lnTo>
                  <a:lnTo>
                    <a:pt x="2336" y="859"/>
                  </a:lnTo>
                  <a:lnTo>
                    <a:pt x="2338" y="864"/>
                  </a:lnTo>
                  <a:lnTo>
                    <a:pt x="2340" y="866"/>
                  </a:lnTo>
                  <a:lnTo>
                    <a:pt x="2343" y="868"/>
                  </a:lnTo>
                  <a:lnTo>
                    <a:pt x="2344" y="870"/>
                  </a:lnTo>
                  <a:lnTo>
                    <a:pt x="2345" y="872"/>
                  </a:lnTo>
                  <a:lnTo>
                    <a:pt x="2346" y="872"/>
                  </a:lnTo>
                  <a:lnTo>
                    <a:pt x="2346" y="873"/>
                  </a:lnTo>
                  <a:lnTo>
                    <a:pt x="2348" y="875"/>
                  </a:lnTo>
                  <a:lnTo>
                    <a:pt x="2345" y="875"/>
                  </a:lnTo>
                  <a:lnTo>
                    <a:pt x="2344" y="875"/>
                  </a:lnTo>
                  <a:lnTo>
                    <a:pt x="2343" y="875"/>
                  </a:lnTo>
                  <a:lnTo>
                    <a:pt x="2337" y="875"/>
                  </a:lnTo>
                  <a:lnTo>
                    <a:pt x="2314" y="875"/>
                  </a:lnTo>
                  <a:lnTo>
                    <a:pt x="2307" y="872"/>
                  </a:lnTo>
                  <a:lnTo>
                    <a:pt x="2259" y="873"/>
                  </a:lnTo>
                  <a:lnTo>
                    <a:pt x="2258" y="873"/>
                  </a:lnTo>
                  <a:lnTo>
                    <a:pt x="2264" y="854"/>
                  </a:lnTo>
                  <a:lnTo>
                    <a:pt x="2288" y="840"/>
                  </a:lnTo>
                  <a:lnTo>
                    <a:pt x="2288" y="839"/>
                  </a:lnTo>
                  <a:lnTo>
                    <a:pt x="2263" y="853"/>
                  </a:lnTo>
                  <a:lnTo>
                    <a:pt x="2262" y="853"/>
                  </a:lnTo>
                  <a:lnTo>
                    <a:pt x="2255" y="873"/>
                  </a:lnTo>
                  <a:lnTo>
                    <a:pt x="2254" y="875"/>
                  </a:lnTo>
                  <a:lnTo>
                    <a:pt x="2254" y="876"/>
                  </a:lnTo>
                  <a:lnTo>
                    <a:pt x="2254" y="880"/>
                  </a:lnTo>
                  <a:lnTo>
                    <a:pt x="2253" y="881"/>
                  </a:lnTo>
                  <a:lnTo>
                    <a:pt x="2252" y="882"/>
                  </a:lnTo>
                  <a:lnTo>
                    <a:pt x="2251" y="883"/>
                  </a:lnTo>
                  <a:lnTo>
                    <a:pt x="2250" y="884"/>
                  </a:lnTo>
                  <a:lnTo>
                    <a:pt x="2246" y="896"/>
                  </a:lnTo>
                  <a:lnTo>
                    <a:pt x="2244" y="900"/>
                  </a:lnTo>
                  <a:lnTo>
                    <a:pt x="2240" y="912"/>
                  </a:lnTo>
                  <a:lnTo>
                    <a:pt x="2237" y="920"/>
                  </a:lnTo>
                  <a:lnTo>
                    <a:pt x="2234" y="928"/>
                  </a:lnTo>
                  <a:lnTo>
                    <a:pt x="2233" y="931"/>
                  </a:lnTo>
                  <a:lnTo>
                    <a:pt x="2232" y="932"/>
                  </a:lnTo>
                  <a:lnTo>
                    <a:pt x="2228" y="934"/>
                  </a:lnTo>
                  <a:lnTo>
                    <a:pt x="2228" y="935"/>
                  </a:lnTo>
                  <a:lnTo>
                    <a:pt x="2227" y="937"/>
                  </a:lnTo>
                  <a:lnTo>
                    <a:pt x="2227" y="939"/>
                  </a:lnTo>
                  <a:lnTo>
                    <a:pt x="2228" y="959"/>
                  </a:lnTo>
                  <a:lnTo>
                    <a:pt x="2227" y="960"/>
                  </a:lnTo>
                  <a:lnTo>
                    <a:pt x="2211" y="1047"/>
                  </a:lnTo>
                  <a:lnTo>
                    <a:pt x="2211" y="1048"/>
                  </a:lnTo>
                  <a:lnTo>
                    <a:pt x="2211" y="1049"/>
                  </a:lnTo>
                  <a:lnTo>
                    <a:pt x="2211" y="1050"/>
                  </a:lnTo>
                  <a:lnTo>
                    <a:pt x="2210" y="1059"/>
                  </a:lnTo>
                  <a:lnTo>
                    <a:pt x="2210" y="1060"/>
                  </a:lnTo>
                  <a:lnTo>
                    <a:pt x="2210" y="1062"/>
                  </a:lnTo>
                  <a:lnTo>
                    <a:pt x="2210" y="1071"/>
                  </a:lnTo>
                  <a:lnTo>
                    <a:pt x="2210" y="1081"/>
                  </a:lnTo>
                  <a:lnTo>
                    <a:pt x="2210" y="1093"/>
                  </a:lnTo>
                  <a:lnTo>
                    <a:pt x="2210" y="1094"/>
                  </a:lnTo>
                  <a:lnTo>
                    <a:pt x="2209" y="1099"/>
                  </a:lnTo>
                  <a:lnTo>
                    <a:pt x="2209" y="1100"/>
                  </a:lnTo>
                  <a:lnTo>
                    <a:pt x="2208" y="1101"/>
                  </a:lnTo>
                  <a:lnTo>
                    <a:pt x="2208" y="1104"/>
                  </a:lnTo>
                  <a:lnTo>
                    <a:pt x="2207" y="1105"/>
                  </a:lnTo>
                  <a:lnTo>
                    <a:pt x="2207" y="1106"/>
                  </a:lnTo>
                  <a:lnTo>
                    <a:pt x="2206" y="1109"/>
                  </a:lnTo>
                  <a:lnTo>
                    <a:pt x="2199" y="1130"/>
                  </a:lnTo>
                  <a:lnTo>
                    <a:pt x="2202" y="1134"/>
                  </a:lnTo>
                  <a:lnTo>
                    <a:pt x="2203" y="1136"/>
                  </a:lnTo>
                  <a:lnTo>
                    <a:pt x="2204" y="1138"/>
                  </a:lnTo>
                  <a:lnTo>
                    <a:pt x="2204" y="1139"/>
                  </a:lnTo>
                  <a:lnTo>
                    <a:pt x="2207" y="1141"/>
                  </a:lnTo>
                  <a:lnTo>
                    <a:pt x="2207" y="1142"/>
                  </a:lnTo>
                  <a:lnTo>
                    <a:pt x="2207" y="1143"/>
                  </a:lnTo>
                  <a:lnTo>
                    <a:pt x="2208" y="1144"/>
                  </a:lnTo>
                  <a:lnTo>
                    <a:pt x="2209" y="1147"/>
                  </a:lnTo>
                  <a:lnTo>
                    <a:pt x="2210" y="1150"/>
                  </a:lnTo>
                  <a:lnTo>
                    <a:pt x="2211" y="1151"/>
                  </a:lnTo>
                  <a:lnTo>
                    <a:pt x="2211" y="1154"/>
                  </a:lnTo>
                  <a:lnTo>
                    <a:pt x="2215" y="1160"/>
                  </a:lnTo>
                  <a:lnTo>
                    <a:pt x="2216" y="1163"/>
                  </a:lnTo>
                  <a:lnTo>
                    <a:pt x="2216" y="1165"/>
                  </a:lnTo>
                  <a:lnTo>
                    <a:pt x="2217" y="1166"/>
                  </a:lnTo>
                  <a:lnTo>
                    <a:pt x="2218" y="1169"/>
                  </a:lnTo>
                  <a:lnTo>
                    <a:pt x="2218" y="1174"/>
                  </a:lnTo>
                  <a:lnTo>
                    <a:pt x="2219" y="1176"/>
                  </a:lnTo>
                  <a:lnTo>
                    <a:pt x="2219" y="1177"/>
                  </a:lnTo>
                  <a:lnTo>
                    <a:pt x="2220" y="1184"/>
                  </a:lnTo>
                  <a:lnTo>
                    <a:pt x="2220" y="1185"/>
                  </a:lnTo>
                  <a:lnTo>
                    <a:pt x="2221" y="1185"/>
                  </a:lnTo>
                  <a:lnTo>
                    <a:pt x="2225" y="1182"/>
                  </a:lnTo>
                  <a:lnTo>
                    <a:pt x="2226" y="1181"/>
                  </a:lnTo>
                  <a:lnTo>
                    <a:pt x="2227" y="1181"/>
                  </a:lnTo>
                  <a:lnTo>
                    <a:pt x="2228" y="1181"/>
                  </a:lnTo>
                  <a:lnTo>
                    <a:pt x="2229" y="1184"/>
                  </a:lnTo>
                  <a:lnTo>
                    <a:pt x="2234" y="1189"/>
                  </a:lnTo>
                  <a:lnTo>
                    <a:pt x="2235" y="1188"/>
                  </a:lnTo>
                  <a:lnTo>
                    <a:pt x="2236" y="1188"/>
                  </a:lnTo>
                  <a:lnTo>
                    <a:pt x="2237" y="1188"/>
                  </a:lnTo>
                  <a:lnTo>
                    <a:pt x="2237" y="1186"/>
                  </a:lnTo>
                  <a:lnTo>
                    <a:pt x="2237" y="1189"/>
                  </a:lnTo>
                  <a:lnTo>
                    <a:pt x="2237" y="1190"/>
                  </a:lnTo>
                  <a:lnTo>
                    <a:pt x="2238" y="1191"/>
                  </a:lnTo>
                  <a:lnTo>
                    <a:pt x="2242" y="1190"/>
                  </a:lnTo>
                  <a:lnTo>
                    <a:pt x="2241" y="1188"/>
                  </a:lnTo>
                  <a:lnTo>
                    <a:pt x="2242" y="1186"/>
                  </a:lnTo>
                  <a:lnTo>
                    <a:pt x="2243" y="1186"/>
                  </a:lnTo>
                  <a:lnTo>
                    <a:pt x="2244" y="1186"/>
                  </a:lnTo>
                  <a:lnTo>
                    <a:pt x="2244" y="1185"/>
                  </a:lnTo>
                  <a:lnTo>
                    <a:pt x="2245" y="1185"/>
                  </a:lnTo>
                  <a:lnTo>
                    <a:pt x="2246" y="1185"/>
                  </a:lnTo>
                  <a:lnTo>
                    <a:pt x="2246" y="1186"/>
                  </a:lnTo>
                  <a:lnTo>
                    <a:pt x="2246" y="1188"/>
                  </a:lnTo>
                  <a:lnTo>
                    <a:pt x="2247" y="1188"/>
                  </a:lnTo>
                  <a:lnTo>
                    <a:pt x="2247" y="1184"/>
                  </a:lnTo>
                  <a:lnTo>
                    <a:pt x="2247" y="1183"/>
                  </a:lnTo>
                  <a:lnTo>
                    <a:pt x="2247" y="1182"/>
                  </a:lnTo>
                  <a:lnTo>
                    <a:pt x="2247" y="1181"/>
                  </a:lnTo>
                  <a:lnTo>
                    <a:pt x="2249" y="1181"/>
                  </a:lnTo>
                  <a:lnTo>
                    <a:pt x="2258" y="1181"/>
                  </a:lnTo>
                  <a:lnTo>
                    <a:pt x="2261" y="1181"/>
                  </a:lnTo>
                  <a:lnTo>
                    <a:pt x="2262" y="1181"/>
                  </a:lnTo>
                  <a:lnTo>
                    <a:pt x="2264" y="1180"/>
                  </a:lnTo>
                  <a:lnTo>
                    <a:pt x="2266" y="1180"/>
                  </a:lnTo>
                  <a:lnTo>
                    <a:pt x="2267" y="1179"/>
                  </a:lnTo>
                  <a:lnTo>
                    <a:pt x="2268" y="1179"/>
                  </a:lnTo>
                  <a:lnTo>
                    <a:pt x="2269" y="1179"/>
                  </a:lnTo>
                  <a:lnTo>
                    <a:pt x="2270" y="1177"/>
                  </a:lnTo>
                  <a:lnTo>
                    <a:pt x="2271" y="1177"/>
                  </a:lnTo>
                  <a:lnTo>
                    <a:pt x="2272" y="1177"/>
                  </a:lnTo>
                  <a:lnTo>
                    <a:pt x="2272" y="1176"/>
                  </a:lnTo>
                  <a:lnTo>
                    <a:pt x="2273" y="1176"/>
                  </a:lnTo>
                  <a:lnTo>
                    <a:pt x="2275" y="1176"/>
                  </a:lnTo>
                  <a:lnTo>
                    <a:pt x="2275" y="1175"/>
                  </a:lnTo>
                  <a:lnTo>
                    <a:pt x="2276" y="1175"/>
                  </a:lnTo>
                  <a:lnTo>
                    <a:pt x="2277" y="1175"/>
                  </a:lnTo>
                  <a:lnTo>
                    <a:pt x="2278" y="1174"/>
                  </a:lnTo>
                  <a:lnTo>
                    <a:pt x="2280" y="1173"/>
                  </a:lnTo>
                  <a:lnTo>
                    <a:pt x="2281" y="1173"/>
                  </a:lnTo>
                  <a:lnTo>
                    <a:pt x="2281" y="1174"/>
                  </a:lnTo>
                  <a:lnTo>
                    <a:pt x="2283" y="1173"/>
                  </a:lnTo>
                  <a:lnTo>
                    <a:pt x="2286" y="1172"/>
                  </a:lnTo>
                  <a:lnTo>
                    <a:pt x="2287" y="1171"/>
                  </a:lnTo>
                  <a:lnTo>
                    <a:pt x="2290" y="1169"/>
                  </a:lnTo>
                  <a:lnTo>
                    <a:pt x="2290" y="1171"/>
                  </a:lnTo>
                  <a:lnTo>
                    <a:pt x="2290" y="1173"/>
                  </a:lnTo>
                  <a:lnTo>
                    <a:pt x="2290" y="1177"/>
                  </a:lnTo>
                  <a:lnTo>
                    <a:pt x="2290" y="1179"/>
                  </a:lnTo>
                  <a:lnTo>
                    <a:pt x="2290" y="1181"/>
                  </a:lnTo>
                  <a:lnTo>
                    <a:pt x="2290" y="1182"/>
                  </a:lnTo>
                  <a:lnTo>
                    <a:pt x="2288" y="1181"/>
                  </a:lnTo>
                  <a:lnTo>
                    <a:pt x="2285" y="1180"/>
                  </a:lnTo>
                  <a:lnTo>
                    <a:pt x="2283" y="1179"/>
                  </a:lnTo>
                  <a:lnTo>
                    <a:pt x="2283" y="1180"/>
                  </a:lnTo>
                  <a:lnTo>
                    <a:pt x="2283" y="1181"/>
                  </a:lnTo>
                  <a:lnTo>
                    <a:pt x="2283" y="1182"/>
                  </a:lnTo>
                  <a:lnTo>
                    <a:pt x="2283" y="1186"/>
                  </a:lnTo>
                  <a:lnTo>
                    <a:pt x="2283" y="1188"/>
                  </a:lnTo>
                  <a:lnTo>
                    <a:pt x="2284" y="1189"/>
                  </a:lnTo>
                  <a:lnTo>
                    <a:pt x="2284" y="1193"/>
                  </a:lnTo>
                  <a:lnTo>
                    <a:pt x="2284" y="1194"/>
                  </a:lnTo>
                  <a:lnTo>
                    <a:pt x="2284" y="1199"/>
                  </a:lnTo>
                  <a:lnTo>
                    <a:pt x="2284" y="1200"/>
                  </a:lnTo>
                  <a:lnTo>
                    <a:pt x="2284" y="1205"/>
                  </a:lnTo>
                  <a:lnTo>
                    <a:pt x="2284" y="1207"/>
                  </a:lnTo>
                  <a:lnTo>
                    <a:pt x="2284" y="1208"/>
                  </a:lnTo>
                  <a:lnTo>
                    <a:pt x="2284" y="1209"/>
                  </a:lnTo>
                  <a:lnTo>
                    <a:pt x="2284" y="1210"/>
                  </a:lnTo>
                  <a:lnTo>
                    <a:pt x="2284" y="1211"/>
                  </a:lnTo>
                  <a:lnTo>
                    <a:pt x="2284" y="1213"/>
                  </a:lnTo>
                  <a:lnTo>
                    <a:pt x="2284" y="1214"/>
                  </a:lnTo>
                  <a:lnTo>
                    <a:pt x="2284" y="1215"/>
                  </a:lnTo>
                  <a:lnTo>
                    <a:pt x="2284" y="1216"/>
                  </a:lnTo>
                  <a:lnTo>
                    <a:pt x="2284" y="1217"/>
                  </a:lnTo>
                  <a:lnTo>
                    <a:pt x="2284" y="1218"/>
                  </a:lnTo>
                  <a:lnTo>
                    <a:pt x="2284" y="1219"/>
                  </a:lnTo>
                  <a:lnTo>
                    <a:pt x="2284" y="1221"/>
                  </a:lnTo>
                  <a:lnTo>
                    <a:pt x="2284" y="1222"/>
                  </a:lnTo>
                  <a:lnTo>
                    <a:pt x="2284" y="1223"/>
                  </a:lnTo>
                  <a:lnTo>
                    <a:pt x="2284" y="1224"/>
                  </a:lnTo>
                  <a:lnTo>
                    <a:pt x="2284" y="1225"/>
                  </a:lnTo>
                  <a:lnTo>
                    <a:pt x="2284" y="1226"/>
                  </a:lnTo>
                  <a:lnTo>
                    <a:pt x="2284" y="1227"/>
                  </a:lnTo>
                  <a:lnTo>
                    <a:pt x="2284" y="1228"/>
                  </a:lnTo>
                  <a:lnTo>
                    <a:pt x="2284" y="1230"/>
                  </a:lnTo>
                  <a:lnTo>
                    <a:pt x="2284" y="1231"/>
                  </a:lnTo>
                  <a:lnTo>
                    <a:pt x="2285" y="1231"/>
                  </a:lnTo>
                  <a:lnTo>
                    <a:pt x="2285" y="1232"/>
                  </a:lnTo>
                  <a:lnTo>
                    <a:pt x="2285" y="1233"/>
                  </a:lnTo>
                  <a:lnTo>
                    <a:pt x="2285" y="1234"/>
                  </a:lnTo>
                  <a:lnTo>
                    <a:pt x="2285" y="1236"/>
                  </a:lnTo>
                  <a:lnTo>
                    <a:pt x="2285" y="1238"/>
                  </a:lnTo>
                  <a:lnTo>
                    <a:pt x="2285" y="1239"/>
                  </a:lnTo>
                  <a:lnTo>
                    <a:pt x="2285" y="1240"/>
                  </a:lnTo>
                  <a:lnTo>
                    <a:pt x="2287" y="1240"/>
                  </a:lnTo>
                  <a:lnTo>
                    <a:pt x="2287" y="1241"/>
                  </a:lnTo>
                  <a:lnTo>
                    <a:pt x="2285" y="1241"/>
                  </a:lnTo>
                  <a:lnTo>
                    <a:pt x="2286" y="1242"/>
                  </a:lnTo>
                  <a:lnTo>
                    <a:pt x="2286" y="1243"/>
                  </a:lnTo>
                  <a:lnTo>
                    <a:pt x="2286" y="1244"/>
                  </a:lnTo>
                  <a:lnTo>
                    <a:pt x="2287" y="1244"/>
                  </a:lnTo>
                  <a:lnTo>
                    <a:pt x="2292" y="1244"/>
                  </a:lnTo>
                  <a:lnTo>
                    <a:pt x="2293" y="1248"/>
                  </a:lnTo>
                  <a:lnTo>
                    <a:pt x="2293" y="1250"/>
                  </a:lnTo>
                  <a:lnTo>
                    <a:pt x="2293" y="1252"/>
                  </a:lnTo>
                  <a:lnTo>
                    <a:pt x="2288" y="1252"/>
                  </a:lnTo>
                  <a:lnTo>
                    <a:pt x="2288" y="1251"/>
                  </a:lnTo>
                  <a:lnTo>
                    <a:pt x="2287" y="1250"/>
                  </a:lnTo>
                  <a:lnTo>
                    <a:pt x="2287" y="1249"/>
                  </a:lnTo>
                  <a:lnTo>
                    <a:pt x="2287" y="1248"/>
                  </a:lnTo>
                  <a:lnTo>
                    <a:pt x="2286" y="1248"/>
                  </a:lnTo>
                  <a:lnTo>
                    <a:pt x="2286" y="1247"/>
                  </a:lnTo>
                  <a:lnTo>
                    <a:pt x="2285" y="1244"/>
                  </a:lnTo>
                  <a:lnTo>
                    <a:pt x="2285" y="1243"/>
                  </a:lnTo>
                  <a:lnTo>
                    <a:pt x="2285" y="1242"/>
                  </a:lnTo>
                  <a:lnTo>
                    <a:pt x="2285" y="1241"/>
                  </a:lnTo>
                  <a:lnTo>
                    <a:pt x="2284" y="1241"/>
                  </a:lnTo>
                  <a:lnTo>
                    <a:pt x="2284" y="1240"/>
                  </a:lnTo>
                  <a:lnTo>
                    <a:pt x="2284" y="1239"/>
                  </a:lnTo>
                  <a:lnTo>
                    <a:pt x="2284" y="1238"/>
                  </a:lnTo>
                  <a:lnTo>
                    <a:pt x="2284" y="1236"/>
                  </a:lnTo>
                  <a:lnTo>
                    <a:pt x="2284" y="1235"/>
                  </a:lnTo>
                  <a:lnTo>
                    <a:pt x="2284" y="1234"/>
                  </a:lnTo>
                  <a:lnTo>
                    <a:pt x="2284" y="1233"/>
                  </a:lnTo>
                  <a:lnTo>
                    <a:pt x="2283" y="1233"/>
                  </a:lnTo>
                  <a:lnTo>
                    <a:pt x="2283" y="1232"/>
                  </a:lnTo>
                  <a:lnTo>
                    <a:pt x="2283" y="1231"/>
                  </a:lnTo>
                  <a:lnTo>
                    <a:pt x="2284" y="1231"/>
                  </a:lnTo>
                  <a:lnTo>
                    <a:pt x="2284" y="1230"/>
                  </a:lnTo>
                  <a:lnTo>
                    <a:pt x="2284" y="1228"/>
                  </a:lnTo>
                  <a:lnTo>
                    <a:pt x="2284" y="1227"/>
                  </a:lnTo>
                  <a:lnTo>
                    <a:pt x="2284" y="1226"/>
                  </a:lnTo>
                  <a:lnTo>
                    <a:pt x="2284" y="1225"/>
                  </a:lnTo>
                  <a:lnTo>
                    <a:pt x="2283" y="1224"/>
                  </a:lnTo>
                  <a:lnTo>
                    <a:pt x="2283" y="1223"/>
                  </a:lnTo>
                  <a:lnTo>
                    <a:pt x="2283" y="1222"/>
                  </a:lnTo>
                  <a:lnTo>
                    <a:pt x="2283" y="1221"/>
                  </a:lnTo>
                  <a:lnTo>
                    <a:pt x="2283" y="1219"/>
                  </a:lnTo>
                  <a:lnTo>
                    <a:pt x="2283" y="1218"/>
                  </a:lnTo>
                  <a:lnTo>
                    <a:pt x="2283" y="1217"/>
                  </a:lnTo>
                  <a:lnTo>
                    <a:pt x="2283" y="1216"/>
                  </a:lnTo>
                  <a:lnTo>
                    <a:pt x="2283" y="1215"/>
                  </a:lnTo>
                  <a:lnTo>
                    <a:pt x="2283" y="1214"/>
                  </a:lnTo>
                  <a:lnTo>
                    <a:pt x="2283" y="1213"/>
                  </a:lnTo>
                  <a:lnTo>
                    <a:pt x="2283" y="1211"/>
                  </a:lnTo>
                  <a:lnTo>
                    <a:pt x="2283" y="1210"/>
                  </a:lnTo>
                  <a:lnTo>
                    <a:pt x="2283" y="1209"/>
                  </a:lnTo>
                  <a:lnTo>
                    <a:pt x="2283" y="1208"/>
                  </a:lnTo>
                  <a:lnTo>
                    <a:pt x="2283" y="1207"/>
                  </a:lnTo>
                  <a:lnTo>
                    <a:pt x="2283" y="1205"/>
                  </a:lnTo>
                  <a:lnTo>
                    <a:pt x="2283" y="1199"/>
                  </a:lnTo>
                  <a:lnTo>
                    <a:pt x="2283" y="1194"/>
                  </a:lnTo>
                  <a:lnTo>
                    <a:pt x="2283" y="1193"/>
                  </a:lnTo>
                  <a:lnTo>
                    <a:pt x="2283" y="1189"/>
                  </a:lnTo>
                  <a:lnTo>
                    <a:pt x="2283" y="1188"/>
                  </a:lnTo>
                  <a:lnTo>
                    <a:pt x="2281" y="1182"/>
                  </a:lnTo>
                  <a:lnTo>
                    <a:pt x="2281" y="1181"/>
                  </a:lnTo>
                  <a:lnTo>
                    <a:pt x="2281" y="1180"/>
                  </a:lnTo>
                  <a:lnTo>
                    <a:pt x="2281" y="1179"/>
                  </a:lnTo>
                  <a:lnTo>
                    <a:pt x="2277" y="1177"/>
                  </a:lnTo>
                  <a:lnTo>
                    <a:pt x="2277" y="1176"/>
                  </a:lnTo>
                  <a:lnTo>
                    <a:pt x="2276" y="1176"/>
                  </a:lnTo>
                  <a:lnTo>
                    <a:pt x="2275" y="1176"/>
                  </a:lnTo>
                  <a:lnTo>
                    <a:pt x="2272" y="1177"/>
                  </a:lnTo>
                  <a:lnTo>
                    <a:pt x="2272" y="1179"/>
                  </a:lnTo>
                  <a:lnTo>
                    <a:pt x="2269" y="1179"/>
                  </a:lnTo>
                  <a:lnTo>
                    <a:pt x="2269" y="1180"/>
                  </a:lnTo>
                  <a:lnTo>
                    <a:pt x="2267" y="1180"/>
                  </a:lnTo>
                  <a:lnTo>
                    <a:pt x="2266" y="1181"/>
                  </a:lnTo>
                  <a:lnTo>
                    <a:pt x="2263" y="1182"/>
                  </a:lnTo>
                  <a:lnTo>
                    <a:pt x="2262" y="1182"/>
                  </a:lnTo>
                  <a:lnTo>
                    <a:pt x="2261" y="1182"/>
                  </a:lnTo>
                  <a:lnTo>
                    <a:pt x="2261" y="1183"/>
                  </a:lnTo>
                  <a:lnTo>
                    <a:pt x="2260" y="1183"/>
                  </a:lnTo>
                  <a:lnTo>
                    <a:pt x="2259" y="1183"/>
                  </a:lnTo>
                  <a:lnTo>
                    <a:pt x="2259" y="1184"/>
                  </a:lnTo>
                  <a:lnTo>
                    <a:pt x="2258" y="1184"/>
                  </a:lnTo>
                  <a:lnTo>
                    <a:pt x="2259" y="1188"/>
                  </a:lnTo>
                  <a:lnTo>
                    <a:pt x="2258" y="1188"/>
                  </a:lnTo>
                  <a:lnTo>
                    <a:pt x="2257" y="1188"/>
                  </a:lnTo>
                  <a:lnTo>
                    <a:pt x="2255" y="1188"/>
                  </a:lnTo>
                  <a:lnTo>
                    <a:pt x="2255" y="1189"/>
                  </a:lnTo>
                  <a:lnTo>
                    <a:pt x="2254" y="1189"/>
                  </a:lnTo>
                  <a:lnTo>
                    <a:pt x="2253" y="1189"/>
                  </a:lnTo>
                  <a:lnTo>
                    <a:pt x="2253" y="1190"/>
                  </a:lnTo>
                  <a:lnTo>
                    <a:pt x="2253" y="1191"/>
                  </a:lnTo>
                  <a:lnTo>
                    <a:pt x="2252" y="1191"/>
                  </a:lnTo>
                  <a:lnTo>
                    <a:pt x="2251" y="1191"/>
                  </a:lnTo>
                  <a:lnTo>
                    <a:pt x="2250" y="1191"/>
                  </a:lnTo>
                  <a:lnTo>
                    <a:pt x="2250" y="1188"/>
                  </a:lnTo>
                  <a:lnTo>
                    <a:pt x="2247" y="1189"/>
                  </a:lnTo>
                  <a:lnTo>
                    <a:pt x="2246" y="1189"/>
                  </a:lnTo>
                  <a:lnTo>
                    <a:pt x="2243" y="1190"/>
                  </a:lnTo>
                  <a:lnTo>
                    <a:pt x="2242" y="1191"/>
                  </a:lnTo>
                  <a:lnTo>
                    <a:pt x="2240" y="1191"/>
                  </a:lnTo>
                  <a:lnTo>
                    <a:pt x="2238" y="1192"/>
                  </a:lnTo>
                  <a:lnTo>
                    <a:pt x="2235" y="1192"/>
                  </a:lnTo>
                  <a:lnTo>
                    <a:pt x="2235" y="1193"/>
                  </a:lnTo>
                  <a:lnTo>
                    <a:pt x="2234" y="1193"/>
                  </a:lnTo>
                  <a:lnTo>
                    <a:pt x="2234" y="1194"/>
                  </a:lnTo>
                  <a:lnTo>
                    <a:pt x="2231" y="1196"/>
                  </a:lnTo>
                  <a:lnTo>
                    <a:pt x="2231" y="1194"/>
                  </a:lnTo>
                  <a:lnTo>
                    <a:pt x="2231" y="1193"/>
                  </a:lnTo>
                  <a:lnTo>
                    <a:pt x="2227" y="1194"/>
                  </a:lnTo>
                  <a:lnTo>
                    <a:pt x="2226" y="1194"/>
                  </a:lnTo>
                  <a:lnTo>
                    <a:pt x="2227" y="1196"/>
                  </a:lnTo>
                  <a:lnTo>
                    <a:pt x="2227" y="1197"/>
                  </a:lnTo>
                  <a:lnTo>
                    <a:pt x="2227" y="1198"/>
                  </a:lnTo>
                  <a:lnTo>
                    <a:pt x="2228" y="1198"/>
                  </a:lnTo>
                  <a:lnTo>
                    <a:pt x="2227" y="1199"/>
                  </a:lnTo>
                  <a:lnTo>
                    <a:pt x="2227" y="1200"/>
                  </a:lnTo>
                  <a:lnTo>
                    <a:pt x="2226" y="1200"/>
                  </a:lnTo>
                  <a:lnTo>
                    <a:pt x="2225" y="1200"/>
                  </a:lnTo>
                  <a:lnTo>
                    <a:pt x="2225" y="1201"/>
                  </a:lnTo>
                  <a:lnTo>
                    <a:pt x="2225" y="1202"/>
                  </a:lnTo>
                  <a:lnTo>
                    <a:pt x="2225" y="1203"/>
                  </a:lnTo>
                  <a:lnTo>
                    <a:pt x="2225" y="1205"/>
                  </a:lnTo>
                  <a:lnTo>
                    <a:pt x="2225" y="1206"/>
                  </a:lnTo>
                  <a:lnTo>
                    <a:pt x="2225" y="1207"/>
                  </a:lnTo>
                  <a:lnTo>
                    <a:pt x="2225" y="1208"/>
                  </a:lnTo>
                  <a:lnTo>
                    <a:pt x="2225" y="1209"/>
                  </a:lnTo>
                  <a:lnTo>
                    <a:pt x="2225" y="1210"/>
                  </a:lnTo>
                  <a:lnTo>
                    <a:pt x="2226" y="1210"/>
                  </a:lnTo>
                  <a:lnTo>
                    <a:pt x="2226" y="1211"/>
                  </a:lnTo>
                  <a:lnTo>
                    <a:pt x="2226" y="1213"/>
                  </a:lnTo>
                  <a:lnTo>
                    <a:pt x="2227" y="1214"/>
                  </a:lnTo>
                  <a:lnTo>
                    <a:pt x="2227" y="1215"/>
                  </a:lnTo>
                  <a:lnTo>
                    <a:pt x="2228" y="1217"/>
                  </a:lnTo>
                  <a:lnTo>
                    <a:pt x="2227" y="1217"/>
                  </a:lnTo>
                  <a:lnTo>
                    <a:pt x="2226" y="1217"/>
                  </a:lnTo>
                  <a:lnTo>
                    <a:pt x="2225" y="1217"/>
                  </a:lnTo>
                  <a:lnTo>
                    <a:pt x="2225" y="1218"/>
                  </a:lnTo>
                  <a:lnTo>
                    <a:pt x="2225" y="1219"/>
                  </a:lnTo>
                  <a:lnTo>
                    <a:pt x="2225" y="1221"/>
                  </a:lnTo>
                  <a:lnTo>
                    <a:pt x="2225" y="1222"/>
                  </a:lnTo>
                  <a:lnTo>
                    <a:pt x="2225" y="1223"/>
                  </a:lnTo>
                  <a:lnTo>
                    <a:pt x="2225" y="1224"/>
                  </a:lnTo>
                  <a:lnTo>
                    <a:pt x="2225" y="1225"/>
                  </a:lnTo>
                  <a:lnTo>
                    <a:pt x="2225" y="1226"/>
                  </a:lnTo>
                  <a:lnTo>
                    <a:pt x="2225" y="1227"/>
                  </a:lnTo>
                  <a:lnTo>
                    <a:pt x="2225" y="1228"/>
                  </a:lnTo>
                  <a:lnTo>
                    <a:pt x="2225" y="1230"/>
                  </a:lnTo>
                  <a:lnTo>
                    <a:pt x="2225" y="1231"/>
                  </a:lnTo>
                  <a:lnTo>
                    <a:pt x="2225" y="1232"/>
                  </a:lnTo>
                  <a:lnTo>
                    <a:pt x="2225" y="1233"/>
                  </a:lnTo>
                  <a:lnTo>
                    <a:pt x="2225" y="1234"/>
                  </a:lnTo>
                  <a:lnTo>
                    <a:pt x="2225" y="1235"/>
                  </a:lnTo>
                  <a:lnTo>
                    <a:pt x="2225" y="1236"/>
                  </a:lnTo>
                  <a:lnTo>
                    <a:pt x="2225" y="1238"/>
                  </a:lnTo>
                  <a:lnTo>
                    <a:pt x="2225" y="1239"/>
                  </a:lnTo>
                  <a:lnTo>
                    <a:pt x="2223" y="1239"/>
                  </a:lnTo>
                  <a:lnTo>
                    <a:pt x="2223" y="1240"/>
                  </a:lnTo>
                  <a:lnTo>
                    <a:pt x="2223" y="1243"/>
                  </a:lnTo>
                  <a:lnTo>
                    <a:pt x="2224" y="1247"/>
                  </a:lnTo>
                  <a:lnTo>
                    <a:pt x="2226" y="1247"/>
                  </a:lnTo>
                  <a:lnTo>
                    <a:pt x="2227" y="1246"/>
                  </a:lnTo>
                  <a:lnTo>
                    <a:pt x="2231" y="1246"/>
                  </a:lnTo>
                  <a:lnTo>
                    <a:pt x="2228" y="1248"/>
                  </a:lnTo>
                  <a:lnTo>
                    <a:pt x="2228" y="1249"/>
                  </a:lnTo>
                  <a:lnTo>
                    <a:pt x="2231" y="1255"/>
                  </a:lnTo>
                  <a:lnTo>
                    <a:pt x="2233" y="1258"/>
                  </a:lnTo>
                  <a:lnTo>
                    <a:pt x="2233" y="1259"/>
                  </a:lnTo>
                  <a:lnTo>
                    <a:pt x="2234" y="1259"/>
                  </a:lnTo>
                  <a:lnTo>
                    <a:pt x="2235" y="1259"/>
                  </a:lnTo>
                  <a:lnTo>
                    <a:pt x="2236" y="1259"/>
                  </a:lnTo>
                  <a:lnTo>
                    <a:pt x="2235" y="1258"/>
                  </a:lnTo>
                  <a:lnTo>
                    <a:pt x="2236" y="1258"/>
                  </a:lnTo>
                  <a:lnTo>
                    <a:pt x="2237" y="1258"/>
                  </a:lnTo>
                  <a:lnTo>
                    <a:pt x="2238" y="1258"/>
                  </a:lnTo>
                  <a:lnTo>
                    <a:pt x="2240" y="1258"/>
                  </a:lnTo>
                  <a:lnTo>
                    <a:pt x="2241" y="1258"/>
                  </a:lnTo>
                  <a:lnTo>
                    <a:pt x="2240" y="1258"/>
                  </a:lnTo>
                  <a:lnTo>
                    <a:pt x="2240" y="1259"/>
                  </a:lnTo>
                  <a:lnTo>
                    <a:pt x="2240" y="1260"/>
                  </a:lnTo>
                  <a:lnTo>
                    <a:pt x="2238" y="1260"/>
                  </a:lnTo>
                  <a:lnTo>
                    <a:pt x="2241" y="1261"/>
                  </a:lnTo>
                  <a:lnTo>
                    <a:pt x="2242" y="1261"/>
                  </a:lnTo>
                  <a:lnTo>
                    <a:pt x="2243" y="1263"/>
                  </a:lnTo>
                  <a:lnTo>
                    <a:pt x="2244" y="1264"/>
                  </a:lnTo>
                  <a:lnTo>
                    <a:pt x="2245" y="1264"/>
                  </a:lnTo>
                  <a:lnTo>
                    <a:pt x="2246" y="1264"/>
                  </a:lnTo>
                  <a:lnTo>
                    <a:pt x="2247" y="1264"/>
                  </a:lnTo>
                  <a:lnTo>
                    <a:pt x="2249" y="1264"/>
                  </a:lnTo>
                  <a:lnTo>
                    <a:pt x="2250" y="1264"/>
                  </a:lnTo>
                  <a:lnTo>
                    <a:pt x="2251" y="1264"/>
                  </a:lnTo>
                  <a:lnTo>
                    <a:pt x="2252" y="1264"/>
                  </a:lnTo>
                  <a:lnTo>
                    <a:pt x="2252" y="1265"/>
                  </a:lnTo>
                  <a:lnTo>
                    <a:pt x="2253" y="1265"/>
                  </a:lnTo>
                  <a:lnTo>
                    <a:pt x="2254" y="1265"/>
                  </a:lnTo>
                  <a:lnTo>
                    <a:pt x="2254" y="1264"/>
                  </a:lnTo>
                  <a:lnTo>
                    <a:pt x="2255" y="1264"/>
                  </a:lnTo>
                  <a:lnTo>
                    <a:pt x="2255" y="1265"/>
                  </a:lnTo>
                  <a:lnTo>
                    <a:pt x="2255" y="1264"/>
                  </a:lnTo>
                  <a:lnTo>
                    <a:pt x="2257" y="1264"/>
                  </a:lnTo>
                  <a:lnTo>
                    <a:pt x="2257" y="1265"/>
                  </a:lnTo>
                  <a:lnTo>
                    <a:pt x="2259" y="1265"/>
                  </a:lnTo>
                  <a:lnTo>
                    <a:pt x="2262" y="1265"/>
                  </a:lnTo>
                  <a:lnTo>
                    <a:pt x="2263" y="1265"/>
                  </a:lnTo>
                  <a:lnTo>
                    <a:pt x="2264" y="1265"/>
                  </a:lnTo>
                  <a:lnTo>
                    <a:pt x="2266" y="1265"/>
                  </a:lnTo>
                  <a:lnTo>
                    <a:pt x="2267" y="1265"/>
                  </a:lnTo>
                  <a:lnTo>
                    <a:pt x="2269" y="1265"/>
                  </a:lnTo>
                  <a:lnTo>
                    <a:pt x="2271" y="1265"/>
                  </a:lnTo>
                  <a:lnTo>
                    <a:pt x="2272" y="1265"/>
                  </a:lnTo>
                  <a:lnTo>
                    <a:pt x="2273" y="1265"/>
                  </a:lnTo>
                  <a:lnTo>
                    <a:pt x="2276" y="1265"/>
                  </a:lnTo>
                  <a:lnTo>
                    <a:pt x="2277" y="1265"/>
                  </a:lnTo>
                  <a:lnTo>
                    <a:pt x="2278" y="1265"/>
                  </a:lnTo>
                  <a:lnTo>
                    <a:pt x="2279" y="1265"/>
                  </a:lnTo>
                  <a:lnTo>
                    <a:pt x="2280" y="1265"/>
                  </a:lnTo>
                  <a:lnTo>
                    <a:pt x="2280" y="1264"/>
                  </a:lnTo>
                  <a:lnTo>
                    <a:pt x="2283" y="1264"/>
                  </a:lnTo>
                  <a:lnTo>
                    <a:pt x="2283" y="1265"/>
                  </a:lnTo>
                  <a:lnTo>
                    <a:pt x="2284" y="1265"/>
                  </a:lnTo>
                  <a:lnTo>
                    <a:pt x="2286" y="1265"/>
                  </a:lnTo>
                  <a:lnTo>
                    <a:pt x="2286" y="1264"/>
                  </a:lnTo>
                  <a:lnTo>
                    <a:pt x="2286" y="1265"/>
                  </a:lnTo>
                  <a:lnTo>
                    <a:pt x="2287" y="1265"/>
                  </a:lnTo>
                  <a:lnTo>
                    <a:pt x="2287" y="1264"/>
                  </a:lnTo>
                  <a:lnTo>
                    <a:pt x="2288" y="1264"/>
                  </a:lnTo>
                  <a:lnTo>
                    <a:pt x="2289" y="1264"/>
                  </a:lnTo>
                  <a:lnTo>
                    <a:pt x="2290" y="1264"/>
                  </a:lnTo>
                  <a:lnTo>
                    <a:pt x="2290" y="1265"/>
                  </a:lnTo>
                  <a:lnTo>
                    <a:pt x="2292" y="1265"/>
                  </a:lnTo>
                  <a:lnTo>
                    <a:pt x="2293" y="1265"/>
                  </a:lnTo>
                  <a:lnTo>
                    <a:pt x="2295" y="1265"/>
                  </a:lnTo>
                  <a:lnTo>
                    <a:pt x="2296" y="1265"/>
                  </a:lnTo>
                  <a:lnTo>
                    <a:pt x="2297" y="1265"/>
                  </a:lnTo>
                  <a:lnTo>
                    <a:pt x="2300" y="1265"/>
                  </a:lnTo>
                  <a:lnTo>
                    <a:pt x="2302" y="1265"/>
                  </a:lnTo>
                  <a:lnTo>
                    <a:pt x="2303" y="1265"/>
                  </a:lnTo>
                  <a:lnTo>
                    <a:pt x="2304" y="1265"/>
                  </a:lnTo>
                  <a:lnTo>
                    <a:pt x="2306" y="1265"/>
                  </a:lnTo>
                  <a:lnTo>
                    <a:pt x="2309" y="1265"/>
                  </a:lnTo>
                  <a:lnTo>
                    <a:pt x="2309" y="1264"/>
                  </a:lnTo>
                  <a:lnTo>
                    <a:pt x="2309" y="1265"/>
                  </a:lnTo>
                  <a:lnTo>
                    <a:pt x="2310" y="1265"/>
                  </a:lnTo>
                  <a:lnTo>
                    <a:pt x="2312" y="1265"/>
                  </a:lnTo>
                  <a:lnTo>
                    <a:pt x="2312" y="1264"/>
                  </a:lnTo>
                  <a:lnTo>
                    <a:pt x="2312" y="1263"/>
                  </a:lnTo>
                  <a:lnTo>
                    <a:pt x="2312" y="1264"/>
                  </a:lnTo>
                  <a:lnTo>
                    <a:pt x="2312" y="1265"/>
                  </a:lnTo>
                  <a:lnTo>
                    <a:pt x="2311" y="1266"/>
                  </a:lnTo>
                  <a:lnTo>
                    <a:pt x="2310" y="1266"/>
                  </a:lnTo>
                  <a:lnTo>
                    <a:pt x="2310" y="1265"/>
                  </a:lnTo>
                  <a:lnTo>
                    <a:pt x="2307" y="1265"/>
                  </a:lnTo>
                  <a:lnTo>
                    <a:pt x="2307" y="1266"/>
                  </a:lnTo>
                  <a:lnTo>
                    <a:pt x="2309" y="1267"/>
                  </a:lnTo>
                  <a:lnTo>
                    <a:pt x="2307" y="1268"/>
                  </a:lnTo>
                  <a:lnTo>
                    <a:pt x="2306" y="1268"/>
                  </a:lnTo>
                  <a:lnTo>
                    <a:pt x="2306" y="1267"/>
                  </a:lnTo>
                  <a:lnTo>
                    <a:pt x="2306" y="1266"/>
                  </a:lnTo>
                  <a:lnTo>
                    <a:pt x="2306" y="1265"/>
                  </a:lnTo>
                  <a:lnTo>
                    <a:pt x="2304" y="1265"/>
                  </a:lnTo>
                  <a:lnTo>
                    <a:pt x="2304" y="1266"/>
                  </a:lnTo>
                  <a:lnTo>
                    <a:pt x="2303" y="1266"/>
                  </a:lnTo>
                  <a:lnTo>
                    <a:pt x="2303" y="1265"/>
                  </a:lnTo>
                  <a:lnTo>
                    <a:pt x="2302" y="1265"/>
                  </a:lnTo>
                  <a:lnTo>
                    <a:pt x="2302" y="1266"/>
                  </a:lnTo>
                  <a:lnTo>
                    <a:pt x="2301" y="1266"/>
                  </a:lnTo>
                  <a:lnTo>
                    <a:pt x="2302" y="1266"/>
                  </a:lnTo>
                  <a:lnTo>
                    <a:pt x="2302" y="1265"/>
                  </a:lnTo>
                  <a:lnTo>
                    <a:pt x="2300" y="1265"/>
                  </a:lnTo>
                  <a:lnTo>
                    <a:pt x="2297" y="1265"/>
                  </a:lnTo>
                  <a:lnTo>
                    <a:pt x="2296" y="1265"/>
                  </a:lnTo>
                  <a:lnTo>
                    <a:pt x="2296" y="1266"/>
                  </a:lnTo>
                  <a:lnTo>
                    <a:pt x="2296" y="1265"/>
                  </a:lnTo>
                  <a:lnTo>
                    <a:pt x="2295" y="1265"/>
                  </a:lnTo>
                  <a:lnTo>
                    <a:pt x="2295" y="1266"/>
                  </a:lnTo>
                  <a:lnTo>
                    <a:pt x="2294" y="1266"/>
                  </a:lnTo>
                  <a:lnTo>
                    <a:pt x="2293" y="1266"/>
                  </a:lnTo>
                  <a:lnTo>
                    <a:pt x="2293" y="1265"/>
                  </a:lnTo>
                  <a:lnTo>
                    <a:pt x="2292" y="1265"/>
                  </a:lnTo>
                  <a:lnTo>
                    <a:pt x="2290" y="1265"/>
                  </a:lnTo>
                  <a:lnTo>
                    <a:pt x="2289" y="1265"/>
                  </a:lnTo>
                  <a:lnTo>
                    <a:pt x="2287" y="1265"/>
                  </a:lnTo>
                  <a:lnTo>
                    <a:pt x="2286" y="1265"/>
                  </a:lnTo>
                  <a:lnTo>
                    <a:pt x="2284" y="1265"/>
                  </a:lnTo>
                  <a:lnTo>
                    <a:pt x="2283" y="1265"/>
                  </a:lnTo>
                  <a:lnTo>
                    <a:pt x="2281" y="1265"/>
                  </a:lnTo>
                  <a:lnTo>
                    <a:pt x="2279" y="1265"/>
                  </a:lnTo>
                  <a:lnTo>
                    <a:pt x="2279" y="1266"/>
                  </a:lnTo>
                  <a:lnTo>
                    <a:pt x="2279" y="1267"/>
                  </a:lnTo>
                  <a:lnTo>
                    <a:pt x="2279" y="1268"/>
                  </a:lnTo>
                  <a:lnTo>
                    <a:pt x="2279" y="1269"/>
                  </a:lnTo>
                  <a:lnTo>
                    <a:pt x="2278" y="1269"/>
                  </a:lnTo>
                  <a:lnTo>
                    <a:pt x="2278" y="1268"/>
                  </a:lnTo>
                  <a:lnTo>
                    <a:pt x="2278" y="1267"/>
                  </a:lnTo>
                  <a:lnTo>
                    <a:pt x="2278" y="1266"/>
                  </a:lnTo>
                  <a:lnTo>
                    <a:pt x="2278" y="1265"/>
                  </a:lnTo>
                  <a:lnTo>
                    <a:pt x="2277" y="1265"/>
                  </a:lnTo>
                  <a:lnTo>
                    <a:pt x="2273" y="1265"/>
                  </a:lnTo>
                  <a:lnTo>
                    <a:pt x="2272" y="1265"/>
                  </a:lnTo>
                  <a:lnTo>
                    <a:pt x="2272" y="1266"/>
                  </a:lnTo>
                  <a:lnTo>
                    <a:pt x="2271" y="1266"/>
                  </a:lnTo>
                  <a:lnTo>
                    <a:pt x="2271" y="1265"/>
                  </a:lnTo>
                  <a:lnTo>
                    <a:pt x="2269" y="1265"/>
                  </a:lnTo>
                  <a:lnTo>
                    <a:pt x="2267" y="1266"/>
                  </a:lnTo>
                  <a:lnTo>
                    <a:pt x="2266" y="1266"/>
                  </a:lnTo>
                  <a:lnTo>
                    <a:pt x="2264" y="1266"/>
                  </a:lnTo>
                  <a:lnTo>
                    <a:pt x="2262" y="1266"/>
                  </a:lnTo>
                  <a:lnTo>
                    <a:pt x="2262" y="1267"/>
                  </a:lnTo>
                  <a:lnTo>
                    <a:pt x="2262" y="1268"/>
                  </a:lnTo>
                  <a:lnTo>
                    <a:pt x="2262" y="1269"/>
                  </a:lnTo>
                  <a:lnTo>
                    <a:pt x="2262" y="1270"/>
                  </a:lnTo>
                  <a:lnTo>
                    <a:pt x="2262" y="1272"/>
                  </a:lnTo>
                  <a:lnTo>
                    <a:pt x="2262" y="1273"/>
                  </a:lnTo>
                  <a:lnTo>
                    <a:pt x="2262" y="1274"/>
                  </a:lnTo>
                  <a:lnTo>
                    <a:pt x="2261" y="1274"/>
                  </a:lnTo>
                  <a:lnTo>
                    <a:pt x="2261" y="1273"/>
                  </a:lnTo>
                  <a:lnTo>
                    <a:pt x="2261" y="1272"/>
                  </a:lnTo>
                  <a:lnTo>
                    <a:pt x="2261" y="1270"/>
                  </a:lnTo>
                  <a:lnTo>
                    <a:pt x="2261" y="1269"/>
                  </a:lnTo>
                  <a:lnTo>
                    <a:pt x="2261" y="1268"/>
                  </a:lnTo>
                  <a:lnTo>
                    <a:pt x="2261" y="1267"/>
                  </a:lnTo>
                  <a:lnTo>
                    <a:pt x="2261" y="1266"/>
                  </a:lnTo>
                  <a:lnTo>
                    <a:pt x="2259" y="1266"/>
                  </a:lnTo>
                  <a:lnTo>
                    <a:pt x="2257" y="1266"/>
                  </a:lnTo>
                  <a:lnTo>
                    <a:pt x="2253" y="1266"/>
                  </a:lnTo>
                  <a:lnTo>
                    <a:pt x="2251" y="1266"/>
                  </a:lnTo>
                  <a:lnTo>
                    <a:pt x="2250" y="1266"/>
                  </a:lnTo>
                  <a:lnTo>
                    <a:pt x="2249" y="1265"/>
                  </a:lnTo>
                  <a:lnTo>
                    <a:pt x="2247" y="1265"/>
                  </a:lnTo>
                  <a:lnTo>
                    <a:pt x="2246" y="1265"/>
                  </a:lnTo>
                  <a:lnTo>
                    <a:pt x="2245" y="1265"/>
                  </a:lnTo>
                  <a:lnTo>
                    <a:pt x="2245" y="1264"/>
                  </a:lnTo>
                  <a:lnTo>
                    <a:pt x="2244" y="1264"/>
                  </a:lnTo>
                  <a:lnTo>
                    <a:pt x="2243" y="1264"/>
                  </a:lnTo>
                  <a:lnTo>
                    <a:pt x="2242" y="1264"/>
                  </a:lnTo>
                  <a:lnTo>
                    <a:pt x="2241" y="1264"/>
                  </a:lnTo>
                  <a:lnTo>
                    <a:pt x="2240" y="1264"/>
                  </a:lnTo>
                  <a:lnTo>
                    <a:pt x="2238" y="1264"/>
                  </a:lnTo>
                  <a:lnTo>
                    <a:pt x="2236" y="1264"/>
                  </a:lnTo>
                  <a:lnTo>
                    <a:pt x="2236" y="1265"/>
                  </a:lnTo>
                  <a:lnTo>
                    <a:pt x="2235" y="1265"/>
                  </a:lnTo>
                  <a:lnTo>
                    <a:pt x="2234" y="1265"/>
                  </a:lnTo>
                  <a:lnTo>
                    <a:pt x="2233" y="1265"/>
                  </a:lnTo>
                  <a:lnTo>
                    <a:pt x="2231" y="1265"/>
                  </a:lnTo>
                  <a:lnTo>
                    <a:pt x="2229" y="1265"/>
                  </a:lnTo>
                  <a:lnTo>
                    <a:pt x="2232" y="1269"/>
                  </a:lnTo>
                  <a:lnTo>
                    <a:pt x="2233" y="1273"/>
                  </a:lnTo>
                  <a:lnTo>
                    <a:pt x="2235" y="1277"/>
                  </a:lnTo>
                  <a:lnTo>
                    <a:pt x="2235" y="1281"/>
                  </a:lnTo>
                  <a:lnTo>
                    <a:pt x="2235" y="1282"/>
                  </a:lnTo>
                  <a:lnTo>
                    <a:pt x="2236" y="1284"/>
                  </a:lnTo>
                  <a:lnTo>
                    <a:pt x="2236" y="1285"/>
                  </a:lnTo>
                  <a:lnTo>
                    <a:pt x="2237" y="1285"/>
                  </a:lnTo>
                  <a:lnTo>
                    <a:pt x="2237" y="1286"/>
                  </a:lnTo>
                  <a:lnTo>
                    <a:pt x="2237" y="1288"/>
                  </a:lnTo>
                  <a:lnTo>
                    <a:pt x="2238" y="1288"/>
                  </a:lnTo>
                  <a:lnTo>
                    <a:pt x="2240" y="1288"/>
                  </a:lnTo>
                  <a:lnTo>
                    <a:pt x="2241" y="1288"/>
                  </a:lnTo>
                  <a:lnTo>
                    <a:pt x="2242" y="1289"/>
                  </a:lnTo>
                  <a:lnTo>
                    <a:pt x="2243" y="1289"/>
                  </a:lnTo>
                  <a:lnTo>
                    <a:pt x="2243" y="1290"/>
                  </a:lnTo>
                  <a:lnTo>
                    <a:pt x="2244" y="1290"/>
                  </a:lnTo>
                  <a:lnTo>
                    <a:pt x="2245" y="1291"/>
                  </a:lnTo>
                  <a:lnTo>
                    <a:pt x="2246" y="1291"/>
                  </a:lnTo>
                  <a:lnTo>
                    <a:pt x="2247" y="1291"/>
                  </a:lnTo>
                  <a:lnTo>
                    <a:pt x="2250" y="1291"/>
                  </a:lnTo>
                  <a:lnTo>
                    <a:pt x="2250" y="1292"/>
                  </a:lnTo>
                  <a:lnTo>
                    <a:pt x="2251" y="1292"/>
                  </a:lnTo>
                  <a:lnTo>
                    <a:pt x="2252" y="1292"/>
                  </a:lnTo>
                  <a:lnTo>
                    <a:pt x="2253" y="1292"/>
                  </a:lnTo>
                  <a:lnTo>
                    <a:pt x="2254" y="1292"/>
                  </a:lnTo>
                  <a:lnTo>
                    <a:pt x="2253" y="1294"/>
                  </a:lnTo>
                  <a:lnTo>
                    <a:pt x="2253" y="1292"/>
                  </a:lnTo>
                  <a:lnTo>
                    <a:pt x="2252" y="1292"/>
                  </a:lnTo>
                  <a:lnTo>
                    <a:pt x="2251" y="1292"/>
                  </a:lnTo>
                  <a:lnTo>
                    <a:pt x="2250" y="1292"/>
                  </a:lnTo>
                  <a:lnTo>
                    <a:pt x="2249" y="1292"/>
                  </a:lnTo>
                  <a:lnTo>
                    <a:pt x="2247" y="1292"/>
                  </a:lnTo>
                  <a:lnTo>
                    <a:pt x="2247" y="1291"/>
                  </a:lnTo>
                  <a:lnTo>
                    <a:pt x="2246" y="1291"/>
                  </a:lnTo>
                  <a:lnTo>
                    <a:pt x="2245" y="1291"/>
                  </a:lnTo>
                  <a:lnTo>
                    <a:pt x="2244" y="1291"/>
                  </a:lnTo>
                  <a:lnTo>
                    <a:pt x="2243" y="1290"/>
                  </a:lnTo>
                  <a:lnTo>
                    <a:pt x="2242" y="1290"/>
                  </a:lnTo>
                  <a:lnTo>
                    <a:pt x="2241" y="1289"/>
                  </a:lnTo>
                  <a:lnTo>
                    <a:pt x="2240" y="1289"/>
                  </a:lnTo>
                  <a:lnTo>
                    <a:pt x="2240" y="1288"/>
                  </a:lnTo>
                  <a:lnTo>
                    <a:pt x="2238" y="1288"/>
                  </a:lnTo>
                  <a:lnTo>
                    <a:pt x="2237" y="1288"/>
                  </a:lnTo>
                  <a:lnTo>
                    <a:pt x="2236" y="1288"/>
                  </a:lnTo>
                  <a:lnTo>
                    <a:pt x="2236" y="1292"/>
                  </a:lnTo>
                  <a:lnTo>
                    <a:pt x="2237" y="1292"/>
                  </a:lnTo>
                  <a:lnTo>
                    <a:pt x="2241" y="1292"/>
                  </a:lnTo>
                  <a:lnTo>
                    <a:pt x="2241" y="1293"/>
                  </a:lnTo>
                  <a:lnTo>
                    <a:pt x="2242" y="1293"/>
                  </a:lnTo>
                  <a:lnTo>
                    <a:pt x="2243" y="1293"/>
                  </a:lnTo>
                  <a:lnTo>
                    <a:pt x="2243" y="1294"/>
                  </a:lnTo>
                  <a:lnTo>
                    <a:pt x="2244" y="1294"/>
                  </a:lnTo>
                  <a:lnTo>
                    <a:pt x="2244" y="1295"/>
                  </a:lnTo>
                  <a:lnTo>
                    <a:pt x="2243" y="1298"/>
                  </a:lnTo>
                  <a:lnTo>
                    <a:pt x="2242" y="1300"/>
                  </a:lnTo>
                  <a:lnTo>
                    <a:pt x="2242" y="1301"/>
                  </a:lnTo>
                  <a:lnTo>
                    <a:pt x="2241" y="1302"/>
                  </a:lnTo>
                  <a:lnTo>
                    <a:pt x="2240" y="1303"/>
                  </a:lnTo>
                  <a:lnTo>
                    <a:pt x="2238" y="1302"/>
                  </a:lnTo>
                  <a:lnTo>
                    <a:pt x="2237" y="1302"/>
                  </a:lnTo>
                  <a:lnTo>
                    <a:pt x="2237" y="1303"/>
                  </a:lnTo>
                  <a:lnTo>
                    <a:pt x="2238" y="1306"/>
                  </a:lnTo>
                  <a:lnTo>
                    <a:pt x="2240" y="1309"/>
                  </a:lnTo>
                  <a:lnTo>
                    <a:pt x="2241" y="1311"/>
                  </a:lnTo>
                  <a:lnTo>
                    <a:pt x="2242" y="1313"/>
                  </a:lnTo>
                  <a:lnTo>
                    <a:pt x="2243" y="1315"/>
                  </a:lnTo>
                  <a:lnTo>
                    <a:pt x="2244" y="1316"/>
                  </a:lnTo>
                  <a:lnTo>
                    <a:pt x="2245" y="1317"/>
                  </a:lnTo>
                  <a:lnTo>
                    <a:pt x="2246" y="1318"/>
                  </a:lnTo>
                  <a:lnTo>
                    <a:pt x="2247" y="1320"/>
                  </a:lnTo>
                  <a:lnTo>
                    <a:pt x="2250" y="1322"/>
                  </a:lnTo>
                  <a:lnTo>
                    <a:pt x="2250" y="1323"/>
                  </a:lnTo>
                  <a:lnTo>
                    <a:pt x="2252" y="1323"/>
                  </a:lnTo>
                  <a:lnTo>
                    <a:pt x="2253" y="1323"/>
                  </a:lnTo>
                  <a:lnTo>
                    <a:pt x="2253" y="1322"/>
                  </a:lnTo>
                  <a:lnTo>
                    <a:pt x="2254" y="1322"/>
                  </a:lnTo>
                  <a:lnTo>
                    <a:pt x="2257" y="1322"/>
                  </a:lnTo>
                  <a:lnTo>
                    <a:pt x="2260" y="1320"/>
                  </a:lnTo>
                  <a:lnTo>
                    <a:pt x="2261" y="1320"/>
                  </a:lnTo>
                  <a:lnTo>
                    <a:pt x="2267" y="1319"/>
                  </a:lnTo>
                  <a:lnTo>
                    <a:pt x="2268" y="1319"/>
                  </a:lnTo>
                  <a:lnTo>
                    <a:pt x="2269" y="1319"/>
                  </a:lnTo>
                  <a:lnTo>
                    <a:pt x="2270" y="1319"/>
                  </a:lnTo>
                  <a:lnTo>
                    <a:pt x="2271" y="1318"/>
                  </a:lnTo>
                  <a:lnTo>
                    <a:pt x="2272" y="1318"/>
                  </a:lnTo>
                  <a:lnTo>
                    <a:pt x="2273" y="1318"/>
                  </a:lnTo>
                  <a:lnTo>
                    <a:pt x="2276" y="1317"/>
                  </a:lnTo>
                  <a:lnTo>
                    <a:pt x="2277" y="1317"/>
                  </a:lnTo>
                  <a:lnTo>
                    <a:pt x="2280" y="1316"/>
                  </a:lnTo>
                  <a:lnTo>
                    <a:pt x="2281" y="1316"/>
                  </a:lnTo>
                  <a:lnTo>
                    <a:pt x="2283" y="1315"/>
                  </a:lnTo>
                  <a:lnTo>
                    <a:pt x="2284" y="1315"/>
                  </a:lnTo>
                  <a:lnTo>
                    <a:pt x="2285" y="1315"/>
                  </a:lnTo>
                  <a:lnTo>
                    <a:pt x="2288" y="1314"/>
                  </a:lnTo>
                  <a:lnTo>
                    <a:pt x="2289" y="1314"/>
                  </a:lnTo>
                  <a:lnTo>
                    <a:pt x="2290" y="1314"/>
                  </a:lnTo>
                  <a:lnTo>
                    <a:pt x="2292" y="1313"/>
                  </a:lnTo>
                  <a:lnTo>
                    <a:pt x="2293" y="1313"/>
                  </a:lnTo>
                  <a:lnTo>
                    <a:pt x="2294" y="1313"/>
                  </a:lnTo>
                  <a:lnTo>
                    <a:pt x="2295" y="1311"/>
                  </a:lnTo>
                  <a:lnTo>
                    <a:pt x="2297" y="1311"/>
                  </a:lnTo>
                  <a:lnTo>
                    <a:pt x="2300" y="1311"/>
                  </a:lnTo>
                  <a:lnTo>
                    <a:pt x="2301" y="1310"/>
                  </a:lnTo>
                  <a:lnTo>
                    <a:pt x="2303" y="1310"/>
                  </a:lnTo>
                  <a:lnTo>
                    <a:pt x="2305" y="1309"/>
                  </a:lnTo>
                  <a:lnTo>
                    <a:pt x="2307" y="1309"/>
                  </a:lnTo>
                  <a:lnTo>
                    <a:pt x="2311" y="1308"/>
                  </a:lnTo>
                  <a:lnTo>
                    <a:pt x="2312" y="1307"/>
                  </a:lnTo>
                  <a:lnTo>
                    <a:pt x="2313" y="1307"/>
                  </a:lnTo>
                  <a:lnTo>
                    <a:pt x="2314" y="1307"/>
                  </a:lnTo>
                  <a:lnTo>
                    <a:pt x="2315" y="1307"/>
                  </a:lnTo>
                  <a:lnTo>
                    <a:pt x="2316" y="1306"/>
                  </a:lnTo>
                  <a:lnTo>
                    <a:pt x="2318" y="1306"/>
                  </a:lnTo>
                  <a:lnTo>
                    <a:pt x="2320" y="1306"/>
                  </a:lnTo>
                  <a:lnTo>
                    <a:pt x="2320" y="1305"/>
                  </a:lnTo>
                  <a:lnTo>
                    <a:pt x="2321" y="1305"/>
                  </a:lnTo>
                  <a:lnTo>
                    <a:pt x="2322" y="1305"/>
                  </a:lnTo>
                  <a:lnTo>
                    <a:pt x="2324" y="1303"/>
                  </a:lnTo>
                  <a:lnTo>
                    <a:pt x="2327" y="1303"/>
                  </a:lnTo>
                  <a:lnTo>
                    <a:pt x="2329" y="1302"/>
                  </a:lnTo>
                  <a:lnTo>
                    <a:pt x="2330" y="1302"/>
                  </a:lnTo>
                  <a:lnTo>
                    <a:pt x="2331" y="1302"/>
                  </a:lnTo>
                  <a:lnTo>
                    <a:pt x="2333" y="1301"/>
                  </a:lnTo>
                  <a:lnTo>
                    <a:pt x="2335" y="1301"/>
                  </a:lnTo>
                  <a:lnTo>
                    <a:pt x="2336" y="1301"/>
                  </a:lnTo>
                  <a:lnTo>
                    <a:pt x="2337" y="1300"/>
                  </a:lnTo>
                  <a:lnTo>
                    <a:pt x="2338" y="1300"/>
                  </a:lnTo>
                  <a:lnTo>
                    <a:pt x="2339" y="1300"/>
                  </a:lnTo>
                  <a:lnTo>
                    <a:pt x="2340" y="1299"/>
                  </a:lnTo>
                  <a:lnTo>
                    <a:pt x="2341" y="1299"/>
                  </a:lnTo>
                  <a:lnTo>
                    <a:pt x="2343" y="1299"/>
                  </a:lnTo>
                  <a:lnTo>
                    <a:pt x="2344" y="1298"/>
                  </a:lnTo>
                  <a:lnTo>
                    <a:pt x="2345" y="1298"/>
                  </a:lnTo>
                  <a:lnTo>
                    <a:pt x="2346" y="1297"/>
                  </a:lnTo>
                  <a:lnTo>
                    <a:pt x="2347" y="1297"/>
                  </a:lnTo>
                  <a:lnTo>
                    <a:pt x="2348" y="1295"/>
                  </a:lnTo>
                  <a:lnTo>
                    <a:pt x="2352" y="1294"/>
                  </a:lnTo>
                  <a:lnTo>
                    <a:pt x="2353" y="1294"/>
                  </a:lnTo>
                  <a:lnTo>
                    <a:pt x="2354" y="1293"/>
                  </a:lnTo>
                  <a:lnTo>
                    <a:pt x="2355" y="1293"/>
                  </a:lnTo>
                  <a:lnTo>
                    <a:pt x="2357" y="1292"/>
                  </a:lnTo>
                  <a:lnTo>
                    <a:pt x="2358" y="1291"/>
                  </a:lnTo>
                  <a:lnTo>
                    <a:pt x="2359" y="1291"/>
                  </a:lnTo>
                  <a:lnTo>
                    <a:pt x="2359" y="1290"/>
                  </a:lnTo>
                  <a:lnTo>
                    <a:pt x="2361" y="1290"/>
                  </a:lnTo>
                  <a:lnTo>
                    <a:pt x="2363" y="1289"/>
                  </a:lnTo>
                  <a:lnTo>
                    <a:pt x="2364" y="1288"/>
                  </a:lnTo>
                  <a:lnTo>
                    <a:pt x="2366" y="1288"/>
                  </a:lnTo>
                  <a:lnTo>
                    <a:pt x="2370" y="1285"/>
                  </a:lnTo>
                  <a:lnTo>
                    <a:pt x="2371" y="1285"/>
                  </a:lnTo>
                  <a:lnTo>
                    <a:pt x="2372" y="1284"/>
                  </a:lnTo>
                  <a:lnTo>
                    <a:pt x="2374" y="1283"/>
                  </a:lnTo>
                  <a:lnTo>
                    <a:pt x="2376" y="1282"/>
                  </a:lnTo>
                  <a:lnTo>
                    <a:pt x="2384" y="1278"/>
                  </a:lnTo>
                  <a:lnTo>
                    <a:pt x="2385" y="1278"/>
                  </a:lnTo>
                  <a:lnTo>
                    <a:pt x="2387" y="1277"/>
                  </a:lnTo>
                  <a:lnTo>
                    <a:pt x="2389" y="1276"/>
                  </a:lnTo>
                  <a:lnTo>
                    <a:pt x="2390" y="1276"/>
                  </a:lnTo>
                  <a:lnTo>
                    <a:pt x="2392" y="1275"/>
                  </a:lnTo>
                  <a:lnTo>
                    <a:pt x="2395" y="1275"/>
                  </a:lnTo>
                  <a:lnTo>
                    <a:pt x="2395" y="1274"/>
                  </a:lnTo>
                  <a:lnTo>
                    <a:pt x="2397" y="1273"/>
                  </a:lnTo>
                  <a:lnTo>
                    <a:pt x="2398" y="1273"/>
                  </a:lnTo>
                  <a:lnTo>
                    <a:pt x="2399" y="1273"/>
                  </a:lnTo>
                  <a:lnTo>
                    <a:pt x="2404" y="1270"/>
                  </a:lnTo>
                  <a:lnTo>
                    <a:pt x="2405" y="1270"/>
                  </a:lnTo>
                  <a:lnTo>
                    <a:pt x="2406" y="1270"/>
                  </a:lnTo>
                  <a:lnTo>
                    <a:pt x="2407" y="1269"/>
                  </a:lnTo>
                  <a:lnTo>
                    <a:pt x="2408" y="1269"/>
                  </a:lnTo>
                  <a:lnTo>
                    <a:pt x="2409" y="1269"/>
                  </a:lnTo>
                  <a:lnTo>
                    <a:pt x="2409" y="1268"/>
                  </a:lnTo>
                  <a:lnTo>
                    <a:pt x="2410" y="1268"/>
                  </a:lnTo>
                  <a:lnTo>
                    <a:pt x="2412" y="1268"/>
                  </a:lnTo>
                  <a:lnTo>
                    <a:pt x="2413" y="1267"/>
                  </a:lnTo>
                  <a:lnTo>
                    <a:pt x="2415" y="1267"/>
                  </a:lnTo>
                  <a:lnTo>
                    <a:pt x="2416" y="1266"/>
                  </a:lnTo>
                  <a:lnTo>
                    <a:pt x="2419" y="1265"/>
                  </a:lnTo>
                  <a:lnTo>
                    <a:pt x="2421" y="1265"/>
                  </a:lnTo>
                  <a:lnTo>
                    <a:pt x="2423" y="1264"/>
                  </a:lnTo>
                  <a:lnTo>
                    <a:pt x="2427" y="1261"/>
                  </a:lnTo>
                  <a:lnTo>
                    <a:pt x="2428" y="1261"/>
                  </a:lnTo>
                  <a:lnTo>
                    <a:pt x="2430" y="1261"/>
                  </a:lnTo>
                  <a:lnTo>
                    <a:pt x="2432" y="1260"/>
                  </a:lnTo>
                  <a:lnTo>
                    <a:pt x="2433" y="1260"/>
                  </a:lnTo>
                  <a:lnTo>
                    <a:pt x="2434" y="1259"/>
                  </a:lnTo>
                  <a:lnTo>
                    <a:pt x="2435" y="1259"/>
                  </a:lnTo>
                  <a:lnTo>
                    <a:pt x="2436" y="1259"/>
                  </a:lnTo>
                  <a:lnTo>
                    <a:pt x="2439" y="1258"/>
                  </a:lnTo>
                  <a:lnTo>
                    <a:pt x="2440" y="1258"/>
                  </a:lnTo>
                  <a:lnTo>
                    <a:pt x="2442" y="1257"/>
                  </a:lnTo>
                  <a:lnTo>
                    <a:pt x="2444" y="1257"/>
                  </a:lnTo>
                  <a:lnTo>
                    <a:pt x="2445" y="1257"/>
                  </a:lnTo>
                  <a:lnTo>
                    <a:pt x="2447" y="1257"/>
                  </a:lnTo>
                  <a:lnTo>
                    <a:pt x="2448" y="1257"/>
                  </a:lnTo>
                  <a:lnTo>
                    <a:pt x="2449" y="1257"/>
                  </a:lnTo>
                  <a:lnTo>
                    <a:pt x="2450" y="1257"/>
                  </a:lnTo>
                  <a:lnTo>
                    <a:pt x="2451" y="1257"/>
                  </a:lnTo>
                  <a:lnTo>
                    <a:pt x="2452" y="1256"/>
                  </a:lnTo>
                  <a:lnTo>
                    <a:pt x="2453" y="1256"/>
                  </a:lnTo>
                  <a:lnTo>
                    <a:pt x="2454" y="1256"/>
                  </a:lnTo>
                  <a:lnTo>
                    <a:pt x="2456" y="1256"/>
                  </a:lnTo>
                  <a:lnTo>
                    <a:pt x="2457" y="1256"/>
                  </a:lnTo>
                  <a:lnTo>
                    <a:pt x="2458" y="1256"/>
                  </a:lnTo>
                  <a:lnTo>
                    <a:pt x="2458" y="1255"/>
                  </a:lnTo>
                  <a:lnTo>
                    <a:pt x="2459" y="1255"/>
                  </a:lnTo>
                  <a:lnTo>
                    <a:pt x="2460" y="1255"/>
                  </a:lnTo>
                  <a:lnTo>
                    <a:pt x="2462" y="1255"/>
                  </a:lnTo>
                  <a:lnTo>
                    <a:pt x="2464" y="1253"/>
                  </a:lnTo>
                  <a:lnTo>
                    <a:pt x="2466" y="1252"/>
                  </a:lnTo>
                  <a:lnTo>
                    <a:pt x="2467" y="1252"/>
                  </a:lnTo>
                  <a:lnTo>
                    <a:pt x="2468" y="1252"/>
                  </a:lnTo>
                  <a:lnTo>
                    <a:pt x="2469" y="1251"/>
                  </a:lnTo>
                  <a:lnTo>
                    <a:pt x="2470" y="1251"/>
                  </a:lnTo>
                  <a:lnTo>
                    <a:pt x="2471" y="1250"/>
                  </a:lnTo>
                  <a:lnTo>
                    <a:pt x="2473" y="1250"/>
                  </a:lnTo>
                  <a:lnTo>
                    <a:pt x="2475" y="1249"/>
                  </a:lnTo>
                  <a:lnTo>
                    <a:pt x="2476" y="1249"/>
                  </a:lnTo>
                  <a:lnTo>
                    <a:pt x="2477" y="1248"/>
                  </a:lnTo>
                  <a:lnTo>
                    <a:pt x="2481" y="1247"/>
                  </a:lnTo>
                  <a:lnTo>
                    <a:pt x="2482" y="1247"/>
                  </a:lnTo>
                  <a:lnTo>
                    <a:pt x="2483" y="1246"/>
                  </a:lnTo>
                  <a:lnTo>
                    <a:pt x="2486" y="1244"/>
                  </a:lnTo>
                  <a:lnTo>
                    <a:pt x="2487" y="1244"/>
                  </a:lnTo>
                  <a:lnTo>
                    <a:pt x="2488" y="1243"/>
                  </a:lnTo>
                  <a:lnTo>
                    <a:pt x="2490" y="1243"/>
                  </a:lnTo>
                  <a:lnTo>
                    <a:pt x="2493" y="1242"/>
                  </a:lnTo>
                  <a:lnTo>
                    <a:pt x="2494" y="1242"/>
                  </a:lnTo>
                  <a:lnTo>
                    <a:pt x="2494" y="1241"/>
                  </a:lnTo>
                  <a:lnTo>
                    <a:pt x="2495" y="1241"/>
                  </a:lnTo>
                  <a:lnTo>
                    <a:pt x="2496" y="1241"/>
                  </a:lnTo>
                  <a:lnTo>
                    <a:pt x="2497" y="1241"/>
                  </a:lnTo>
                  <a:lnTo>
                    <a:pt x="2499" y="1241"/>
                  </a:lnTo>
                  <a:lnTo>
                    <a:pt x="2500" y="1241"/>
                  </a:lnTo>
                  <a:lnTo>
                    <a:pt x="2501" y="1241"/>
                  </a:lnTo>
                  <a:lnTo>
                    <a:pt x="2502" y="1241"/>
                  </a:lnTo>
                  <a:lnTo>
                    <a:pt x="2503" y="1241"/>
                  </a:lnTo>
                  <a:lnTo>
                    <a:pt x="2504" y="1241"/>
                  </a:lnTo>
                  <a:lnTo>
                    <a:pt x="2505" y="1241"/>
                  </a:lnTo>
                  <a:lnTo>
                    <a:pt x="2505" y="1242"/>
                  </a:lnTo>
                  <a:lnTo>
                    <a:pt x="2507" y="1242"/>
                  </a:lnTo>
                  <a:lnTo>
                    <a:pt x="2508" y="1242"/>
                  </a:lnTo>
                  <a:lnTo>
                    <a:pt x="2509" y="1243"/>
                  </a:lnTo>
                  <a:lnTo>
                    <a:pt x="2516" y="1246"/>
                  </a:lnTo>
                  <a:lnTo>
                    <a:pt x="2517" y="1247"/>
                  </a:lnTo>
                  <a:lnTo>
                    <a:pt x="2522" y="1250"/>
                  </a:lnTo>
                  <a:lnTo>
                    <a:pt x="2525" y="1251"/>
                  </a:lnTo>
                  <a:lnTo>
                    <a:pt x="2522" y="1250"/>
                  </a:lnTo>
                  <a:lnTo>
                    <a:pt x="2517" y="1247"/>
                  </a:lnTo>
                  <a:lnTo>
                    <a:pt x="2516" y="1247"/>
                  </a:lnTo>
                  <a:lnTo>
                    <a:pt x="2509" y="1243"/>
                  </a:lnTo>
                  <a:lnTo>
                    <a:pt x="2508" y="1243"/>
                  </a:lnTo>
                  <a:lnTo>
                    <a:pt x="2508" y="1242"/>
                  </a:lnTo>
                  <a:lnTo>
                    <a:pt x="2507" y="1242"/>
                  </a:lnTo>
                  <a:lnTo>
                    <a:pt x="2505" y="1242"/>
                  </a:lnTo>
                  <a:lnTo>
                    <a:pt x="2504" y="1241"/>
                  </a:lnTo>
                  <a:lnTo>
                    <a:pt x="2503" y="1241"/>
                  </a:lnTo>
                  <a:lnTo>
                    <a:pt x="2502" y="1241"/>
                  </a:lnTo>
                  <a:lnTo>
                    <a:pt x="2501" y="1241"/>
                  </a:lnTo>
                  <a:lnTo>
                    <a:pt x="2500" y="1241"/>
                  </a:lnTo>
                  <a:lnTo>
                    <a:pt x="2499" y="1241"/>
                  </a:lnTo>
                  <a:lnTo>
                    <a:pt x="2497" y="1241"/>
                  </a:lnTo>
                  <a:lnTo>
                    <a:pt x="2496" y="1241"/>
                  </a:lnTo>
                  <a:lnTo>
                    <a:pt x="2495" y="1241"/>
                  </a:lnTo>
                  <a:lnTo>
                    <a:pt x="2494" y="1241"/>
                  </a:lnTo>
                  <a:lnTo>
                    <a:pt x="2494" y="1242"/>
                  </a:lnTo>
                  <a:lnTo>
                    <a:pt x="2493" y="1242"/>
                  </a:lnTo>
                  <a:lnTo>
                    <a:pt x="2490" y="1243"/>
                  </a:lnTo>
                  <a:lnTo>
                    <a:pt x="2488" y="1243"/>
                  </a:lnTo>
                  <a:lnTo>
                    <a:pt x="2487" y="1244"/>
                  </a:lnTo>
                  <a:lnTo>
                    <a:pt x="2486" y="1244"/>
                  </a:lnTo>
                  <a:lnTo>
                    <a:pt x="2483" y="1246"/>
                  </a:lnTo>
                  <a:lnTo>
                    <a:pt x="2482" y="1247"/>
                  </a:lnTo>
                  <a:lnTo>
                    <a:pt x="2481" y="1247"/>
                  </a:lnTo>
                  <a:lnTo>
                    <a:pt x="2477" y="1249"/>
                  </a:lnTo>
                  <a:lnTo>
                    <a:pt x="2476" y="1249"/>
                  </a:lnTo>
                  <a:lnTo>
                    <a:pt x="2475" y="1249"/>
                  </a:lnTo>
                  <a:lnTo>
                    <a:pt x="2473" y="1250"/>
                  </a:lnTo>
                  <a:lnTo>
                    <a:pt x="2471" y="1250"/>
                  </a:lnTo>
                  <a:lnTo>
                    <a:pt x="2471" y="1251"/>
                  </a:lnTo>
                  <a:lnTo>
                    <a:pt x="2470" y="1251"/>
                  </a:lnTo>
                  <a:lnTo>
                    <a:pt x="2469" y="1251"/>
                  </a:lnTo>
                  <a:lnTo>
                    <a:pt x="2468" y="1252"/>
                  </a:lnTo>
                  <a:lnTo>
                    <a:pt x="2467" y="1252"/>
                  </a:lnTo>
                  <a:lnTo>
                    <a:pt x="2466" y="1252"/>
                  </a:lnTo>
                  <a:lnTo>
                    <a:pt x="2464" y="1253"/>
                  </a:lnTo>
                  <a:lnTo>
                    <a:pt x="2462" y="1255"/>
                  </a:lnTo>
                  <a:lnTo>
                    <a:pt x="2460" y="1255"/>
                  </a:lnTo>
                  <a:lnTo>
                    <a:pt x="2459" y="1255"/>
                  </a:lnTo>
                  <a:lnTo>
                    <a:pt x="2458" y="1256"/>
                  </a:lnTo>
                  <a:lnTo>
                    <a:pt x="2457" y="1256"/>
                  </a:lnTo>
                  <a:lnTo>
                    <a:pt x="2456" y="1256"/>
                  </a:lnTo>
                  <a:lnTo>
                    <a:pt x="2454" y="1256"/>
                  </a:lnTo>
                  <a:lnTo>
                    <a:pt x="2453" y="1256"/>
                  </a:lnTo>
                  <a:lnTo>
                    <a:pt x="2451" y="1257"/>
                  </a:lnTo>
                  <a:lnTo>
                    <a:pt x="2450" y="1257"/>
                  </a:lnTo>
                  <a:lnTo>
                    <a:pt x="2449" y="1257"/>
                  </a:lnTo>
                  <a:lnTo>
                    <a:pt x="2448" y="1257"/>
                  </a:lnTo>
                  <a:lnTo>
                    <a:pt x="2447" y="1257"/>
                  </a:lnTo>
                  <a:lnTo>
                    <a:pt x="2445" y="1257"/>
                  </a:lnTo>
                  <a:lnTo>
                    <a:pt x="2444" y="1257"/>
                  </a:lnTo>
                  <a:lnTo>
                    <a:pt x="2444" y="1258"/>
                  </a:lnTo>
                  <a:lnTo>
                    <a:pt x="2444" y="1257"/>
                  </a:lnTo>
                  <a:lnTo>
                    <a:pt x="2442" y="1257"/>
                  </a:lnTo>
                  <a:lnTo>
                    <a:pt x="2440" y="1258"/>
                  </a:lnTo>
                  <a:lnTo>
                    <a:pt x="2439" y="1258"/>
                  </a:lnTo>
                  <a:lnTo>
                    <a:pt x="2436" y="1259"/>
                  </a:lnTo>
                  <a:lnTo>
                    <a:pt x="2435" y="1259"/>
                  </a:lnTo>
                  <a:lnTo>
                    <a:pt x="2433" y="1260"/>
                  </a:lnTo>
                  <a:lnTo>
                    <a:pt x="2432" y="1260"/>
                  </a:lnTo>
                  <a:lnTo>
                    <a:pt x="2428" y="1261"/>
                  </a:lnTo>
                  <a:lnTo>
                    <a:pt x="2427" y="1263"/>
                  </a:lnTo>
                  <a:lnTo>
                    <a:pt x="2423" y="1264"/>
                  </a:lnTo>
                  <a:lnTo>
                    <a:pt x="2421" y="1265"/>
                  </a:lnTo>
                  <a:lnTo>
                    <a:pt x="2419" y="1265"/>
                  </a:lnTo>
                  <a:lnTo>
                    <a:pt x="2416" y="1266"/>
                  </a:lnTo>
                  <a:lnTo>
                    <a:pt x="2415" y="1267"/>
                  </a:lnTo>
                  <a:lnTo>
                    <a:pt x="2414" y="1267"/>
                  </a:lnTo>
                  <a:lnTo>
                    <a:pt x="2413" y="1268"/>
                  </a:lnTo>
                  <a:lnTo>
                    <a:pt x="2412" y="1268"/>
                  </a:lnTo>
                  <a:lnTo>
                    <a:pt x="2410" y="1268"/>
                  </a:lnTo>
                  <a:lnTo>
                    <a:pt x="2409" y="1268"/>
                  </a:lnTo>
                  <a:lnTo>
                    <a:pt x="2409" y="1269"/>
                  </a:lnTo>
                  <a:lnTo>
                    <a:pt x="2408" y="1269"/>
                  </a:lnTo>
                  <a:lnTo>
                    <a:pt x="2407" y="1269"/>
                  </a:lnTo>
                  <a:lnTo>
                    <a:pt x="2406" y="1270"/>
                  </a:lnTo>
                  <a:lnTo>
                    <a:pt x="2405" y="1270"/>
                  </a:lnTo>
                  <a:lnTo>
                    <a:pt x="2404" y="1270"/>
                  </a:lnTo>
                  <a:lnTo>
                    <a:pt x="2400" y="1273"/>
                  </a:lnTo>
                  <a:lnTo>
                    <a:pt x="2399" y="1273"/>
                  </a:lnTo>
                  <a:lnTo>
                    <a:pt x="2398" y="1273"/>
                  </a:lnTo>
                  <a:lnTo>
                    <a:pt x="2397" y="1274"/>
                  </a:lnTo>
                  <a:lnTo>
                    <a:pt x="2396" y="1274"/>
                  </a:lnTo>
                  <a:lnTo>
                    <a:pt x="2395" y="1275"/>
                  </a:lnTo>
                  <a:lnTo>
                    <a:pt x="2392" y="1275"/>
                  </a:lnTo>
                  <a:lnTo>
                    <a:pt x="2390" y="1276"/>
                  </a:lnTo>
                  <a:lnTo>
                    <a:pt x="2389" y="1276"/>
                  </a:lnTo>
                  <a:lnTo>
                    <a:pt x="2387" y="1277"/>
                  </a:lnTo>
                  <a:lnTo>
                    <a:pt x="2385" y="1278"/>
                  </a:lnTo>
                  <a:lnTo>
                    <a:pt x="2384" y="1278"/>
                  </a:lnTo>
                  <a:lnTo>
                    <a:pt x="2376" y="1282"/>
                  </a:lnTo>
                  <a:lnTo>
                    <a:pt x="2376" y="1283"/>
                  </a:lnTo>
                  <a:lnTo>
                    <a:pt x="2374" y="1284"/>
                  </a:lnTo>
                  <a:lnTo>
                    <a:pt x="2372" y="1284"/>
                  </a:lnTo>
                  <a:lnTo>
                    <a:pt x="2371" y="1285"/>
                  </a:lnTo>
                  <a:lnTo>
                    <a:pt x="2370" y="1285"/>
                  </a:lnTo>
                  <a:lnTo>
                    <a:pt x="2365" y="1289"/>
                  </a:lnTo>
                  <a:lnTo>
                    <a:pt x="2363" y="1289"/>
                  </a:lnTo>
                  <a:lnTo>
                    <a:pt x="2361" y="1290"/>
                  </a:lnTo>
                  <a:lnTo>
                    <a:pt x="2359" y="1290"/>
                  </a:lnTo>
                  <a:lnTo>
                    <a:pt x="2359" y="1291"/>
                  </a:lnTo>
                  <a:lnTo>
                    <a:pt x="2358" y="1291"/>
                  </a:lnTo>
                  <a:lnTo>
                    <a:pt x="2358" y="1292"/>
                  </a:lnTo>
                  <a:lnTo>
                    <a:pt x="2357" y="1292"/>
                  </a:lnTo>
                  <a:lnTo>
                    <a:pt x="2356" y="1292"/>
                  </a:lnTo>
                  <a:lnTo>
                    <a:pt x="2355" y="1293"/>
                  </a:lnTo>
                  <a:lnTo>
                    <a:pt x="2354" y="1293"/>
                  </a:lnTo>
                  <a:lnTo>
                    <a:pt x="2353" y="1294"/>
                  </a:lnTo>
                  <a:lnTo>
                    <a:pt x="2352" y="1294"/>
                  </a:lnTo>
                  <a:lnTo>
                    <a:pt x="2350" y="1295"/>
                  </a:lnTo>
                  <a:lnTo>
                    <a:pt x="2348" y="1295"/>
                  </a:lnTo>
                  <a:lnTo>
                    <a:pt x="2347" y="1297"/>
                  </a:lnTo>
                  <a:lnTo>
                    <a:pt x="2346" y="1297"/>
                  </a:lnTo>
                  <a:lnTo>
                    <a:pt x="2345" y="1298"/>
                  </a:lnTo>
                  <a:lnTo>
                    <a:pt x="2344" y="1298"/>
                  </a:lnTo>
                  <a:lnTo>
                    <a:pt x="2343" y="1299"/>
                  </a:lnTo>
                  <a:lnTo>
                    <a:pt x="2341" y="1299"/>
                  </a:lnTo>
                  <a:lnTo>
                    <a:pt x="2340" y="1299"/>
                  </a:lnTo>
                  <a:lnTo>
                    <a:pt x="2339" y="1300"/>
                  </a:lnTo>
                  <a:lnTo>
                    <a:pt x="2338" y="1300"/>
                  </a:lnTo>
                  <a:lnTo>
                    <a:pt x="2337" y="1300"/>
                  </a:lnTo>
                  <a:lnTo>
                    <a:pt x="2336" y="1301"/>
                  </a:lnTo>
                  <a:lnTo>
                    <a:pt x="2335" y="1301"/>
                  </a:lnTo>
                  <a:lnTo>
                    <a:pt x="2331" y="1302"/>
                  </a:lnTo>
                  <a:lnTo>
                    <a:pt x="2330" y="1302"/>
                  </a:lnTo>
                  <a:lnTo>
                    <a:pt x="2329" y="1302"/>
                  </a:lnTo>
                  <a:lnTo>
                    <a:pt x="2327" y="1303"/>
                  </a:lnTo>
                  <a:lnTo>
                    <a:pt x="2324" y="1305"/>
                  </a:lnTo>
                  <a:lnTo>
                    <a:pt x="2322" y="1305"/>
                  </a:lnTo>
                  <a:lnTo>
                    <a:pt x="2321" y="1305"/>
                  </a:lnTo>
                  <a:lnTo>
                    <a:pt x="2320" y="1306"/>
                  </a:lnTo>
                  <a:lnTo>
                    <a:pt x="2318" y="1306"/>
                  </a:lnTo>
                  <a:lnTo>
                    <a:pt x="2315" y="1307"/>
                  </a:lnTo>
                  <a:lnTo>
                    <a:pt x="2314" y="1307"/>
                  </a:lnTo>
                  <a:lnTo>
                    <a:pt x="2313" y="1307"/>
                  </a:lnTo>
                  <a:lnTo>
                    <a:pt x="2312" y="1307"/>
                  </a:lnTo>
                  <a:lnTo>
                    <a:pt x="2307" y="1309"/>
                  </a:lnTo>
                  <a:lnTo>
                    <a:pt x="2305" y="1309"/>
                  </a:lnTo>
                  <a:lnTo>
                    <a:pt x="2303" y="1310"/>
                  </a:lnTo>
                  <a:lnTo>
                    <a:pt x="2301" y="1310"/>
                  </a:lnTo>
                  <a:lnTo>
                    <a:pt x="2300" y="1311"/>
                  </a:lnTo>
                  <a:lnTo>
                    <a:pt x="2297" y="1311"/>
                  </a:lnTo>
                  <a:lnTo>
                    <a:pt x="2295" y="1313"/>
                  </a:lnTo>
                  <a:lnTo>
                    <a:pt x="2294" y="1313"/>
                  </a:lnTo>
                  <a:lnTo>
                    <a:pt x="2292" y="1313"/>
                  </a:lnTo>
                  <a:lnTo>
                    <a:pt x="2290" y="1314"/>
                  </a:lnTo>
                  <a:lnTo>
                    <a:pt x="2289" y="1314"/>
                  </a:lnTo>
                  <a:lnTo>
                    <a:pt x="2288" y="1314"/>
                  </a:lnTo>
                  <a:lnTo>
                    <a:pt x="2285" y="1315"/>
                  </a:lnTo>
                  <a:lnTo>
                    <a:pt x="2284" y="1315"/>
                  </a:lnTo>
                  <a:lnTo>
                    <a:pt x="2280" y="1316"/>
                  </a:lnTo>
                  <a:lnTo>
                    <a:pt x="2277" y="1317"/>
                  </a:lnTo>
                  <a:lnTo>
                    <a:pt x="2276" y="1317"/>
                  </a:lnTo>
                  <a:lnTo>
                    <a:pt x="2273" y="1318"/>
                  </a:lnTo>
                  <a:lnTo>
                    <a:pt x="2272" y="1318"/>
                  </a:lnTo>
                  <a:lnTo>
                    <a:pt x="2271" y="1318"/>
                  </a:lnTo>
                  <a:lnTo>
                    <a:pt x="2270" y="1319"/>
                  </a:lnTo>
                  <a:lnTo>
                    <a:pt x="2269" y="1319"/>
                  </a:lnTo>
                  <a:lnTo>
                    <a:pt x="2268" y="1319"/>
                  </a:lnTo>
                  <a:lnTo>
                    <a:pt x="2267" y="1319"/>
                  </a:lnTo>
                  <a:lnTo>
                    <a:pt x="2264" y="1319"/>
                  </a:lnTo>
                  <a:lnTo>
                    <a:pt x="2261" y="1320"/>
                  </a:lnTo>
                  <a:lnTo>
                    <a:pt x="2260" y="1320"/>
                  </a:lnTo>
                  <a:lnTo>
                    <a:pt x="2257" y="1322"/>
                  </a:lnTo>
                  <a:lnTo>
                    <a:pt x="2254" y="1322"/>
                  </a:lnTo>
                  <a:lnTo>
                    <a:pt x="2253" y="1322"/>
                  </a:lnTo>
                  <a:lnTo>
                    <a:pt x="2253" y="1323"/>
                  </a:lnTo>
                  <a:lnTo>
                    <a:pt x="2252" y="1323"/>
                  </a:lnTo>
                  <a:lnTo>
                    <a:pt x="2250" y="1323"/>
                  </a:lnTo>
                  <a:lnTo>
                    <a:pt x="2247" y="1323"/>
                  </a:lnTo>
                  <a:lnTo>
                    <a:pt x="2246" y="1323"/>
                  </a:lnTo>
                  <a:lnTo>
                    <a:pt x="2244" y="1324"/>
                  </a:lnTo>
                  <a:lnTo>
                    <a:pt x="2241" y="1324"/>
                  </a:lnTo>
                  <a:lnTo>
                    <a:pt x="2240" y="1324"/>
                  </a:lnTo>
                  <a:lnTo>
                    <a:pt x="2238" y="1324"/>
                  </a:lnTo>
                  <a:lnTo>
                    <a:pt x="2237" y="1324"/>
                  </a:lnTo>
                  <a:lnTo>
                    <a:pt x="2236" y="1324"/>
                  </a:lnTo>
                  <a:lnTo>
                    <a:pt x="2234" y="1324"/>
                  </a:lnTo>
                  <a:lnTo>
                    <a:pt x="2234" y="1325"/>
                  </a:lnTo>
                  <a:lnTo>
                    <a:pt x="2233" y="1325"/>
                  </a:lnTo>
                  <a:lnTo>
                    <a:pt x="2232" y="1325"/>
                  </a:lnTo>
                  <a:lnTo>
                    <a:pt x="2231" y="1325"/>
                  </a:lnTo>
                  <a:lnTo>
                    <a:pt x="2231" y="1326"/>
                  </a:lnTo>
                  <a:lnTo>
                    <a:pt x="2229" y="1326"/>
                  </a:lnTo>
                  <a:lnTo>
                    <a:pt x="2227" y="1327"/>
                  </a:lnTo>
                  <a:lnTo>
                    <a:pt x="2226" y="1328"/>
                  </a:lnTo>
                  <a:lnTo>
                    <a:pt x="2224" y="1330"/>
                  </a:lnTo>
                  <a:lnTo>
                    <a:pt x="2221" y="1331"/>
                  </a:lnTo>
                  <a:lnTo>
                    <a:pt x="2212" y="1338"/>
                  </a:lnTo>
                  <a:lnTo>
                    <a:pt x="2210" y="1339"/>
                  </a:lnTo>
                  <a:lnTo>
                    <a:pt x="2208" y="1339"/>
                  </a:lnTo>
                  <a:lnTo>
                    <a:pt x="2202" y="1339"/>
                  </a:lnTo>
                  <a:lnTo>
                    <a:pt x="2199" y="1339"/>
                  </a:lnTo>
                  <a:lnTo>
                    <a:pt x="2193" y="1339"/>
                  </a:lnTo>
                  <a:lnTo>
                    <a:pt x="2167" y="1340"/>
                  </a:lnTo>
                  <a:lnTo>
                    <a:pt x="2167" y="1339"/>
                  </a:lnTo>
                  <a:lnTo>
                    <a:pt x="2166" y="1332"/>
                  </a:lnTo>
                  <a:lnTo>
                    <a:pt x="2166" y="1330"/>
                  </a:lnTo>
                  <a:lnTo>
                    <a:pt x="2164" y="1330"/>
                  </a:lnTo>
                  <a:lnTo>
                    <a:pt x="2164" y="1336"/>
                  </a:lnTo>
                  <a:lnTo>
                    <a:pt x="2164" y="1338"/>
                  </a:lnTo>
                  <a:lnTo>
                    <a:pt x="2164" y="1339"/>
                  </a:lnTo>
                  <a:lnTo>
                    <a:pt x="2164" y="1340"/>
                  </a:lnTo>
                  <a:lnTo>
                    <a:pt x="2163" y="1340"/>
                  </a:lnTo>
                  <a:lnTo>
                    <a:pt x="2162" y="1340"/>
                  </a:lnTo>
                  <a:lnTo>
                    <a:pt x="2159" y="1340"/>
                  </a:lnTo>
                  <a:lnTo>
                    <a:pt x="2154" y="1340"/>
                  </a:lnTo>
                  <a:lnTo>
                    <a:pt x="2150" y="1340"/>
                  </a:lnTo>
                  <a:lnTo>
                    <a:pt x="2146" y="1340"/>
                  </a:lnTo>
                  <a:lnTo>
                    <a:pt x="2145" y="1340"/>
                  </a:lnTo>
                  <a:lnTo>
                    <a:pt x="2143" y="1340"/>
                  </a:lnTo>
                  <a:lnTo>
                    <a:pt x="2145" y="1341"/>
                  </a:lnTo>
                  <a:lnTo>
                    <a:pt x="2145" y="1343"/>
                  </a:lnTo>
                  <a:lnTo>
                    <a:pt x="2145" y="1344"/>
                  </a:lnTo>
                  <a:lnTo>
                    <a:pt x="2146" y="1344"/>
                  </a:lnTo>
                  <a:lnTo>
                    <a:pt x="2146" y="1345"/>
                  </a:lnTo>
                  <a:lnTo>
                    <a:pt x="2146" y="1347"/>
                  </a:lnTo>
                  <a:lnTo>
                    <a:pt x="2146" y="1348"/>
                  </a:lnTo>
                  <a:lnTo>
                    <a:pt x="2145" y="1351"/>
                  </a:lnTo>
                  <a:lnTo>
                    <a:pt x="2143" y="1352"/>
                  </a:lnTo>
                  <a:lnTo>
                    <a:pt x="2143" y="1353"/>
                  </a:lnTo>
                  <a:lnTo>
                    <a:pt x="2142" y="1355"/>
                  </a:lnTo>
                  <a:lnTo>
                    <a:pt x="2141" y="1355"/>
                  </a:lnTo>
                  <a:lnTo>
                    <a:pt x="2141" y="1356"/>
                  </a:lnTo>
                  <a:lnTo>
                    <a:pt x="2140" y="1356"/>
                  </a:lnTo>
                  <a:lnTo>
                    <a:pt x="2139" y="1357"/>
                  </a:lnTo>
                  <a:lnTo>
                    <a:pt x="2138" y="1358"/>
                  </a:lnTo>
                  <a:lnTo>
                    <a:pt x="2137" y="1361"/>
                  </a:lnTo>
                  <a:lnTo>
                    <a:pt x="2135" y="1364"/>
                  </a:lnTo>
                  <a:lnTo>
                    <a:pt x="2134" y="1366"/>
                  </a:lnTo>
                  <a:lnTo>
                    <a:pt x="2134" y="1368"/>
                  </a:lnTo>
                  <a:lnTo>
                    <a:pt x="2135" y="1369"/>
                  </a:lnTo>
                  <a:lnTo>
                    <a:pt x="2135" y="1370"/>
                  </a:lnTo>
                  <a:lnTo>
                    <a:pt x="2137" y="1372"/>
                  </a:lnTo>
                  <a:lnTo>
                    <a:pt x="2137" y="1373"/>
                  </a:lnTo>
                  <a:lnTo>
                    <a:pt x="2137" y="1374"/>
                  </a:lnTo>
                  <a:lnTo>
                    <a:pt x="2137" y="1373"/>
                  </a:lnTo>
                  <a:lnTo>
                    <a:pt x="2133" y="1373"/>
                  </a:lnTo>
                  <a:lnTo>
                    <a:pt x="2130" y="1372"/>
                  </a:lnTo>
                  <a:lnTo>
                    <a:pt x="2128" y="1372"/>
                  </a:lnTo>
                  <a:lnTo>
                    <a:pt x="2122" y="1372"/>
                  </a:lnTo>
                  <a:lnTo>
                    <a:pt x="2121" y="1372"/>
                  </a:lnTo>
                  <a:lnTo>
                    <a:pt x="2114" y="1372"/>
                  </a:lnTo>
                  <a:lnTo>
                    <a:pt x="2111" y="1372"/>
                  </a:lnTo>
                  <a:lnTo>
                    <a:pt x="2107" y="1372"/>
                  </a:lnTo>
                  <a:lnTo>
                    <a:pt x="2103" y="1372"/>
                  </a:lnTo>
                  <a:lnTo>
                    <a:pt x="2102" y="1372"/>
                  </a:lnTo>
                  <a:lnTo>
                    <a:pt x="2100" y="1372"/>
                  </a:lnTo>
                  <a:lnTo>
                    <a:pt x="2094" y="1372"/>
                  </a:lnTo>
                  <a:lnTo>
                    <a:pt x="2089" y="1372"/>
                  </a:lnTo>
                  <a:lnTo>
                    <a:pt x="2098" y="1362"/>
                  </a:lnTo>
                  <a:lnTo>
                    <a:pt x="2099" y="1364"/>
                  </a:lnTo>
                  <a:lnTo>
                    <a:pt x="2100" y="1364"/>
                  </a:lnTo>
                  <a:lnTo>
                    <a:pt x="2100" y="1362"/>
                  </a:lnTo>
                  <a:lnTo>
                    <a:pt x="2102" y="1362"/>
                  </a:lnTo>
                  <a:lnTo>
                    <a:pt x="2103" y="1362"/>
                  </a:lnTo>
                  <a:lnTo>
                    <a:pt x="2104" y="1364"/>
                  </a:lnTo>
                  <a:lnTo>
                    <a:pt x="2105" y="1364"/>
                  </a:lnTo>
                  <a:lnTo>
                    <a:pt x="2105" y="1365"/>
                  </a:lnTo>
                  <a:lnTo>
                    <a:pt x="2106" y="1365"/>
                  </a:lnTo>
                  <a:lnTo>
                    <a:pt x="2106" y="1366"/>
                  </a:lnTo>
                  <a:lnTo>
                    <a:pt x="2106" y="1367"/>
                  </a:lnTo>
                  <a:lnTo>
                    <a:pt x="2106" y="1368"/>
                  </a:lnTo>
                  <a:lnTo>
                    <a:pt x="2106" y="1369"/>
                  </a:lnTo>
                  <a:lnTo>
                    <a:pt x="2106" y="1370"/>
                  </a:lnTo>
                  <a:lnTo>
                    <a:pt x="2106" y="1372"/>
                  </a:lnTo>
                  <a:lnTo>
                    <a:pt x="2108" y="1368"/>
                  </a:lnTo>
                  <a:lnTo>
                    <a:pt x="2109" y="1367"/>
                  </a:lnTo>
                  <a:lnTo>
                    <a:pt x="2107" y="1365"/>
                  </a:lnTo>
                  <a:lnTo>
                    <a:pt x="2104" y="1361"/>
                  </a:lnTo>
                  <a:lnTo>
                    <a:pt x="2102" y="1359"/>
                  </a:lnTo>
                  <a:lnTo>
                    <a:pt x="2100" y="1359"/>
                  </a:lnTo>
                  <a:lnTo>
                    <a:pt x="2099" y="1358"/>
                  </a:lnTo>
                  <a:lnTo>
                    <a:pt x="2098" y="1357"/>
                  </a:lnTo>
                  <a:lnTo>
                    <a:pt x="2096" y="1357"/>
                  </a:lnTo>
                  <a:lnTo>
                    <a:pt x="2095" y="1357"/>
                  </a:lnTo>
                  <a:lnTo>
                    <a:pt x="2091" y="1359"/>
                  </a:lnTo>
                  <a:lnTo>
                    <a:pt x="2081" y="1369"/>
                  </a:lnTo>
                  <a:lnTo>
                    <a:pt x="2081" y="1370"/>
                  </a:lnTo>
                  <a:lnTo>
                    <a:pt x="2081" y="1372"/>
                  </a:lnTo>
                  <a:lnTo>
                    <a:pt x="2081" y="1373"/>
                  </a:lnTo>
                  <a:lnTo>
                    <a:pt x="2081" y="1374"/>
                  </a:lnTo>
                  <a:lnTo>
                    <a:pt x="2081" y="1382"/>
                  </a:lnTo>
                  <a:lnTo>
                    <a:pt x="2081" y="1395"/>
                  </a:lnTo>
                  <a:lnTo>
                    <a:pt x="2082" y="1397"/>
                  </a:lnTo>
                  <a:lnTo>
                    <a:pt x="2082" y="1398"/>
                  </a:lnTo>
                  <a:lnTo>
                    <a:pt x="2082" y="1399"/>
                  </a:lnTo>
                  <a:lnTo>
                    <a:pt x="2082" y="1425"/>
                  </a:lnTo>
                  <a:lnTo>
                    <a:pt x="2082" y="1427"/>
                  </a:lnTo>
                  <a:lnTo>
                    <a:pt x="2082" y="1425"/>
                  </a:lnTo>
                  <a:lnTo>
                    <a:pt x="2083" y="1425"/>
                  </a:lnTo>
                  <a:lnTo>
                    <a:pt x="2085" y="1424"/>
                  </a:lnTo>
                  <a:lnTo>
                    <a:pt x="2086" y="1423"/>
                  </a:lnTo>
                  <a:lnTo>
                    <a:pt x="2086" y="1422"/>
                  </a:lnTo>
                  <a:lnTo>
                    <a:pt x="2087" y="1422"/>
                  </a:lnTo>
                  <a:lnTo>
                    <a:pt x="2088" y="1420"/>
                  </a:lnTo>
                  <a:lnTo>
                    <a:pt x="2089" y="1419"/>
                  </a:lnTo>
                  <a:lnTo>
                    <a:pt x="2090" y="1418"/>
                  </a:lnTo>
                  <a:lnTo>
                    <a:pt x="2090" y="1417"/>
                  </a:lnTo>
                  <a:lnTo>
                    <a:pt x="2091" y="1417"/>
                  </a:lnTo>
                  <a:lnTo>
                    <a:pt x="2096" y="1412"/>
                  </a:lnTo>
                  <a:lnTo>
                    <a:pt x="2097" y="1411"/>
                  </a:lnTo>
                  <a:lnTo>
                    <a:pt x="2098" y="1410"/>
                  </a:lnTo>
                  <a:lnTo>
                    <a:pt x="2099" y="1409"/>
                  </a:lnTo>
                  <a:lnTo>
                    <a:pt x="2100" y="1409"/>
                  </a:lnTo>
                  <a:lnTo>
                    <a:pt x="2102" y="1409"/>
                  </a:lnTo>
                  <a:lnTo>
                    <a:pt x="2102" y="1408"/>
                  </a:lnTo>
                  <a:lnTo>
                    <a:pt x="2103" y="1408"/>
                  </a:lnTo>
                  <a:lnTo>
                    <a:pt x="2104" y="1407"/>
                  </a:lnTo>
                  <a:lnTo>
                    <a:pt x="2105" y="1407"/>
                  </a:lnTo>
                  <a:lnTo>
                    <a:pt x="2106" y="1406"/>
                  </a:lnTo>
                  <a:lnTo>
                    <a:pt x="2107" y="1406"/>
                  </a:lnTo>
                  <a:lnTo>
                    <a:pt x="2108" y="1405"/>
                  </a:lnTo>
                  <a:lnTo>
                    <a:pt x="2109" y="1405"/>
                  </a:lnTo>
                  <a:lnTo>
                    <a:pt x="2111" y="1405"/>
                  </a:lnTo>
                  <a:lnTo>
                    <a:pt x="2112" y="1405"/>
                  </a:lnTo>
                  <a:lnTo>
                    <a:pt x="2112" y="1403"/>
                  </a:lnTo>
                  <a:lnTo>
                    <a:pt x="2113" y="1403"/>
                  </a:lnTo>
                  <a:lnTo>
                    <a:pt x="2114" y="1403"/>
                  </a:lnTo>
                  <a:lnTo>
                    <a:pt x="2115" y="1403"/>
                  </a:lnTo>
                  <a:lnTo>
                    <a:pt x="2116" y="1402"/>
                  </a:lnTo>
                  <a:lnTo>
                    <a:pt x="2117" y="1402"/>
                  </a:lnTo>
                  <a:lnTo>
                    <a:pt x="2119" y="1402"/>
                  </a:lnTo>
                  <a:lnTo>
                    <a:pt x="2121" y="1401"/>
                  </a:lnTo>
                  <a:lnTo>
                    <a:pt x="2122" y="1401"/>
                  </a:lnTo>
                  <a:lnTo>
                    <a:pt x="2123" y="1400"/>
                  </a:lnTo>
                  <a:lnTo>
                    <a:pt x="2124" y="1400"/>
                  </a:lnTo>
                  <a:lnTo>
                    <a:pt x="2125" y="1399"/>
                  </a:lnTo>
                  <a:lnTo>
                    <a:pt x="2126" y="1399"/>
                  </a:lnTo>
                  <a:lnTo>
                    <a:pt x="2126" y="1398"/>
                  </a:lnTo>
                  <a:lnTo>
                    <a:pt x="2129" y="1398"/>
                  </a:lnTo>
                  <a:lnTo>
                    <a:pt x="2130" y="1395"/>
                  </a:lnTo>
                  <a:lnTo>
                    <a:pt x="2131" y="1395"/>
                  </a:lnTo>
                  <a:lnTo>
                    <a:pt x="2132" y="1395"/>
                  </a:lnTo>
                  <a:lnTo>
                    <a:pt x="2132" y="1394"/>
                  </a:lnTo>
                  <a:lnTo>
                    <a:pt x="2133" y="1394"/>
                  </a:lnTo>
                  <a:lnTo>
                    <a:pt x="2134" y="1394"/>
                  </a:lnTo>
                  <a:lnTo>
                    <a:pt x="2135" y="1393"/>
                  </a:lnTo>
                  <a:lnTo>
                    <a:pt x="2137" y="1393"/>
                  </a:lnTo>
                  <a:lnTo>
                    <a:pt x="2138" y="1393"/>
                  </a:lnTo>
                  <a:lnTo>
                    <a:pt x="2140" y="1393"/>
                  </a:lnTo>
                  <a:lnTo>
                    <a:pt x="2145" y="1391"/>
                  </a:lnTo>
                  <a:lnTo>
                    <a:pt x="2147" y="1391"/>
                  </a:lnTo>
                  <a:lnTo>
                    <a:pt x="2148" y="1391"/>
                  </a:lnTo>
                  <a:lnTo>
                    <a:pt x="2149" y="1390"/>
                  </a:lnTo>
                  <a:lnTo>
                    <a:pt x="2150" y="1390"/>
                  </a:lnTo>
                  <a:lnTo>
                    <a:pt x="2151" y="1390"/>
                  </a:lnTo>
                  <a:lnTo>
                    <a:pt x="2152" y="1390"/>
                  </a:lnTo>
                  <a:lnTo>
                    <a:pt x="2155" y="1391"/>
                  </a:lnTo>
                  <a:lnTo>
                    <a:pt x="2156" y="1390"/>
                  </a:lnTo>
                  <a:lnTo>
                    <a:pt x="2159" y="1394"/>
                  </a:lnTo>
                  <a:lnTo>
                    <a:pt x="2162" y="1395"/>
                  </a:lnTo>
                  <a:lnTo>
                    <a:pt x="2163" y="1398"/>
                  </a:lnTo>
                  <a:lnTo>
                    <a:pt x="2165" y="1399"/>
                  </a:lnTo>
                  <a:lnTo>
                    <a:pt x="2166" y="1400"/>
                  </a:lnTo>
                  <a:lnTo>
                    <a:pt x="2166" y="1401"/>
                  </a:lnTo>
                  <a:lnTo>
                    <a:pt x="2167" y="1402"/>
                  </a:lnTo>
                  <a:lnTo>
                    <a:pt x="2168" y="1401"/>
                  </a:lnTo>
                  <a:lnTo>
                    <a:pt x="2167" y="1400"/>
                  </a:lnTo>
                  <a:lnTo>
                    <a:pt x="2166" y="1399"/>
                  </a:lnTo>
                  <a:lnTo>
                    <a:pt x="2166" y="1398"/>
                  </a:lnTo>
                  <a:lnTo>
                    <a:pt x="2164" y="1395"/>
                  </a:lnTo>
                  <a:lnTo>
                    <a:pt x="2163" y="1395"/>
                  </a:lnTo>
                  <a:lnTo>
                    <a:pt x="2164" y="1394"/>
                  </a:lnTo>
                  <a:lnTo>
                    <a:pt x="2166" y="1392"/>
                  </a:lnTo>
                  <a:lnTo>
                    <a:pt x="2167" y="1391"/>
                  </a:lnTo>
                  <a:lnTo>
                    <a:pt x="2167" y="1390"/>
                  </a:lnTo>
                  <a:lnTo>
                    <a:pt x="2168" y="1390"/>
                  </a:lnTo>
                  <a:lnTo>
                    <a:pt x="2168" y="1389"/>
                  </a:lnTo>
                  <a:lnTo>
                    <a:pt x="2169" y="1389"/>
                  </a:lnTo>
                  <a:lnTo>
                    <a:pt x="2171" y="1389"/>
                  </a:lnTo>
                  <a:lnTo>
                    <a:pt x="2172" y="1389"/>
                  </a:lnTo>
                  <a:lnTo>
                    <a:pt x="2173" y="1389"/>
                  </a:lnTo>
                  <a:lnTo>
                    <a:pt x="2175" y="1387"/>
                  </a:lnTo>
                  <a:lnTo>
                    <a:pt x="2177" y="1387"/>
                  </a:lnTo>
                  <a:lnTo>
                    <a:pt x="2178" y="1387"/>
                  </a:lnTo>
                  <a:lnTo>
                    <a:pt x="2180" y="1387"/>
                  </a:lnTo>
                  <a:lnTo>
                    <a:pt x="2181" y="1386"/>
                  </a:lnTo>
                  <a:lnTo>
                    <a:pt x="2181" y="1387"/>
                  </a:lnTo>
                  <a:lnTo>
                    <a:pt x="2182" y="1386"/>
                  </a:lnTo>
                  <a:lnTo>
                    <a:pt x="2183" y="1386"/>
                  </a:lnTo>
                  <a:lnTo>
                    <a:pt x="2185" y="1386"/>
                  </a:lnTo>
                  <a:lnTo>
                    <a:pt x="2186" y="1386"/>
                  </a:lnTo>
                  <a:lnTo>
                    <a:pt x="2188" y="1386"/>
                  </a:lnTo>
                  <a:lnTo>
                    <a:pt x="2189" y="1385"/>
                  </a:lnTo>
                  <a:lnTo>
                    <a:pt x="2190" y="1385"/>
                  </a:lnTo>
                  <a:lnTo>
                    <a:pt x="2191" y="1385"/>
                  </a:lnTo>
                  <a:lnTo>
                    <a:pt x="2192" y="1385"/>
                  </a:lnTo>
                  <a:lnTo>
                    <a:pt x="2193" y="1385"/>
                  </a:lnTo>
                  <a:lnTo>
                    <a:pt x="2194" y="1385"/>
                  </a:lnTo>
                  <a:lnTo>
                    <a:pt x="2194" y="1386"/>
                  </a:lnTo>
                  <a:lnTo>
                    <a:pt x="2195" y="1386"/>
                  </a:lnTo>
                  <a:lnTo>
                    <a:pt x="2197" y="1386"/>
                  </a:lnTo>
                  <a:lnTo>
                    <a:pt x="2198" y="1386"/>
                  </a:lnTo>
                  <a:lnTo>
                    <a:pt x="2200" y="1386"/>
                  </a:lnTo>
                  <a:lnTo>
                    <a:pt x="2201" y="1386"/>
                  </a:lnTo>
                  <a:lnTo>
                    <a:pt x="2202" y="1386"/>
                  </a:lnTo>
                  <a:lnTo>
                    <a:pt x="2203" y="1386"/>
                  </a:lnTo>
                  <a:lnTo>
                    <a:pt x="2204" y="1387"/>
                  </a:lnTo>
                  <a:lnTo>
                    <a:pt x="2206" y="1387"/>
                  </a:lnTo>
                  <a:lnTo>
                    <a:pt x="2207" y="1387"/>
                  </a:lnTo>
                  <a:lnTo>
                    <a:pt x="2208" y="1387"/>
                  </a:lnTo>
                  <a:lnTo>
                    <a:pt x="2210" y="1389"/>
                  </a:lnTo>
                  <a:lnTo>
                    <a:pt x="2211" y="1389"/>
                  </a:lnTo>
                  <a:lnTo>
                    <a:pt x="2212" y="1389"/>
                  </a:lnTo>
                  <a:lnTo>
                    <a:pt x="2214" y="1389"/>
                  </a:lnTo>
                  <a:lnTo>
                    <a:pt x="2215" y="1390"/>
                  </a:lnTo>
                  <a:lnTo>
                    <a:pt x="2216" y="1390"/>
                  </a:lnTo>
                  <a:lnTo>
                    <a:pt x="2217" y="1391"/>
                  </a:lnTo>
                  <a:lnTo>
                    <a:pt x="2218" y="1391"/>
                  </a:lnTo>
                  <a:lnTo>
                    <a:pt x="2219" y="1391"/>
                  </a:lnTo>
                  <a:lnTo>
                    <a:pt x="2220" y="1392"/>
                  </a:lnTo>
                  <a:lnTo>
                    <a:pt x="2223" y="1393"/>
                  </a:lnTo>
                  <a:lnTo>
                    <a:pt x="2224" y="1393"/>
                  </a:lnTo>
                  <a:lnTo>
                    <a:pt x="2226" y="1394"/>
                  </a:lnTo>
                  <a:lnTo>
                    <a:pt x="2227" y="1394"/>
                  </a:lnTo>
                  <a:lnTo>
                    <a:pt x="2229" y="1397"/>
                  </a:lnTo>
                  <a:lnTo>
                    <a:pt x="2233" y="1399"/>
                  </a:lnTo>
                  <a:lnTo>
                    <a:pt x="2245" y="1408"/>
                  </a:lnTo>
                  <a:lnTo>
                    <a:pt x="2245" y="1409"/>
                  </a:lnTo>
                  <a:lnTo>
                    <a:pt x="2250" y="1412"/>
                  </a:lnTo>
                  <a:lnTo>
                    <a:pt x="2253" y="1415"/>
                  </a:lnTo>
                  <a:lnTo>
                    <a:pt x="2258" y="1419"/>
                  </a:lnTo>
                  <a:lnTo>
                    <a:pt x="2259" y="1422"/>
                  </a:lnTo>
                  <a:lnTo>
                    <a:pt x="2259" y="1423"/>
                  </a:lnTo>
                  <a:lnTo>
                    <a:pt x="2260" y="1422"/>
                  </a:lnTo>
                  <a:lnTo>
                    <a:pt x="2262" y="1422"/>
                  </a:lnTo>
                  <a:lnTo>
                    <a:pt x="2264" y="1422"/>
                  </a:lnTo>
                  <a:lnTo>
                    <a:pt x="2266" y="1422"/>
                  </a:lnTo>
                  <a:lnTo>
                    <a:pt x="2267" y="1422"/>
                  </a:lnTo>
                  <a:lnTo>
                    <a:pt x="2268" y="1422"/>
                  </a:lnTo>
                  <a:lnTo>
                    <a:pt x="2269" y="1422"/>
                  </a:lnTo>
                  <a:lnTo>
                    <a:pt x="2270" y="1422"/>
                  </a:lnTo>
                  <a:lnTo>
                    <a:pt x="2271" y="1422"/>
                  </a:lnTo>
                  <a:lnTo>
                    <a:pt x="2272" y="1422"/>
                  </a:lnTo>
                  <a:lnTo>
                    <a:pt x="2273" y="1422"/>
                  </a:lnTo>
                  <a:lnTo>
                    <a:pt x="2275" y="1423"/>
                  </a:lnTo>
                  <a:lnTo>
                    <a:pt x="2276" y="1423"/>
                  </a:lnTo>
                  <a:lnTo>
                    <a:pt x="2278" y="1423"/>
                  </a:lnTo>
                  <a:lnTo>
                    <a:pt x="2279" y="1423"/>
                  </a:lnTo>
                  <a:lnTo>
                    <a:pt x="2280" y="1423"/>
                  </a:lnTo>
                  <a:lnTo>
                    <a:pt x="2281" y="1423"/>
                  </a:lnTo>
                  <a:lnTo>
                    <a:pt x="2284" y="1423"/>
                  </a:lnTo>
                  <a:lnTo>
                    <a:pt x="2285" y="1423"/>
                  </a:lnTo>
                  <a:lnTo>
                    <a:pt x="2286" y="1423"/>
                  </a:lnTo>
                  <a:lnTo>
                    <a:pt x="2287" y="1424"/>
                  </a:lnTo>
                  <a:lnTo>
                    <a:pt x="2290" y="1424"/>
                  </a:lnTo>
                  <a:lnTo>
                    <a:pt x="2293" y="1425"/>
                  </a:lnTo>
                  <a:lnTo>
                    <a:pt x="2295" y="1425"/>
                  </a:lnTo>
                  <a:lnTo>
                    <a:pt x="2296" y="1425"/>
                  </a:lnTo>
                  <a:lnTo>
                    <a:pt x="2297" y="1426"/>
                  </a:lnTo>
                  <a:lnTo>
                    <a:pt x="2298" y="1426"/>
                  </a:lnTo>
                  <a:lnTo>
                    <a:pt x="2300" y="1426"/>
                  </a:lnTo>
                  <a:lnTo>
                    <a:pt x="2301" y="1427"/>
                  </a:lnTo>
                  <a:lnTo>
                    <a:pt x="2302" y="1427"/>
                  </a:lnTo>
                  <a:lnTo>
                    <a:pt x="2303" y="1427"/>
                  </a:lnTo>
                  <a:lnTo>
                    <a:pt x="2305" y="1428"/>
                  </a:lnTo>
                  <a:lnTo>
                    <a:pt x="2306" y="1428"/>
                  </a:lnTo>
                  <a:lnTo>
                    <a:pt x="2307" y="1428"/>
                  </a:lnTo>
                  <a:lnTo>
                    <a:pt x="2309" y="1428"/>
                  </a:lnTo>
                  <a:lnTo>
                    <a:pt x="2311" y="1429"/>
                  </a:lnTo>
                  <a:lnTo>
                    <a:pt x="2313" y="1429"/>
                  </a:lnTo>
                  <a:lnTo>
                    <a:pt x="2314" y="1429"/>
                  </a:lnTo>
                  <a:lnTo>
                    <a:pt x="2315" y="1429"/>
                  </a:lnTo>
                  <a:lnTo>
                    <a:pt x="2316" y="1431"/>
                  </a:lnTo>
                  <a:lnTo>
                    <a:pt x="2318" y="1431"/>
                  </a:lnTo>
                  <a:lnTo>
                    <a:pt x="2319" y="1431"/>
                  </a:lnTo>
                  <a:lnTo>
                    <a:pt x="2320" y="1431"/>
                  </a:lnTo>
                  <a:lnTo>
                    <a:pt x="2321" y="1431"/>
                  </a:lnTo>
                  <a:lnTo>
                    <a:pt x="2322" y="1431"/>
                  </a:lnTo>
                  <a:lnTo>
                    <a:pt x="2323" y="1429"/>
                  </a:lnTo>
                  <a:lnTo>
                    <a:pt x="2324" y="1429"/>
                  </a:lnTo>
                  <a:lnTo>
                    <a:pt x="2326" y="1429"/>
                  </a:lnTo>
                  <a:lnTo>
                    <a:pt x="2327" y="1429"/>
                  </a:lnTo>
                  <a:lnTo>
                    <a:pt x="2328" y="1428"/>
                  </a:lnTo>
                  <a:lnTo>
                    <a:pt x="2329" y="1428"/>
                  </a:lnTo>
                  <a:lnTo>
                    <a:pt x="2330" y="1428"/>
                  </a:lnTo>
                  <a:lnTo>
                    <a:pt x="2331" y="1427"/>
                  </a:lnTo>
                  <a:lnTo>
                    <a:pt x="2332" y="1426"/>
                  </a:lnTo>
                  <a:lnTo>
                    <a:pt x="2333" y="1426"/>
                  </a:lnTo>
                  <a:lnTo>
                    <a:pt x="2335" y="1425"/>
                  </a:lnTo>
                  <a:lnTo>
                    <a:pt x="2336" y="1425"/>
                  </a:lnTo>
                  <a:lnTo>
                    <a:pt x="2339" y="1423"/>
                  </a:lnTo>
                  <a:lnTo>
                    <a:pt x="2340" y="1422"/>
                  </a:lnTo>
                  <a:lnTo>
                    <a:pt x="2345" y="1419"/>
                  </a:lnTo>
                  <a:lnTo>
                    <a:pt x="2348" y="1418"/>
                  </a:lnTo>
                  <a:lnTo>
                    <a:pt x="2350" y="1417"/>
                  </a:lnTo>
                  <a:lnTo>
                    <a:pt x="2353" y="1416"/>
                  </a:lnTo>
                  <a:lnTo>
                    <a:pt x="2355" y="1415"/>
                  </a:lnTo>
                  <a:lnTo>
                    <a:pt x="2356" y="1414"/>
                  </a:lnTo>
                  <a:lnTo>
                    <a:pt x="2357" y="1414"/>
                  </a:lnTo>
                  <a:lnTo>
                    <a:pt x="2359" y="1414"/>
                  </a:lnTo>
                  <a:lnTo>
                    <a:pt x="2361" y="1412"/>
                  </a:lnTo>
                  <a:lnTo>
                    <a:pt x="2362" y="1412"/>
                  </a:lnTo>
                  <a:lnTo>
                    <a:pt x="2363" y="1412"/>
                  </a:lnTo>
                  <a:lnTo>
                    <a:pt x="2364" y="1411"/>
                  </a:lnTo>
                  <a:lnTo>
                    <a:pt x="2366" y="1411"/>
                  </a:lnTo>
                  <a:lnTo>
                    <a:pt x="2367" y="1411"/>
                  </a:lnTo>
                  <a:lnTo>
                    <a:pt x="2369" y="1411"/>
                  </a:lnTo>
                  <a:lnTo>
                    <a:pt x="2370" y="1410"/>
                  </a:lnTo>
                  <a:lnTo>
                    <a:pt x="2371" y="1410"/>
                  </a:lnTo>
                  <a:lnTo>
                    <a:pt x="2372" y="1410"/>
                  </a:lnTo>
                  <a:lnTo>
                    <a:pt x="2373" y="1410"/>
                  </a:lnTo>
                  <a:lnTo>
                    <a:pt x="2374" y="1410"/>
                  </a:lnTo>
                  <a:lnTo>
                    <a:pt x="2375" y="1410"/>
                  </a:lnTo>
                  <a:lnTo>
                    <a:pt x="2375" y="1409"/>
                  </a:lnTo>
                  <a:lnTo>
                    <a:pt x="2376" y="1409"/>
                  </a:lnTo>
                  <a:lnTo>
                    <a:pt x="2378" y="1409"/>
                  </a:lnTo>
                  <a:lnTo>
                    <a:pt x="2378" y="1408"/>
                  </a:lnTo>
                  <a:lnTo>
                    <a:pt x="2379" y="1408"/>
                  </a:lnTo>
                  <a:lnTo>
                    <a:pt x="2379" y="1407"/>
                  </a:lnTo>
                  <a:lnTo>
                    <a:pt x="2380" y="1406"/>
                  </a:lnTo>
                  <a:lnTo>
                    <a:pt x="2380" y="1405"/>
                  </a:lnTo>
                  <a:lnTo>
                    <a:pt x="2381" y="1403"/>
                  </a:lnTo>
                  <a:lnTo>
                    <a:pt x="2381" y="1402"/>
                  </a:lnTo>
                  <a:lnTo>
                    <a:pt x="2382" y="1401"/>
                  </a:lnTo>
                  <a:lnTo>
                    <a:pt x="2382" y="1400"/>
                  </a:lnTo>
                  <a:lnTo>
                    <a:pt x="2383" y="1400"/>
                  </a:lnTo>
                  <a:lnTo>
                    <a:pt x="2383" y="1399"/>
                  </a:lnTo>
                  <a:lnTo>
                    <a:pt x="2383" y="1398"/>
                  </a:lnTo>
                  <a:lnTo>
                    <a:pt x="2384" y="1397"/>
                  </a:lnTo>
                  <a:lnTo>
                    <a:pt x="2385" y="1397"/>
                  </a:lnTo>
                  <a:lnTo>
                    <a:pt x="2385" y="1394"/>
                  </a:lnTo>
                  <a:lnTo>
                    <a:pt x="2387" y="1394"/>
                  </a:lnTo>
                  <a:lnTo>
                    <a:pt x="2387" y="1393"/>
                  </a:lnTo>
                  <a:lnTo>
                    <a:pt x="2389" y="1392"/>
                  </a:lnTo>
                  <a:lnTo>
                    <a:pt x="2389" y="1390"/>
                  </a:lnTo>
                  <a:lnTo>
                    <a:pt x="2390" y="1390"/>
                  </a:lnTo>
                  <a:lnTo>
                    <a:pt x="2391" y="1389"/>
                  </a:lnTo>
                  <a:lnTo>
                    <a:pt x="2391" y="1387"/>
                  </a:lnTo>
                  <a:lnTo>
                    <a:pt x="2392" y="1386"/>
                  </a:lnTo>
                  <a:lnTo>
                    <a:pt x="2393" y="1386"/>
                  </a:lnTo>
                  <a:lnTo>
                    <a:pt x="2393" y="1385"/>
                  </a:lnTo>
                  <a:lnTo>
                    <a:pt x="2395" y="1384"/>
                  </a:lnTo>
                  <a:lnTo>
                    <a:pt x="2396" y="1383"/>
                  </a:lnTo>
                  <a:lnTo>
                    <a:pt x="2397" y="1383"/>
                  </a:lnTo>
                  <a:lnTo>
                    <a:pt x="2397" y="1382"/>
                  </a:lnTo>
                  <a:lnTo>
                    <a:pt x="2398" y="1382"/>
                  </a:lnTo>
                  <a:lnTo>
                    <a:pt x="2399" y="1381"/>
                  </a:lnTo>
                  <a:lnTo>
                    <a:pt x="2400" y="1380"/>
                  </a:lnTo>
                  <a:lnTo>
                    <a:pt x="2401" y="1380"/>
                  </a:lnTo>
                  <a:lnTo>
                    <a:pt x="2402" y="1378"/>
                  </a:lnTo>
                  <a:lnTo>
                    <a:pt x="2404" y="1377"/>
                  </a:lnTo>
                  <a:lnTo>
                    <a:pt x="2405" y="1377"/>
                  </a:lnTo>
                  <a:lnTo>
                    <a:pt x="2406" y="1376"/>
                  </a:lnTo>
                  <a:lnTo>
                    <a:pt x="2407" y="1376"/>
                  </a:lnTo>
                  <a:lnTo>
                    <a:pt x="2409" y="1375"/>
                  </a:lnTo>
                  <a:lnTo>
                    <a:pt x="2410" y="1374"/>
                  </a:lnTo>
                  <a:lnTo>
                    <a:pt x="2410" y="1372"/>
                  </a:lnTo>
                  <a:lnTo>
                    <a:pt x="2412" y="1370"/>
                  </a:lnTo>
                  <a:lnTo>
                    <a:pt x="2412" y="1369"/>
                  </a:lnTo>
                  <a:lnTo>
                    <a:pt x="2412" y="1368"/>
                  </a:lnTo>
                  <a:lnTo>
                    <a:pt x="2412" y="1367"/>
                  </a:lnTo>
                  <a:lnTo>
                    <a:pt x="2413" y="1367"/>
                  </a:lnTo>
                  <a:lnTo>
                    <a:pt x="2413" y="1366"/>
                  </a:lnTo>
                  <a:lnTo>
                    <a:pt x="2413" y="1365"/>
                  </a:lnTo>
                  <a:lnTo>
                    <a:pt x="2414" y="1364"/>
                  </a:lnTo>
                  <a:lnTo>
                    <a:pt x="2414" y="1362"/>
                  </a:lnTo>
                  <a:lnTo>
                    <a:pt x="2415" y="1361"/>
                  </a:lnTo>
                  <a:lnTo>
                    <a:pt x="2415" y="1359"/>
                  </a:lnTo>
                  <a:lnTo>
                    <a:pt x="2416" y="1358"/>
                  </a:lnTo>
                  <a:lnTo>
                    <a:pt x="2416" y="1357"/>
                  </a:lnTo>
                  <a:lnTo>
                    <a:pt x="2417" y="1357"/>
                  </a:lnTo>
                  <a:lnTo>
                    <a:pt x="2417" y="1356"/>
                  </a:lnTo>
                  <a:lnTo>
                    <a:pt x="2417" y="1355"/>
                  </a:lnTo>
                  <a:lnTo>
                    <a:pt x="2418" y="1353"/>
                  </a:lnTo>
                  <a:lnTo>
                    <a:pt x="2419" y="1351"/>
                  </a:lnTo>
                  <a:lnTo>
                    <a:pt x="2421" y="1350"/>
                  </a:lnTo>
                  <a:lnTo>
                    <a:pt x="2421" y="1349"/>
                  </a:lnTo>
                  <a:lnTo>
                    <a:pt x="2422" y="1348"/>
                  </a:lnTo>
                  <a:lnTo>
                    <a:pt x="2423" y="1347"/>
                  </a:lnTo>
                  <a:lnTo>
                    <a:pt x="2424" y="1345"/>
                  </a:lnTo>
                  <a:lnTo>
                    <a:pt x="2425" y="1344"/>
                  </a:lnTo>
                  <a:lnTo>
                    <a:pt x="2426" y="1343"/>
                  </a:lnTo>
                  <a:lnTo>
                    <a:pt x="2428" y="1342"/>
                  </a:lnTo>
                  <a:lnTo>
                    <a:pt x="2430" y="1341"/>
                  </a:lnTo>
                  <a:lnTo>
                    <a:pt x="2435" y="1336"/>
                  </a:lnTo>
                  <a:lnTo>
                    <a:pt x="2436" y="1336"/>
                  </a:lnTo>
                  <a:lnTo>
                    <a:pt x="2440" y="1334"/>
                  </a:lnTo>
                  <a:lnTo>
                    <a:pt x="2442" y="1333"/>
                  </a:lnTo>
                  <a:lnTo>
                    <a:pt x="2444" y="1333"/>
                  </a:lnTo>
                  <a:lnTo>
                    <a:pt x="2448" y="1332"/>
                  </a:lnTo>
                  <a:lnTo>
                    <a:pt x="2449" y="1331"/>
                  </a:lnTo>
                  <a:lnTo>
                    <a:pt x="2450" y="1331"/>
                  </a:lnTo>
                  <a:lnTo>
                    <a:pt x="2452" y="1331"/>
                  </a:lnTo>
                  <a:lnTo>
                    <a:pt x="2454" y="1330"/>
                  </a:lnTo>
                  <a:lnTo>
                    <a:pt x="2458" y="1330"/>
                  </a:lnTo>
                  <a:lnTo>
                    <a:pt x="2460" y="1330"/>
                  </a:lnTo>
                  <a:lnTo>
                    <a:pt x="2462" y="1330"/>
                  </a:lnTo>
                  <a:lnTo>
                    <a:pt x="2465" y="1330"/>
                  </a:lnTo>
                  <a:lnTo>
                    <a:pt x="2467" y="1330"/>
                  </a:lnTo>
                  <a:lnTo>
                    <a:pt x="2469" y="1330"/>
                  </a:lnTo>
                  <a:lnTo>
                    <a:pt x="2471" y="1330"/>
                  </a:lnTo>
                  <a:lnTo>
                    <a:pt x="2471" y="1331"/>
                  </a:lnTo>
                  <a:lnTo>
                    <a:pt x="2473" y="1331"/>
                  </a:lnTo>
                  <a:lnTo>
                    <a:pt x="2475" y="1331"/>
                  </a:lnTo>
                  <a:lnTo>
                    <a:pt x="2477" y="1332"/>
                  </a:lnTo>
                  <a:lnTo>
                    <a:pt x="2479" y="1332"/>
                  </a:lnTo>
                  <a:lnTo>
                    <a:pt x="2481" y="1332"/>
                  </a:lnTo>
                  <a:lnTo>
                    <a:pt x="2481" y="1333"/>
                  </a:lnTo>
                  <a:lnTo>
                    <a:pt x="2482" y="1333"/>
                  </a:lnTo>
                  <a:lnTo>
                    <a:pt x="2483" y="1333"/>
                  </a:lnTo>
                  <a:lnTo>
                    <a:pt x="2484" y="1334"/>
                  </a:lnTo>
                  <a:lnTo>
                    <a:pt x="2486" y="1335"/>
                  </a:lnTo>
                  <a:lnTo>
                    <a:pt x="2487" y="1335"/>
                  </a:lnTo>
                  <a:lnTo>
                    <a:pt x="2488" y="1336"/>
                  </a:lnTo>
                  <a:lnTo>
                    <a:pt x="2491" y="1338"/>
                  </a:lnTo>
                  <a:lnTo>
                    <a:pt x="2492" y="1339"/>
                  </a:lnTo>
                  <a:lnTo>
                    <a:pt x="2493" y="1339"/>
                  </a:lnTo>
                  <a:lnTo>
                    <a:pt x="2495" y="1340"/>
                  </a:lnTo>
                  <a:lnTo>
                    <a:pt x="2495" y="1341"/>
                  </a:lnTo>
                  <a:lnTo>
                    <a:pt x="2497" y="1342"/>
                  </a:lnTo>
                  <a:lnTo>
                    <a:pt x="2499" y="1343"/>
                  </a:lnTo>
                  <a:lnTo>
                    <a:pt x="2501" y="1344"/>
                  </a:lnTo>
                  <a:lnTo>
                    <a:pt x="2502" y="1344"/>
                  </a:lnTo>
                  <a:lnTo>
                    <a:pt x="2503" y="1345"/>
                  </a:lnTo>
                  <a:lnTo>
                    <a:pt x="2504" y="1347"/>
                  </a:lnTo>
                  <a:lnTo>
                    <a:pt x="2509" y="1349"/>
                  </a:lnTo>
                  <a:lnTo>
                    <a:pt x="2510" y="1350"/>
                  </a:lnTo>
                  <a:lnTo>
                    <a:pt x="2511" y="1351"/>
                  </a:lnTo>
                  <a:lnTo>
                    <a:pt x="2513" y="1352"/>
                  </a:lnTo>
                  <a:lnTo>
                    <a:pt x="2514" y="1353"/>
                  </a:lnTo>
                  <a:lnTo>
                    <a:pt x="2516" y="1355"/>
                  </a:lnTo>
                  <a:lnTo>
                    <a:pt x="2517" y="1356"/>
                  </a:lnTo>
                  <a:lnTo>
                    <a:pt x="2518" y="1357"/>
                  </a:lnTo>
                  <a:lnTo>
                    <a:pt x="2518" y="1358"/>
                  </a:lnTo>
                  <a:lnTo>
                    <a:pt x="2519" y="1359"/>
                  </a:lnTo>
                  <a:lnTo>
                    <a:pt x="2520" y="1360"/>
                  </a:lnTo>
                  <a:lnTo>
                    <a:pt x="2521" y="1362"/>
                  </a:lnTo>
                  <a:lnTo>
                    <a:pt x="2522" y="1364"/>
                  </a:lnTo>
                  <a:lnTo>
                    <a:pt x="2524" y="1365"/>
                  </a:lnTo>
                  <a:lnTo>
                    <a:pt x="2525" y="1366"/>
                  </a:lnTo>
                  <a:lnTo>
                    <a:pt x="2526" y="1367"/>
                  </a:lnTo>
                  <a:lnTo>
                    <a:pt x="2527" y="1368"/>
                  </a:lnTo>
                  <a:lnTo>
                    <a:pt x="2527" y="1369"/>
                  </a:lnTo>
                  <a:lnTo>
                    <a:pt x="2528" y="1370"/>
                  </a:lnTo>
                  <a:lnTo>
                    <a:pt x="2529" y="1373"/>
                  </a:lnTo>
                  <a:lnTo>
                    <a:pt x="2530" y="1374"/>
                  </a:lnTo>
                  <a:lnTo>
                    <a:pt x="2530" y="1375"/>
                  </a:lnTo>
                  <a:lnTo>
                    <a:pt x="2531" y="1376"/>
                  </a:lnTo>
                  <a:lnTo>
                    <a:pt x="2533" y="1377"/>
                  </a:lnTo>
                  <a:lnTo>
                    <a:pt x="2533" y="1378"/>
                  </a:lnTo>
                  <a:lnTo>
                    <a:pt x="2534" y="1380"/>
                  </a:lnTo>
                  <a:lnTo>
                    <a:pt x="2534" y="1381"/>
                  </a:lnTo>
                  <a:lnTo>
                    <a:pt x="2535" y="1382"/>
                  </a:lnTo>
                  <a:lnTo>
                    <a:pt x="2535" y="1383"/>
                  </a:lnTo>
                  <a:lnTo>
                    <a:pt x="2536" y="1384"/>
                  </a:lnTo>
                  <a:lnTo>
                    <a:pt x="2536" y="1385"/>
                  </a:lnTo>
                  <a:lnTo>
                    <a:pt x="2536" y="1386"/>
                  </a:lnTo>
                  <a:lnTo>
                    <a:pt x="2536" y="1387"/>
                  </a:lnTo>
                  <a:lnTo>
                    <a:pt x="2537" y="1389"/>
                  </a:lnTo>
                  <a:lnTo>
                    <a:pt x="2537" y="1390"/>
                  </a:lnTo>
                  <a:lnTo>
                    <a:pt x="2537" y="1391"/>
                  </a:lnTo>
                  <a:lnTo>
                    <a:pt x="2537" y="1392"/>
                  </a:lnTo>
                  <a:lnTo>
                    <a:pt x="2538" y="1393"/>
                  </a:lnTo>
                  <a:lnTo>
                    <a:pt x="2538" y="1394"/>
                  </a:lnTo>
                  <a:lnTo>
                    <a:pt x="2538" y="1397"/>
                  </a:lnTo>
                  <a:lnTo>
                    <a:pt x="2538" y="1398"/>
                  </a:lnTo>
                  <a:lnTo>
                    <a:pt x="2539" y="1399"/>
                  </a:lnTo>
                  <a:lnTo>
                    <a:pt x="2539" y="1400"/>
                  </a:lnTo>
                  <a:lnTo>
                    <a:pt x="2539" y="1401"/>
                  </a:lnTo>
                  <a:lnTo>
                    <a:pt x="2540" y="1402"/>
                  </a:lnTo>
                  <a:lnTo>
                    <a:pt x="2540" y="1403"/>
                  </a:lnTo>
                  <a:lnTo>
                    <a:pt x="2540" y="1405"/>
                  </a:lnTo>
                  <a:lnTo>
                    <a:pt x="2542" y="1406"/>
                  </a:lnTo>
                  <a:lnTo>
                    <a:pt x="2542" y="1407"/>
                  </a:lnTo>
                  <a:lnTo>
                    <a:pt x="2543" y="1408"/>
                  </a:lnTo>
                  <a:lnTo>
                    <a:pt x="2543" y="1409"/>
                  </a:lnTo>
                  <a:lnTo>
                    <a:pt x="2543" y="1410"/>
                  </a:lnTo>
                  <a:lnTo>
                    <a:pt x="2544" y="1410"/>
                  </a:lnTo>
                  <a:lnTo>
                    <a:pt x="2544" y="1411"/>
                  </a:lnTo>
                  <a:lnTo>
                    <a:pt x="2545" y="1412"/>
                  </a:lnTo>
                  <a:lnTo>
                    <a:pt x="2545" y="1414"/>
                  </a:lnTo>
                  <a:lnTo>
                    <a:pt x="2546" y="1415"/>
                  </a:lnTo>
                  <a:lnTo>
                    <a:pt x="2546" y="1416"/>
                  </a:lnTo>
                  <a:lnTo>
                    <a:pt x="2547" y="1417"/>
                  </a:lnTo>
                  <a:lnTo>
                    <a:pt x="2548" y="1418"/>
                  </a:lnTo>
                  <a:lnTo>
                    <a:pt x="2548" y="1419"/>
                  </a:lnTo>
                  <a:lnTo>
                    <a:pt x="2550" y="1420"/>
                  </a:lnTo>
                  <a:lnTo>
                    <a:pt x="2551" y="1422"/>
                  </a:lnTo>
                  <a:lnTo>
                    <a:pt x="2552" y="1423"/>
                  </a:lnTo>
                  <a:lnTo>
                    <a:pt x="2553" y="1424"/>
                  </a:lnTo>
                  <a:lnTo>
                    <a:pt x="2553" y="1425"/>
                  </a:lnTo>
                  <a:lnTo>
                    <a:pt x="2554" y="1425"/>
                  </a:lnTo>
                  <a:lnTo>
                    <a:pt x="2555" y="1426"/>
                  </a:lnTo>
                  <a:lnTo>
                    <a:pt x="2556" y="1427"/>
                  </a:lnTo>
                  <a:lnTo>
                    <a:pt x="2557" y="1428"/>
                  </a:lnTo>
                  <a:lnTo>
                    <a:pt x="2559" y="1429"/>
                  </a:lnTo>
                  <a:lnTo>
                    <a:pt x="2560" y="1429"/>
                  </a:lnTo>
                  <a:lnTo>
                    <a:pt x="2561" y="1431"/>
                  </a:lnTo>
                  <a:lnTo>
                    <a:pt x="2562" y="1432"/>
                  </a:lnTo>
                  <a:lnTo>
                    <a:pt x="2563" y="1433"/>
                  </a:lnTo>
                  <a:lnTo>
                    <a:pt x="2564" y="1433"/>
                  </a:lnTo>
                  <a:lnTo>
                    <a:pt x="2565" y="1434"/>
                  </a:lnTo>
                  <a:lnTo>
                    <a:pt x="2566" y="1434"/>
                  </a:lnTo>
                  <a:lnTo>
                    <a:pt x="2568" y="1435"/>
                  </a:lnTo>
                  <a:lnTo>
                    <a:pt x="2569" y="1435"/>
                  </a:lnTo>
                  <a:lnTo>
                    <a:pt x="2570" y="1436"/>
                  </a:lnTo>
                  <a:lnTo>
                    <a:pt x="2571" y="1436"/>
                  </a:lnTo>
                  <a:lnTo>
                    <a:pt x="2572" y="1437"/>
                  </a:lnTo>
                  <a:lnTo>
                    <a:pt x="2573" y="1437"/>
                  </a:lnTo>
                  <a:lnTo>
                    <a:pt x="2574" y="1437"/>
                  </a:lnTo>
                  <a:lnTo>
                    <a:pt x="2576" y="1439"/>
                  </a:lnTo>
                  <a:lnTo>
                    <a:pt x="2577" y="1439"/>
                  </a:lnTo>
                  <a:lnTo>
                    <a:pt x="2578" y="1439"/>
                  </a:lnTo>
                  <a:lnTo>
                    <a:pt x="2579" y="1440"/>
                  </a:lnTo>
                  <a:lnTo>
                    <a:pt x="2580" y="1440"/>
                  </a:lnTo>
                  <a:lnTo>
                    <a:pt x="2581" y="1440"/>
                  </a:lnTo>
                  <a:lnTo>
                    <a:pt x="2582" y="1440"/>
                  </a:lnTo>
                  <a:lnTo>
                    <a:pt x="2583" y="1441"/>
                  </a:lnTo>
                  <a:lnTo>
                    <a:pt x="2585" y="1441"/>
                  </a:lnTo>
                  <a:lnTo>
                    <a:pt x="2586" y="1441"/>
                  </a:lnTo>
                  <a:lnTo>
                    <a:pt x="2587" y="1441"/>
                  </a:lnTo>
                  <a:lnTo>
                    <a:pt x="2588" y="1441"/>
                  </a:lnTo>
                  <a:lnTo>
                    <a:pt x="2590" y="1441"/>
                  </a:lnTo>
                  <a:lnTo>
                    <a:pt x="2593" y="1442"/>
                  </a:lnTo>
                  <a:lnTo>
                    <a:pt x="2595" y="1442"/>
                  </a:lnTo>
                  <a:lnTo>
                    <a:pt x="2598" y="1442"/>
                  </a:lnTo>
                  <a:lnTo>
                    <a:pt x="2600" y="1442"/>
                  </a:lnTo>
                  <a:lnTo>
                    <a:pt x="2603" y="1442"/>
                  </a:lnTo>
                  <a:lnTo>
                    <a:pt x="2604" y="1442"/>
                  </a:lnTo>
                  <a:lnTo>
                    <a:pt x="2608" y="1443"/>
                  </a:lnTo>
                  <a:lnTo>
                    <a:pt x="2611" y="1443"/>
                  </a:lnTo>
                  <a:lnTo>
                    <a:pt x="2613" y="1443"/>
                  </a:lnTo>
                  <a:lnTo>
                    <a:pt x="2615" y="1443"/>
                  </a:lnTo>
                  <a:lnTo>
                    <a:pt x="2616" y="1444"/>
                  </a:lnTo>
                  <a:lnTo>
                    <a:pt x="2619" y="1444"/>
                  </a:lnTo>
                  <a:lnTo>
                    <a:pt x="2620" y="1444"/>
                  </a:lnTo>
                  <a:lnTo>
                    <a:pt x="2623" y="1445"/>
                  </a:lnTo>
                  <a:lnTo>
                    <a:pt x="2624" y="1445"/>
                  </a:lnTo>
                  <a:lnTo>
                    <a:pt x="2630" y="1448"/>
                  </a:lnTo>
                  <a:lnTo>
                    <a:pt x="2633" y="1449"/>
                  </a:lnTo>
                  <a:lnTo>
                    <a:pt x="2637" y="1450"/>
                  </a:lnTo>
                  <a:lnTo>
                    <a:pt x="2638" y="1450"/>
                  </a:lnTo>
                  <a:lnTo>
                    <a:pt x="2641" y="1452"/>
                  </a:lnTo>
                  <a:lnTo>
                    <a:pt x="2642" y="1453"/>
                  </a:lnTo>
                  <a:lnTo>
                    <a:pt x="2646" y="1456"/>
                  </a:lnTo>
                  <a:lnTo>
                    <a:pt x="2646" y="1457"/>
                  </a:lnTo>
                  <a:lnTo>
                    <a:pt x="2647" y="1457"/>
                  </a:lnTo>
                  <a:lnTo>
                    <a:pt x="2648" y="1459"/>
                  </a:lnTo>
                  <a:lnTo>
                    <a:pt x="2650" y="1460"/>
                  </a:lnTo>
                  <a:lnTo>
                    <a:pt x="2658" y="1467"/>
                  </a:lnTo>
                  <a:lnTo>
                    <a:pt x="2660" y="1469"/>
                  </a:lnTo>
                  <a:lnTo>
                    <a:pt x="2660" y="1470"/>
                  </a:lnTo>
                  <a:lnTo>
                    <a:pt x="2662" y="1472"/>
                  </a:lnTo>
                  <a:lnTo>
                    <a:pt x="2663" y="1473"/>
                  </a:lnTo>
                  <a:lnTo>
                    <a:pt x="2664" y="1475"/>
                  </a:lnTo>
                  <a:lnTo>
                    <a:pt x="2665" y="1477"/>
                  </a:lnTo>
                  <a:lnTo>
                    <a:pt x="2666" y="1479"/>
                  </a:lnTo>
                  <a:lnTo>
                    <a:pt x="2666" y="1482"/>
                  </a:lnTo>
                  <a:lnTo>
                    <a:pt x="2666" y="1484"/>
                  </a:lnTo>
                  <a:lnTo>
                    <a:pt x="2666" y="1485"/>
                  </a:lnTo>
                  <a:lnTo>
                    <a:pt x="2666" y="1490"/>
                  </a:lnTo>
                  <a:lnTo>
                    <a:pt x="2666" y="1491"/>
                  </a:lnTo>
                  <a:lnTo>
                    <a:pt x="2666" y="1493"/>
                  </a:lnTo>
                  <a:lnTo>
                    <a:pt x="2667" y="1498"/>
                  </a:lnTo>
                  <a:lnTo>
                    <a:pt x="2666" y="1500"/>
                  </a:lnTo>
                  <a:lnTo>
                    <a:pt x="2666" y="1506"/>
                  </a:lnTo>
                  <a:lnTo>
                    <a:pt x="2666" y="1510"/>
                  </a:lnTo>
                  <a:lnTo>
                    <a:pt x="2666" y="1511"/>
                  </a:lnTo>
                  <a:lnTo>
                    <a:pt x="2666" y="1526"/>
                  </a:lnTo>
                  <a:lnTo>
                    <a:pt x="2666" y="1529"/>
                  </a:lnTo>
                  <a:lnTo>
                    <a:pt x="2666" y="1534"/>
                  </a:lnTo>
                  <a:lnTo>
                    <a:pt x="2667" y="1535"/>
                  </a:lnTo>
                  <a:lnTo>
                    <a:pt x="2667" y="1536"/>
                  </a:lnTo>
                  <a:lnTo>
                    <a:pt x="2668" y="1537"/>
                  </a:lnTo>
                  <a:lnTo>
                    <a:pt x="2658" y="1548"/>
                  </a:lnTo>
                  <a:lnTo>
                    <a:pt x="2657" y="1549"/>
                  </a:lnTo>
                  <a:lnTo>
                    <a:pt x="2656" y="1550"/>
                  </a:lnTo>
                  <a:lnTo>
                    <a:pt x="2655" y="1551"/>
                  </a:lnTo>
                  <a:lnTo>
                    <a:pt x="2651" y="1553"/>
                  </a:lnTo>
                  <a:lnTo>
                    <a:pt x="2647" y="1558"/>
                  </a:lnTo>
                  <a:lnTo>
                    <a:pt x="2646" y="1559"/>
                  </a:lnTo>
                  <a:lnTo>
                    <a:pt x="2645" y="1560"/>
                  </a:lnTo>
                  <a:lnTo>
                    <a:pt x="2641" y="1564"/>
                  </a:lnTo>
                  <a:lnTo>
                    <a:pt x="2640" y="1565"/>
                  </a:lnTo>
                  <a:lnTo>
                    <a:pt x="2639" y="1566"/>
                  </a:lnTo>
                  <a:lnTo>
                    <a:pt x="2634" y="1569"/>
                  </a:lnTo>
                  <a:lnTo>
                    <a:pt x="2633" y="1569"/>
                  </a:lnTo>
                  <a:lnTo>
                    <a:pt x="2633" y="1568"/>
                  </a:lnTo>
                  <a:lnTo>
                    <a:pt x="2632" y="1567"/>
                  </a:lnTo>
                  <a:lnTo>
                    <a:pt x="2631" y="1566"/>
                  </a:lnTo>
                  <a:lnTo>
                    <a:pt x="2631" y="1565"/>
                  </a:lnTo>
                  <a:lnTo>
                    <a:pt x="2630" y="1564"/>
                  </a:lnTo>
                  <a:lnTo>
                    <a:pt x="2630" y="1562"/>
                  </a:lnTo>
                  <a:lnTo>
                    <a:pt x="2629" y="1561"/>
                  </a:lnTo>
                  <a:lnTo>
                    <a:pt x="2628" y="1560"/>
                  </a:lnTo>
                  <a:lnTo>
                    <a:pt x="2626" y="1559"/>
                  </a:lnTo>
                  <a:lnTo>
                    <a:pt x="2626" y="1557"/>
                  </a:lnTo>
                  <a:lnTo>
                    <a:pt x="2625" y="1557"/>
                  </a:lnTo>
                  <a:lnTo>
                    <a:pt x="2625" y="1556"/>
                  </a:lnTo>
                  <a:lnTo>
                    <a:pt x="2624" y="1554"/>
                  </a:lnTo>
                  <a:lnTo>
                    <a:pt x="2624" y="1553"/>
                  </a:lnTo>
                  <a:lnTo>
                    <a:pt x="2624" y="1552"/>
                  </a:lnTo>
                  <a:lnTo>
                    <a:pt x="2623" y="1551"/>
                  </a:lnTo>
                  <a:lnTo>
                    <a:pt x="2623" y="1550"/>
                  </a:lnTo>
                  <a:lnTo>
                    <a:pt x="2622" y="1549"/>
                  </a:lnTo>
                  <a:lnTo>
                    <a:pt x="2622" y="1548"/>
                  </a:lnTo>
                  <a:lnTo>
                    <a:pt x="2622" y="1546"/>
                  </a:lnTo>
                  <a:lnTo>
                    <a:pt x="2621" y="1545"/>
                  </a:lnTo>
                  <a:lnTo>
                    <a:pt x="2621" y="1543"/>
                  </a:lnTo>
                  <a:lnTo>
                    <a:pt x="2621" y="1542"/>
                  </a:lnTo>
                  <a:lnTo>
                    <a:pt x="2621" y="1541"/>
                  </a:lnTo>
                  <a:lnTo>
                    <a:pt x="2621" y="1540"/>
                  </a:lnTo>
                  <a:lnTo>
                    <a:pt x="2620" y="1539"/>
                  </a:lnTo>
                  <a:lnTo>
                    <a:pt x="2620" y="1537"/>
                  </a:lnTo>
                  <a:lnTo>
                    <a:pt x="2620" y="1536"/>
                  </a:lnTo>
                  <a:lnTo>
                    <a:pt x="2620" y="1535"/>
                  </a:lnTo>
                  <a:lnTo>
                    <a:pt x="2620" y="1534"/>
                  </a:lnTo>
                  <a:lnTo>
                    <a:pt x="2620" y="1533"/>
                  </a:lnTo>
                  <a:lnTo>
                    <a:pt x="2619" y="1532"/>
                  </a:lnTo>
                  <a:lnTo>
                    <a:pt x="2619" y="1531"/>
                  </a:lnTo>
                  <a:lnTo>
                    <a:pt x="2619" y="1528"/>
                  </a:lnTo>
                  <a:lnTo>
                    <a:pt x="2619" y="1527"/>
                  </a:lnTo>
                  <a:lnTo>
                    <a:pt x="2619" y="1526"/>
                  </a:lnTo>
                  <a:lnTo>
                    <a:pt x="2619" y="1525"/>
                  </a:lnTo>
                  <a:lnTo>
                    <a:pt x="2619" y="1523"/>
                  </a:lnTo>
                  <a:lnTo>
                    <a:pt x="2619" y="1521"/>
                  </a:lnTo>
                  <a:lnTo>
                    <a:pt x="2619" y="1520"/>
                  </a:lnTo>
                  <a:lnTo>
                    <a:pt x="2619" y="1519"/>
                  </a:lnTo>
                  <a:lnTo>
                    <a:pt x="2619" y="1517"/>
                  </a:lnTo>
                  <a:lnTo>
                    <a:pt x="2619" y="1516"/>
                  </a:lnTo>
                  <a:lnTo>
                    <a:pt x="2619" y="1515"/>
                  </a:lnTo>
                  <a:lnTo>
                    <a:pt x="2619" y="1514"/>
                  </a:lnTo>
                  <a:lnTo>
                    <a:pt x="2619" y="1511"/>
                  </a:lnTo>
                  <a:lnTo>
                    <a:pt x="2620" y="1510"/>
                  </a:lnTo>
                  <a:lnTo>
                    <a:pt x="2620" y="1509"/>
                  </a:lnTo>
                  <a:lnTo>
                    <a:pt x="2620" y="1508"/>
                  </a:lnTo>
                  <a:lnTo>
                    <a:pt x="2620" y="1507"/>
                  </a:lnTo>
                  <a:lnTo>
                    <a:pt x="2620" y="1506"/>
                  </a:lnTo>
                  <a:lnTo>
                    <a:pt x="2620" y="1504"/>
                  </a:lnTo>
                  <a:lnTo>
                    <a:pt x="2620" y="1503"/>
                  </a:lnTo>
                  <a:lnTo>
                    <a:pt x="2620" y="1502"/>
                  </a:lnTo>
                  <a:lnTo>
                    <a:pt x="2620" y="1501"/>
                  </a:lnTo>
                  <a:lnTo>
                    <a:pt x="2620" y="1500"/>
                  </a:lnTo>
                  <a:lnTo>
                    <a:pt x="2619" y="1499"/>
                  </a:lnTo>
                  <a:lnTo>
                    <a:pt x="2619" y="1498"/>
                  </a:lnTo>
                  <a:lnTo>
                    <a:pt x="2617" y="1497"/>
                  </a:lnTo>
                  <a:lnTo>
                    <a:pt x="2616" y="1495"/>
                  </a:lnTo>
                  <a:lnTo>
                    <a:pt x="2616" y="1494"/>
                  </a:lnTo>
                  <a:lnTo>
                    <a:pt x="2615" y="1494"/>
                  </a:lnTo>
                  <a:lnTo>
                    <a:pt x="2615" y="1493"/>
                  </a:lnTo>
                  <a:lnTo>
                    <a:pt x="2614" y="1493"/>
                  </a:lnTo>
                  <a:lnTo>
                    <a:pt x="2613" y="1493"/>
                  </a:lnTo>
                  <a:lnTo>
                    <a:pt x="2613" y="1492"/>
                  </a:lnTo>
                  <a:lnTo>
                    <a:pt x="2612" y="1492"/>
                  </a:lnTo>
                  <a:lnTo>
                    <a:pt x="2611" y="1492"/>
                  </a:lnTo>
                  <a:lnTo>
                    <a:pt x="2609" y="1491"/>
                  </a:lnTo>
                  <a:lnTo>
                    <a:pt x="2608" y="1491"/>
                  </a:lnTo>
                  <a:lnTo>
                    <a:pt x="2607" y="1491"/>
                  </a:lnTo>
                  <a:lnTo>
                    <a:pt x="2606" y="1491"/>
                  </a:lnTo>
                  <a:lnTo>
                    <a:pt x="2604" y="1491"/>
                  </a:lnTo>
                  <a:lnTo>
                    <a:pt x="2602" y="1491"/>
                  </a:lnTo>
                  <a:lnTo>
                    <a:pt x="2599" y="1490"/>
                  </a:lnTo>
                  <a:lnTo>
                    <a:pt x="2597" y="1490"/>
                  </a:lnTo>
                  <a:lnTo>
                    <a:pt x="2595" y="1490"/>
                  </a:lnTo>
                  <a:lnTo>
                    <a:pt x="2593" y="1490"/>
                  </a:lnTo>
                  <a:lnTo>
                    <a:pt x="2590" y="1489"/>
                  </a:lnTo>
                  <a:lnTo>
                    <a:pt x="2588" y="1489"/>
                  </a:lnTo>
                  <a:lnTo>
                    <a:pt x="2586" y="1489"/>
                  </a:lnTo>
                  <a:lnTo>
                    <a:pt x="2585" y="1489"/>
                  </a:lnTo>
                  <a:lnTo>
                    <a:pt x="2583" y="1489"/>
                  </a:lnTo>
                  <a:lnTo>
                    <a:pt x="2582" y="1489"/>
                  </a:lnTo>
                  <a:lnTo>
                    <a:pt x="2581" y="1487"/>
                  </a:lnTo>
                  <a:lnTo>
                    <a:pt x="2580" y="1487"/>
                  </a:lnTo>
                  <a:lnTo>
                    <a:pt x="2578" y="1487"/>
                  </a:lnTo>
                  <a:lnTo>
                    <a:pt x="2577" y="1487"/>
                  </a:lnTo>
                  <a:lnTo>
                    <a:pt x="2576" y="1487"/>
                  </a:lnTo>
                  <a:lnTo>
                    <a:pt x="2574" y="1486"/>
                  </a:lnTo>
                  <a:lnTo>
                    <a:pt x="2573" y="1486"/>
                  </a:lnTo>
                  <a:lnTo>
                    <a:pt x="2572" y="1486"/>
                  </a:lnTo>
                  <a:lnTo>
                    <a:pt x="2570" y="1486"/>
                  </a:lnTo>
                  <a:lnTo>
                    <a:pt x="2569" y="1485"/>
                  </a:lnTo>
                  <a:lnTo>
                    <a:pt x="2568" y="1485"/>
                  </a:lnTo>
                  <a:lnTo>
                    <a:pt x="2566" y="1485"/>
                  </a:lnTo>
                  <a:lnTo>
                    <a:pt x="2565" y="1484"/>
                  </a:lnTo>
                  <a:lnTo>
                    <a:pt x="2564" y="1484"/>
                  </a:lnTo>
                  <a:lnTo>
                    <a:pt x="2563" y="1484"/>
                  </a:lnTo>
                  <a:lnTo>
                    <a:pt x="2562" y="1483"/>
                  </a:lnTo>
                  <a:lnTo>
                    <a:pt x="2561" y="1483"/>
                  </a:lnTo>
                  <a:lnTo>
                    <a:pt x="2559" y="1482"/>
                  </a:lnTo>
                  <a:lnTo>
                    <a:pt x="2557" y="1482"/>
                  </a:lnTo>
                  <a:lnTo>
                    <a:pt x="2556" y="1481"/>
                  </a:lnTo>
                  <a:lnTo>
                    <a:pt x="2555" y="1481"/>
                  </a:lnTo>
                  <a:lnTo>
                    <a:pt x="2554" y="1479"/>
                  </a:lnTo>
                  <a:lnTo>
                    <a:pt x="2552" y="1479"/>
                  </a:lnTo>
                  <a:lnTo>
                    <a:pt x="2552" y="1478"/>
                  </a:lnTo>
                  <a:lnTo>
                    <a:pt x="2551" y="1478"/>
                  </a:lnTo>
                  <a:lnTo>
                    <a:pt x="2550" y="1478"/>
                  </a:lnTo>
                  <a:lnTo>
                    <a:pt x="2550" y="1477"/>
                  </a:lnTo>
                  <a:lnTo>
                    <a:pt x="2548" y="1477"/>
                  </a:lnTo>
                  <a:lnTo>
                    <a:pt x="2546" y="1476"/>
                  </a:lnTo>
                  <a:lnTo>
                    <a:pt x="2545" y="1476"/>
                  </a:lnTo>
                  <a:lnTo>
                    <a:pt x="2544" y="1475"/>
                  </a:lnTo>
                  <a:lnTo>
                    <a:pt x="2543" y="1475"/>
                  </a:lnTo>
                  <a:lnTo>
                    <a:pt x="2543" y="1474"/>
                  </a:lnTo>
                  <a:lnTo>
                    <a:pt x="2542" y="1474"/>
                  </a:lnTo>
                  <a:lnTo>
                    <a:pt x="2540" y="1473"/>
                  </a:lnTo>
                  <a:lnTo>
                    <a:pt x="2538" y="1472"/>
                  </a:lnTo>
                  <a:lnTo>
                    <a:pt x="2537" y="1472"/>
                  </a:lnTo>
                  <a:lnTo>
                    <a:pt x="2536" y="1470"/>
                  </a:lnTo>
                  <a:lnTo>
                    <a:pt x="2535" y="1469"/>
                  </a:lnTo>
                  <a:lnTo>
                    <a:pt x="2534" y="1468"/>
                  </a:lnTo>
                  <a:lnTo>
                    <a:pt x="2533" y="1468"/>
                  </a:lnTo>
                  <a:lnTo>
                    <a:pt x="2531" y="1467"/>
                  </a:lnTo>
                  <a:lnTo>
                    <a:pt x="2530" y="1466"/>
                  </a:lnTo>
                  <a:lnTo>
                    <a:pt x="2529" y="1465"/>
                  </a:lnTo>
                  <a:lnTo>
                    <a:pt x="2528" y="1464"/>
                  </a:lnTo>
                  <a:lnTo>
                    <a:pt x="2527" y="1462"/>
                  </a:lnTo>
                  <a:lnTo>
                    <a:pt x="2526" y="1461"/>
                  </a:lnTo>
                  <a:lnTo>
                    <a:pt x="2525" y="1460"/>
                  </a:lnTo>
                  <a:lnTo>
                    <a:pt x="2524" y="1460"/>
                  </a:lnTo>
                  <a:lnTo>
                    <a:pt x="2522" y="1459"/>
                  </a:lnTo>
                  <a:lnTo>
                    <a:pt x="2521" y="1458"/>
                  </a:lnTo>
                  <a:lnTo>
                    <a:pt x="2520" y="1457"/>
                  </a:lnTo>
                  <a:lnTo>
                    <a:pt x="2519" y="1456"/>
                  </a:lnTo>
                  <a:lnTo>
                    <a:pt x="2518" y="1454"/>
                  </a:lnTo>
                  <a:lnTo>
                    <a:pt x="2517" y="1453"/>
                  </a:lnTo>
                  <a:lnTo>
                    <a:pt x="2516" y="1452"/>
                  </a:lnTo>
                  <a:lnTo>
                    <a:pt x="2514" y="1450"/>
                  </a:lnTo>
                  <a:lnTo>
                    <a:pt x="2513" y="1449"/>
                  </a:lnTo>
                  <a:lnTo>
                    <a:pt x="2513" y="1448"/>
                  </a:lnTo>
                  <a:lnTo>
                    <a:pt x="2512" y="1447"/>
                  </a:lnTo>
                  <a:lnTo>
                    <a:pt x="2511" y="1445"/>
                  </a:lnTo>
                  <a:lnTo>
                    <a:pt x="2510" y="1444"/>
                  </a:lnTo>
                  <a:lnTo>
                    <a:pt x="2509" y="1443"/>
                  </a:lnTo>
                  <a:lnTo>
                    <a:pt x="2509" y="1442"/>
                  </a:lnTo>
                  <a:lnTo>
                    <a:pt x="2508" y="1441"/>
                  </a:lnTo>
                  <a:lnTo>
                    <a:pt x="2507" y="1439"/>
                  </a:lnTo>
                  <a:lnTo>
                    <a:pt x="2507" y="1437"/>
                  </a:lnTo>
                  <a:lnTo>
                    <a:pt x="2505" y="1437"/>
                  </a:lnTo>
                  <a:lnTo>
                    <a:pt x="2505" y="1436"/>
                  </a:lnTo>
                  <a:lnTo>
                    <a:pt x="2504" y="1435"/>
                  </a:lnTo>
                  <a:lnTo>
                    <a:pt x="2504" y="1434"/>
                  </a:lnTo>
                  <a:lnTo>
                    <a:pt x="2503" y="1432"/>
                  </a:lnTo>
                  <a:lnTo>
                    <a:pt x="2502" y="1431"/>
                  </a:lnTo>
                  <a:lnTo>
                    <a:pt x="2502" y="1428"/>
                  </a:lnTo>
                  <a:lnTo>
                    <a:pt x="2501" y="1428"/>
                  </a:lnTo>
                  <a:lnTo>
                    <a:pt x="2501" y="1426"/>
                  </a:lnTo>
                  <a:lnTo>
                    <a:pt x="2500" y="1424"/>
                  </a:lnTo>
                  <a:lnTo>
                    <a:pt x="2499" y="1420"/>
                  </a:lnTo>
                  <a:lnTo>
                    <a:pt x="2497" y="1419"/>
                  </a:lnTo>
                  <a:lnTo>
                    <a:pt x="2496" y="1417"/>
                  </a:lnTo>
                  <a:lnTo>
                    <a:pt x="2496" y="1416"/>
                  </a:lnTo>
                  <a:lnTo>
                    <a:pt x="2494" y="1408"/>
                  </a:lnTo>
                  <a:lnTo>
                    <a:pt x="2492" y="1402"/>
                  </a:lnTo>
                  <a:lnTo>
                    <a:pt x="2490" y="1399"/>
                  </a:lnTo>
                  <a:lnTo>
                    <a:pt x="2487" y="1394"/>
                  </a:lnTo>
                  <a:lnTo>
                    <a:pt x="2486" y="1392"/>
                  </a:lnTo>
                  <a:lnTo>
                    <a:pt x="2485" y="1391"/>
                  </a:lnTo>
                  <a:lnTo>
                    <a:pt x="2483" y="1389"/>
                  </a:lnTo>
                  <a:lnTo>
                    <a:pt x="2482" y="1387"/>
                  </a:lnTo>
                  <a:lnTo>
                    <a:pt x="2481" y="1387"/>
                  </a:lnTo>
                  <a:lnTo>
                    <a:pt x="2478" y="1386"/>
                  </a:lnTo>
                  <a:lnTo>
                    <a:pt x="2476" y="1384"/>
                  </a:lnTo>
                  <a:lnTo>
                    <a:pt x="2470" y="1381"/>
                  </a:lnTo>
                  <a:lnTo>
                    <a:pt x="2469" y="1380"/>
                  </a:lnTo>
                  <a:lnTo>
                    <a:pt x="2465" y="1377"/>
                  </a:lnTo>
                  <a:lnTo>
                    <a:pt x="2464" y="1376"/>
                  </a:lnTo>
                  <a:lnTo>
                    <a:pt x="2462" y="1376"/>
                  </a:lnTo>
                  <a:lnTo>
                    <a:pt x="2461" y="1376"/>
                  </a:lnTo>
                  <a:lnTo>
                    <a:pt x="2460" y="1376"/>
                  </a:lnTo>
                  <a:lnTo>
                    <a:pt x="2459" y="1377"/>
                  </a:lnTo>
                  <a:lnTo>
                    <a:pt x="2458" y="1377"/>
                  </a:lnTo>
                  <a:lnTo>
                    <a:pt x="2458" y="1378"/>
                  </a:lnTo>
                  <a:lnTo>
                    <a:pt x="2457" y="1378"/>
                  </a:lnTo>
                  <a:lnTo>
                    <a:pt x="2457" y="1380"/>
                  </a:lnTo>
                  <a:lnTo>
                    <a:pt x="2457" y="1381"/>
                  </a:lnTo>
                  <a:lnTo>
                    <a:pt x="2457" y="1382"/>
                  </a:lnTo>
                  <a:lnTo>
                    <a:pt x="2456" y="1383"/>
                  </a:lnTo>
                  <a:lnTo>
                    <a:pt x="2456" y="1384"/>
                  </a:lnTo>
                  <a:lnTo>
                    <a:pt x="2456" y="1385"/>
                  </a:lnTo>
                  <a:lnTo>
                    <a:pt x="2456" y="1386"/>
                  </a:lnTo>
                  <a:lnTo>
                    <a:pt x="2454" y="1387"/>
                  </a:lnTo>
                  <a:lnTo>
                    <a:pt x="2454" y="1389"/>
                  </a:lnTo>
                  <a:lnTo>
                    <a:pt x="2453" y="1390"/>
                  </a:lnTo>
                  <a:lnTo>
                    <a:pt x="2453" y="1391"/>
                  </a:lnTo>
                  <a:lnTo>
                    <a:pt x="2453" y="1392"/>
                  </a:lnTo>
                  <a:lnTo>
                    <a:pt x="2452" y="1394"/>
                  </a:lnTo>
                  <a:lnTo>
                    <a:pt x="2450" y="1398"/>
                  </a:lnTo>
                  <a:lnTo>
                    <a:pt x="2449" y="1399"/>
                  </a:lnTo>
                  <a:lnTo>
                    <a:pt x="2449" y="1400"/>
                  </a:lnTo>
                  <a:lnTo>
                    <a:pt x="2448" y="1401"/>
                  </a:lnTo>
                  <a:lnTo>
                    <a:pt x="2447" y="1402"/>
                  </a:lnTo>
                  <a:lnTo>
                    <a:pt x="2447" y="1403"/>
                  </a:lnTo>
                  <a:lnTo>
                    <a:pt x="2445" y="1403"/>
                  </a:lnTo>
                  <a:lnTo>
                    <a:pt x="2445" y="1405"/>
                  </a:lnTo>
                  <a:lnTo>
                    <a:pt x="2442" y="1408"/>
                  </a:lnTo>
                  <a:lnTo>
                    <a:pt x="2441" y="1408"/>
                  </a:lnTo>
                  <a:lnTo>
                    <a:pt x="2441" y="1409"/>
                  </a:lnTo>
                  <a:lnTo>
                    <a:pt x="2440" y="1409"/>
                  </a:lnTo>
                  <a:lnTo>
                    <a:pt x="2439" y="1411"/>
                  </a:lnTo>
                  <a:lnTo>
                    <a:pt x="2438" y="1412"/>
                  </a:lnTo>
                  <a:lnTo>
                    <a:pt x="2435" y="1414"/>
                  </a:lnTo>
                  <a:lnTo>
                    <a:pt x="2433" y="1416"/>
                  </a:lnTo>
                  <a:lnTo>
                    <a:pt x="2432" y="1416"/>
                  </a:lnTo>
                  <a:lnTo>
                    <a:pt x="2431" y="1417"/>
                  </a:lnTo>
                  <a:lnTo>
                    <a:pt x="2428" y="1418"/>
                  </a:lnTo>
                  <a:lnTo>
                    <a:pt x="2427" y="1419"/>
                  </a:lnTo>
                  <a:lnTo>
                    <a:pt x="2425" y="1420"/>
                  </a:lnTo>
                  <a:lnTo>
                    <a:pt x="2424" y="1422"/>
                  </a:lnTo>
                  <a:lnTo>
                    <a:pt x="2424" y="1423"/>
                  </a:lnTo>
                  <a:lnTo>
                    <a:pt x="2423" y="1424"/>
                  </a:lnTo>
                  <a:lnTo>
                    <a:pt x="2423" y="1426"/>
                  </a:lnTo>
                  <a:lnTo>
                    <a:pt x="2422" y="1427"/>
                  </a:lnTo>
                  <a:lnTo>
                    <a:pt x="2421" y="1429"/>
                  </a:lnTo>
                  <a:lnTo>
                    <a:pt x="2419" y="1431"/>
                  </a:lnTo>
                  <a:lnTo>
                    <a:pt x="2419" y="1432"/>
                  </a:lnTo>
                  <a:lnTo>
                    <a:pt x="2418" y="1433"/>
                  </a:lnTo>
                  <a:lnTo>
                    <a:pt x="2417" y="1435"/>
                  </a:lnTo>
                  <a:lnTo>
                    <a:pt x="2416" y="1436"/>
                  </a:lnTo>
                  <a:lnTo>
                    <a:pt x="2414" y="1439"/>
                  </a:lnTo>
                  <a:lnTo>
                    <a:pt x="2413" y="1439"/>
                  </a:lnTo>
                  <a:lnTo>
                    <a:pt x="2409" y="1442"/>
                  </a:lnTo>
                  <a:lnTo>
                    <a:pt x="2408" y="1443"/>
                  </a:lnTo>
                  <a:lnTo>
                    <a:pt x="2405" y="1445"/>
                  </a:lnTo>
                  <a:lnTo>
                    <a:pt x="2404" y="1445"/>
                  </a:lnTo>
                  <a:lnTo>
                    <a:pt x="2399" y="1448"/>
                  </a:lnTo>
                  <a:lnTo>
                    <a:pt x="2390" y="1452"/>
                  </a:lnTo>
                  <a:lnTo>
                    <a:pt x="2389" y="1452"/>
                  </a:lnTo>
                  <a:lnTo>
                    <a:pt x="2387" y="1453"/>
                  </a:lnTo>
                  <a:lnTo>
                    <a:pt x="2384" y="1454"/>
                  </a:lnTo>
                  <a:lnTo>
                    <a:pt x="2374" y="1458"/>
                  </a:lnTo>
                  <a:lnTo>
                    <a:pt x="2370" y="1459"/>
                  </a:lnTo>
                  <a:lnTo>
                    <a:pt x="2370" y="1460"/>
                  </a:lnTo>
                  <a:lnTo>
                    <a:pt x="2369" y="1460"/>
                  </a:lnTo>
                  <a:lnTo>
                    <a:pt x="2366" y="1462"/>
                  </a:lnTo>
                  <a:lnTo>
                    <a:pt x="2365" y="1462"/>
                  </a:lnTo>
                  <a:lnTo>
                    <a:pt x="2363" y="1464"/>
                  </a:lnTo>
                  <a:lnTo>
                    <a:pt x="2361" y="1466"/>
                  </a:lnTo>
                  <a:lnTo>
                    <a:pt x="2354" y="1469"/>
                  </a:lnTo>
                  <a:lnTo>
                    <a:pt x="2348" y="1473"/>
                  </a:lnTo>
                  <a:lnTo>
                    <a:pt x="2346" y="1474"/>
                  </a:lnTo>
                  <a:lnTo>
                    <a:pt x="2343" y="1475"/>
                  </a:lnTo>
                  <a:lnTo>
                    <a:pt x="2340" y="1476"/>
                  </a:lnTo>
                  <a:lnTo>
                    <a:pt x="2337" y="1476"/>
                  </a:lnTo>
                  <a:lnTo>
                    <a:pt x="2335" y="1477"/>
                  </a:lnTo>
                  <a:lnTo>
                    <a:pt x="2331" y="1477"/>
                  </a:lnTo>
                  <a:lnTo>
                    <a:pt x="2327" y="1478"/>
                  </a:lnTo>
                  <a:lnTo>
                    <a:pt x="2323" y="1478"/>
                  </a:lnTo>
                  <a:lnTo>
                    <a:pt x="2321" y="1478"/>
                  </a:lnTo>
                  <a:lnTo>
                    <a:pt x="2320" y="1478"/>
                  </a:lnTo>
                  <a:lnTo>
                    <a:pt x="2318" y="1478"/>
                  </a:lnTo>
                  <a:lnTo>
                    <a:pt x="2316" y="1478"/>
                  </a:lnTo>
                  <a:lnTo>
                    <a:pt x="2315" y="1478"/>
                  </a:lnTo>
                  <a:lnTo>
                    <a:pt x="2315" y="1477"/>
                  </a:lnTo>
                  <a:lnTo>
                    <a:pt x="2314" y="1477"/>
                  </a:lnTo>
                  <a:lnTo>
                    <a:pt x="2312" y="1477"/>
                  </a:lnTo>
                  <a:lnTo>
                    <a:pt x="2311" y="1477"/>
                  </a:lnTo>
                  <a:lnTo>
                    <a:pt x="2310" y="1477"/>
                  </a:lnTo>
                  <a:lnTo>
                    <a:pt x="2309" y="1477"/>
                  </a:lnTo>
                  <a:lnTo>
                    <a:pt x="2307" y="1476"/>
                  </a:lnTo>
                  <a:lnTo>
                    <a:pt x="2305" y="1476"/>
                  </a:lnTo>
                  <a:lnTo>
                    <a:pt x="2304" y="1476"/>
                  </a:lnTo>
                  <a:lnTo>
                    <a:pt x="2303" y="1475"/>
                  </a:lnTo>
                  <a:lnTo>
                    <a:pt x="2302" y="1475"/>
                  </a:lnTo>
                  <a:lnTo>
                    <a:pt x="2300" y="1475"/>
                  </a:lnTo>
                  <a:lnTo>
                    <a:pt x="2300" y="1474"/>
                  </a:lnTo>
                  <a:lnTo>
                    <a:pt x="2298" y="1474"/>
                  </a:lnTo>
                  <a:lnTo>
                    <a:pt x="2296" y="1473"/>
                  </a:lnTo>
                  <a:lnTo>
                    <a:pt x="2295" y="1473"/>
                  </a:lnTo>
                  <a:lnTo>
                    <a:pt x="2294" y="1473"/>
                  </a:lnTo>
                  <a:lnTo>
                    <a:pt x="2293" y="1472"/>
                  </a:lnTo>
                  <a:lnTo>
                    <a:pt x="2292" y="1472"/>
                  </a:lnTo>
                  <a:lnTo>
                    <a:pt x="2290" y="1470"/>
                  </a:lnTo>
                  <a:lnTo>
                    <a:pt x="2289" y="1470"/>
                  </a:lnTo>
                  <a:lnTo>
                    <a:pt x="2289" y="1469"/>
                  </a:lnTo>
                  <a:lnTo>
                    <a:pt x="2288" y="1469"/>
                  </a:lnTo>
                  <a:lnTo>
                    <a:pt x="2286" y="1470"/>
                  </a:lnTo>
                  <a:lnTo>
                    <a:pt x="2285" y="1470"/>
                  </a:lnTo>
                  <a:lnTo>
                    <a:pt x="2281" y="1470"/>
                  </a:lnTo>
                  <a:lnTo>
                    <a:pt x="2280" y="1470"/>
                  </a:lnTo>
                  <a:lnTo>
                    <a:pt x="2278" y="1469"/>
                  </a:lnTo>
                  <a:lnTo>
                    <a:pt x="2277" y="1470"/>
                  </a:lnTo>
                  <a:lnTo>
                    <a:pt x="2276" y="1470"/>
                  </a:lnTo>
                  <a:lnTo>
                    <a:pt x="2271" y="1470"/>
                  </a:lnTo>
                  <a:lnTo>
                    <a:pt x="2270" y="1470"/>
                  </a:lnTo>
                  <a:lnTo>
                    <a:pt x="2269" y="1470"/>
                  </a:lnTo>
                  <a:lnTo>
                    <a:pt x="2268" y="1470"/>
                  </a:lnTo>
                  <a:lnTo>
                    <a:pt x="2266" y="1472"/>
                  </a:lnTo>
                  <a:lnTo>
                    <a:pt x="2264" y="1472"/>
                  </a:lnTo>
                  <a:lnTo>
                    <a:pt x="2263" y="1472"/>
                  </a:lnTo>
                  <a:lnTo>
                    <a:pt x="2262" y="1472"/>
                  </a:lnTo>
                  <a:lnTo>
                    <a:pt x="2261" y="1472"/>
                  </a:lnTo>
                  <a:lnTo>
                    <a:pt x="2260" y="1472"/>
                  </a:lnTo>
                  <a:lnTo>
                    <a:pt x="2259" y="1472"/>
                  </a:lnTo>
                  <a:lnTo>
                    <a:pt x="2257" y="1472"/>
                  </a:lnTo>
                  <a:lnTo>
                    <a:pt x="2255" y="1470"/>
                  </a:lnTo>
                  <a:lnTo>
                    <a:pt x="2254" y="1470"/>
                  </a:lnTo>
                  <a:lnTo>
                    <a:pt x="2253" y="1470"/>
                  </a:lnTo>
                  <a:lnTo>
                    <a:pt x="2252" y="1470"/>
                  </a:lnTo>
                  <a:lnTo>
                    <a:pt x="2251" y="1470"/>
                  </a:lnTo>
                  <a:lnTo>
                    <a:pt x="2250" y="1470"/>
                  </a:lnTo>
                  <a:lnTo>
                    <a:pt x="2250" y="1469"/>
                  </a:lnTo>
                  <a:lnTo>
                    <a:pt x="2249" y="1469"/>
                  </a:lnTo>
                  <a:lnTo>
                    <a:pt x="2247" y="1469"/>
                  </a:lnTo>
                  <a:lnTo>
                    <a:pt x="2246" y="1469"/>
                  </a:lnTo>
                  <a:lnTo>
                    <a:pt x="2245" y="1468"/>
                  </a:lnTo>
                  <a:lnTo>
                    <a:pt x="2244" y="1468"/>
                  </a:lnTo>
                  <a:lnTo>
                    <a:pt x="2243" y="1468"/>
                  </a:lnTo>
                  <a:lnTo>
                    <a:pt x="2240" y="1467"/>
                  </a:lnTo>
                  <a:lnTo>
                    <a:pt x="2237" y="1466"/>
                  </a:lnTo>
                  <a:lnTo>
                    <a:pt x="2237" y="1465"/>
                  </a:lnTo>
                  <a:lnTo>
                    <a:pt x="2235" y="1464"/>
                  </a:lnTo>
                  <a:lnTo>
                    <a:pt x="2234" y="1464"/>
                  </a:lnTo>
                  <a:lnTo>
                    <a:pt x="2234" y="1462"/>
                  </a:lnTo>
                  <a:lnTo>
                    <a:pt x="2233" y="1462"/>
                  </a:lnTo>
                  <a:lnTo>
                    <a:pt x="2232" y="1461"/>
                  </a:lnTo>
                  <a:lnTo>
                    <a:pt x="2231" y="1461"/>
                  </a:lnTo>
                  <a:lnTo>
                    <a:pt x="2228" y="1459"/>
                  </a:lnTo>
                  <a:lnTo>
                    <a:pt x="2227" y="1458"/>
                  </a:lnTo>
                  <a:lnTo>
                    <a:pt x="2226" y="1457"/>
                  </a:lnTo>
                  <a:lnTo>
                    <a:pt x="2225" y="1456"/>
                  </a:lnTo>
                  <a:lnTo>
                    <a:pt x="2224" y="1453"/>
                  </a:lnTo>
                  <a:lnTo>
                    <a:pt x="2223" y="1452"/>
                  </a:lnTo>
                  <a:lnTo>
                    <a:pt x="2220" y="1451"/>
                  </a:lnTo>
                  <a:lnTo>
                    <a:pt x="2220" y="1450"/>
                  </a:lnTo>
                  <a:lnTo>
                    <a:pt x="2217" y="1448"/>
                  </a:lnTo>
                  <a:lnTo>
                    <a:pt x="2216" y="1445"/>
                  </a:lnTo>
                  <a:lnTo>
                    <a:pt x="2207" y="1441"/>
                  </a:lnTo>
                  <a:lnTo>
                    <a:pt x="2206" y="1440"/>
                  </a:lnTo>
                  <a:lnTo>
                    <a:pt x="2202" y="1437"/>
                  </a:lnTo>
                  <a:lnTo>
                    <a:pt x="2198" y="1435"/>
                  </a:lnTo>
                  <a:lnTo>
                    <a:pt x="2195" y="1434"/>
                  </a:lnTo>
                  <a:lnTo>
                    <a:pt x="2194" y="1434"/>
                  </a:lnTo>
                  <a:lnTo>
                    <a:pt x="2194" y="1433"/>
                  </a:lnTo>
                  <a:lnTo>
                    <a:pt x="2193" y="1433"/>
                  </a:lnTo>
                  <a:lnTo>
                    <a:pt x="2192" y="1433"/>
                  </a:lnTo>
                  <a:lnTo>
                    <a:pt x="2192" y="1432"/>
                  </a:lnTo>
                  <a:lnTo>
                    <a:pt x="2191" y="1432"/>
                  </a:lnTo>
                  <a:lnTo>
                    <a:pt x="2190" y="1433"/>
                  </a:lnTo>
                  <a:lnTo>
                    <a:pt x="2189" y="1433"/>
                  </a:lnTo>
                  <a:lnTo>
                    <a:pt x="2188" y="1433"/>
                  </a:lnTo>
                  <a:lnTo>
                    <a:pt x="2186" y="1434"/>
                  </a:lnTo>
                  <a:lnTo>
                    <a:pt x="2185" y="1434"/>
                  </a:lnTo>
                  <a:lnTo>
                    <a:pt x="2184" y="1434"/>
                  </a:lnTo>
                  <a:lnTo>
                    <a:pt x="2183" y="1434"/>
                  </a:lnTo>
                  <a:lnTo>
                    <a:pt x="2182" y="1435"/>
                  </a:lnTo>
                  <a:lnTo>
                    <a:pt x="2181" y="1435"/>
                  </a:lnTo>
                  <a:lnTo>
                    <a:pt x="2180" y="1435"/>
                  </a:lnTo>
                  <a:lnTo>
                    <a:pt x="2177" y="1436"/>
                  </a:lnTo>
                  <a:lnTo>
                    <a:pt x="2175" y="1436"/>
                  </a:lnTo>
                  <a:lnTo>
                    <a:pt x="2174" y="1436"/>
                  </a:lnTo>
                  <a:lnTo>
                    <a:pt x="2173" y="1436"/>
                  </a:lnTo>
                  <a:lnTo>
                    <a:pt x="2172" y="1436"/>
                  </a:lnTo>
                  <a:lnTo>
                    <a:pt x="2171" y="1436"/>
                  </a:lnTo>
                  <a:lnTo>
                    <a:pt x="2169" y="1436"/>
                  </a:lnTo>
                  <a:lnTo>
                    <a:pt x="2168" y="1436"/>
                  </a:lnTo>
                  <a:lnTo>
                    <a:pt x="2166" y="1436"/>
                  </a:lnTo>
                  <a:lnTo>
                    <a:pt x="2163" y="1436"/>
                  </a:lnTo>
                  <a:lnTo>
                    <a:pt x="2160" y="1436"/>
                  </a:lnTo>
                  <a:lnTo>
                    <a:pt x="2159" y="1437"/>
                  </a:lnTo>
                  <a:lnTo>
                    <a:pt x="2156" y="1437"/>
                  </a:lnTo>
                  <a:lnTo>
                    <a:pt x="2155" y="1437"/>
                  </a:lnTo>
                  <a:lnTo>
                    <a:pt x="2149" y="1440"/>
                  </a:lnTo>
                  <a:lnTo>
                    <a:pt x="2145" y="1442"/>
                  </a:lnTo>
                  <a:lnTo>
                    <a:pt x="2143" y="1442"/>
                  </a:lnTo>
                  <a:lnTo>
                    <a:pt x="2142" y="1442"/>
                  </a:lnTo>
                  <a:lnTo>
                    <a:pt x="2138" y="1444"/>
                  </a:lnTo>
                  <a:lnTo>
                    <a:pt x="2137" y="1444"/>
                  </a:lnTo>
                  <a:lnTo>
                    <a:pt x="2135" y="1445"/>
                  </a:lnTo>
                  <a:lnTo>
                    <a:pt x="2134" y="1445"/>
                  </a:lnTo>
                  <a:lnTo>
                    <a:pt x="2131" y="1447"/>
                  </a:lnTo>
                  <a:lnTo>
                    <a:pt x="2130" y="1447"/>
                  </a:lnTo>
                  <a:lnTo>
                    <a:pt x="2129" y="1448"/>
                  </a:lnTo>
                  <a:lnTo>
                    <a:pt x="2128" y="1448"/>
                  </a:lnTo>
                  <a:lnTo>
                    <a:pt x="2126" y="1448"/>
                  </a:lnTo>
                  <a:lnTo>
                    <a:pt x="2125" y="1449"/>
                  </a:lnTo>
                  <a:lnTo>
                    <a:pt x="2124" y="1449"/>
                  </a:lnTo>
                  <a:lnTo>
                    <a:pt x="2123" y="1450"/>
                  </a:lnTo>
                  <a:lnTo>
                    <a:pt x="2122" y="1450"/>
                  </a:lnTo>
                  <a:lnTo>
                    <a:pt x="2121" y="1451"/>
                  </a:lnTo>
                  <a:lnTo>
                    <a:pt x="2120" y="1452"/>
                  </a:lnTo>
                  <a:lnTo>
                    <a:pt x="2119" y="1452"/>
                  </a:lnTo>
                  <a:lnTo>
                    <a:pt x="2119" y="1453"/>
                  </a:lnTo>
                  <a:lnTo>
                    <a:pt x="2117" y="1454"/>
                  </a:lnTo>
                  <a:lnTo>
                    <a:pt x="2116" y="1456"/>
                  </a:lnTo>
                  <a:lnTo>
                    <a:pt x="2116" y="1457"/>
                  </a:lnTo>
                  <a:lnTo>
                    <a:pt x="2115" y="1458"/>
                  </a:lnTo>
                  <a:lnTo>
                    <a:pt x="2114" y="1459"/>
                  </a:lnTo>
                  <a:lnTo>
                    <a:pt x="2114" y="1460"/>
                  </a:lnTo>
                  <a:lnTo>
                    <a:pt x="2113" y="1461"/>
                  </a:lnTo>
                  <a:lnTo>
                    <a:pt x="2112" y="1464"/>
                  </a:lnTo>
                  <a:lnTo>
                    <a:pt x="2112" y="1465"/>
                  </a:lnTo>
                  <a:lnTo>
                    <a:pt x="2111" y="1466"/>
                  </a:lnTo>
                  <a:lnTo>
                    <a:pt x="2111" y="1467"/>
                  </a:lnTo>
                  <a:lnTo>
                    <a:pt x="2111" y="1468"/>
                  </a:lnTo>
                  <a:lnTo>
                    <a:pt x="2109" y="1469"/>
                  </a:lnTo>
                  <a:lnTo>
                    <a:pt x="2109" y="1470"/>
                  </a:lnTo>
                  <a:lnTo>
                    <a:pt x="2109" y="1473"/>
                  </a:lnTo>
                  <a:lnTo>
                    <a:pt x="2107" y="1478"/>
                  </a:lnTo>
                  <a:lnTo>
                    <a:pt x="2106" y="1481"/>
                  </a:lnTo>
                  <a:lnTo>
                    <a:pt x="2105" y="1483"/>
                  </a:lnTo>
                  <a:lnTo>
                    <a:pt x="2104" y="1484"/>
                  </a:lnTo>
                  <a:lnTo>
                    <a:pt x="2103" y="1486"/>
                  </a:lnTo>
                  <a:lnTo>
                    <a:pt x="2102" y="1489"/>
                  </a:lnTo>
                  <a:lnTo>
                    <a:pt x="2100" y="1490"/>
                  </a:lnTo>
                  <a:lnTo>
                    <a:pt x="2098" y="1492"/>
                  </a:lnTo>
                  <a:lnTo>
                    <a:pt x="2094" y="1497"/>
                  </a:lnTo>
                  <a:lnTo>
                    <a:pt x="2090" y="1499"/>
                  </a:lnTo>
                  <a:lnTo>
                    <a:pt x="2088" y="1500"/>
                  </a:lnTo>
                  <a:lnTo>
                    <a:pt x="2087" y="1501"/>
                  </a:lnTo>
                  <a:lnTo>
                    <a:pt x="2086" y="1502"/>
                  </a:lnTo>
                  <a:lnTo>
                    <a:pt x="2085" y="1503"/>
                  </a:lnTo>
                  <a:lnTo>
                    <a:pt x="2082" y="1504"/>
                  </a:lnTo>
                  <a:lnTo>
                    <a:pt x="2079" y="1506"/>
                  </a:lnTo>
                  <a:lnTo>
                    <a:pt x="2078" y="1507"/>
                  </a:lnTo>
                  <a:lnTo>
                    <a:pt x="2077" y="1507"/>
                  </a:lnTo>
                  <a:lnTo>
                    <a:pt x="2076" y="1507"/>
                  </a:lnTo>
                  <a:lnTo>
                    <a:pt x="2074" y="1508"/>
                  </a:lnTo>
                  <a:lnTo>
                    <a:pt x="2073" y="1508"/>
                  </a:lnTo>
                  <a:lnTo>
                    <a:pt x="2072" y="1508"/>
                  </a:lnTo>
                  <a:lnTo>
                    <a:pt x="2070" y="1509"/>
                  </a:lnTo>
                  <a:lnTo>
                    <a:pt x="2069" y="1509"/>
                  </a:lnTo>
                  <a:lnTo>
                    <a:pt x="2068" y="1509"/>
                  </a:lnTo>
                  <a:lnTo>
                    <a:pt x="2066" y="1510"/>
                  </a:lnTo>
                  <a:lnTo>
                    <a:pt x="2064" y="1510"/>
                  </a:lnTo>
                  <a:lnTo>
                    <a:pt x="2063" y="1510"/>
                  </a:lnTo>
                  <a:lnTo>
                    <a:pt x="2062" y="1510"/>
                  </a:lnTo>
                  <a:lnTo>
                    <a:pt x="2059" y="1510"/>
                  </a:lnTo>
                  <a:lnTo>
                    <a:pt x="2057" y="1510"/>
                  </a:lnTo>
                  <a:lnTo>
                    <a:pt x="2056" y="1510"/>
                  </a:lnTo>
                  <a:lnTo>
                    <a:pt x="2055" y="1510"/>
                  </a:lnTo>
                  <a:lnTo>
                    <a:pt x="2054" y="1510"/>
                  </a:lnTo>
                  <a:lnTo>
                    <a:pt x="2053" y="1510"/>
                  </a:lnTo>
                  <a:lnTo>
                    <a:pt x="2052" y="1510"/>
                  </a:lnTo>
                  <a:lnTo>
                    <a:pt x="2052" y="1511"/>
                  </a:lnTo>
                  <a:lnTo>
                    <a:pt x="2051" y="1511"/>
                  </a:lnTo>
                  <a:lnTo>
                    <a:pt x="2050" y="1510"/>
                  </a:lnTo>
                  <a:lnTo>
                    <a:pt x="2048" y="1510"/>
                  </a:lnTo>
                  <a:lnTo>
                    <a:pt x="2046" y="1510"/>
                  </a:lnTo>
                  <a:lnTo>
                    <a:pt x="2044" y="1510"/>
                  </a:lnTo>
                  <a:lnTo>
                    <a:pt x="2043" y="1509"/>
                  </a:lnTo>
                  <a:lnTo>
                    <a:pt x="2040" y="1509"/>
                  </a:lnTo>
                  <a:lnTo>
                    <a:pt x="2038" y="1508"/>
                  </a:lnTo>
                  <a:lnTo>
                    <a:pt x="2037" y="1508"/>
                  </a:lnTo>
                  <a:lnTo>
                    <a:pt x="2036" y="1508"/>
                  </a:lnTo>
                  <a:lnTo>
                    <a:pt x="2035" y="1508"/>
                  </a:lnTo>
                  <a:lnTo>
                    <a:pt x="2034" y="1508"/>
                  </a:lnTo>
                  <a:lnTo>
                    <a:pt x="2034" y="1509"/>
                  </a:lnTo>
                  <a:lnTo>
                    <a:pt x="2034" y="1510"/>
                  </a:lnTo>
                  <a:lnTo>
                    <a:pt x="2034" y="1511"/>
                  </a:lnTo>
                  <a:lnTo>
                    <a:pt x="2034" y="1514"/>
                  </a:lnTo>
                  <a:lnTo>
                    <a:pt x="2034" y="1516"/>
                  </a:lnTo>
                  <a:lnTo>
                    <a:pt x="2034" y="1517"/>
                  </a:lnTo>
                  <a:lnTo>
                    <a:pt x="2034" y="1519"/>
                  </a:lnTo>
                  <a:lnTo>
                    <a:pt x="2034" y="1521"/>
                  </a:lnTo>
                  <a:lnTo>
                    <a:pt x="2034" y="1523"/>
                  </a:lnTo>
                  <a:lnTo>
                    <a:pt x="2034" y="1524"/>
                  </a:lnTo>
                  <a:lnTo>
                    <a:pt x="2034" y="1525"/>
                  </a:lnTo>
                  <a:lnTo>
                    <a:pt x="2034" y="1526"/>
                  </a:lnTo>
                  <a:lnTo>
                    <a:pt x="2034" y="1528"/>
                  </a:lnTo>
                  <a:lnTo>
                    <a:pt x="2034" y="1533"/>
                  </a:lnTo>
                  <a:lnTo>
                    <a:pt x="2034" y="1535"/>
                  </a:lnTo>
                  <a:lnTo>
                    <a:pt x="2034" y="1536"/>
                  </a:lnTo>
                  <a:lnTo>
                    <a:pt x="2033" y="1536"/>
                  </a:lnTo>
                  <a:lnTo>
                    <a:pt x="2027" y="1537"/>
                  </a:lnTo>
                  <a:lnTo>
                    <a:pt x="2027" y="1540"/>
                  </a:lnTo>
                  <a:lnTo>
                    <a:pt x="2028" y="1543"/>
                  </a:lnTo>
                  <a:lnTo>
                    <a:pt x="2028" y="1544"/>
                  </a:lnTo>
                  <a:lnTo>
                    <a:pt x="2028" y="1545"/>
                  </a:lnTo>
                  <a:lnTo>
                    <a:pt x="2028" y="1546"/>
                  </a:lnTo>
                  <a:lnTo>
                    <a:pt x="2028" y="1549"/>
                  </a:lnTo>
                  <a:lnTo>
                    <a:pt x="2028" y="1553"/>
                  </a:lnTo>
                  <a:lnTo>
                    <a:pt x="2028" y="1566"/>
                  </a:lnTo>
                  <a:lnTo>
                    <a:pt x="2028" y="1568"/>
                  </a:lnTo>
                  <a:lnTo>
                    <a:pt x="2028" y="1571"/>
                  </a:lnTo>
                  <a:lnTo>
                    <a:pt x="2028" y="1575"/>
                  </a:lnTo>
                  <a:lnTo>
                    <a:pt x="2028" y="1578"/>
                  </a:lnTo>
                  <a:lnTo>
                    <a:pt x="2028" y="1581"/>
                  </a:lnTo>
                  <a:lnTo>
                    <a:pt x="2028" y="1583"/>
                  </a:lnTo>
                  <a:lnTo>
                    <a:pt x="2028" y="1585"/>
                  </a:lnTo>
                  <a:lnTo>
                    <a:pt x="2028" y="1587"/>
                  </a:lnTo>
                  <a:lnTo>
                    <a:pt x="2028" y="1590"/>
                  </a:lnTo>
                  <a:lnTo>
                    <a:pt x="2028" y="1591"/>
                  </a:lnTo>
                  <a:lnTo>
                    <a:pt x="2028" y="1593"/>
                  </a:lnTo>
                  <a:lnTo>
                    <a:pt x="2028" y="1595"/>
                  </a:lnTo>
                  <a:lnTo>
                    <a:pt x="2028" y="1596"/>
                  </a:lnTo>
                  <a:lnTo>
                    <a:pt x="2028" y="1599"/>
                  </a:lnTo>
                  <a:lnTo>
                    <a:pt x="2028" y="1601"/>
                  </a:lnTo>
                  <a:lnTo>
                    <a:pt x="2028" y="1603"/>
                  </a:lnTo>
                  <a:lnTo>
                    <a:pt x="2025" y="1603"/>
                  </a:lnTo>
                  <a:lnTo>
                    <a:pt x="2022" y="1603"/>
                  </a:lnTo>
                  <a:lnTo>
                    <a:pt x="2020" y="1603"/>
                  </a:lnTo>
                  <a:lnTo>
                    <a:pt x="2017" y="1603"/>
                  </a:lnTo>
                  <a:lnTo>
                    <a:pt x="2014" y="1603"/>
                  </a:lnTo>
                  <a:lnTo>
                    <a:pt x="2012" y="1603"/>
                  </a:lnTo>
                  <a:lnTo>
                    <a:pt x="2009" y="1603"/>
                  </a:lnTo>
                  <a:lnTo>
                    <a:pt x="2009" y="1604"/>
                  </a:lnTo>
                  <a:lnTo>
                    <a:pt x="2011" y="1607"/>
                  </a:lnTo>
                  <a:lnTo>
                    <a:pt x="2013" y="1611"/>
                  </a:lnTo>
                  <a:lnTo>
                    <a:pt x="2014" y="1613"/>
                  </a:lnTo>
                  <a:lnTo>
                    <a:pt x="2017" y="1616"/>
                  </a:lnTo>
                  <a:lnTo>
                    <a:pt x="2017" y="1617"/>
                  </a:lnTo>
                  <a:lnTo>
                    <a:pt x="2018" y="1618"/>
                  </a:lnTo>
                  <a:lnTo>
                    <a:pt x="2019" y="1620"/>
                  </a:lnTo>
                  <a:lnTo>
                    <a:pt x="2023" y="1628"/>
                  </a:lnTo>
                  <a:lnTo>
                    <a:pt x="2025" y="1631"/>
                  </a:lnTo>
                  <a:lnTo>
                    <a:pt x="2027" y="1633"/>
                  </a:lnTo>
                  <a:lnTo>
                    <a:pt x="2027" y="1634"/>
                  </a:lnTo>
                  <a:lnTo>
                    <a:pt x="2029" y="1637"/>
                  </a:lnTo>
                  <a:lnTo>
                    <a:pt x="2030" y="1638"/>
                  </a:lnTo>
                  <a:lnTo>
                    <a:pt x="2030" y="1640"/>
                  </a:lnTo>
                  <a:lnTo>
                    <a:pt x="2031" y="1642"/>
                  </a:lnTo>
                  <a:lnTo>
                    <a:pt x="2033" y="1642"/>
                  </a:lnTo>
                  <a:lnTo>
                    <a:pt x="2035" y="1648"/>
                  </a:lnTo>
                  <a:lnTo>
                    <a:pt x="2038" y="1651"/>
                  </a:lnTo>
                  <a:lnTo>
                    <a:pt x="2039" y="1653"/>
                  </a:lnTo>
                  <a:lnTo>
                    <a:pt x="2038" y="1653"/>
                  </a:lnTo>
                  <a:lnTo>
                    <a:pt x="2037" y="1653"/>
                  </a:lnTo>
                  <a:lnTo>
                    <a:pt x="2035" y="1653"/>
                  </a:lnTo>
                  <a:lnTo>
                    <a:pt x="2034" y="1653"/>
                  </a:lnTo>
                  <a:lnTo>
                    <a:pt x="2033" y="1654"/>
                  </a:lnTo>
                  <a:lnTo>
                    <a:pt x="2030" y="1654"/>
                  </a:lnTo>
                  <a:lnTo>
                    <a:pt x="2028" y="1654"/>
                  </a:lnTo>
                  <a:lnTo>
                    <a:pt x="2027" y="1654"/>
                  </a:lnTo>
                  <a:lnTo>
                    <a:pt x="2027" y="1659"/>
                  </a:lnTo>
                  <a:lnTo>
                    <a:pt x="2027" y="1662"/>
                  </a:lnTo>
                  <a:lnTo>
                    <a:pt x="2027" y="1671"/>
                  </a:lnTo>
                  <a:lnTo>
                    <a:pt x="2027" y="1675"/>
                  </a:lnTo>
                  <a:lnTo>
                    <a:pt x="2025" y="1675"/>
                  </a:lnTo>
                  <a:lnTo>
                    <a:pt x="2020" y="1675"/>
                  </a:lnTo>
                  <a:lnTo>
                    <a:pt x="2014" y="1675"/>
                  </a:lnTo>
                  <a:lnTo>
                    <a:pt x="2013" y="1675"/>
                  </a:lnTo>
                  <a:lnTo>
                    <a:pt x="2012" y="1674"/>
                  </a:lnTo>
                  <a:lnTo>
                    <a:pt x="2012" y="1675"/>
                  </a:lnTo>
                  <a:lnTo>
                    <a:pt x="2011" y="1675"/>
                  </a:lnTo>
                  <a:lnTo>
                    <a:pt x="2010" y="1675"/>
                  </a:lnTo>
                  <a:lnTo>
                    <a:pt x="2005" y="1673"/>
                  </a:lnTo>
                  <a:lnTo>
                    <a:pt x="2004" y="1673"/>
                  </a:lnTo>
                  <a:lnTo>
                    <a:pt x="2003" y="1673"/>
                  </a:lnTo>
                  <a:lnTo>
                    <a:pt x="1999" y="1673"/>
                  </a:lnTo>
                  <a:lnTo>
                    <a:pt x="1995" y="1673"/>
                  </a:lnTo>
                  <a:lnTo>
                    <a:pt x="1994" y="1673"/>
                  </a:lnTo>
                  <a:lnTo>
                    <a:pt x="1993" y="1673"/>
                  </a:lnTo>
                  <a:lnTo>
                    <a:pt x="1992" y="1673"/>
                  </a:lnTo>
                  <a:lnTo>
                    <a:pt x="1991" y="1673"/>
                  </a:lnTo>
                  <a:lnTo>
                    <a:pt x="1988" y="1673"/>
                  </a:lnTo>
                  <a:lnTo>
                    <a:pt x="1987" y="1673"/>
                  </a:lnTo>
                  <a:lnTo>
                    <a:pt x="1986" y="1674"/>
                  </a:lnTo>
                  <a:lnTo>
                    <a:pt x="1983" y="1674"/>
                  </a:lnTo>
                  <a:lnTo>
                    <a:pt x="1979" y="1674"/>
                  </a:lnTo>
                  <a:lnTo>
                    <a:pt x="1976" y="1674"/>
                  </a:lnTo>
                  <a:lnTo>
                    <a:pt x="1975" y="1674"/>
                  </a:lnTo>
                  <a:lnTo>
                    <a:pt x="1973" y="1674"/>
                  </a:lnTo>
                  <a:lnTo>
                    <a:pt x="1970" y="1674"/>
                  </a:lnTo>
                  <a:lnTo>
                    <a:pt x="1969" y="1674"/>
                  </a:lnTo>
                  <a:lnTo>
                    <a:pt x="1968" y="1674"/>
                  </a:lnTo>
                  <a:lnTo>
                    <a:pt x="1967" y="1674"/>
                  </a:lnTo>
                  <a:lnTo>
                    <a:pt x="1965" y="1673"/>
                  </a:lnTo>
                  <a:lnTo>
                    <a:pt x="1965" y="1675"/>
                  </a:lnTo>
                  <a:lnTo>
                    <a:pt x="1964" y="1675"/>
                  </a:lnTo>
                  <a:lnTo>
                    <a:pt x="1964" y="1679"/>
                  </a:lnTo>
                  <a:lnTo>
                    <a:pt x="1964" y="1683"/>
                  </a:lnTo>
                  <a:lnTo>
                    <a:pt x="1964" y="1687"/>
                  </a:lnTo>
                  <a:lnTo>
                    <a:pt x="1964" y="1688"/>
                  </a:lnTo>
                  <a:lnTo>
                    <a:pt x="1964" y="1692"/>
                  </a:lnTo>
                  <a:lnTo>
                    <a:pt x="1965" y="1695"/>
                  </a:lnTo>
                  <a:lnTo>
                    <a:pt x="1965" y="1701"/>
                  </a:lnTo>
                  <a:lnTo>
                    <a:pt x="1965" y="1703"/>
                  </a:lnTo>
                  <a:lnTo>
                    <a:pt x="1965" y="1709"/>
                  </a:lnTo>
                  <a:lnTo>
                    <a:pt x="1965" y="1710"/>
                  </a:lnTo>
                  <a:lnTo>
                    <a:pt x="1965" y="1713"/>
                  </a:lnTo>
                  <a:lnTo>
                    <a:pt x="1965" y="1718"/>
                  </a:lnTo>
                  <a:lnTo>
                    <a:pt x="1965" y="1720"/>
                  </a:lnTo>
                  <a:lnTo>
                    <a:pt x="1965" y="1721"/>
                  </a:lnTo>
                  <a:lnTo>
                    <a:pt x="1965" y="1723"/>
                  </a:lnTo>
                  <a:lnTo>
                    <a:pt x="1965" y="1730"/>
                  </a:lnTo>
                  <a:lnTo>
                    <a:pt x="1965" y="1732"/>
                  </a:lnTo>
                  <a:lnTo>
                    <a:pt x="1965" y="1735"/>
                  </a:lnTo>
                  <a:lnTo>
                    <a:pt x="1973" y="1735"/>
                  </a:lnTo>
                  <a:lnTo>
                    <a:pt x="1975" y="1735"/>
                  </a:lnTo>
                  <a:lnTo>
                    <a:pt x="1978" y="1734"/>
                  </a:lnTo>
                  <a:lnTo>
                    <a:pt x="1984" y="1734"/>
                  </a:lnTo>
                  <a:lnTo>
                    <a:pt x="1988" y="1734"/>
                  </a:lnTo>
                  <a:lnTo>
                    <a:pt x="1990" y="1734"/>
                  </a:lnTo>
                  <a:lnTo>
                    <a:pt x="1994" y="1734"/>
                  </a:lnTo>
                  <a:lnTo>
                    <a:pt x="1995" y="1734"/>
                  </a:lnTo>
                  <a:lnTo>
                    <a:pt x="2000" y="1734"/>
                  </a:lnTo>
                  <a:lnTo>
                    <a:pt x="2001" y="1734"/>
                  </a:lnTo>
                  <a:lnTo>
                    <a:pt x="2005" y="1734"/>
                  </a:lnTo>
                  <a:lnTo>
                    <a:pt x="2007" y="1734"/>
                  </a:lnTo>
                  <a:lnTo>
                    <a:pt x="2011" y="1734"/>
                  </a:lnTo>
                  <a:lnTo>
                    <a:pt x="2012" y="1734"/>
                  </a:lnTo>
                  <a:lnTo>
                    <a:pt x="2016" y="1734"/>
                  </a:lnTo>
                  <a:lnTo>
                    <a:pt x="2021" y="1734"/>
                  </a:lnTo>
                  <a:lnTo>
                    <a:pt x="2023" y="1734"/>
                  </a:lnTo>
                  <a:lnTo>
                    <a:pt x="2025" y="1734"/>
                  </a:lnTo>
                  <a:lnTo>
                    <a:pt x="2034" y="1734"/>
                  </a:lnTo>
                  <a:lnTo>
                    <a:pt x="2035" y="1734"/>
                  </a:lnTo>
                  <a:lnTo>
                    <a:pt x="2036" y="1734"/>
                  </a:lnTo>
                  <a:lnTo>
                    <a:pt x="2037" y="1734"/>
                  </a:lnTo>
                  <a:lnTo>
                    <a:pt x="2043" y="1733"/>
                  </a:lnTo>
                  <a:lnTo>
                    <a:pt x="2045" y="1733"/>
                  </a:lnTo>
                  <a:lnTo>
                    <a:pt x="2054" y="1733"/>
                  </a:lnTo>
                  <a:lnTo>
                    <a:pt x="2055" y="1733"/>
                  </a:lnTo>
                  <a:lnTo>
                    <a:pt x="2056" y="1733"/>
                  </a:lnTo>
                  <a:lnTo>
                    <a:pt x="2060" y="1733"/>
                  </a:lnTo>
                  <a:lnTo>
                    <a:pt x="2062" y="1733"/>
                  </a:lnTo>
                  <a:lnTo>
                    <a:pt x="2062" y="1734"/>
                  </a:lnTo>
                  <a:lnTo>
                    <a:pt x="2062" y="1735"/>
                  </a:lnTo>
                  <a:lnTo>
                    <a:pt x="2062" y="1737"/>
                  </a:lnTo>
                  <a:lnTo>
                    <a:pt x="2062" y="1740"/>
                  </a:lnTo>
                  <a:lnTo>
                    <a:pt x="2066" y="1740"/>
                  </a:lnTo>
                  <a:lnTo>
                    <a:pt x="2071" y="1740"/>
                  </a:lnTo>
                  <a:lnTo>
                    <a:pt x="2078" y="1740"/>
                  </a:lnTo>
                  <a:lnTo>
                    <a:pt x="2083" y="1740"/>
                  </a:lnTo>
                  <a:lnTo>
                    <a:pt x="2086" y="1740"/>
                  </a:lnTo>
                  <a:lnTo>
                    <a:pt x="2088" y="1740"/>
                  </a:lnTo>
                  <a:lnTo>
                    <a:pt x="2088" y="1741"/>
                  </a:lnTo>
                  <a:lnTo>
                    <a:pt x="2088" y="1742"/>
                  </a:lnTo>
                  <a:lnTo>
                    <a:pt x="2088" y="1743"/>
                  </a:lnTo>
                  <a:lnTo>
                    <a:pt x="2088" y="1744"/>
                  </a:lnTo>
                  <a:lnTo>
                    <a:pt x="2088" y="1745"/>
                  </a:lnTo>
                  <a:lnTo>
                    <a:pt x="2088" y="1746"/>
                  </a:lnTo>
                  <a:lnTo>
                    <a:pt x="2088" y="1748"/>
                  </a:lnTo>
                  <a:lnTo>
                    <a:pt x="2088" y="1751"/>
                  </a:lnTo>
                  <a:lnTo>
                    <a:pt x="2088" y="1752"/>
                  </a:lnTo>
                  <a:lnTo>
                    <a:pt x="2088" y="1754"/>
                  </a:lnTo>
                  <a:lnTo>
                    <a:pt x="2088" y="1755"/>
                  </a:lnTo>
                  <a:lnTo>
                    <a:pt x="2088" y="1757"/>
                  </a:lnTo>
                  <a:lnTo>
                    <a:pt x="2088" y="1759"/>
                  </a:lnTo>
                  <a:lnTo>
                    <a:pt x="2088" y="1760"/>
                  </a:lnTo>
                  <a:lnTo>
                    <a:pt x="2088" y="1763"/>
                  </a:lnTo>
                  <a:lnTo>
                    <a:pt x="2100" y="1763"/>
                  </a:lnTo>
                  <a:lnTo>
                    <a:pt x="2112" y="1763"/>
                  </a:lnTo>
                  <a:lnTo>
                    <a:pt x="2116" y="1769"/>
                  </a:lnTo>
                  <a:lnTo>
                    <a:pt x="2116" y="1770"/>
                  </a:lnTo>
                  <a:lnTo>
                    <a:pt x="2120" y="1774"/>
                  </a:lnTo>
                  <a:lnTo>
                    <a:pt x="2121" y="1777"/>
                  </a:lnTo>
                  <a:lnTo>
                    <a:pt x="2124" y="1782"/>
                  </a:lnTo>
                  <a:lnTo>
                    <a:pt x="2128" y="1786"/>
                  </a:lnTo>
                  <a:lnTo>
                    <a:pt x="2131" y="1792"/>
                  </a:lnTo>
                  <a:lnTo>
                    <a:pt x="2131" y="1793"/>
                  </a:lnTo>
                  <a:lnTo>
                    <a:pt x="2132" y="1794"/>
                  </a:lnTo>
                  <a:lnTo>
                    <a:pt x="2133" y="1795"/>
                  </a:lnTo>
                  <a:lnTo>
                    <a:pt x="2133" y="1796"/>
                  </a:lnTo>
                  <a:lnTo>
                    <a:pt x="2133" y="1797"/>
                  </a:lnTo>
                  <a:lnTo>
                    <a:pt x="2133" y="1800"/>
                  </a:lnTo>
                  <a:lnTo>
                    <a:pt x="2133" y="1804"/>
                  </a:lnTo>
                  <a:lnTo>
                    <a:pt x="2133" y="1807"/>
                  </a:lnTo>
                  <a:lnTo>
                    <a:pt x="2138" y="1807"/>
                  </a:lnTo>
                  <a:lnTo>
                    <a:pt x="2139" y="1807"/>
                  </a:lnTo>
                  <a:lnTo>
                    <a:pt x="2139" y="1810"/>
                  </a:lnTo>
                  <a:lnTo>
                    <a:pt x="2140" y="1810"/>
                  </a:lnTo>
                  <a:lnTo>
                    <a:pt x="2141" y="1810"/>
                  </a:lnTo>
                  <a:lnTo>
                    <a:pt x="2142" y="1810"/>
                  </a:lnTo>
                  <a:lnTo>
                    <a:pt x="2143" y="1810"/>
                  </a:lnTo>
                  <a:lnTo>
                    <a:pt x="2145" y="1810"/>
                  </a:lnTo>
                  <a:lnTo>
                    <a:pt x="2146" y="1810"/>
                  </a:lnTo>
                  <a:lnTo>
                    <a:pt x="2148" y="1810"/>
                  </a:lnTo>
                  <a:lnTo>
                    <a:pt x="2150" y="1810"/>
                  </a:lnTo>
                  <a:lnTo>
                    <a:pt x="2151" y="1810"/>
                  </a:lnTo>
                  <a:lnTo>
                    <a:pt x="2152" y="1810"/>
                  </a:lnTo>
                  <a:lnTo>
                    <a:pt x="2154" y="1810"/>
                  </a:lnTo>
                  <a:lnTo>
                    <a:pt x="2156" y="1810"/>
                  </a:lnTo>
                  <a:lnTo>
                    <a:pt x="2158" y="1810"/>
                  </a:lnTo>
                  <a:lnTo>
                    <a:pt x="2162" y="1810"/>
                  </a:lnTo>
                  <a:lnTo>
                    <a:pt x="2165" y="1810"/>
                  </a:lnTo>
                  <a:lnTo>
                    <a:pt x="2166" y="1810"/>
                  </a:lnTo>
                  <a:lnTo>
                    <a:pt x="2167" y="1810"/>
                  </a:lnTo>
                  <a:lnTo>
                    <a:pt x="2168" y="1810"/>
                  </a:lnTo>
                  <a:lnTo>
                    <a:pt x="2173" y="1810"/>
                  </a:lnTo>
                  <a:lnTo>
                    <a:pt x="2174" y="1810"/>
                  </a:lnTo>
                  <a:lnTo>
                    <a:pt x="2178" y="1810"/>
                  </a:lnTo>
                  <a:lnTo>
                    <a:pt x="2180" y="1810"/>
                  </a:lnTo>
                  <a:lnTo>
                    <a:pt x="2182" y="1810"/>
                  </a:lnTo>
                  <a:lnTo>
                    <a:pt x="2183" y="1810"/>
                  </a:lnTo>
                  <a:lnTo>
                    <a:pt x="2191" y="1810"/>
                  </a:lnTo>
                  <a:lnTo>
                    <a:pt x="2194" y="1809"/>
                  </a:lnTo>
                  <a:lnTo>
                    <a:pt x="2195" y="1809"/>
                  </a:lnTo>
                  <a:lnTo>
                    <a:pt x="2198" y="1809"/>
                  </a:lnTo>
                  <a:lnTo>
                    <a:pt x="2199" y="1809"/>
                  </a:lnTo>
                  <a:lnTo>
                    <a:pt x="2200" y="1809"/>
                  </a:lnTo>
                  <a:lnTo>
                    <a:pt x="2202" y="1809"/>
                  </a:lnTo>
                  <a:lnTo>
                    <a:pt x="2204" y="1809"/>
                  </a:lnTo>
                  <a:lnTo>
                    <a:pt x="2209" y="1809"/>
                  </a:lnTo>
                  <a:lnTo>
                    <a:pt x="2214" y="1809"/>
                  </a:lnTo>
                  <a:lnTo>
                    <a:pt x="2216" y="1809"/>
                  </a:lnTo>
                  <a:lnTo>
                    <a:pt x="2223" y="1809"/>
                  </a:lnTo>
                  <a:lnTo>
                    <a:pt x="2225" y="1809"/>
                  </a:lnTo>
                  <a:lnTo>
                    <a:pt x="2228" y="1809"/>
                  </a:lnTo>
                  <a:lnTo>
                    <a:pt x="2231" y="1809"/>
                  </a:lnTo>
                  <a:lnTo>
                    <a:pt x="2234" y="1809"/>
                  </a:lnTo>
                  <a:lnTo>
                    <a:pt x="2237" y="1808"/>
                  </a:lnTo>
                  <a:lnTo>
                    <a:pt x="2242" y="1808"/>
                  </a:lnTo>
                  <a:lnTo>
                    <a:pt x="2246" y="1808"/>
                  </a:lnTo>
                  <a:lnTo>
                    <a:pt x="2249" y="1808"/>
                  </a:lnTo>
                  <a:lnTo>
                    <a:pt x="2255" y="1808"/>
                  </a:lnTo>
                  <a:lnTo>
                    <a:pt x="2258" y="1808"/>
                  </a:lnTo>
                  <a:lnTo>
                    <a:pt x="2260" y="1808"/>
                  </a:lnTo>
                  <a:lnTo>
                    <a:pt x="2267" y="1808"/>
                  </a:lnTo>
                  <a:lnTo>
                    <a:pt x="2269" y="1808"/>
                  </a:lnTo>
                  <a:lnTo>
                    <a:pt x="2270" y="1808"/>
                  </a:lnTo>
                  <a:lnTo>
                    <a:pt x="2272" y="1808"/>
                  </a:lnTo>
                  <a:lnTo>
                    <a:pt x="2275" y="1808"/>
                  </a:lnTo>
                  <a:lnTo>
                    <a:pt x="2280" y="1808"/>
                  </a:lnTo>
                  <a:lnTo>
                    <a:pt x="2281" y="1807"/>
                  </a:lnTo>
                  <a:lnTo>
                    <a:pt x="2283" y="1807"/>
                  </a:lnTo>
                  <a:lnTo>
                    <a:pt x="2284" y="1807"/>
                  </a:lnTo>
                  <a:lnTo>
                    <a:pt x="2286" y="1805"/>
                  </a:lnTo>
                  <a:lnTo>
                    <a:pt x="2287" y="1805"/>
                  </a:lnTo>
                  <a:lnTo>
                    <a:pt x="2288" y="1803"/>
                  </a:lnTo>
                  <a:lnTo>
                    <a:pt x="2289" y="1802"/>
                  </a:lnTo>
                  <a:lnTo>
                    <a:pt x="2290" y="1801"/>
                  </a:lnTo>
                  <a:lnTo>
                    <a:pt x="2292" y="1801"/>
                  </a:lnTo>
                  <a:lnTo>
                    <a:pt x="2293" y="1800"/>
                  </a:lnTo>
                  <a:lnTo>
                    <a:pt x="2294" y="1800"/>
                  </a:lnTo>
                  <a:lnTo>
                    <a:pt x="2298" y="1800"/>
                  </a:lnTo>
                  <a:lnTo>
                    <a:pt x="2304" y="1800"/>
                  </a:lnTo>
                  <a:lnTo>
                    <a:pt x="2312" y="1800"/>
                  </a:lnTo>
                  <a:lnTo>
                    <a:pt x="2318" y="1800"/>
                  </a:lnTo>
                  <a:lnTo>
                    <a:pt x="2324" y="1800"/>
                  </a:lnTo>
                  <a:lnTo>
                    <a:pt x="2336" y="1800"/>
                  </a:lnTo>
                  <a:lnTo>
                    <a:pt x="2340" y="1800"/>
                  </a:lnTo>
                  <a:lnTo>
                    <a:pt x="2343" y="1800"/>
                  </a:lnTo>
                  <a:lnTo>
                    <a:pt x="2343" y="1801"/>
                  </a:lnTo>
                  <a:lnTo>
                    <a:pt x="2343" y="1804"/>
                  </a:lnTo>
                  <a:lnTo>
                    <a:pt x="2341" y="1808"/>
                  </a:lnTo>
                  <a:lnTo>
                    <a:pt x="2341" y="1809"/>
                  </a:lnTo>
                  <a:lnTo>
                    <a:pt x="2341" y="1810"/>
                  </a:lnTo>
                  <a:lnTo>
                    <a:pt x="2343" y="1810"/>
                  </a:lnTo>
                  <a:lnTo>
                    <a:pt x="2343" y="1812"/>
                  </a:lnTo>
                  <a:lnTo>
                    <a:pt x="2343" y="1813"/>
                  </a:lnTo>
                  <a:lnTo>
                    <a:pt x="2344" y="1816"/>
                  </a:lnTo>
                  <a:lnTo>
                    <a:pt x="2344" y="1817"/>
                  </a:lnTo>
                  <a:lnTo>
                    <a:pt x="2344" y="1818"/>
                  </a:lnTo>
                  <a:lnTo>
                    <a:pt x="2345" y="1819"/>
                  </a:lnTo>
                  <a:lnTo>
                    <a:pt x="2345" y="1820"/>
                  </a:lnTo>
                  <a:lnTo>
                    <a:pt x="2346" y="1821"/>
                  </a:lnTo>
                  <a:lnTo>
                    <a:pt x="2346" y="1822"/>
                  </a:lnTo>
                  <a:lnTo>
                    <a:pt x="2347" y="1824"/>
                  </a:lnTo>
                  <a:lnTo>
                    <a:pt x="2348" y="1825"/>
                  </a:lnTo>
                  <a:lnTo>
                    <a:pt x="2348" y="1826"/>
                  </a:lnTo>
                  <a:lnTo>
                    <a:pt x="2349" y="1827"/>
                  </a:lnTo>
                  <a:lnTo>
                    <a:pt x="2350" y="1827"/>
                  </a:lnTo>
                  <a:lnTo>
                    <a:pt x="2350" y="1828"/>
                  </a:lnTo>
                  <a:lnTo>
                    <a:pt x="2352" y="1829"/>
                  </a:lnTo>
                  <a:lnTo>
                    <a:pt x="2353" y="1830"/>
                  </a:lnTo>
                  <a:lnTo>
                    <a:pt x="2355" y="1832"/>
                  </a:lnTo>
                  <a:lnTo>
                    <a:pt x="2356" y="1833"/>
                  </a:lnTo>
                  <a:lnTo>
                    <a:pt x="2357" y="1834"/>
                  </a:lnTo>
                  <a:lnTo>
                    <a:pt x="2359" y="1835"/>
                  </a:lnTo>
                  <a:lnTo>
                    <a:pt x="2363" y="1836"/>
                  </a:lnTo>
                  <a:lnTo>
                    <a:pt x="2364" y="1836"/>
                  </a:lnTo>
                  <a:lnTo>
                    <a:pt x="2365" y="1837"/>
                  </a:lnTo>
                  <a:lnTo>
                    <a:pt x="2366" y="1837"/>
                  </a:lnTo>
                  <a:lnTo>
                    <a:pt x="2367" y="1842"/>
                  </a:lnTo>
                  <a:lnTo>
                    <a:pt x="2367" y="1846"/>
                  </a:lnTo>
                  <a:lnTo>
                    <a:pt x="2367" y="1850"/>
                  </a:lnTo>
                  <a:lnTo>
                    <a:pt x="2367" y="1854"/>
                  </a:lnTo>
                  <a:lnTo>
                    <a:pt x="2367" y="1858"/>
                  </a:lnTo>
                  <a:lnTo>
                    <a:pt x="2367" y="1862"/>
                  </a:lnTo>
                  <a:lnTo>
                    <a:pt x="2369" y="1866"/>
                  </a:lnTo>
                  <a:lnTo>
                    <a:pt x="2369" y="1868"/>
                  </a:lnTo>
                  <a:lnTo>
                    <a:pt x="2369" y="1870"/>
                  </a:lnTo>
                  <a:lnTo>
                    <a:pt x="2369" y="1872"/>
                  </a:lnTo>
                  <a:lnTo>
                    <a:pt x="2369" y="1875"/>
                  </a:lnTo>
                  <a:lnTo>
                    <a:pt x="2369" y="1876"/>
                  </a:lnTo>
                  <a:lnTo>
                    <a:pt x="2369" y="1879"/>
                  </a:lnTo>
                  <a:lnTo>
                    <a:pt x="2369" y="1880"/>
                  </a:lnTo>
                  <a:lnTo>
                    <a:pt x="2369" y="1883"/>
                  </a:lnTo>
                  <a:lnTo>
                    <a:pt x="2369" y="1884"/>
                  </a:lnTo>
                  <a:lnTo>
                    <a:pt x="2370" y="1885"/>
                  </a:lnTo>
                  <a:lnTo>
                    <a:pt x="2370" y="1886"/>
                  </a:lnTo>
                  <a:lnTo>
                    <a:pt x="2370" y="1888"/>
                  </a:lnTo>
                  <a:lnTo>
                    <a:pt x="2371" y="1888"/>
                  </a:lnTo>
                  <a:lnTo>
                    <a:pt x="2380" y="1888"/>
                  </a:lnTo>
                  <a:lnTo>
                    <a:pt x="2384" y="1887"/>
                  </a:lnTo>
                  <a:lnTo>
                    <a:pt x="2384" y="1889"/>
                  </a:lnTo>
                  <a:lnTo>
                    <a:pt x="2385" y="1893"/>
                  </a:lnTo>
                  <a:lnTo>
                    <a:pt x="2385" y="1899"/>
                  </a:lnTo>
                  <a:lnTo>
                    <a:pt x="2385" y="1900"/>
                  </a:lnTo>
                  <a:lnTo>
                    <a:pt x="2387" y="1916"/>
                  </a:lnTo>
                  <a:lnTo>
                    <a:pt x="2387" y="1919"/>
                  </a:lnTo>
                  <a:lnTo>
                    <a:pt x="2388" y="1924"/>
                  </a:lnTo>
                  <a:lnTo>
                    <a:pt x="2389" y="1927"/>
                  </a:lnTo>
                  <a:lnTo>
                    <a:pt x="2390" y="1930"/>
                  </a:lnTo>
                  <a:lnTo>
                    <a:pt x="2391" y="1934"/>
                  </a:lnTo>
                  <a:lnTo>
                    <a:pt x="2393" y="1938"/>
                  </a:lnTo>
                  <a:lnTo>
                    <a:pt x="2395" y="1941"/>
                  </a:lnTo>
                  <a:lnTo>
                    <a:pt x="2397" y="1944"/>
                  </a:lnTo>
                  <a:lnTo>
                    <a:pt x="2400" y="1949"/>
                  </a:lnTo>
                  <a:lnTo>
                    <a:pt x="2401" y="1950"/>
                  </a:lnTo>
                  <a:lnTo>
                    <a:pt x="2401" y="1953"/>
                  </a:lnTo>
                  <a:lnTo>
                    <a:pt x="2401" y="1958"/>
                  </a:lnTo>
                  <a:lnTo>
                    <a:pt x="2401" y="1959"/>
                  </a:lnTo>
                  <a:lnTo>
                    <a:pt x="2401" y="1963"/>
                  </a:lnTo>
                  <a:lnTo>
                    <a:pt x="2401" y="1964"/>
                  </a:lnTo>
                  <a:lnTo>
                    <a:pt x="2400" y="1967"/>
                  </a:lnTo>
                  <a:lnTo>
                    <a:pt x="2400" y="1968"/>
                  </a:lnTo>
                  <a:lnTo>
                    <a:pt x="2399" y="1969"/>
                  </a:lnTo>
                  <a:lnTo>
                    <a:pt x="2399" y="1970"/>
                  </a:lnTo>
                  <a:lnTo>
                    <a:pt x="2399" y="1971"/>
                  </a:lnTo>
                  <a:lnTo>
                    <a:pt x="2398" y="1971"/>
                  </a:lnTo>
                  <a:lnTo>
                    <a:pt x="2399" y="1972"/>
                  </a:lnTo>
                  <a:lnTo>
                    <a:pt x="2400" y="1974"/>
                  </a:lnTo>
                  <a:lnTo>
                    <a:pt x="2401" y="1975"/>
                  </a:lnTo>
                  <a:lnTo>
                    <a:pt x="2402" y="1975"/>
                  </a:lnTo>
                  <a:lnTo>
                    <a:pt x="2402" y="1976"/>
                  </a:lnTo>
                  <a:lnTo>
                    <a:pt x="2404" y="1977"/>
                  </a:lnTo>
                  <a:lnTo>
                    <a:pt x="2404" y="1978"/>
                  </a:lnTo>
                  <a:lnTo>
                    <a:pt x="2404" y="1979"/>
                  </a:lnTo>
                  <a:lnTo>
                    <a:pt x="2404" y="1980"/>
                  </a:lnTo>
                  <a:lnTo>
                    <a:pt x="2404" y="1981"/>
                  </a:lnTo>
                  <a:lnTo>
                    <a:pt x="2405" y="1983"/>
                  </a:lnTo>
                  <a:lnTo>
                    <a:pt x="2406" y="1984"/>
                  </a:lnTo>
                  <a:lnTo>
                    <a:pt x="2408" y="1984"/>
                  </a:lnTo>
                  <a:lnTo>
                    <a:pt x="2415" y="1984"/>
                  </a:lnTo>
                  <a:lnTo>
                    <a:pt x="2416" y="1985"/>
                  </a:lnTo>
                  <a:lnTo>
                    <a:pt x="2417" y="1985"/>
                  </a:lnTo>
                  <a:lnTo>
                    <a:pt x="2418" y="1986"/>
                  </a:lnTo>
                  <a:lnTo>
                    <a:pt x="2419" y="1986"/>
                  </a:lnTo>
                  <a:lnTo>
                    <a:pt x="2419" y="1985"/>
                  </a:lnTo>
                  <a:lnTo>
                    <a:pt x="2419" y="1986"/>
                  </a:lnTo>
                  <a:lnTo>
                    <a:pt x="2421" y="1986"/>
                  </a:lnTo>
                  <a:lnTo>
                    <a:pt x="2422" y="1986"/>
                  </a:lnTo>
                  <a:lnTo>
                    <a:pt x="2423" y="1986"/>
                  </a:lnTo>
                  <a:lnTo>
                    <a:pt x="2424" y="1987"/>
                  </a:lnTo>
                  <a:lnTo>
                    <a:pt x="2425" y="1987"/>
                  </a:lnTo>
                  <a:lnTo>
                    <a:pt x="2426" y="1988"/>
                  </a:lnTo>
                  <a:lnTo>
                    <a:pt x="2428" y="1989"/>
                  </a:lnTo>
                  <a:lnTo>
                    <a:pt x="2427" y="1993"/>
                  </a:lnTo>
                  <a:lnTo>
                    <a:pt x="2426" y="1994"/>
                  </a:lnTo>
                  <a:lnTo>
                    <a:pt x="2433" y="1997"/>
                  </a:lnTo>
                  <a:lnTo>
                    <a:pt x="2435" y="1999"/>
                  </a:lnTo>
                  <a:lnTo>
                    <a:pt x="2448" y="2004"/>
                  </a:lnTo>
                  <a:lnTo>
                    <a:pt x="2464" y="2012"/>
                  </a:lnTo>
                  <a:lnTo>
                    <a:pt x="2465" y="2012"/>
                  </a:lnTo>
                  <a:lnTo>
                    <a:pt x="2468" y="2027"/>
                  </a:lnTo>
                  <a:lnTo>
                    <a:pt x="2469" y="2031"/>
                  </a:lnTo>
                  <a:lnTo>
                    <a:pt x="2470" y="2037"/>
                  </a:lnTo>
                  <a:lnTo>
                    <a:pt x="2471" y="2039"/>
                  </a:lnTo>
                  <a:lnTo>
                    <a:pt x="2471" y="2043"/>
                  </a:lnTo>
                  <a:lnTo>
                    <a:pt x="2473" y="2048"/>
                  </a:lnTo>
                  <a:lnTo>
                    <a:pt x="2474" y="2048"/>
                  </a:lnTo>
                  <a:lnTo>
                    <a:pt x="2474" y="2050"/>
                  </a:lnTo>
                  <a:lnTo>
                    <a:pt x="2474" y="2051"/>
                  </a:lnTo>
                  <a:lnTo>
                    <a:pt x="2475" y="2051"/>
                  </a:lnTo>
                  <a:lnTo>
                    <a:pt x="2476" y="2053"/>
                  </a:lnTo>
                  <a:lnTo>
                    <a:pt x="2477" y="2053"/>
                  </a:lnTo>
                  <a:lnTo>
                    <a:pt x="2478" y="2054"/>
                  </a:lnTo>
                  <a:lnTo>
                    <a:pt x="2479" y="2054"/>
                  </a:lnTo>
                  <a:lnTo>
                    <a:pt x="2481" y="2055"/>
                  </a:lnTo>
                  <a:lnTo>
                    <a:pt x="2482" y="2056"/>
                  </a:lnTo>
                  <a:lnTo>
                    <a:pt x="2483" y="2056"/>
                  </a:lnTo>
                  <a:lnTo>
                    <a:pt x="2483" y="2058"/>
                  </a:lnTo>
                  <a:lnTo>
                    <a:pt x="2482" y="2060"/>
                  </a:lnTo>
                  <a:lnTo>
                    <a:pt x="2482" y="2061"/>
                  </a:lnTo>
                  <a:lnTo>
                    <a:pt x="2481" y="2062"/>
                  </a:lnTo>
                  <a:lnTo>
                    <a:pt x="2479" y="2063"/>
                  </a:lnTo>
                  <a:lnTo>
                    <a:pt x="2479" y="2064"/>
                  </a:lnTo>
                  <a:lnTo>
                    <a:pt x="2478" y="2064"/>
                  </a:lnTo>
                  <a:lnTo>
                    <a:pt x="2478" y="2066"/>
                  </a:lnTo>
                  <a:lnTo>
                    <a:pt x="2477" y="2067"/>
                  </a:lnTo>
                  <a:lnTo>
                    <a:pt x="2476" y="2067"/>
                  </a:lnTo>
                  <a:lnTo>
                    <a:pt x="2476" y="2068"/>
                  </a:lnTo>
                  <a:lnTo>
                    <a:pt x="2475" y="2068"/>
                  </a:lnTo>
                  <a:lnTo>
                    <a:pt x="2474" y="2068"/>
                  </a:lnTo>
                  <a:lnTo>
                    <a:pt x="2468" y="2070"/>
                  </a:lnTo>
                  <a:lnTo>
                    <a:pt x="2460" y="2073"/>
                  </a:lnTo>
                  <a:lnTo>
                    <a:pt x="2453" y="2076"/>
                  </a:lnTo>
                  <a:lnTo>
                    <a:pt x="2449" y="2077"/>
                  </a:lnTo>
                  <a:lnTo>
                    <a:pt x="2444" y="2079"/>
                  </a:lnTo>
                  <a:lnTo>
                    <a:pt x="2443" y="2079"/>
                  </a:lnTo>
                  <a:lnTo>
                    <a:pt x="2439" y="2081"/>
                  </a:lnTo>
                  <a:lnTo>
                    <a:pt x="2438" y="2081"/>
                  </a:lnTo>
                  <a:lnTo>
                    <a:pt x="2431" y="2085"/>
                  </a:lnTo>
                  <a:lnTo>
                    <a:pt x="2423" y="2087"/>
                  </a:lnTo>
                  <a:lnTo>
                    <a:pt x="2419" y="2088"/>
                  </a:lnTo>
                  <a:lnTo>
                    <a:pt x="2416" y="2090"/>
                  </a:lnTo>
                  <a:lnTo>
                    <a:pt x="2414" y="2090"/>
                  </a:lnTo>
                  <a:lnTo>
                    <a:pt x="2413" y="2092"/>
                  </a:lnTo>
                  <a:lnTo>
                    <a:pt x="2410" y="2092"/>
                  </a:lnTo>
                  <a:lnTo>
                    <a:pt x="2408" y="2093"/>
                  </a:lnTo>
                  <a:lnTo>
                    <a:pt x="2405" y="2094"/>
                  </a:lnTo>
                  <a:lnTo>
                    <a:pt x="2404" y="2095"/>
                  </a:lnTo>
                  <a:lnTo>
                    <a:pt x="2402" y="2095"/>
                  </a:lnTo>
                  <a:lnTo>
                    <a:pt x="2401" y="2096"/>
                  </a:lnTo>
                  <a:lnTo>
                    <a:pt x="2401" y="2095"/>
                  </a:lnTo>
                  <a:lnTo>
                    <a:pt x="2400" y="2094"/>
                  </a:lnTo>
                  <a:lnTo>
                    <a:pt x="2399" y="2093"/>
                  </a:lnTo>
                  <a:lnTo>
                    <a:pt x="2399" y="2092"/>
                  </a:lnTo>
                  <a:lnTo>
                    <a:pt x="2398" y="2092"/>
                  </a:lnTo>
                  <a:lnTo>
                    <a:pt x="2398" y="2090"/>
                  </a:lnTo>
                  <a:lnTo>
                    <a:pt x="2397" y="2090"/>
                  </a:lnTo>
                  <a:lnTo>
                    <a:pt x="2397" y="2089"/>
                  </a:lnTo>
                  <a:lnTo>
                    <a:pt x="2397" y="2088"/>
                  </a:lnTo>
                  <a:lnTo>
                    <a:pt x="2395" y="2088"/>
                  </a:lnTo>
                  <a:lnTo>
                    <a:pt x="2392" y="2088"/>
                  </a:lnTo>
                  <a:lnTo>
                    <a:pt x="2392" y="2087"/>
                  </a:lnTo>
                  <a:lnTo>
                    <a:pt x="2392" y="2086"/>
                  </a:lnTo>
                  <a:lnTo>
                    <a:pt x="2391" y="2086"/>
                  </a:lnTo>
                  <a:lnTo>
                    <a:pt x="2391" y="2085"/>
                  </a:lnTo>
                  <a:lnTo>
                    <a:pt x="2391" y="2084"/>
                  </a:lnTo>
                  <a:lnTo>
                    <a:pt x="2390" y="2084"/>
                  </a:lnTo>
                  <a:lnTo>
                    <a:pt x="2389" y="2084"/>
                  </a:lnTo>
                  <a:lnTo>
                    <a:pt x="2388" y="2084"/>
                  </a:lnTo>
                  <a:lnTo>
                    <a:pt x="2388" y="2083"/>
                  </a:lnTo>
                  <a:lnTo>
                    <a:pt x="2388" y="2084"/>
                  </a:lnTo>
                  <a:lnTo>
                    <a:pt x="2387" y="2084"/>
                  </a:lnTo>
                  <a:lnTo>
                    <a:pt x="2383" y="2085"/>
                  </a:lnTo>
                  <a:lnTo>
                    <a:pt x="2382" y="2085"/>
                  </a:lnTo>
                  <a:lnTo>
                    <a:pt x="2381" y="2084"/>
                  </a:lnTo>
                  <a:lnTo>
                    <a:pt x="2381" y="2083"/>
                  </a:lnTo>
                  <a:lnTo>
                    <a:pt x="2383" y="2080"/>
                  </a:lnTo>
                  <a:lnTo>
                    <a:pt x="2382" y="2080"/>
                  </a:lnTo>
                  <a:lnTo>
                    <a:pt x="2382" y="2079"/>
                  </a:lnTo>
                  <a:lnTo>
                    <a:pt x="2381" y="2079"/>
                  </a:lnTo>
                  <a:lnTo>
                    <a:pt x="2380" y="2079"/>
                  </a:lnTo>
                  <a:lnTo>
                    <a:pt x="2380" y="2078"/>
                  </a:lnTo>
                  <a:lnTo>
                    <a:pt x="2379" y="2078"/>
                  </a:lnTo>
                  <a:lnTo>
                    <a:pt x="2378" y="2078"/>
                  </a:lnTo>
                  <a:lnTo>
                    <a:pt x="2376" y="2077"/>
                  </a:lnTo>
                  <a:lnTo>
                    <a:pt x="2375" y="2077"/>
                  </a:lnTo>
                  <a:lnTo>
                    <a:pt x="2374" y="2077"/>
                  </a:lnTo>
                  <a:lnTo>
                    <a:pt x="2372" y="2077"/>
                  </a:lnTo>
                  <a:lnTo>
                    <a:pt x="2371" y="2077"/>
                  </a:lnTo>
                  <a:lnTo>
                    <a:pt x="2370" y="2077"/>
                  </a:lnTo>
                  <a:lnTo>
                    <a:pt x="2369" y="2077"/>
                  </a:lnTo>
                  <a:lnTo>
                    <a:pt x="2367" y="2077"/>
                  </a:lnTo>
                  <a:lnTo>
                    <a:pt x="2366" y="2077"/>
                  </a:lnTo>
                  <a:lnTo>
                    <a:pt x="2365" y="2077"/>
                  </a:lnTo>
                  <a:lnTo>
                    <a:pt x="2364" y="2077"/>
                  </a:lnTo>
                  <a:lnTo>
                    <a:pt x="2363" y="2077"/>
                  </a:lnTo>
                  <a:lnTo>
                    <a:pt x="2362" y="2077"/>
                  </a:lnTo>
                  <a:lnTo>
                    <a:pt x="2362" y="2078"/>
                  </a:lnTo>
                  <a:lnTo>
                    <a:pt x="2361" y="2078"/>
                  </a:lnTo>
                  <a:lnTo>
                    <a:pt x="2359" y="2078"/>
                  </a:lnTo>
                  <a:lnTo>
                    <a:pt x="2359" y="2079"/>
                  </a:lnTo>
                  <a:lnTo>
                    <a:pt x="2358" y="2079"/>
                  </a:lnTo>
                  <a:lnTo>
                    <a:pt x="2357" y="2079"/>
                  </a:lnTo>
                  <a:lnTo>
                    <a:pt x="2356" y="2080"/>
                  </a:lnTo>
                  <a:lnTo>
                    <a:pt x="2355" y="2080"/>
                  </a:lnTo>
                  <a:lnTo>
                    <a:pt x="2354" y="2080"/>
                  </a:lnTo>
                  <a:lnTo>
                    <a:pt x="2353" y="2080"/>
                  </a:lnTo>
                  <a:lnTo>
                    <a:pt x="2353" y="2081"/>
                  </a:lnTo>
                  <a:lnTo>
                    <a:pt x="2352" y="2081"/>
                  </a:lnTo>
                  <a:lnTo>
                    <a:pt x="2350" y="2081"/>
                  </a:lnTo>
                  <a:lnTo>
                    <a:pt x="2349" y="2081"/>
                  </a:lnTo>
                  <a:lnTo>
                    <a:pt x="2348" y="2081"/>
                  </a:lnTo>
                  <a:lnTo>
                    <a:pt x="2347" y="2083"/>
                  </a:lnTo>
                  <a:lnTo>
                    <a:pt x="2346" y="2083"/>
                  </a:lnTo>
                  <a:lnTo>
                    <a:pt x="2345" y="2083"/>
                  </a:lnTo>
                  <a:lnTo>
                    <a:pt x="2345" y="2084"/>
                  </a:lnTo>
                  <a:lnTo>
                    <a:pt x="2344" y="2084"/>
                  </a:lnTo>
                  <a:lnTo>
                    <a:pt x="2343" y="2084"/>
                  </a:lnTo>
                  <a:lnTo>
                    <a:pt x="2341" y="2084"/>
                  </a:lnTo>
                  <a:lnTo>
                    <a:pt x="2340" y="2084"/>
                  </a:lnTo>
                  <a:lnTo>
                    <a:pt x="2339" y="2084"/>
                  </a:lnTo>
                  <a:lnTo>
                    <a:pt x="2338" y="2084"/>
                  </a:lnTo>
                  <a:lnTo>
                    <a:pt x="2337" y="2084"/>
                  </a:lnTo>
                  <a:lnTo>
                    <a:pt x="2336" y="2084"/>
                  </a:lnTo>
                  <a:lnTo>
                    <a:pt x="2335" y="2084"/>
                  </a:lnTo>
                  <a:lnTo>
                    <a:pt x="2333" y="2084"/>
                  </a:lnTo>
                  <a:lnTo>
                    <a:pt x="2333" y="2085"/>
                  </a:lnTo>
                  <a:lnTo>
                    <a:pt x="2332" y="2085"/>
                  </a:lnTo>
                  <a:lnTo>
                    <a:pt x="2331" y="2085"/>
                  </a:lnTo>
                  <a:lnTo>
                    <a:pt x="2330" y="2086"/>
                  </a:lnTo>
                  <a:lnTo>
                    <a:pt x="2327" y="2088"/>
                  </a:lnTo>
                  <a:lnTo>
                    <a:pt x="2326" y="2089"/>
                  </a:lnTo>
                  <a:lnTo>
                    <a:pt x="2324" y="2088"/>
                  </a:lnTo>
                  <a:lnTo>
                    <a:pt x="2310" y="2070"/>
                  </a:lnTo>
                  <a:lnTo>
                    <a:pt x="2309" y="2070"/>
                  </a:lnTo>
                  <a:lnTo>
                    <a:pt x="2309" y="2071"/>
                  </a:lnTo>
                  <a:lnTo>
                    <a:pt x="2307" y="2073"/>
                  </a:lnTo>
                  <a:lnTo>
                    <a:pt x="2306" y="2077"/>
                  </a:lnTo>
                  <a:lnTo>
                    <a:pt x="2305" y="2077"/>
                  </a:lnTo>
                  <a:lnTo>
                    <a:pt x="2305" y="2079"/>
                  </a:lnTo>
                  <a:lnTo>
                    <a:pt x="2303" y="2083"/>
                  </a:lnTo>
                  <a:lnTo>
                    <a:pt x="2302" y="2087"/>
                  </a:lnTo>
                  <a:lnTo>
                    <a:pt x="2298" y="2092"/>
                  </a:lnTo>
                  <a:lnTo>
                    <a:pt x="2298" y="2093"/>
                  </a:lnTo>
                  <a:lnTo>
                    <a:pt x="2297" y="2095"/>
                  </a:lnTo>
                  <a:lnTo>
                    <a:pt x="2297" y="2096"/>
                  </a:lnTo>
                  <a:lnTo>
                    <a:pt x="2296" y="2097"/>
                  </a:lnTo>
                  <a:lnTo>
                    <a:pt x="2296" y="2098"/>
                  </a:lnTo>
                  <a:lnTo>
                    <a:pt x="2296" y="2100"/>
                  </a:lnTo>
                  <a:lnTo>
                    <a:pt x="2294" y="2103"/>
                  </a:lnTo>
                  <a:lnTo>
                    <a:pt x="2294" y="2104"/>
                  </a:lnTo>
                  <a:lnTo>
                    <a:pt x="2293" y="2105"/>
                  </a:lnTo>
                  <a:lnTo>
                    <a:pt x="2293" y="2106"/>
                  </a:lnTo>
                  <a:lnTo>
                    <a:pt x="2292" y="2108"/>
                  </a:lnTo>
                  <a:lnTo>
                    <a:pt x="2292" y="2109"/>
                  </a:lnTo>
                  <a:lnTo>
                    <a:pt x="2289" y="2113"/>
                  </a:lnTo>
                  <a:lnTo>
                    <a:pt x="2288" y="2113"/>
                  </a:lnTo>
                  <a:lnTo>
                    <a:pt x="2287" y="2113"/>
                  </a:lnTo>
                  <a:lnTo>
                    <a:pt x="2286" y="2113"/>
                  </a:lnTo>
                  <a:lnTo>
                    <a:pt x="2285" y="2113"/>
                  </a:lnTo>
                  <a:lnTo>
                    <a:pt x="2284" y="2113"/>
                  </a:lnTo>
                  <a:lnTo>
                    <a:pt x="2283" y="2113"/>
                  </a:lnTo>
                  <a:lnTo>
                    <a:pt x="2281" y="2113"/>
                  </a:lnTo>
                  <a:lnTo>
                    <a:pt x="2281" y="2112"/>
                  </a:lnTo>
                  <a:lnTo>
                    <a:pt x="2273" y="2103"/>
                  </a:lnTo>
                  <a:lnTo>
                    <a:pt x="2273" y="2104"/>
                  </a:lnTo>
                  <a:lnTo>
                    <a:pt x="2272" y="2104"/>
                  </a:lnTo>
                  <a:lnTo>
                    <a:pt x="2272" y="2105"/>
                  </a:lnTo>
                  <a:lnTo>
                    <a:pt x="2271" y="2105"/>
                  </a:lnTo>
                  <a:lnTo>
                    <a:pt x="2272" y="2105"/>
                  </a:lnTo>
                  <a:lnTo>
                    <a:pt x="2272" y="2106"/>
                  </a:lnTo>
                  <a:lnTo>
                    <a:pt x="2273" y="2108"/>
                  </a:lnTo>
                  <a:lnTo>
                    <a:pt x="2275" y="2108"/>
                  </a:lnTo>
                  <a:lnTo>
                    <a:pt x="2275" y="2109"/>
                  </a:lnTo>
                  <a:lnTo>
                    <a:pt x="2276" y="2110"/>
                  </a:lnTo>
                  <a:lnTo>
                    <a:pt x="2277" y="2111"/>
                  </a:lnTo>
                  <a:lnTo>
                    <a:pt x="2278" y="2112"/>
                  </a:lnTo>
                  <a:lnTo>
                    <a:pt x="2278" y="2113"/>
                  </a:lnTo>
                  <a:lnTo>
                    <a:pt x="2278" y="2114"/>
                  </a:lnTo>
                  <a:lnTo>
                    <a:pt x="2278" y="2115"/>
                  </a:lnTo>
                  <a:lnTo>
                    <a:pt x="2278" y="2117"/>
                  </a:lnTo>
                  <a:lnTo>
                    <a:pt x="2278" y="2118"/>
                  </a:lnTo>
                  <a:lnTo>
                    <a:pt x="2277" y="2118"/>
                  </a:lnTo>
                  <a:lnTo>
                    <a:pt x="2277" y="2119"/>
                  </a:lnTo>
                  <a:lnTo>
                    <a:pt x="2277" y="2120"/>
                  </a:lnTo>
                  <a:lnTo>
                    <a:pt x="2277" y="2121"/>
                  </a:lnTo>
                  <a:lnTo>
                    <a:pt x="2278" y="2121"/>
                  </a:lnTo>
                  <a:lnTo>
                    <a:pt x="2278" y="2122"/>
                  </a:lnTo>
                  <a:lnTo>
                    <a:pt x="2277" y="2122"/>
                  </a:lnTo>
                  <a:lnTo>
                    <a:pt x="2276" y="2122"/>
                  </a:lnTo>
                  <a:lnTo>
                    <a:pt x="2275" y="2123"/>
                  </a:lnTo>
                  <a:lnTo>
                    <a:pt x="2275" y="2125"/>
                  </a:lnTo>
                  <a:lnTo>
                    <a:pt x="2276" y="2125"/>
                  </a:lnTo>
                  <a:lnTo>
                    <a:pt x="2277" y="2125"/>
                  </a:lnTo>
                  <a:lnTo>
                    <a:pt x="2277" y="2123"/>
                  </a:lnTo>
                  <a:lnTo>
                    <a:pt x="2278" y="2123"/>
                  </a:lnTo>
                  <a:lnTo>
                    <a:pt x="2279" y="2123"/>
                  </a:lnTo>
                  <a:lnTo>
                    <a:pt x="2280" y="2125"/>
                  </a:lnTo>
                  <a:lnTo>
                    <a:pt x="2281" y="2125"/>
                  </a:lnTo>
                  <a:lnTo>
                    <a:pt x="2283" y="2125"/>
                  </a:lnTo>
                  <a:lnTo>
                    <a:pt x="2283" y="2126"/>
                  </a:lnTo>
                  <a:lnTo>
                    <a:pt x="2281" y="2127"/>
                  </a:lnTo>
                  <a:lnTo>
                    <a:pt x="2281" y="2128"/>
                  </a:lnTo>
                  <a:lnTo>
                    <a:pt x="2280" y="2128"/>
                  </a:lnTo>
                  <a:lnTo>
                    <a:pt x="2280" y="2129"/>
                  </a:lnTo>
                  <a:lnTo>
                    <a:pt x="2279" y="2129"/>
                  </a:lnTo>
                  <a:lnTo>
                    <a:pt x="2279" y="2130"/>
                  </a:lnTo>
                  <a:lnTo>
                    <a:pt x="2279" y="2131"/>
                  </a:lnTo>
                  <a:lnTo>
                    <a:pt x="2279" y="2133"/>
                  </a:lnTo>
                  <a:lnTo>
                    <a:pt x="2278" y="2133"/>
                  </a:lnTo>
                  <a:lnTo>
                    <a:pt x="2278" y="2134"/>
                  </a:lnTo>
                  <a:lnTo>
                    <a:pt x="2278" y="2135"/>
                  </a:lnTo>
                  <a:lnTo>
                    <a:pt x="2278" y="2136"/>
                  </a:lnTo>
                  <a:lnTo>
                    <a:pt x="2278" y="2137"/>
                  </a:lnTo>
                  <a:lnTo>
                    <a:pt x="2278" y="2138"/>
                  </a:lnTo>
                  <a:lnTo>
                    <a:pt x="2278" y="2139"/>
                  </a:lnTo>
                  <a:lnTo>
                    <a:pt x="2278" y="2140"/>
                  </a:lnTo>
                  <a:lnTo>
                    <a:pt x="2278" y="2142"/>
                  </a:lnTo>
                  <a:lnTo>
                    <a:pt x="2278" y="2143"/>
                  </a:lnTo>
                  <a:lnTo>
                    <a:pt x="2278" y="2144"/>
                  </a:lnTo>
                  <a:lnTo>
                    <a:pt x="2278" y="2145"/>
                  </a:lnTo>
                  <a:lnTo>
                    <a:pt x="2279" y="2145"/>
                  </a:lnTo>
                  <a:lnTo>
                    <a:pt x="2279" y="2146"/>
                  </a:lnTo>
                  <a:lnTo>
                    <a:pt x="2279" y="2147"/>
                  </a:lnTo>
                  <a:lnTo>
                    <a:pt x="2279" y="2148"/>
                  </a:lnTo>
                  <a:lnTo>
                    <a:pt x="2280" y="2150"/>
                  </a:lnTo>
                  <a:lnTo>
                    <a:pt x="2280" y="2151"/>
                  </a:lnTo>
                  <a:lnTo>
                    <a:pt x="2280" y="2152"/>
                  </a:lnTo>
                  <a:lnTo>
                    <a:pt x="2281" y="2152"/>
                  </a:lnTo>
                  <a:lnTo>
                    <a:pt x="2281" y="2153"/>
                  </a:lnTo>
                  <a:lnTo>
                    <a:pt x="2283" y="2154"/>
                  </a:lnTo>
                  <a:lnTo>
                    <a:pt x="2283" y="2155"/>
                  </a:lnTo>
                  <a:lnTo>
                    <a:pt x="2284" y="2156"/>
                  </a:lnTo>
                  <a:lnTo>
                    <a:pt x="2287" y="2161"/>
                  </a:lnTo>
                  <a:lnTo>
                    <a:pt x="2286" y="2161"/>
                  </a:lnTo>
                  <a:lnTo>
                    <a:pt x="2281" y="2165"/>
                  </a:lnTo>
                  <a:lnTo>
                    <a:pt x="2279" y="2167"/>
                  </a:lnTo>
                  <a:lnTo>
                    <a:pt x="2277" y="2169"/>
                  </a:lnTo>
                  <a:lnTo>
                    <a:pt x="2278" y="2169"/>
                  </a:lnTo>
                  <a:lnTo>
                    <a:pt x="2278" y="2170"/>
                  </a:lnTo>
                  <a:lnTo>
                    <a:pt x="2279" y="2170"/>
                  </a:lnTo>
                  <a:lnTo>
                    <a:pt x="2281" y="2173"/>
                  </a:lnTo>
                  <a:lnTo>
                    <a:pt x="2263" y="2176"/>
                  </a:lnTo>
                  <a:lnTo>
                    <a:pt x="2260" y="2177"/>
                  </a:lnTo>
                  <a:lnTo>
                    <a:pt x="2258" y="2177"/>
                  </a:lnTo>
                  <a:lnTo>
                    <a:pt x="2255" y="2177"/>
                  </a:lnTo>
                  <a:lnTo>
                    <a:pt x="2252" y="2177"/>
                  </a:lnTo>
                  <a:lnTo>
                    <a:pt x="2249" y="2178"/>
                  </a:lnTo>
                  <a:lnTo>
                    <a:pt x="2249" y="2177"/>
                  </a:lnTo>
                  <a:lnTo>
                    <a:pt x="2249" y="2171"/>
                  </a:lnTo>
                  <a:lnTo>
                    <a:pt x="2249" y="2168"/>
                  </a:lnTo>
                  <a:lnTo>
                    <a:pt x="2249" y="2165"/>
                  </a:lnTo>
                  <a:lnTo>
                    <a:pt x="2249" y="2164"/>
                  </a:lnTo>
                  <a:lnTo>
                    <a:pt x="2247" y="2163"/>
                  </a:lnTo>
                  <a:lnTo>
                    <a:pt x="2247" y="2162"/>
                  </a:lnTo>
                  <a:lnTo>
                    <a:pt x="2247" y="2161"/>
                  </a:lnTo>
                  <a:lnTo>
                    <a:pt x="2247" y="2160"/>
                  </a:lnTo>
                  <a:lnTo>
                    <a:pt x="2247" y="2159"/>
                  </a:lnTo>
                  <a:lnTo>
                    <a:pt x="2247" y="2158"/>
                  </a:lnTo>
                  <a:lnTo>
                    <a:pt x="2247" y="2156"/>
                  </a:lnTo>
                  <a:lnTo>
                    <a:pt x="2247" y="2155"/>
                  </a:lnTo>
                  <a:lnTo>
                    <a:pt x="2247" y="2154"/>
                  </a:lnTo>
                  <a:lnTo>
                    <a:pt x="2247" y="2153"/>
                  </a:lnTo>
                  <a:lnTo>
                    <a:pt x="2247" y="2152"/>
                  </a:lnTo>
                  <a:lnTo>
                    <a:pt x="2246" y="2152"/>
                  </a:lnTo>
                  <a:lnTo>
                    <a:pt x="2246" y="2151"/>
                  </a:lnTo>
                  <a:lnTo>
                    <a:pt x="2245" y="2151"/>
                  </a:lnTo>
                  <a:lnTo>
                    <a:pt x="2245" y="2150"/>
                  </a:lnTo>
                  <a:lnTo>
                    <a:pt x="2244" y="2150"/>
                  </a:lnTo>
                  <a:lnTo>
                    <a:pt x="2244" y="2148"/>
                  </a:lnTo>
                  <a:lnTo>
                    <a:pt x="2243" y="2148"/>
                  </a:lnTo>
                  <a:lnTo>
                    <a:pt x="2243" y="2147"/>
                  </a:lnTo>
                  <a:lnTo>
                    <a:pt x="2242" y="2147"/>
                  </a:lnTo>
                  <a:lnTo>
                    <a:pt x="2242" y="2146"/>
                  </a:lnTo>
                  <a:lnTo>
                    <a:pt x="2241" y="2146"/>
                  </a:lnTo>
                  <a:lnTo>
                    <a:pt x="2240" y="2145"/>
                  </a:lnTo>
                  <a:lnTo>
                    <a:pt x="2240" y="2144"/>
                  </a:lnTo>
                  <a:lnTo>
                    <a:pt x="2238" y="2144"/>
                  </a:lnTo>
                  <a:lnTo>
                    <a:pt x="2237" y="2143"/>
                  </a:lnTo>
                  <a:lnTo>
                    <a:pt x="2236" y="2142"/>
                  </a:lnTo>
                  <a:lnTo>
                    <a:pt x="2234" y="2139"/>
                  </a:lnTo>
                  <a:lnTo>
                    <a:pt x="2232" y="2142"/>
                  </a:lnTo>
                  <a:lnTo>
                    <a:pt x="2226" y="2147"/>
                  </a:lnTo>
                  <a:lnTo>
                    <a:pt x="2227" y="2148"/>
                  </a:lnTo>
                  <a:lnTo>
                    <a:pt x="2226" y="2150"/>
                  </a:lnTo>
                  <a:lnTo>
                    <a:pt x="2226" y="2148"/>
                  </a:lnTo>
                  <a:lnTo>
                    <a:pt x="2224" y="2151"/>
                  </a:lnTo>
                  <a:lnTo>
                    <a:pt x="2224" y="2154"/>
                  </a:lnTo>
                  <a:lnTo>
                    <a:pt x="2223" y="2154"/>
                  </a:lnTo>
                  <a:lnTo>
                    <a:pt x="2223" y="2156"/>
                  </a:lnTo>
                  <a:lnTo>
                    <a:pt x="2223" y="2160"/>
                  </a:lnTo>
                  <a:lnTo>
                    <a:pt x="2223" y="2161"/>
                  </a:lnTo>
                  <a:lnTo>
                    <a:pt x="2224" y="2167"/>
                  </a:lnTo>
                  <a:lnTo>
                    <a:pt x="2224" y="2169"/>
                  </a:lnTo>
                  <a:lnTo>
                    <a:pt x="2224" y="2170"/>
                  </a:lnTo>
                  <a:lnTo>
                    <a:pt x="2225" y="2176"/>
                  </a:lnTo>
                  <a:lnTo>
                    <a:pt x="2227" y="2176"/>
                  </a:lnTo>
                  <a:lnTo>
                    <a:pt x="2228" y="2176"/>
                  </a:lnTo>
                  <a:lnTo>
                    <a:pt x="2229" y="2176"/>
                  </a:lnTo>
                  <a:lnTo>
                    <a:pt x="2231" y="2176"/>
                  </a:lnTo>
                  <a:lnTo>
                    <a:pt x="2232" y="2175"/>
                  </a:lnTo>
                  <a:lnTo>
                    <a:pt x="2233" y="2175"/>
                  </a:lnTo>
                  <a:lnTo>
                    <a:pt x="2234" y="2175"/>
                  </a:lnTo>
                  <a:lnTo>
                    <a:pt x="2235" y="2175"/>
                  </a:lnTo>
                  <a:lnTo>
                    <a:pt x="2236" y="2175"/>
                  </a:lnTo>
                  <a:lnTo>
                    <a:pt x="2237" y="2175"/>
                  </a:lnTo>
                  <a:lnTo>
                    <a:pt x="2238" y="2175"/>
                  </a:lnTo>
                  <a:lnTo>
                    <a:pt x="2240" y="2175"/>
                  </a:lnTo>
                  <a:lnTo>
                    <a:pt x="2240" y="2177"/>
                  </a:lnTo>
                  <a:lnTo>
                    <a:pt x="2240" y="2178"/>
                  </a:lnTo>
                  <a:lnTo>
                    <a:pt x="2241" y="2179"/>
                  </a:lnTo>
                  <a:lnTo>
                    <a:pt x="2237" y="2179"/>
                  </a:lnTo>
                  <a:lnTo>
                    <a:pt x="2231" y="2180"/>
                  </a:lnTo>
                  <a:lnTo>
                    <a:pt x="2228" y="2180"/>
                  </a:lnTo>
                  <a:lnTo>
                    <a:pt x="2225" y="2180"/>
                  </a:lnTo>
                  <a:lnTo>
                    <a:pt x="2223" y="2181"/>
                  </a:lnTo>
                  <a:lnTo>
                    <a:pt x="2221" y="2181"/>
                  </a:lnTo>
                  <a:lnTo>
                    <a:pt x="2219" y="2181"/>
                  </a:lnTo>
                  <a:lnTo>
                    <a:pt x="2217" y="2181"/>
                  </a:lnTo>
                  <a:lnTo>
                    <a:pt x="2216" y="2180"/>
                  </a:lnTo>
                  <a:lnTo>
                    <a:pt x="2215" y="2179"/>
                  </a:lnTo>
                  <a:lnTo>
                    <a:pt x="2212" y="2177"/>
                  </a:lnTo>
                  <a:lnTo>
                    <a:pt x="2215" y="2177"/>
                  </a:lnTo>
                  <a:lnTo>
                    <a:pt x="2216" y="2177"/>
                  </a:lnTo>
                  <a:lnTo>
                    <a:pt x="2217" y="2177"/>
                  </a:lnTo>
                  <a:lnTo>
                    <a:pt x="2218" y="2177"/>
                  </a:lnTo>
                  <a:lnTo>
                    <a:pt x="2219" y="2177"/>
                  </a:lnTo>
                  <a:lnTo>
                    <a:pt x="2220" y="2176"/>
                  </a:lnTo>
                  <a:lnTo>
                    <a:pt x="2221" y="2176"/>
                  </a:lnTo>
                  <a:lnTo>
                    <a:pt x="2220" y="2175"/>
                  </a:lnTo>
                  <a:lnTo>
                    <a:pt x="2221" y="2175"/>
                  </a:lnTo>
                  <a:lnTo>
                    <a:pt x="2223" y="2175"/>
                  </a:lnTo>
                  <a:lnTo>
                    <a:pt x="2224" y="2175"/>
                  </a:lnTo>
                  <a:lnTo>
                    <a:pt x="2224" y="2171"/>
                  </a:lnTo>
                  <a:lnTo>
                    <a:pt x="2224" y="2170"/>
                  </a:lnTo>
                  <a:lnTo>
                    <a:pt x="2224" y="2169"/>
                  </a:lnTo>
                  <a:lnTo>
                    <a:pt x="2223" y="2167"/>
                  </a:lnTo>
                  <a:lnTo>
                    <a:pt x="2221" y="2167"/>
                  </a:lnTo>
                  <a:lnTo>
                    <a:pt x="2221" y="2165"/>
                  </a:lnTo>
                  <a:lnTo>
                    <a:pt x="2223" y="2165"/>
                  </a:lnTo>
                  <a:lnTo>
                    <a:pt x="2223" y="2161"/>
                  </a:lnTo>
                  <a:lnTo>
                    <a:pt x="2221" y="2161"/>
                  </a:lnTo>
                  <a:lnTo>
                    <a:pt x="2221" y="2160"/>
                  </a:lnTo>
                  <a:lnTo>
                    <a:pt x="2221" y="2159"/>
                  </a:lnTo>
                  <a:lnTo>
                    <a:pt x="2221" y="2158"/>
                  </a:lnTo>
                  <a:lnTo>
                    <a:pt x="2219" y="2158"/>
                  </a:lnTo>
                  <a:lnTo>
                    <a:pt x="2218" y="2158"/>
                  </a:lnTo>
                  <a:lnTo>
                    <a:pt x="2217" y="2156"/>
                  </a:lnTo>
                  <a:lnTo>
                    <a:pt x="2218" y="2155"/>
                  </a:lnTo>
                  <a:lnTo>
                    <a:pt x="2220" y="2152"/>
                  </a:lnTo>
                  <a:lnTo>
                    <a:pt x="2226" y="2146"/>
                  </a:lnTo>
                  <a:lnTo>
                    <a:pt x="2231" y="2142"/>
                  </a:lnTo>
                  <a:lnTo>
                    <a:pt x="2227" y="2138"/>
                  </a:lnTo>
                  <a:lnTo>
                    <a:pt x="2226" y="2140"/>
                  </a:lnTo>
                  <a:lnTo>
                    <a:pt x="2220" y="2135"/>
                  </a:lnTo>
                  <a:lnTo>
                    <a:pt x="2221" y="2134"/>
                  </a:lnTo>
                  <a:lnTo>
                    <a:pt x="2221" y="2133"/>
                  </a:lnTo>
                  <a:lnTo>
                    <a:pt x="2223" y="2133"/>
                  </a:lnTo>
                  <a:lnTo>
                    <a:pt x="2229" y="2139"/>
                  </a:lnTo>
                  <a:lnTo>
                    <a:pt x="2232" y="2142"/>
                  </a:lnTo>
                  <a:lnTo>
                    <a:pt x="2232" y="2140"/>
                  </a:lnTo>
                  <a:lnTo>
                    <a:pt x="2233" y="2139"/>
                  </a:lnTo>
                  <a:lnTo>
                    <a:pt x="2231" y="2137"/>
                  </a:lnTo>
                  <a:lnTo>
                    <a:pt x="2232" y="2137"/>
                  </a:lnTo>
                  <a:lnTo>
                    <a:pt x="2225" y="2130"/>
                  </a:lnTo>
                  <a:lnTo>
                    <a:pt x="2224" y="2130"/>
                  </a:lnTo>
                  <a:lnTo>
                    <a:pt x="2224" y="2129"/>
                  </a:lnTo>
                  <a:lnTo>
                    <a:pt x="2223" y="2129"/>
                  </a:lnTo>
                  <a:lnTo>
                    <a:pt x="2223" y="2128"/>
                  </a:lnTo>
                  <a:lnTo>
                    <a:pt x="2221" y="2128"/>
                  </a:lnTo>
                  <a:lnTo>
                    <a:pt x="2220" y="2127"/>
                  </a:lnTo>
                  <a:lnTo>
                    <a:pt x="2220" y="2126"/>
                  </a:lnTo>
                  <a:lnTo>
                    <a:pt x="2219" y="2125"/>
                  </a:lnTo>
                  <a:lnTo>
                    <a:pt x="2218" y="2123"/>
                  </a:lnTo>
                  <a:lnTo>
                    <a:pt x="2217" y="2122"/>
                  </a:lnTo>
                  <a:lnTo>
                    <a:pt x="2216" y="2122"/>
                  </a:lnTo>
                  <a:lnTo>
                    <a:pt x="2216" y="2121"/>
                  </a:lnTo>
                  <a:lnTo>
                    <a:pt x="2224" y="2113"/>
                  </a:lnTo>
                  <a:lnTo>
                    <a:pt x="2225" y="2112"/>
                  </a:lnTo>
                  <a:lnTo>
                    <a:pt x="2224" y="2112"/>
                  </a:lnTo>
                  <a:lnTo>
                    <a:pt x="2223" y="2111"/>
                  </a:lnTo>
                  <a:lnTo>
                    <a:pt x="2219" y="2108"/>
                  </a:lnTo>
                  <a:lnTo>
                    <a:pt x="2212" y="2101"/>
                  </a:lnTo>
                  <a:lnTo>
                    <a:pt x="2209" y="2098"/>
                  </a:lnTo>
                  <a:lnTo>
                    <a:pt x="2208" y="2097"/>
                  </a:lnTo>
                  <a:lnTo>
                    <a:pt x="2207" y="2096"/>
                  </a:lnTo>
                  <a:lnTo>
                    <a:pt x="2192" y="2081"/>
                  </a:lnTo>
                  <a:lnTo>
                    <a:pt x="2190" y="2079"/>
                  </a:lnTo>
                  <a:lnTo>
                    <a:pt x="2189" y="2078"/>
                  </a:lnTo>
                  <a:lnTo>
                    <a:pt x="2186" y="2076"/>
                  </a:lnTo>
                  <a:lnTo>
                    <a:pt x="2182" y="2072"/>
                  </a:lnTo>
                  <a:lnTo>
                    <a:pt x="2175" y="2066"/>
                  </a:lnTo>
                  <a:lnTo>
                    <a:pt x="2174" y="2066"/>
                  </a:lnTo>
                  <a:lnTo>
                    <a:pt x="2171" y="2062"/>
                  </a:lnTo>
                  <a:lnTo>
                    <a:pt x="2171" y="2061"/>
                  </a:lnTo>
                  <a:lnTo>
                    <a:pt x="2163" y="2053"/>
                  </a:lnTo>
                  <a:lnTo>
                    <a:pt x="2158" y="2048"/>
                  </a:lnTo>
                  <a:lnTo>
                    <a:pt x="2152" y="2044"/>
                  </a:lnTo>
                  <a:lnTo>
                    <a:pt x="2149" y="2042"/>
                  </a:lnTo>
                  <a:lnTo>
                    <a:pt x="2147" y="2038"/>
                  </a:lnTo>
                  <a:lnTo>
                    <a:pt x="2146" y="2037"/>
                  </a:lnTo>
                  <a:lnTo>
                    <a:pt x="2133" y="2026"/>
                  </a:lnTo>
                  <a:lnTo>
                    <a:pt x="2132" y="2025"/>
                  </a:lnTo>
                  <a:lnTo>
                    <a:pt x="2116" y="2010"/>
                  </a:lnTo>
                  <a:lnTo>
                    <a:pt x="2114" y="2008"/>
                  </a:lnTo>
                  <a:lnTo>
                    <a:pt x="2114" y="2006"/>
                  </a:lnTo>
                  <a:lnTo>
                    <a:pt x="2109" y="2003"/>
                  </a:lnTo>
                  <a:lnTo>
                    <a:pt x="2108" y="2002"/>
                  </a:lnTo>
                  <a:lnTo>
                    <a:pt x="2104" y="1997"/>
                  </a:lnTo>
                  <a:lnTo>
                    <a:pt x="2099" y="1993"/>
                  </a:lnTo>
                  <a:lnTo>
                    <a:pt x="2096" y="1991"/>
                  </a:lnTo>
                  <a:lnTo>
                    <a:pt x="2094" y="1987"/>
                  </a:lnTo>
                  <a:lnTo>
                    <a:pt x="2090" y="1985"/>
                  </a:lnTo>
                  <a:lnTo>
                    <a:pt x="2087" y="1981"/>
                  </a:lnTo>
                  <a:lnTo>
                    <a:pt x="2085" y="1978"/>
                  </a:lnTo>
                  <a:lnTo>
                    <a:pt x="2081" y="1976"/>
                  </a:lnTo>
                  <a:lnTo>
                    <a:pt x="2080" y="1976"/>
                  </a:lnTo>
                  <a:lnTo>
                    <a:pt x="2080" y="1977"/>
                  </a:lnTo>
                  <a:lnTo>
                    <a:pt x="2078" y="1979"/>
                  </a:lnTo>
                  <a:lnTo>
                    <a:pt x="2077" y="1979"/>
                  </a:lnTo>
                  <a:lnTo>
                    <a:pt x="2074" y="1977"/>
                  </a:lnTo>
                  <a:lnTo>
                    <a:pt x="2077" y="1975"/>
                  </a:lnTo>
                  <a:lnTo>
                    <a:pt x="2076" y="1974"/>
                  </a:lnTo>
                  <a:lnTo>
                    <a:pt x="2074" y="1974"/>
                  </a:lnTo>
                  <a:lnTo>
                    <a:pt x="2074" y="1975"/>
                  </a:lnTo>
                  <a:lnTo>
                    <a:pt x="2073" y="1975"/>
                  </a:lnTo>
                  <a:lnTo>
                    <a:pt x="2072" y="1974"/>
                  </a:lnTo>
                  <a:lnTo>
                    <a:pt x="2071" y="1972"/>
                  </a:lnTo>
                  <a:lnTo>
                    <a:pt x="2071" y="1971"/>
                  </a:lnTo>
                  <a:lnTo>
                    <a:pt x="2070" y="1971"/>
                  </a:lnTo>
                  <a:lnTo>
                    <a:pt x="2069" y="1972"/>
                  </a:lnTo>
                  <a:lnTo>
                    <a:pt x="2069" y="1974"/>
                  </a:lnTo>
                  <a:lnTo>
                    <a:pt x="2068" y="1975"/>
                  </a:lnTo>
                  <a:lnTo>
                    <a:pt x="2066" y="1975"/>
                  </a:lnTo>
                  <a:lnTo>
                    <a:pt x="2065" y="1974"/>
                  </a:lnTo>
                  <a:lnTo>
                    <a:pt x="2064" y="1975"/>
                  </a:lnTo>
                  <a:lnTo>
                    <a:pt x="2063" y="1976"/>
                  </a:lnTo>
                  <a:lnTo>
                    <a:pt x="2063" y="1977"/>
                  </a:lnTo>
                  <a:lnTo>
                    <a:pt x="2064" y="1978"/>
                  </a:lnTo>
                  <a:lnTo>
                    <a:pt x="2063" y="1978"/>
                  </a:lnTo>
                  <a:lnTo>
                    <a:pt x="2063" y="1979"/>
                  </a:lnTo>
                  <a:lnTo>
                    <a:pt x="2062" y="1979"/>
                  </a:lnTo>
                  <a:lnTo>
                    <a:pt x="2061" y="1978"/>
                  </a:lnTo>
                  <a:lnTo>
                    <a:pt x="2061" y="1979"/>
                  </a:lnTo>
                  <a:lnTo>
                    <a:pt x="2062" y="1980"/>
                  </a:lnTo>
                  <a:lnTo>
                    <a:pt x="2061" y="1981"/>
                  </a:lnTo>
                  <a:lnTo>
                    <a:pt x="2060" y="1983"/>
                  </a:lnTo>
                  <a:lnTo>
                    <a:pt x="2059" y="1981"/>
                  </a:lnTo>
                  <a:lnTo>
                    <a:pt x="2057" y="1980"/>
                  </a:lnTo>
                  <a:lnTo>
                    <a:pt x="2059" y="1979"/>
                  </a:lnTo>
                  <a:lnTo>
                    <a:pt x="2060" y="1978"/>
                  </a:lnTo>
                  <a:lnTo>
                    <a:pt x="2061" y="1976"/>
                  </a:lnTo>
                  <a:lnTo>
                    <a:pt x="2062" y="1976"/>
                  </a:lnTo>
                  <a:lnTo>
                    <a:pt x="2063" y="1975"/>
                  </a:lnTo>
                  <a:lnTo>
                    <a:pt x="2064" y="1974"/>
                  </a:lnTo>
                  <a:lnTo>
                    <a:pt x="2065" y="1972"/>
                  </a:lnTo>
                  <a:lnTo>
                    <a:pt x="2066" y="1971"/>
                  </a:lnTo>
                  <a:lnTo>
                    <a:pt x="2066" y="1970"/>
                  </a:lnTo>
                  <a:lnTo>
                    <a:pt x="2065" y="1970"/>
                  </a:lnTo>
                  <a:lnTo>
                    <a:pt x="2064" y="1969"/>
                  </a:lnTo>
                  <a:lnTo>
                    <a:pt x="2064" y="1968"/>
                  </a:lnTo>
                  <a:lnTo>
                    <a:pt x="2063" y="1968"/>
                  </a:lnTo>
                  <a:lnTo>
                    <a:pt x="2062" y="1967"/>
                  </a:lnTo>
                  <a:lnTo>
                    <a:pt x="2061" y="1966"/>
                  </a:lnTo>
                  <a:lnTo>
                    <a:pt x="2060" y="1964"/>
                  </a:lnTo>
                  <a:lnTo>
                    <a:pt x="2059" y="1964"/>
                  </a:lnTo>
                  <a:lnTo>
                    <a:pt x="2059" y="1963"/>
                  </a:lnTo>
                  <a:lnTo>
                    <a:pt x="2060" y="1963"/>
                  </a:lnTo>
                  <a:lnTo>
                    <a:pt x="2060" y="1962"/>
                  </a:lnTo>
                  <a:lnTo>
                    <a:pt x="2061" y="1961"/>
                  </a:lnTo>
                  <a:lnTo>
                    <a:pt x="2062" y="1960"/>
                  </a:lnTo>
                  <a:lnTo>
                    <a:pt x="2066" y="1963"/>
                  </a:lnTo>
                  <a:lnTo>
                    <a:pt x="2068" y="1966"/>
                  </a:lnTo>
                  <a:lnTo>
                    <a:pt x="2070" y="1968"/>
                  </a:lnTo>
                  <a:lnTo>
                    <a:pt x="2071" y="1967"/>
                  </a:lnTo>
                  <a:lnTo>
                    <a:pt x="2071" y="1966"/>
                  </a:lnTo>
                  <a:lnTo>
                    <a:pt x="2070" y="1964"/>
                  </a:lnTo>
                  <a:lnTo>
                    <a:pt x="2069" y="1963"/>
                  </a:lnTo>
                  <a:lnTo>
                    <a:pt x="2069" y="1962"/>
                  </a:lnTo>
                  <a:lnTo>
                    <a:pt x="2070" y="1962"/>
                  </a:lnTo>
                  <a:lnTo>
                    <a:pt x="2070" y="1961"/>
                  </a:lnTo>
                  <a:lnTo>
                    <a:pt x="2072" y="1959"/>
                  </a:lnTo>
                  <a:lnTo>
                    <a:pt x="2073" y="1958"/>
                  </a:lnTo>
                  <a:lnTo>
                    <a:pt x="2074" y="1956"/>
                  </a:lnTo>
                  <a:lnTo>
                    <a:pt x="2074" y="1958"/>
                  </a:lnTo>
                  <a:lnTo>
                    <a:pt x="2076" y="1958"/>
                  </a:lnTo>
                  <a:lnTo>
                    <a:pt x="2076" y="1959"/>
                  </a:lnTo>
                  <a:lnTo>
                    <a:pt x="2077" y="1959"/>
                  </a:lnTo>
                  <a:lnTo>
                    <a:pt x="2077" y="1960"/>
                  </a:lnTo>
                  <a:lnTo>
                    <a:pt x="2078" y="1960"/>
                  </a:lnTo>
                  <a:lnTo>
                    <a:pt x="2078" y="1959"/>
                  </a:lnTo>
                  <a:lnTo>
                    <a:pt x="2079" y="1959"/>
                  </a:lnTo>
                  <a:lnTo>
                    <a:pt x="2079" y="1958"/>
                  </a:lnTo>
                  <a:lnTo>
                    <a:pt x="2080" y="1958"/>
                  </a:lnTo>
                  <a:lnTo>
                    <a:pt x="2081" y="1956"/>
                  </a:lnTo>
                  <a:lnTo>
                    <a:pt x="2082" y="1955"/>
                  </a:lnTo>
                  <a:lnTo>
                    <a:pt x="2083" y="1955"/>
                  </a:lnTo>
                  <a:lnTo>
                    <a:pt x="2083" y="1954"/>
                  </a:lnTo>
                  <a:lnTo>
                    <a:pt x="2085" y="1953"/>
                  </a:lnTo>
                  <a:lnTo>
                    <a:pt x="2086" y="1952"/>
                  </a:lnTo>
                  <a:lnTo>
                    <a:pt x="2087" y="1951"/>
                  </a:lnTo>
                  <a:lnTo>
                    <a:pt x="2088" y="1950"/>
                  </a:lnTo>
                  <a:lnTo>
                    <a:pt x="2088" y="1949"/>
                  </a:lnTo>
                  <a:lnTo>
                    <a:pt x="2089" y="1949"/>
                  </a:lnTo>
                  <a:lnTo>
                    <a:pt x="2090" y="1947"/>
                  </a:lnTo>
                  <a:lnTo>
                    <a:pt x="2090" y="1946"/>
                  </a:lnTo>
                  <a:lnTo>
                    <a:pt x="2091" y="1946"/>
                  </a:lnTo>
                  <a:lnTo>
                    <a:pt x="2092" y="1944"/>
                  </a:lnTo>
                  <a:lnTo>
                    <a:pt x="2094" y="1944"/>
                  </a:lnTo>
                  <a:lnTo>
                    <a:pt x="2092" y="1944"/>
                  </a:lnTo>
                  <a:lnTo>
                    <a:pt x="2092" y="1943"/>
                  </a:lnTo>
                  <a:lnTo>
                    <a:pt x="2094" y="1942"/>
                  </a:lnTo>
                  <a:lnTo>
                    <a:pt x="2095" y="1942"/>
                  </a:lnTo>
                  <a:lnTo>
                    <a:pt x="2095" y="1941"/>
                  </a:lnTo>
                  <a:lnTo>
                    <a:pt x="2096" y="1939"/>
                  </a:lnTo>
                  <a:lnTo>
                    <a:pt x="2097" y="1938"/>
                  </a:lnTo>
                  <a:lnTo>
                    <a:pt x="2097" y="1939"/>
                  </a:lnTo>
                  <a:lnTo>
                    <a:pt x="2098" y="1939"/>
                  </a:lnTo>
                  <a:lnTo>
                    <a:pt x="2097" y="1938"/>
                  </a:lnTo>
                  <a:lnTo>
                    <a:pt x="2098" y="1937"/>
                  </a:lnTo>
                  <a:lnTo>
                    <a:pt x="2098" y="1936"/>
                  </a:lnTo>
                  <a:lnTo>
                    <a:pt x="2098" y="1935"/>
                  </a:lnTo>
                  <a:lnTo>
                    <a:pt x="2099" y="1934"/>
                  </a:lnTo>
                  <a:lnTo>
                    <a:pt x="2099" y="1933"/>
                  </a:lnTo>
                  <a:lnTo>
                    <a:pt x="2099" y="1931"/>
                  </a:lnTo>
                  <a:lnTo>
                    <a:pt x="2100" y="1931"/>
                  </a:lnTo>
                  <a:lnTo>
                    <a:pt x="2100" y="1930"/>
                  </a:lnTo>
                  <a:lnTo>
                    <a:pt x="2100" y="1928"/>
                  </a:lnTo>
                  <a:lnTo>
                    <a:pt x="2100" y="1926"/>
                  </a:lnTo>
                  <a:lnTo>
                    <a:pt x="2100" y="1925"/>
                  </a:lnTo>
                  <a:lnTo>
                    <a:pt x="2099" y="1925"/>
                  </a:lnTo>
                  <a:lnTo>
                    <a:pt x="2098" y="1924"/>
                  </a:lnTo>
                  <a:lnTo>
                    <a:pt x="2097" y="1922"/>
                  </a:lnTo>
                  <a:lnTo>
                    <a:pt x="2096" y="1921"/>
                  </a:lnTo>
                  <a:lnTo>
                    <a:pt x="2096" y="1920"/>
                  </a:lnTo>
                  <a:lnTo>
                    <a:pt x="2095" y="1920"/>
                  </a:lnTo>
                  <a:lnTo>
                    <a:pt x="2094" y="1919"/>
                  </a:lnTo>
                  <a:lnTo>
                    <a:pt x="2094" y="1920"/>
                  </a:lnTo>
                  <a:lnTo>
                    <a:pt x="2092" y="1921"/>
                  </a:lnTo>
                  <a:lnTo>
                    <a:pt x="2091" y="1921"/>
                  </a:lnTo>
                  <a:lnTo>
                    <a:pt x="2090" y="1922"/>
                  </a:lnTo>
                  <a:lnTo>
                    <a:pt x="2090" y="1924"/>
                  </a:lnTo>
                  <a:lnTo>
                    <a:pt x="2089" y="1925"/>
                  </a:lnTo>
                  <a:lnTo>
                    <a:pt x="2088" y="1926"/>
                  </a:lnTo>
                  <a:lnTo>
                    <a:pt x="2086" y="1926"/>
                  </a:lnTo>
                  <a:lnTo>
                    <a:pt x="2083" y="1925"/>
                  </a:lnTo>
                  <a:lnTo>
                    <a:pt x="2082" y="1925"/>
                  </a:lnTo>
                  <a:lnTo>
                    <a:pt x="2081" y="1924"/>
                  </a:lnTo>
                  <a:lnTo>
                    <a:pt x="2080" y="1924"/>
                  </a:lnTo>
                  <a:lnTo>
                    <a:pt x="2079" y="1924"/>
                  </a:lnTo>
                  <a:lnTo>
                    <a:pt x="2079" y="1925"/>
                  </a:lnTo>
                  <a:lnTo>
                    <a:pt x="2078" y="1926"/>
                  </a:lnTo>
                  <a:lnTo>
                    <a:pt x="2077" y="1926"/>
                  </a:lnTo>
                  <a:lnTo>
                    <a:pt x="2077" y="1927"/>
                  </a:lnTo>
                  <a:lnTo>
                    <a:pt x="2076" y="1928"/>
                  </a:lnTo>
                  <a:lnTo>
                    <a:pt x="2074" y="1929"/>
                  </a:lnTo>
                  <a:lnTo>
                    <a:pt x="2074" y="1930"/>
                  </a:lnTo>
                  <a:lnTo>
                    <a:pt x="2073" y="1930"/>
                  </a:lnTo>
                  <a:lnTo>
                    <a:pt x="2072" y="1931"/>
                  </a:lnTo>
                  <a:lnTo>
                    <a:pt x="2072" y="1933"/>
                  </a:lnTo>
                  <a:lnTo>
                    <a:pt x="2071" y="1931"/>
                  </a:lnTo>
                  <a:lnTo>
                    <a:pt x="2070" y="1933"/>
                  </a:lnTo>
                  <a:lnTo>
                    <a:pt x="2069" y="1933"/>
                  </a:lnTo>
                  <a:lnTo>
                    <a:pt x="2068" y="1934"/>
                  </a:lnTo>
                  <a:lnTo>
                    <a:pt x="2068" y="1935"/>
                  </a:lnTo>
                  <a:lnTo>
                    <a:pt x="2066" y="1936"/>
                  </a:lnTo>
                  <a:lnTo>
                    <a:pt x="2065" y="1937"/>
                  </a:lnTo>
                  <a:lnTo>
                    <a:pt x="2064" y="1938"/>
                  </a:lnTo>
                  <a:lnTo>
                    <a:pt x="2062" y="1941"/>
                  </a:lnTo>
                  <a:lnTo>
                    <a:pt x="2054" y="1950"/>
                  </a:lnTo>
                  <a:lnTo>
                    <a:pt x="2053" y="1950"/>
                  </a:lnTo>
                  <a:lnTo>
                    <a:pt x="2052" y="1951"/>
                  </a:lnTo>
                  <a:lnTo>
                    <a:pt x="2052" y="1952"/>
                  </a:lnTo>
                  <a:lnTo>
                    <a:pt x="2051" y="1952"/>
                  </a:lnTo>
                  <a:lnTo>
                    <a:pt x="2051" y="1953"/>
                  </a:lnTo>
                  <a:lnTo>
                    <a:pt x="2050" y="1953"/>
                  </a:lnTo>
                  <a:lnTo>
                    <a:pt x="2050" y="1954"/>
                  </a:lnTo>
                  <a:lnTo>
                    <a:pt x="2048" y="1954"/>
                  </a:lnTo>
                  <a:lnTo>
                    <a:pt x="2048" y="1955"/>
                  </a:lnTo>
                  <a:lnTo>
                    <a:pt x="2047" y="1956"/>
                  </a:lnTo>
                  <a:lnTo>
                    <a:pt x="2046" y="1956"/>
                  </a:lnTo>
                  <a:lnTo>
                    <a:pt x="2046" y="1958"/>
                  </a:lnTo>
                  <a:lnTo>
                    <a:pt x="2045" y="1958"/>
                  </a:lnTo>
                  <a:lnTo>
                    <a:pt x="2045" y="1959"/>
                  </a:lnTo>
                  <a:lnTo>
                    <a:pt x="2044" y="1960"/>
                  </a:lnTo>
                  <a:lnTo>
                    <a:pt x="2043" y="1961"/>
                  </a:lnTo>
                  <a:lnTo>
                    <a:pt x="2042" y="1962"/>
                  </a:lnTo>
                  <a:lnTo>
                    <a:pt x="2040" y="1963"/>
                  </a:lnTo>
                  <a:lnTo>
                    <a:pt x="2039" y="1964"/>
                  </a:lnTo>
                  <a:lnTo>
                    <a:pt x="2038" y="1966"/>
                  </a:lnTo>
                  <a:lnTo>
                    <a:pt x="2039" y="1967"/>
                  </a:lnTo>
                  <a:lnTo>
                    <a:pt x="2040" y="1968"/>
                  </a:lnTo>
                  <a:lnTo>
                    <a:pt x="2042" y="1969"/>
                  </a:lnTo>
                  <a:lnTo>
                    <a:pt x="2040" y="1970"/>
                  </a:lnTo>
                  <a:lnTo>
                    <a:pt x="2040" y="1971"/>
                  </a:lnTo>
                  <a:lnTo>
                    <a:pt x="2039" y="1971"/>
                  </a:lnTo>
                  <a:lnTo>
                    <a:pt x="2039" y="1972"/>
                  </a:lnTo>
                  <a:lnTo>
                    <a:pt x="2038" y="1972"/>
                  </a:lnTo>
                  <a:lnTo>
                    <a:pt x="2038" y="1974"/>
                  </a:lnTo>
                  <a:lnTo>
                    <a:pt x="2037" y="1974"/>
                  </a:lnTo>
                  <a:lnTo>
                    <a:pt x="2037" y="1975"/>
                  </a:lnTo>
                  <a:lnTo>
                    <a:pt x="2036" y="1975"/>
                  </a:lnTo>
                  <a:lnTo>
                    <a:pt x="2036" y="1976"/>
                  </a:lnTo>
                  <a:lnTo>
                    <a:pt x="2035" y="1975"/>
                  </a:lnTo>
                  <a:lnTo>
                    <a:pt x="2033" y="1972"/>
                  </a:lnTo>
                  <a:lnTo>
                    <a:pt x="2031" y="1971"/>
                  </a:lnTo>
                  <a:lnTo>
                    <a:pt x="2030" y="1971"/>
                  </a:lnTo>
                  <a:lnTo>
                    <a:pt x="2030" y="1970"/>
                  </a:lnTo>
                  <a:lnTo>
                    <a:pt x="2029" y="1970"/>
                  </a:lnTo>
                  <a:lnTo>
                    <a:pt x="2029" y="1969"/>
                  </a:lnTo>
                  <a:lnTo>
                    <a:pt x="2028" y="1969"/>
                  </a:lnTo>
                  <a:lnTo>
                    <a:pt x="2028" y="1968"/>
                  </a:lnTo>
                  <a:lnTo>
                    <a:pt x="2027" y="1968"/>
                  </a:lnTo>
                  <a:lnTo>
                    <a:pt x="2027" y="1967"/>
                  </a:lnTo>
                  <a:lnTo>
                    <a:pt x="2026" y="1967"/>
                  </a:lnTo>
                  <a:lnTo>
                    <a:pt x="2026" y="1966"/>
                  </a:lnTo>
                  <a:lnTo>
                    <a:pt x="2025" y="1966"/>
                  </a:lnTo>
                  <a:lnTo>
                    <a:pt x="2023" y="1964"/>
                  </a:lnTo>
                  <a:lnTo>
                    <a:pt x="2023" y="1963"/>
                  </a:lnTo>
                  <a:lnTo>
                    <a:pt x="2022" y="1963"/>
                  </a:lnTo>
                  <a:lnTo>
                    <a:pt x="2021" y="1962"/>
                  </a:lnTo>
                  <a:lnTo>
                    <a:pt x="2021" y="1961"/>
                  </a:lnTo>
                  <a:lnTo>
                    <a:pt x="2020" y="1961"/>
                  </a:lnTo>
                  <a:lnTo>
                    <a:pt x="2020" y="1960"/>
                  </a:lnTo>
                  <a:lnTo>
                    <a:pt x="2019" y="1960"/>
                  </a:lnTo>
                  <a:lnTo>
                    <a:pt x="2018" y="1959"/>
                  </a:lnTo>
                  <a:lnTo>
                    <a:pt x="2017" y="1958"/>
                  </a:lnTo>
                  <a:lnTo>
                    <a:pt x="2016" y="1956"/>
                  </a:lnTo>
                  <a:lnTo>
                    <a:pt x="2014" y="1955"/>
                  </a:lnTo>
                  <a:lnTo>
                    <a:pt x="2013" y="1954"/>
                  </a:lnTo>
                  <a:lnTo>
                    <a:pt x="2012" y="1953"/>
                  </a:lnTo>
                  <a:lnTo>
                    <a:pt x="2011" y="1952"/>
                  </a:lnTo>
                  <a:lnTo>
                    <a:pt x="2010" y="1952"/>
                  </a:lnTo>
                  <a:lnTo>
                    <a:pt x="2010" y="1951"/>
                  </a:lnTo>
                  <a:lnTo>
                    <a:pt x="2009" y="1951"/>
                  </a:lnTo>
                  <a:lnTo>
                    <a:pt x="2009" y="1950"/>
                  </a:lnTo>
                  <a:lnTo>
                    <a:pt x="2008" y="1950"/>
                  </a:lnTo>
                  <a:lnTo>
                    <a:pt x="2008" y="1949"/>
                  </a:lnTo>
                  <a:lnTo>
                    <a:pt x="2008" y="1947"/>
                  </a:lnTo>
                  <a:lnTo>
                    <a:pt x="2010" y="1945"/>
                  </a:lnTo>
                  <a:lnTo>
                    <a:pt x="2012" y="1944"/>
                  </a:lnTo>
                  <a:lnTo>
                    <a:pt x="2010" y="1942"/>
                  </a:lnTo>
                  <a:lnTo>
                    <a:pt x="2009" y="1942"/>
                  </a:lnTo>
                  <a:lnTo>
                    <a:pt x="2010" y="1941"/>
                  </a:lnTo>
                  <a:lnTo>
                    <a:pt x="2012" y="1938"/>
                  </a:lnTo>
                  <a:lnTo>
                    <a:pt x="2013" y="1937"/>
                  </a:lnTo>
                  <a:lnTo>
                    <a:pt x="2016" y="1939"/>
                  </a:lnTo>
                  <a:lnTo>
                    <a:pt x="2018" y="1937"/>
                  </a:lnTo>
                  <a:lnTo>
                    <a:pt x="2020" y="1935"/>
                  </a:lnTo>
                  <a:lnTo>
                    <a:pt x="2021" y="1934"/>
                  </a:lnTo>
                  <a:lnTo>
                    <a:pt x="2023" y="1931"/>
                  </a:lnTo>
                  <a:lnTo>
                    <a:pt x="2025" y="1929"/>
                  </a:lnTo>
                  <a:lnTo>
                    <a:pt x="2023" y="1928"/>
                  </a:lnTo>
                  <a:lnTo>
                    <a:pt x="2025" y="1928"/>
                  </a:lnTo>
                  <a:lnTo>
                    <a:pt x="2025" y="1927"/>
                  </a:lnTo>
                  <a:lnTo>
                    <a:pt x="2026" y="1927"/>
                  </a:lnTo>
                  <a:lnTo>
                    <a:pt x="2027" y="1926"/>
                  </a:lnTo>
                  <a:lnTo>
                    <a:pt x="2028" y="1927"/>
                  </a:lnTo>
                  <a:lnTo>
                    <a:pt x="2028" y="1926"/>
                  </a:lnTo>
                  <a:lnTo>
                    <a:pt x="2027" y="1925"/>
                  </a:lnTo>
                  <a:lnTo>
                    <a:pt x="2026" y="1925"/>
                  </a:lnTo>
                  <a:lnTo>
                    <a:pt x="2025" y="1922"/>
                  </a:lnTo>
                  <a:lnTo>
                    <a:pt x="2023" y="1922"/>
                  </a:lnTo>
                  <a:lnTo>
                    <a:pt x="2023" y="1921"/>
                  </a:lnTo>
                  <a:lnTo>
                    <a:pt x="2022" y="1920"/>
                  </a:lnTo>
                  <a:lnTo>
                    <a:pt x="2020" y="1918"/>
                  </a:lnTo>
                  <a:lnTo>
                    <a:pt x="2020" y="1917"/>
                  </a:lnTo>
                  <a:lnTo>
                    <a:pt x="2019" y="1917"/>
                  </a:lnTo>
                  <a:lnTo>
                    <a:pt x="2018" y="1916"/>
                  </a:lnTo>
                  <a:lnTo>
                    <a:pt x="2018" y="1914"/>
                  </a:lnTo>
                  <a:lnTo>
                    <a:pt x="2017" y="1914"/>
                  </a:lnTo>
                  <a:lnTo>
                    <a:pt x="2016" y="1913"/>
                  </a:lnTo>
                  <a:lnTo>
                    <a:pt x="2014" y="1912"/>
                  </a:lnTo>
                  <a:lnTo>
                    <a:pt x="2013" y="1911"/>
                  </a:lnTo>
                  <a:lnTo>
                    <a:pt x="2012" y="1911"/>
                  </a:lnTo>
                  <a:lnTo>
                    <a:pt x="2012" y="1910"/>
                  </a:lnTo>
                  <a:lnTo>
                    <a:pt x="2010" y="1908"/>
                  </a:lnTo>
                  <a:lnTo>
                    <a:pt x="2009" y="1908"/>
                  </a:lnTo>
                  <a:lnTo>
                    <a:pt x="2008" y="1905"/>
                  </a:lnTo>
                  <a:lnTo>
                    <a:pt x="2007" y="1905"/>
                  </a:lnTo>
                  <a:lnTo>
                    <a:pt x="2007" y="1907"/>
                  </a:lnTo>
                  <a:lnTo>
                    <a:pt x="2005" y="1908"/>
                  </a:lnTo>
                  <a:lnTo>
                    <a:pt x="2005" y="1909"/>
                  </a:lnTo>
                  <a:lnTo>
                    <a:pt x="2004" y="1909"/>
                  </a:lnTo>
                  <a:lnTo>
                    <a:pt x="2003" y="1910"/>
                  </a:lnTo>
                  <a:lnTo>
                    <a:pt x="2003" y="1911"/>
                  </a:lnTo>
                  <a:lnTo>
                    <a:pt x="2002" y="1911"/>
                  </a:lnTo>
                  <a:lnTo>
                    <a:pt x="2002" y="1912"/>
                  </a:lnTo>
                  <a:lnTo>
                    <a:pt x="2001" y="1912"/>
                  </a:lnTo>
                  <a:lnTo>
                    <a:pt x="2001" y="1913"/>
                  </a:lnTo>
                  <a:lnTo>
                    <a:pt x="2000" y="1913"/>
                  </a:lnTo>
                  <a:lnTo>
                    <a:pt x="1999" y="1914"/>
                  </a:lnTo>
                  <a:lnTo>
                    <a:pt x="1997" y="1914"/>
                  </a:lnTo>
                  <a:lnTo>
                    <a:pt x="1996" y="1914"/>
                  </a:lnTo>
                  <a:lnTo>
                    <a:pt x="1995" y="1914"/>
                  </a:lnTo>
                  <a:lnTo>
                    <a:pt x="1994" y="1914"/>
                  </a:lnTo>
                  <a:lnTo>
                    <a:pt x="1993" y="1914"/>
                  </a:lnTo>
                  <a:lnTo>
                    <a:pt x="1992" y="1914"/>
                  </a:lnTo>
                  <a:lnTo>
                    <a:pt x="1991" y="1914"/>
                  </a:lnTo>
                  <a:lnTo>
                    <a:pt x="1990" y="1914"/>
                  </a:lnTo>
                  <a:lnTo>
                    <a:pt x="1988" y="1914"/>
                  </a:lnTo>
                  <a:lnTo>
                    <a:pt x="1987" y="1916"/>
                  </a:lnTo>
                  <a:lnTo>
                    <a:pt x="1986" y="1916"/>
                  </a:lnTo>
                  <a:lnTo>
                    <a:pt x="1985" y="1916"/>
                  </a:lnTo>
                  <a:lnTo>
                    <a:pt x="1984" y="1916"/>
                  </a:lnTo>
                  <a:lnTo>
                    <a:pt x="1983" y="1916"/>
                  </a:lnTo>
                  <a:lnTo>
                    <a:pt x="1982" y="1916"/>
                  </a:lnTo>
                  <a:lnTo>
                    <a:pt x="1979" y="1913"/>
                  </a:lnTo>
                  <a:lnTo>
                    <a:pt x="1978" y="1912"/>
                  </a:lnTo>
                  <a:lnTo>
                    <a:pt x="1977" y="1910"/>
                  </a:lnTo>
                  <a:lnTo>
                    <a:pt x="1976" y="1910"/>
                  </a:lnTo>
                  <a:lnTo>
                    <a:pt x="1975" y="1908"/>
                  </a:lnTo>
                  <a:lnTo>
                    <a:pt x="1974" y="1908"/>
                  </a:lnTo>
                  <a:lnTo>
                    <a:pt x="1971" y="1909"/>
                  </a:lnTo>
                  <a:lnTo>
                    <a:pt x="1970" y="1910"/>
                  </a:lnTo>
                  <a:lnTo>
                    <a:pt x="1970" y="1911"/>
                  </a:lnTo>
                  <a:lnTo>
                    <a:pt x="1969" y="1911"/>
                  </a:lnTo>
                  <a:lnTo>
                    <a:pt x="1969" y="1912"/>
                  </a:lnTo>
                  <a:lnTo>
                    <a:pt x="1968" y="1913"/>
                  </a:lnTo>
                  <a:lnTo>
                    <a:pt x="1967" y="1914"/>
                  </a:lnTo>
                  <a:lnTo>
                    <a:pt x="1965" y="1917"/>
                  </a:lnTo>
                  <a:lnTo>
                    <a:pt x="1968" y="1919"/>
                  </a:lnTo>
                  <a:lnTo>
                    <a:pt x="1965" y="1922"/>
                  </a:lnTo>
                  <a:lnTo>
                    <a:pt x="1965" y="1924"/>
                  </a:lnTo>
                  <a:lnTo>
                    <a:pt x="1973" y="1930"/>
                  </a:lnTo>
                  <a:lnTo>
                    <a:pt x="1973" y="1931"/>
                  </a:lnTo>
                  <a:lnTo>
                    <a:pt x="1974" y="1931"/>
                  </a:lnTo>
                  <a:lnTo>
                    <a:pt x="1977" y="1935"/>
                  </a:lnTo>
                  <a:lnTo>
                    <a:pt x="1977" y="1936"/>
                  </a:lnTo>
                  <a:lnTo>
                    <a:pt x="1978" y="1936"/>
                  </a:lnTo>
                  <a:lnTo>
                    <a:pt x="1979" y="1937"/>
                  </a:lnTo>
                  <a:lnTo>
                    <a:pt x="1982" y="1939"/>
                  </a:lnTo>
                  <a:lnTo>
                    <a:pt x="1983" y="1939"/>
                  </a:lnTo>
                  <a:lnTo>
                    <a:pt x="1983" y="1941"/>
                  </a:lnTo>
                  <a:lnTo>
                    <a:pt x="1985" y="1942"/>
                  </a:lnTo>
                  <a:lnTo>
                    <a:pt x="1987" y="1945"/>
                  </a:lnTo>
                  <a:lnTo>
                    <a:pt x="1988" y="1945"/>
                  </a:lnTo>
                  <a:lnTo>
                    <a:pt x="1990" y="1946"/>
                  </a:lnTo>
                  <a:lnTo>
                    <a:pt x="1990" y="1947"/>
                  </a:lnTo>
                  <a:lnTo>
                    <a:pt x="1991" y="1947"/>
                  </a:lnTo>
                  <a:lnTo>
                    <a:pt x="1991" y="1949"/>
                  </a:lnTo>
                  <a:lnTo>
                    <a:pt x="1992" y="1947"/>
                  </a:lnTo>
                  <a:lnTo>
                    <a:pt x="1993" y="1946"/>
                  </a:lnTo>
                  <a:lnTo>
                    <a:pt x="1994" y="1946"/>
                  </a:lnTo>
                  <a:lnTo>
                    <a:pt x="1995" y="1947"/>
                  </a:lnTo>
                  <a:lnTo>
                    <a:pt x="1995" y="1949"/>
                  </a:lnTo>
                  <a:lnTo>
                    <a:pt x="1996" y="1949"/>
                  </a:lnTo>
                  <a:lnTo>
                    <a:pt x="1997" y="1950"/>
                  </a:lnTo>
                  <a:lnTo>
                    <a:pt x="1997" y="1951"/>
                  </a:lnTo>
                  <a:lnTo>
                    <a:pt x="1996" y="1952"/>
                  </a:lnTo>
                  <a:lnTo>
                    <a:pt x="1995" y="1952"/>
                  </a:lnTo>
                  <a:lnTo>
                    <a:pt x="1996" y="1953"/>
                  </a:lnTo>
                  <a:lnTo>
                    <a:pt x="1997" y="1954"/>
                  </a:lnTo>
                  <a:lnTo>
                    <a:pt x="2000" y="1956"/>
                  </a:lnTo>
                  <a:lnTo>
                    <a:pt x="1999" y="1958"/>
                  </a:lnTo>
                  <a:lnTo>
                    <a:pt x="1994" y="1962"/>
                  </a:lnTo>
                  <a:lnTo>
                    <a:pt x="1988" y="1968"/>
                  </a:lnTo>
                  <a:lnTo>
                    <a:pt x="1987" y="1969"/>
                  </a:lnTo>
                  <a:lnTo>
                    <a:pt x="1987" y="1970"/>
                  </a:lnTo>
                  <a:lnTo>
                    <a:pt x="1986" y="1970"/>
                  </a:lnTo>
                  <a:lnTo>
                    <a:pt x="1986" y="1971"/>
                  </a:lnTo>
                  <a:lnTo>
                    <a:pt x="1985" y="1972"/>
                  </a:lnTo>
                  <a:lnTo>
                    <a:pt x="1984" y="1974"/>
                  </a:lnTo>
                  <a:lnTo>
                    <a:pt x="1983" y="1974"/>
                  </a:lnTo>
                  <a:lnTo>
                    <a:pt x="1979" y="1978"/>
                  </a:lnTo>
                  <a:lnTo>
                    <a:pt x="1979" y="1977"/>
                  </a:lnTo>
                  <a:lnTo>
                    <a:pt x="1979" y="1976"/>
                  </a:lnTo>
                  <a:lnTo>
                    <a:pt x="1979" y="1975"/>
                  </a:lnTo>
                  <a:lnTo>
                    <a:pt x="1979" y="1974"/>
                  </a:lnTo>
                  <a:lnTo>
                    <a:pt x="1979" y="1972"/>
                  </a:lnTo>
                  <a:lnTo>
                    <a:pt x="1981" y="1971"/>
                  </a:lnTo>
                  <a:lnTo>
                    <a:pt x="1979" y="1971"/>
                  </a:lnTo>
                  <a:lnTo>
                    <a:pt x="1978" y="1971"/>
                  </a:lnTo>
                  <a:lnTo>
                    <a:pt x="1977" y="1970"/>
                  </a:lnTo>
                  <a:lnTo>
                    <a:pt x="1976" y="1970"/>
                  </a:lnTo>
                  <a:lnTo>
                    <a:pt x="1977" y="1969"/>
                  </a:lnTo>
                  <a:lnTo>
                    <a:pt x="1979" y="1967"/>
                  </a:lnTo>
                  <a:lnTo>
                    <a:pt x="1982" y="1964"/>
                  </a:lnTo>
                  <a:lnTo>
                    <a:pt x="1981" y="1964"/>
                  </a:lnTo>
                  <a:lnTo>
                    <a:pt x="1982" y="1964"/>
                  </a:lnTo>
                  <a:lnTo>
                    <a:pt x="1983" y="1966"/>
                  </a:lnTo>
                  <a:lnTo>
                    <a:pt x="1984" y="1966"/>
                  </a:lnTo>
                  <a:lnTo>
                    <a:pt x="1984" y="1964"/>
                  </a:lnTo>
                  <a:lnTo>
                    <a:pt x="1985" y="1964"/>
                  </a:lnTo>
                  <a:lnTo>
                    <a:pt x="1986" y="1964"/>
                  </a:lnTo>
                  <a:lnTo>
                    <a:pt x="1986" y="1963"/>
                  </a:lnTo>
                  <a:lnTo>
                    <a:pt x="1987" y="1963"/>
                  </a:lnTo>
                  <a:lnTo>
                    <a:pt x="1988" y="1963"/>
                  </a:lnTo>
                  <a:lnTo>
                    <a:pt x="1990" y="1963"/>
                  </a:lnTo>
                  <a:lnTo>
                    <a:pt x="1990" y="1962"/>
                  </a:lnTo>
                  <a:lnTo>
                    <a:pt x="1991" y="1962"/>
                  </a:lnTo>
                  <a:lnTo>
                    <a:pt x="1991" y="1961"/>
                  </a:lnTo>
                  <a:lnTo>
                    <a:pt x="1992" y="1960"/>
                  </a:lnTo>
                  <a:lnTo>
                    <a:pt x="1992" y="1959"/>
                  </a:lnTo>
                  <a:lnTo>
                    <a:pt x="1993" y="1959"/>
                  </a:lnTo>
                  <a:lnTo>
                    <a:pt x="1993" y="1958"/>
                  </a:lnTo>
                  <a:lnTo>
                    <a:pt x="1994" y="1956"/>
                  </a:lnTo>
                  <a:lnTo>
                    <a:pt x="1995" y="1956"/>
                  </a:lnTo>
                  <a:lnTo>
                    <a:pt x="1995" y="1955"/>
                  </a:lnTo>
                  <a:lnTo>
                    <a:pt x="1994" y="1955"/>
                  </a:lnTo>
                  <a:lnTo>
                    <a:pt x="1992" y="1954"/>
                  </a:lnTo>
                  <a:lnTo>
                    <a:pt x="1991" y="1954"/>
                  </a:lnTo>
                  <a:lnTo>
                    <a:pt x="1992" y="1953"/>
                  </a:lnTo>
                  <a:lnTo>
                    <a:pt x="1993" y="1952"/>
                  </a:lnTo>
                  <a:lnTo>
                    <a:pt x="1994" y="1951"/>
                  </a:lnTo>
                  <a:lnTo>
                    <a:pt x="1993" y="1951"/>
                  </a:lnTo>
                  <a:lnTo>
                    <a:pt x="1992" y="1949"/>
                  </a:lnTo>
                  <a:lnTo>
                    <a:pt x="1991" y="1947"/>
                  </a:lnTo>
                  <a:lnTo>
                    <a:pt x="1990" y="1947"/>
                  </a:lnTo>
                  <a:lnTo>
                    <a:pt x="1988" y="1949"/>
                  </a:lnTo>
                  <a:lnTo>
                    <a:pt x="1987" y="1950"/>
                  </a:lnTo>
                  <a:lnTo>
                    <a:pt x="1986" y="1947"/>
                  </a:lnTo>
                  <a:lnTo>
                    <a:pt x="1986" y="1946"/>
                  </a:lnTo>
                  <a:lnTo>
                    <a:pt x="1985" y="1946"/>
                  </a:lnTo>
                  <a:lnTo>
                    <a:pt x="1984" y="1946"/>
                  </a:lnTo>
                  <a:lnTo>
                    <a:pt x="1984" y="1945"/>
                  </a:lnTo>
                  <a:lnTo>
                    <a:pt x="1983" y="1945"/>
                  </a:lnTo>
                  <a:lnTo>
                    <a:pt x="1982" y="1945"/>
                  </a:lnTo>
                  <a:lnTo>
                    <a:pt x="1983" y="1944"/>
                  </a:lnTo>
                  <a:lnTo>
                    <a:pt x="1984" y="1943"/>
                  </a:lnTo>
                  <a:lnTo>
                    <a:pt x="1984" y="1942"/>
                  </a:lnTo>
                  <a:lnTo>
                    <a:pt x="1983" y="1941"/>
                  </a:lnTo>
                  <a:lnTo>
                    <a:pt x="1982" y="1941"/>
                  </a:lnTo>
                  <a:lnTo>
                    <a:pt x="1981" y="1942"/>
                  </a:lnTo>
                  <a:lnTo>
                    <a:pt x="1979" y="1941"/>
                  </a:lnTo>
                  <a:lnTo>
                    <a:pt x="1978" y="1941"/>
                  </a:lnTo>
                  <a:lnTo>
                    <a:pt x="1977" y="1939"/>
                  </a:lnTo>
                  <a:lnTo>
                    <a:pt x="1976" y="1938"/>
                  </a:lnTo>
                  <a:lnTo>
                    <a:pt x="1976" y="1939"/>
                  </a:lnTo>
                  <a:lnTo>
                    <a:pt x="1975" y="1939"/>
                  </a:lnTo>
                  <a:lnTo>
                    <a:pt x="1975" y="1941"/>
                  </a:lnTo>
                  <a:lnTo>
                    <a:pt x="1974" y="1941"/>
                  </a:lnTo>
                  <a:lnTo>
                    <a:pt x="1973" y="1942"/>
                  </a:lnTo>
                  <a:lnTo>
                    <a:pt x="1973" y="1943"/>
                  </a:lnTo>
                  <a:lnTo>
                    <a:pt x="1971" y="1943"/>
                  </a:lnTo>
                  <a:lnTo>
                    <a:pt x="1971" y="1944"/>
                  </a:lnTo>
                  <a:lnTo>
                    <a:pt x="1970" y="1944"/>
                  </a:lnTo>
                  <a:lnTo>
                    <a:pt x="1970" y="1945"/>
                  </a:lnTo>
                  <a:lnTo>
                    <a:pt x="1969" y="1945"/>
                  </a:lnTo>
                  <a:lnTo>
                    <a:pt x="1969" y="1946"/>
                  </a:lnTo>
                  <a:lnTo>
                    <a:pt x="1968" y="1946"/>
                  </a:lnTo>
                  <a:lnTo>
                    <a:pt x="1968" y="1947"/>
                  </a:lnTo>
                  <a:lnTo>
                    <a:pt x="1967" y="1947"/>
                  </a:lnTo>
                  <a:lnTo>
                    <a:pt x="1967" y="1949"/>
                  </a:lnTo>
                  <a:lnTo>
                    <a:pt x="1966" y="1949"/>
                  </a:lnTo>
                  <a:lnTo>
                    <a:pt x="1966" y="1950"/>
                  </a:lnTo>
                  <a:lnTo>
                    <a:pt x="1965" y="1951"/>
                  </a:lnTo>
                  <a:lnTo>
                    <a:pt x="1961" y="1954"/>
                  </a:lnTo>
                  <a:lnTo>
                    <a:pt x="1959" y="1956"/>
                  </a:lnTo>
                  <a:lnTo>
                    <a:pt x="1958" y="1958"/>
                  </a:lnTo>
                  <a:lnTo>
                    <a:pt x="1953" y="1962"/>
                  </a:lnTo>
                  <a:lnTo>
                    <a:pt x="1950" y="1966"/>
                  </a:lnTo>
                  <a:lnTo>
                    <a:pt x="1949" y="1964"/>
                  </a:lnTo>
                  <a:lnTo>
                    <a:pt x="1945" y="1962"/>
                  </a:lnTo>
                  <a:lnTo>
                    <a:pt x="1941" y="1958"/>
                  </a:lnTo>
                  <a:lnTo>
                    <a:pt x="1933" y="1950"/>
                  </a:lnTo>
                  <a:lnTo>
                    <a:pt x="1932" y="1950"/>
                  </a:lnTo>
                  <a:lnTo>
                    <a:pt x="1932" y="1949"/>
                  </a:lnTo>
                  <a:lnTo>
                    <a:pt x="1932" y="1947"/>
                  </a:lnTo>
                  <a:lnTo>
                    <a:pt x="1931" y="1947"/>
                  </a:lnTo>
                  <a:lnTo>
                    <a:pt x="1930" y="1946"/>
                  </a:lnTo>
                  <a:lnTo>
                    <a:pt x="1930" y="1945"/>
                  </a:lnTo>
                  <a:lnTo>
                    <a:pt x="1930" y="1944"/>
                  </a:lnTo>
                  <a:lnTo>
                    <a:pt x="1931" y="1943"/>
                  </a:lnTo>
                  <a:lnTo>
                    <a:pt x="1930" y="1942"/>
                  </a:lnTo>
                  <a:lnTo>
                    <a:pt x="1930" y="1939"/>
                  </a:lnTo>
                  <a:lnTo>
                    <a:pt x="1928" y="1939"/>
                  </a:lnTo>
                  <a:lnTo>
                    <a:pt x="1928" y="1938"/>
                  </a:lnTo>
                  <a:lnTo>
                    <a:pt x="1927" y="1937"/>
                  </a:lnTo>
                  <a:lnTo>
                    <a:pt x="1926" y="1937"/>
                  </a:lnTo>
                  <a:lnTo>
                    <a:pt x="1925" y="1936"/>
                  </a:lnTo>
                  <a:lnTo>
                    <a:pt x="1924" y="1936"/>
                  </a:lnTo>
                  <a:lnTo>
                    <a:pt x="1922" y="1935"/>
                  </a:lnTo>
                  <a:lnTo>
                    <a:pt x="1919" y="1935"/>
                  </a:lnTo>
                  <a:lnTo>
                    <a:pt x="1918" y="1935"/>
                  </a:lnTo>
                  <a:lnTo>
                    <a:pt x="1917" y="1935"/>
                  </a:lnTo>
                  <a:lnTo>
                    <a:pt x="1916" y="1934"/>
                  </a:lnTo>
                  <a:lnTo>
                    <a:pt x="1915" y="1933"/>
                  </a:lnTo>
                  <a:lnTo>
                    <a:pt x="1914" y="1933"/>
                  </a:lnTo>
                  <a:lnTo>
                    <a:pt x="1913" y="1933"/>
                  </a:lnTo>
                  <a:lnTo>
                    <a:pt x="1911" y="1934"/>
                  </a:lnTo>
                  <a:lnTo>
                    <a:pt x="1911" y="1935"/>
                  </a:lnTo>
                  <a:lnTo>
                    <a:pt x="1910" y="1935"/>
                  </a:lnTo>
                  <a:lnTo>
                    <a:pt x="1910" y="1936"/>
                  </a:lnTo>
                  <a:lnTo>
                    <a:pt x="1909" y="1936"/>
                  </a:lnTo>
                  <a:lnTo>
                    <a:pt x="1908" y="1936"/>
                  </a:lnTo>
                  <a:lnTo>
                    <a:pt x="1908" y="1935"/>
                  </a:lnTo>
                  <a:lnTo>
                    <a:pt x="1907" y="1935"/>
                  </a:lnTo>
                  <a:lnTo>
                    <a:pt x="1906" y="1935"/>
                  </a:lnTo>
                  <a:lnTo>
                    <a:pt x="1906" y="1934"/>
                  </a:lnTo>
                  <a:lnTo>
                    <a:pt x="1905" y="1934"/>
                  </a:lnTo>
                  <a:lnTo>
                    <a:pt x="1905" y="1933"/>
                  </a:lnTo>
                  <a:lnTo>
                    <a:pt x="1904" y="1933"/>
                  </a:lnTo>
                  <a:lnTo>
                    <a:pt x="1902" y="1933"/>
                  </a:lnTo>
                  <a:lnTo>
                    <a:pt x="1901" y="1933"/>
                  </a:lnTo>
                  <a:lnTo>
                    <a:pt x="1900" y="1933"/>
                  </a:lnTo>
                  <a:lnTo>
                    <a:pt x="1900" y="1934"/>
                  </a:lnTo>
                  <a:lnTo>
                    <a:pt x="1899" y="1934"/>
                  </a:lnTo>
                  <a:lnTo>
                    <a:pt x="1898" y="1934"/>
                  </a:lnTo>
                  <a:lnTo>
                    <a:pt x="1897" y="1934"/>
                  </a:lnTo>
                  <a:lnTo>
                    <a:pt x="1897" y="1933"/>
                  </a:lnTo>
                  <a:lnTo>
                    <a:pt x="1896" y="1931"/>
                  </a:lnTo>
                  <a:lnTo>
                    <a:pt x="1895" y="1931"/>
                  </a:lnTo>
                  <a:lnTo>
                    <a:pt x="1893" y="1931"/>
                  </a:lnTo>
                  <a:lnTo>
                    <a:pt x="1893" y="1933"/>
                  </a:lnTo>
                  <a:lnTo>
                    <a:pt x="1892" y="1934"/>
                  </a:lnTo>
                  <a:lnTo>
                    <a:pt x="1891" y="1933"/>
                  </a:lnTo>
                  <a:lnTo>
                    <a:pt x="1890" y="1931"/>
                  </a:lnTo>
                  <a:lnTo>
                    <a:pt x="1889" y="1931"/>
                  </a:lnTo>
                  <a:lnTo>
                    <a:pt x="1889" y="1930"/>
                  </a:lnTo>
                  <a:lnTo>
                    <a:pt x="1888" y="1931"/>
                  </a:lnTo>
                  <a:lnTo>
                    <a:pt x="1887" y="1931"/>
                  </a:lnTo>
                  <a:lnTo>
                    <a:pt x="1885" y="1931"/>
                  </a:lnTo>
                  <a:lnTo>
                    <a:pt x="1884" y="1931"/>
                  </a:lnTo>
                  <a:lnTo>
                    <a:pt x="1883" y="1931"/>
                  </a:lnTo>
                  <a:lnTo>
                    <a:pt x="1882" y="1930"/>
                  </a:lnTo>
                  <a:lnTo>
                    <a:pt x="1882" y="1929"/>
                  </a:lnTo>
                  <a:lnTo>
                    <a:pt x="1882" y="1928"/>
                  </a:lnTo>
                  <a:lnTo>
                    <a:pt x="1881" y="1928"/>
                  </a:lnTo>
                  <a:lnTo>
                    <a:pt x="1880" y="1928"/>
                  </a:lnTo>
                  <a:lnTo>
                    <a:pt x="1878" y="1929"/>
                  </a:lnTo>
                  <a:lnTo>
                    <a:pt x="1878" y="1930"/>
                  </a:lnTo>
                  <a:lnTo>
                    <a:pt x="1876" y="1930"/>
                  </a:lnTo>
                  <a:lnTo>
                    <a:pt x="1875" y="1930"/>
                  </a:lnTo>
                  <a:lnTo>
                    <a:pt x="1874" y="1930"/>
                  </a:lnTo>
                  <a:lnTo>
                    <a:pt x="1873" y="1930"/>
                  </a:lnTo>
                  <a:lnTo>
                    <a:pt x="1873" y="1929"/>
                  </a:lnTo>
                  <a:lnTo>
                    <a:pt x="1872" y="1929"/>
                  </a:lnTo>
                  <a:lnTo>
                    <a:pt x="1872" y="1928"/>
                  </a:lnTo>
                  <a:lnTo>
                    <a:pt x="1871" y="1927"/>
                  </a:lnTo>
                  <a:lnTo>
                    <a:pt x="1870" y="1926"/>
                  </a:lnTo>
                  <a:lnTo>
                    <a:pt x="1869" y="1926"/>
                  </a:lnTo>
                  <a:lnTo>
                    <a:pt x="1869" y="1925"/>
                  </a:lnTo>
                  <a:lnTo>
                    <a:pt x="1869" y="1924"/>
                  </a:lnTo>
                  <a:lnTo>
                    <a:pt x="1867" y="1924"/>
                  </a:lnTo>
                  <a:lnTo>
                    <a:pt x="1866" y="1922"/>
                  </a:lnTo>
                  <a:lnTo>
                    <a:pt x="1865" y="1922"/>
                  </a:lnTo>
                  <a:lnTo>
                    <a:pt x="1864" y="1922"/>
                  </a:lnTo>
                  <a:lnTo>
                    <a:pt x="1863" y="1922"/>
                  </a:lnTo>
                  <a:lnTo>
                    <a:pt x="1862" y="1922"/>
                  </a:lnTo>
                  <a:lnTo>
                    <a:pt x="1861" y="1922"/>
                  </a:lnTo>
                  <a:lnTo>
                    <a:pt x="1859" y="1922"/>
                  </a:lnTo>
                  <a:lnTo>
                    <a:pt x="1859" y="1921"/>
                  </a:lnTo>
                  <a:lnTo>
                    <a:pt x="1858" y="1921"/>
                  </a:lnTo>
                  <a:lnTo>
                    <a:pt x="1857" y="1921"/>
                  </a:lnTo>
                  <a:lnTo>
                    <a:pt x="1857" y="1922"/>
                  </a:lnTo>
                  <a:lnTo>
                    <a:pt x="1856" y="1922"/>
                  </a:lnTo>
                  <a:lnTo>
                    <a:pt x="1855" y="1921"/>
                  </a:lnTo>
                  <a:lnTo>
                    <a:pt x="1854" y="1921"/>
                  </a:lnTo>
                  <a:lnTo>
                    <a:pt x="1853" y="1921"/>
                  </a:lnTo>
                  <a:lnTo>
                    <a:pt x="1850" y="1920"/>
                  </a:lnTo>
                  <a:lnTo>
                    <a:pt x="1849" y="1920"/>
                  </a:lnTo>
                  <a:lnTo>
                    <a:pt x="1847" y="1921"/>
                  </a:lnTo>
                  <a:lnTo>
                    <a:pt x="1845" y="1921"/>
                  </a:lnTo>
                  <a:lnTo>
                    <a:pt x="1844" y="1921"/>
                  </a:lnTo>
                  <a:lnTo>
                    <a:pt x="1844" y="1922"/>
                  </a:lnTo>
                  <a:lnTo>
                    <a:pt x="1842" y="1922"/>
                  </a:lnTo>
                  <a:lnTo>
                    <a:pt x="1841" y="1922"/>
                  </a:lnTo>
                  <a:lnTo>
                    <a:pt x="1840" y="1922"/>
                  </a:lnTo>
                  <a:lnTo>
                    <a:pt x="1839" y="1922"/>
                  </a:lnTo>
                  <a:lnTo>
                    <a:pt x="1838" y="1922"/>
                  </a:lnTo>
                  <a:lnTo>
                    <a:pt x="1837" y="1922"/>
                  </a:lnTo>
                  <a:lnTo>
                    <a:pt x="1836" y="1922"/>
                  </a:lnTo>
                  <a:lnTo>
                    <a:pt x="1835" y="1924"/>
                  </a:lnTo>
                  <a:lnTo>
                    <a:pt x="1835" y="1925"/>
                  </a:lnTo>
                  <a:lnTo>
                    <a:pt x="1833" y="1925"/>
                  </a:lnTo>
                  <a:lnTo>
                    <a:pt x="1833" y="1926"/>
                  </a:lnTo>
                  <a:lnTo>
                    <a:pt x="1832" y="1927"/>
                  </a:lnTo>
                  <a:lnTo>
                    <a:pt x="1831" y="1926"/>
                  </a:lnTo>
                  <a:lnTo>
                    <a:pt x="1830" y="1926"/>
                  </a:lnTo>
                  <a:lnTo>
                    <a:pt x="1829" y="1926"/>
                  </a:lnTo>
                  <a:lnTo>
                    <a:pt x="1829" y="1927"/>
                  </a:lnTo>
                  <a:lnTo>
                    <a:pt x="1828" y="1927"/>
                  </a:lnTo>
                  <a:lnTo>
                    <a:pt x="1827" y="1927"/>
                  </a:lnTo>
                  <a:lnTo>
                    <a:pt x="1826" y="1927"/>
                  </a:lnTo>
                  <a:lnTo>
                    <a:pt x="1824" y="1927"/>
                  </a:lnTo>
                  <a:lnTo>
                    <a:pt x="1823" y="1926"/>
                  </a:lnTo>
                  <a:lnTo>
                    <a:pt x="1822" y="1926"/>
                  </a:lnTo>
                  <a:lnTo>
                    <a:pt x="1821" y="1926"/>
                  </a:lnTo>
                  <a:lnTo>
                    <a:pt x="1820" y="1926"/>
                  </a:lnTo>
                  <a:lnTo>
                    <a:pt x="1819" y="1925"/>
                  </a:lnTo>
                  <a:lnTo>
                    <a:pt x="1818" y="1925"/>
                  </a:lnTo>
                  <a:lnTo>
                    <a:pt x="1816" y="1925"/>
                  </a:lnTo>
                  <a:lnTo>
                    <a:pt x="1814" y="1928"/>
                  </a:lnTo>
                  <a:lnTo>
                    <a:pt x="1813" y="1928"/>
                  </a:lnTo>
                  <a:lnTo>
                    <a:pt x="1811" y="1928"/>
                  </a:lnTo>
                  <a:lnTo>
                    <a:pt x="1810" y="1929"/>
                  </a:lnTo>
                  <a:lnTo>
                    <a:pt x="1809" y="1929"/>
                  </a:lnTo>
                  <a:lnTo>
                    <a:pt x="1807" y="1930"/>
                  </a:lnTo>
                  <a:lnTo>
                    <a:pt x="1806" y="1930"/>
                  </a:lnTo>
                  <a:lnTo>
                    <a:pt x="1805" y="1930"/>
                  </a:lnTo>
                  <a:lnTo>
                    <a:pt x="1802" y="1931"/>
                  </a:lnTo>
                  <a:lnTo>
                    <a:pt x="1797" y="1930"/>
                  </a:lnTo>
                  <a:lnTo>
                    <a:pt x="1795" y="1930"/>
                  </a:lnTo>
                  <a:lnTo>
                    <a:pt x="1790" y="1931"/>
                  </a:lnTo>
                  <a:lnTo>
                    <a:pt x="1788" y="1931"/>
                  </a:lnTo>
                  <a:lnTo>
                    <a:pt x="1785" y="1931"/>
                  </a:lnTo>
                  <a:lnTo>
                    <a:pt x="1780" y="1929"/>
                  </a:lnTo>
                  <a:lnTo>
                    <a:pt x="1780" y="1928"/>
                  </a:lnTo>
                  <a:lnTo>
                    <a:pt x="1779" y="1928"/>
                  </a:lnTo>
                  <a:lnTo>
                    <a:pt x="1778" y="1927"/>
                  </a:lnTo>
                  <a:lnTo>
                    <a:pt x="1777" y="1927"/>
                  </a:lnTo>
                  <a:lnTo>
                    <a:pt x="1776" y="1925"/>
                  </a:lnTo>
                  <a:lnTo>
                    <a:pt x="1773" y="1924"/>
                  </a:lnTo>
                  <a:lnTo>
                    <a:pt x="1770" y="1921"/>
                  </a:lnTo>
                  <a:lnTo>
                    <a:pt x="1769" y="1921"/>
                  </a:lnTo>
                  <a:lnTo>
                    <a:pt x="1766" y="1920"/>
                  </a:lnTo>
                  <a:lnTo>
                    <a:pt x="1762" y="1921"/>
                  </a:lnTo>
                  <a:lnTo>
                    <a:pt x="1761" y="1921"/>
                  </a:lnTo>
                  <a:lnTo>
                    <a:pt x="1760" y="1921"/>
                  </a:lnTo>
                  <a:lnTo>
                    <a:pt x="1759" y="1921"/>
                  </a:lnTo>
                  <a:lnTo>
                    <a:pt x="1759" y="1920"/>
                  </a:lnTo>
                  <a:lnTo>
                    <a:pt x="1758" y="1920"/>
                  </a:lnTo>
                  <a:lnTo>
                    <a:pt x="1757" y="1920"/>
                  </a:lnTo>
                  <a:lnTo>
                    <a:pt x="1755" y="1920"/>
                  </a:lnTo>
                  <a:lnTo>
                    <a:pt x="1751" y="1924"/>
                  </a:lnTo>
                  <a:lnTo>
                    <a:pt x="1750" y="1925"/>
                  </a:lnTo>
                  <a:lnTo>
                    <a:pt x="1749" y="1926"/>
                  </a:lnTo>
                  <a:lnTo>
                    <a:pt x="1747" y="1926"/>
                  </a:lnTo>
                  <a:lnTo>
                    <a:pt x="1745" y="1925"/>
                  </a:lnTo>
                  <a:lnTo>
                    <a:pt x="1744" y="1924"/>
                  </a:lnTo>
                  <a:lnTo>
                    <a:pt x="1743" y="1922"/>
                  </a:lnTo>
                  <a:lnTo>
                    <a:pt x="1742" y="1922"/>
                  </a:lnTo>
                  <a:lnTo>
                    <a:pt x="1741" y="1922"/>
                  </a:lnTo>
                  <a:lnTo>
                    <a:pt x="1740" y="1921"/>
                  </a:lnTo>
                  <a:lnTo>
                    <a:pt x="1738" y="1921"/>
                  </a:lnTo>
                  <a:lnTo>
                    <a:pt x="1737" y="1921"/>
                  </a:lnTo>
                  <a:lnTo>
                    <a:pt x="1736" y="1921"/>
                  </a:lnTo>
                  <a:lnTo>
                    <a:pt x="1735" y="1921"/>
                  </a:lnTo>
                  <a:lnTo>
                    <a:pt x="1734" y="1921"/>
                  </a:lnTo>
                  <a:lnTo>
                    <a:pt x="1732" y="1921"/>
                  </a:lnTo>
                  <a:lnTo>
                    <a:pt x="1730" y="1921"/>
                  </a:lnTo>
                  <a:lnTo>
                    <a:pt x="1729" y="1921"/>
                  </a:lnTo>
                  <a:lnTo>
                    <a:pt x="1729" y="1920"/>
                  </a:lnTo>
                  <a:lnTo>
                    <a:pt x="1728" y="1920"/>
                  </a:lnTo>
                  <a:lnTo>
                    <a:pt x="1727" y="1920"/>
                  </a:lnTo>
                  <a:lnTo>
                    <a:pt x="1727" y="1919"/>
                  </a:lnTo>
                  <a:lnTo>
                    <a:pt x="1726" y="1919"/>
                  </a:lnTo>
                  <a:lnTo>
                    <a:pt x="1725" y="1918"/>
                  </a:lnTo>
                  <a:lnTo>
                    <a:pt x="1724" y="1918"/>
                  </a:lnTo>
                  <a:lnTo>
                    <a:pt x="1723" y="1918"/>
                  </a:lnTo>
                  <a:lnTo>
                    <a:pt x="1721" y="1918"/>
                  </a:lnTo>
                  <a:lnTo>
                    <a:pt x="1720" y="1918"/>
                  </a:lnTo>
                  <a:lnTo>
                    <a:pt x="1719" y="1918"/>
                  </a:lnTo>
                  <a:lnTo>
                    <a:pt x="1718" y="1918"/>
                  </a:lnTo>
                  <a:lnTo>
                    <a:pt x="1717" y="1918"/>
                  </a:lnTo>
                  <a:lnTo>
                    <a:pt x="1717" y="1919"/>
                  </a:lnTo>
                  <a:lnTo>
                    <a:pt x="1717" y="1920"/>
                  </a:lnTo>
                  <a:lnTo>
                    <a:pt x="1716" y="1920"/>
                  </a:lnTo>
                  <a:lnTo>
                    <a:pt x="1715" y="1920"/>
                  </a:lnTo>
                  <a:lnTo>
                    <a:pt x="1715" y="1921"/>
                  </a:lnTo>
                  <a:lnTo>
                    <a:pt x="1714" y="1921"/>
                  </a:lnTo>
                  <a:lnTo>
                    <a:pt x="1712" y="1921"/>
                  </a:lnTo>
                  <a:lnTo>
                    <a:pt x="1712" y="1922"/>
                  </a:lnTo>
                  <a:lnTo>
                    <a:pt x="1712" y="1924"/>
                  </a:lnTo>
                  <a:lnTo>
                    <a:pt x="1711" y="1924"/>
                  </a:lnTo>
                  <a:lnTo>
                    <a:pt x="1711" y="1925"/>
                  </a:lnTo>
                  <a:lnTo>
                    <a:pt x="1710" y="1926"/>
                  </a:lnTo>
                  <a:lnTo>
                    <a:pt x="1710" y="1927"/>
                  </a:lnTo>
                  <a:lnTo>
                    <a:pt x="1709" y="1927"/>
                  </a:lnTo>
                  <a:lnTo>
                    <a:pt x="1709" y="1928"/>
                  </a:lnTo>
                  <a:lnTo>
                    <a:pt x="1708" y="1928"/>
                  </a:lnTo>
                  <a:lnTo>
                    <a:pt x="1707" y="1929"/>
                  </a:lnTo>
                  <a:lnTo>
                    <a:pt x="1706" y="1929"/>
                  </a:lnTo>
                  <a:lnTo>
                    <a:pt x="1704" y="1929"/>
                  </a:lnTo>
                  <a:lnTo>
                    <a:pt x="1704" y="1930"/>
                  </a:lnTo>
                  <a:lnTo>
                    <a:pt x="1703" y="1930"/>
                  </a:lnTo>
                  <a:lnTo>
                    <a:pt x="1703" y="1931"/>
                  </a:lnTo>
                  <a:lnTo>
                    <a:pt x="1702" y="1931"/>
                  </a:lnTo>
                  <a:lnTo>
                    <a:pt x="1702" y="1933"/>
                  </a:lnTo>
                  <a:lnTo>
                    <a:pt x="1703" y="1933"/>
                  </a:lnTo>
                  <a:lnTo>
                    <a:pt x="1703" y="1934"/>
                  </a:lnTo>
                  <a:lnTo>
                    <a:pt x="1703" y="1935"/>
                  </a:lnTo>
                  <a:lnTo>
                    <a:pt x="1702" y="1935"/>
                  </a:lnTo>
                  <a:lnTo>
                    <a:pt x="1702" y="1936"/>
                  </a:lnTo>
                  <a:lnTo>
                    <a:pt x="1701" y="1936"/>
                  </a:lnTo>
                  <a:lnTo>
                    <a:pt x="1701" y="1937"/>
                  </a:lnTo>
                  <a:lnTo>
                    <a:pt x="1700" y="1937"/>
                  </a:lnTo>
                  <a:lnTo>
                    <a:pt x="1699" y="1937"/>
                  </a:lnTo>
                  <a:lnTo>
                    <a:pt x="1698" y="1937"/>
                  </a:lnTo>
                  <a:lnTo>
                    <a:pt x="1697" y="1937"/>
                  </a:lnTo>
                  <a:lnTo>
                    <a:pt x="1697" y="1936"/>
                  </a:lnTo>
                  <a:lnTo>
                    <a:pt x="1695" y="1936"/>
                  </a:lnTo>
                  <a:lnTo>
                    <a:pt x="1694" y="1936"/>
                  </a:lnTo>
                  <a:lnTo>
                    <a:pt x="1693" y="1936"/>
                  </a:lnTo>
                  <a:lnTo>
                    <a:pt x="1693" y="1937"/>
                  </a:lnTo>
                  <a:lnTo>
                    <a:pt x="1693" y="1939"/>
                  </a:lnTo>
                  <a:lnTo>
                    <a:pt x="1693" y="1941"/>
                  </a:lnTo>
                  <a:lnTo>
                    <a:pt x="1692" y="1941"/>
                  </a:lnTo>
                  <a:lnTo>
                    <a:pt x="1690" y="1942"/>
                  </a:lnTo>
                  <a:lnTo>
                    <a:pt x="1689" y="1944"/>
                  </a:lnTo>
                  <a:lnTo>
                    <a:pt x="1688" y="1945"/>
                  </a:lnTo>
                  <a:lnTo>
                    <a:pt x="1686" y="1946"/>
                  </a:lnTo>
                  <a:lnTo>
                    <a:pt x="1685" y="1947"/>
                  </a:lnTo>
                  <a:lnTo>
                    <a:pt x="1684" y="1947"/>
                  </a:lnTo>
                  <a:lnTo>
                    <a:pt x="1684" y="1949"/>
                  </a:lnTo>
                  <a:lnTo>
                    <a:pt x="1683" y="1950"/>
                  </a:lnTo>
                  <a:lnTo>
                    <a:pt x="1683" y="1951"/>
                  </a:lnTo>
                  <a:lnTo>
                    <a:pt x="1682" y="1951"/>
                  </a:lnTo>
                  <a:lnTo>
                    <a:pt x="1682" y="1952"/>
                  </a:lnTo>
                  <a:lnTo>
                    <a:pt x="1682" y="1953"/>
                  </a:lnTo>
                  <a:lnTo>
                    <a:pt x="1681" y="1953"/>
                  </a:lnTo>
                  <a:lnTo>
                    <a:pt x="1681" y="1954"/>
                  </a:lnTo>
                  <a:lnTo>
                    <a:pt x="1682" y="1954"/>
                  </a:lnTo>
                  <a:lnTo>
                    <a:pt x="1682" y="1955"/>
                  </a:lnTo>
                  <a:lnTo>
                    <a:pt x="1682" y="1956"/>
                  </a:lnTo>
                  <a:lnTo>
                    <a:pt x="1682" y="1958"/>
                  </a:lnTo>
                  <a:lnTo>
                    <a:pt x="1682" y="1959"/>
                  </a:lnTo>
                  <a:lnTo>
                    <a:pt x="1681" y="1959"/>
                  </a:lnTo>
                  <a:lnTo>
                    <a:pt x="1681" y="1960"/>
                  </a:lnTo>
                  <a:lnTo>
                    <a:pt x="1680" y="1960"/>
                  </a:lnTo>
                  <a:lnTo>
                    <a:pt x="1680" y="1961"/>
                  </a:lnTo>
                  <a:lnTo>
                    <a:pt x="1678" y="1961"/>
                  </a:lnTo>
                  <a:lnTo>
                    <a:pt x="1677" y="1961"/>
                  </a:lnTo>
                  <a:lnTo>
                    <a:pt x="1677" y="1962"/>
                  </a:lnTo>
                  <a:lnTo>
                    <a:pt x="1676" y="1962"/>
                  </a:lnTo>
                  <a:lnTo>
                    <a:pt x="1676" y="1963"/>
                  </a:lnTo>
                  <a:lnTo>
                    <a:pt x="1676" y="1964"/>
                  </a:lnTo>
                  <a:lnTo>
                    <a:pt x="1675" y="1964"/>
                  </a:lnTo>
                  <a:lnTo>
                    <a:pt x="1675" y="1963"/>
                  </a:lnTo>
                  <a:lnTo>
                    <a:pt x="1674" y="1963"/>
                  </a:lnTo>
                  <a:lnTo>
                    <a:pt x="1673" y="1963"/>
                  </a:lnTo>
                  <a:lnTo>
                    <a:pt x="1672" y="1963"/>
                  </a:lnTo>
                  <a:lnTo>
                    <a:pt x="1671" y="1963"/>
                  </a:lnTo>
                  <a:lnTo>
                    <a:pt x="1669" y="1962"/>
                  </a:lnTo>
                  <a:lnTo>
                    <a:pt x="1669" y="1961"/>
                  </a:lnTo>
                  <a:lnTo>
                    <a:pt x="1668" y="1961"/>
                  </a:lnTo>
                  <a:lnTo>
                    <a:pt x="1667" y="1961"/>
                  </a:lnTo>
                  <a:lnTo>
                    <a:pt x="1666" y="1961"/>
                  </a:lnTo>
                  <a:lnTo>
                    <a:pt x="1665" y="1961"/>
                  </a:lnTo>
                  <a:lnTo>
                    <a:pt x="1664" y="1961"/>
                  </a:lnTo>
                  <a:lnTo>
                    <a:pt x="1664" y="1962"/>
                  </a:lnTo>
                  <a:lnTo>
                    <a:pt x="1663" y="1962"/>
                  </a:lnTo>
                  <a:lnTo>
                    <a:pt x="1661" y="1963"/>
                  </a:lnTo>
                  <a:lnTo>
                    <a:pt x="1660" y="1963"/>
                  </a:lnTo>
                  <a:lnTo>
                    <a:pt x="1660" y="1964"/>
                  </a:lnTo>
                  <a:lnTo>
                    <a:pt x="1659" y="1964"/>
                  </a:lnTo>
                  <a:lnTo>
                    <a:pt x="1659" y="1963"/>
                  </a:lnTo>
                  <a:lnTo>
                    <a:pt x="1659" y="1949"/>
                  </a:lnTo>
                  <a:lnTo>
                    <a:pt x="1659" y="1944"/>
                  </a:lnTo>
                  <a:lnTo>
                    <a:pt x="1659" y="1938"/>
                  </a:lnTo>
                  <a:lnTo>
                    <a:pt x="1659" y="1937"/>
                  </a:lnTo>
                  <a:lnTo>
                    <a:pt x="1659" y="1936"/>
                  </a:lnTo>
                  <a:lnTo>
                    <a:pt x="1659" y="1934"/>
                  </a:lnTo>
                  <a:lnTo>
                    <a:pt x="1658" y="1933"/>
                  </a:lnTo>
                  <a:lnTo>
                    <a:pt x="1658" y="1931"/>
                  </a:lnTo>
                  <a:lnTo>
                    <a:pt x="1658" y="1930"/>
                  </a:lnTo>
                  <a:lnTo>
                    <a:pt x="1658" y="1928"/>
                  </a:lnTo>
                  <a:lnTo>
                    <a:pt x="1657" y="1925"/>
                  </a:lnTo>
                  <a:lnTo>
                    <a:pt x="1657" y="1924"/>
                  </a:lnTo>
                  <a:lnTo>
                    <a:pt x="1656" y="1921"/>
                  </a:lnTo>
                  <a:lnTo>
                    <a:pt x="1656" y="1920"/>
                  </a:lnTo>
                  <a:lnTo>
                    <a:pt x="1656" y="1919"/>
                  </a:lnTo>
                  <a:lnTo>
                    <a:pt x="1656" y="1918"/>
                  </a:lnTo>
                  <a:lnTo>
                    <a:pt x="1655" y="1917"/>
                  </a:lnTo>
                  <a:lnTo>
                    <a:pt x="1655" y="1914"/>
                  </a:lnTo>
                  <a:lnTo>
                    <a:pt x="1654" y="1913"/>
                  </a:lnTo>
                  <a:lnTo>
                    <a:pt x="1654" y="1912"/>
                  </a:lnTo>
                  <a:lnTo>
                    <a:pt x="1654" y="1910"/>
                  </a:lnTo>
                  <a:lnTo>
                    <a:pt x="1651" y="1903"/>
                  </a:lnTo>
                  <a:lnTo>
                    <a:pt x="1650" y="1899"/>
                  </a:lnTo>
                  <a:lnTo>
                    <a:pt x="1649" y="1896"/>
                  </a:lnTo>
                  <a:lnTo>
                    <a:pt x="1649" y="1895"/>
                  </a:lnTo>
                  <a:lnTo>
                    <a:pt x="1649" y="1892"/>
                  </a:lnTo>
                  <a:lnTo>
                    <a:pt x="1649" y="1887"/>
                  </a:lnTo>
                  <a:lnTo>
                    <a:pt x="1649" y="1879"/>
                  </a:lnTo>
                  <a:lnTo>
                    <a:pt x="1649" y="1875"/>
                  </a:lnTo>
                  <a:lnTo>
                    <a:pt x="1649" y="1872"/>
                  </a:lnTo>
                  <a:lnTo>
                    <a:pt x="1648" y="1872"/>
                  </a:lnTo>
                  <a:lnTo>
                    <a:pt x="1646" y="1872"/>
                  </a:lnTo>
                  <a:lnTo>
                    <a:pt x="1643" y="1872"/>
                  </a:lnTo>
                  <a:lnTo>
                    <a:pt x="1642" y="1872"/>
                  </a:lnTo>
                  <a:lnTo>
                    <a:pt x="1641" y="1872"/>
                  </a:lnTo>
                  <a:lnTo>
                    <a:pt x="1640" y="1872"/>
                  </a:lnTo>
                  <a:lnTo>
                    <a:pt x="1637" y="1872"/>
                  </a:lnTo>
                  <a:lnTo>
                    <a:pt x="1634" y="1872"/>
                  </a:lnTo>
                  <a:lnTo>
                    <a:pt x="1633" y="1872"/>
                  </a:lnTo>
                  <a:lnTo>
                    <a:pt x="1631" y="1872"/>
                  </a:lnTo>
                  <a:lnTo>
                    <a:pt x="1630" y="1872"/>
                  </a:lnTo>
                  <a:lnTo>
                    <a:pt x="1629" y="1872"/>
                  </a:lnTo>
                  <a:lnTo>
                    <a:pt x="1628" y="1872"/>
                  </a:lnTo>
                  <a:lnTo>
                    <a:pt x="1624" y="1872"/>
                  </a:lnTo>
                  <a:lnTo>
                    <a:pt x="1623" y="1872"/>
                  </a:lnTo>
                  <a:lnTo>
                    <a:pt x="1620" y="1872"/>
                  </a:lnTo>
                  <a:lnTo>
                    <a:pt x="1619" y="1872"/>
                  </a:lnTo>
                  <a:lnTo>
                    <a:pt x="1615" y="1872"/>
                  </a:lnTo>
                  <a:lnTo>
                    <a:pt x="1614" y="1872"/>
                  </a:lnTo>
                  <a:lnTo>
                    <a:pt x="1612" y="1872"/>
                  </a:lnTo>
                  <a:lnTo>
                    <a:pt x="1611" y="1872"/>
                  </a:lnTo>
                  <a:lnTo>
                    <a:pt x="1609" y="1872"/>
                  </a:lnTo>
                  <a:lnTo>
                    <a:pt x="1608" y="1872"/>
                  </a:lnTo>
                  <a:lnTo>
                    <a:pt x="1607" y="1872"/>
                  </a:lnTo>
                  <a:lnTo>
                    <a:pt x="1599" y="1872"/>
                  </a:lnTo>
                  <a:lnTo>
                    <a:pt x="1598" y="1872"/>
                  </a:lnTo>
                  <a:lnTo>
                    <a:pt x="1597" y="1872"/>
                  </a:lnTo>
                  <a:lnTo>
                    <a:pt x="1596" y="1872"/>
                  </a:lnTo>
                  <a:lnTo>
                    <a:pt x="1594" y="1872"/>
                  </a:lnTo>
                  <a:lnTo>
                    <a:pt x="1590" y="1872"/>
                  </a:lnTo>
                  <a:lnTo>
                    <a:pt x="1587" y="1872"/>
                  </a:lnTo>
                  <a:lnTo>
                    <a:pt x="1583" y="1872"/>
                  </a:lnTo>
                  <a:lnTo>
                    <a:pt x="1581" y="1872"/>
                  </a:lnTo>
                  <a:lnTo>
                    <a:pt x="1576" y="1872"/>
                  </a:lnTo>
                  <a:lnTo>
                    <a:pt x="1576" y="1877"/>
                  </a:lnTo>
                  <a:lnTo>
                    <a:pt x="1576" y="1882"/>
                  </a:lnTo>
                  <a:lnTo>
                    <a:pt x="1576" y="1883"/>
                  </a:lnTo>
                  <a:lnTo>
                    <a:pt x="1576" y="1891"/>
                  </a:lnTo>
                  <a:lnTo>
                    <a:pt x="1576" y="1892"/>
                  </a:lnTo>
                  <a:lnTo>
                    <a:pt x="1576" y="1904"/>
                  </a:lnTo>
                  <a:lnTo>
                    <a:pt x="1576" y="1916"/>
                  </a:lnTo>
                  <a:lnTo>
                    <a:pt x="1564" y="1916"/>
                  </a:lnTo>
                  <a:lnTo>
                    <a:pt x="1563" y="1916"/>
                  </a:lnTo>
                  <a:lnTo>
                    <a:pt x="1560" y="1916"/>
                  </a:lnTo>
                  <a:lnTo>
                    <a:pt x="1557" y="1916"/>
                  </a:lnTo>
                  <a:lnTo>
                    <a:pt x="1557" y="1917"/>
                  </a:lnTo>
                  <a:lnTo>
                    <a:pt x="1556" y="1917"/>
                  </a:lnTo>
                  <a:lnTo>
                    <a:pt x="1555" y="1917"/>
                  </a:lnTo>
                  <a:lnTo>
                    <a:pt x="1554" y="1917"/>
                  </a:lnTo>
                  <a:lnTo>
                    <a:pt x="1553" y="1916"/>
                  </a:lnTo>
                  <a:lnTo>
                    <a:pt x="1552" y="1916"/>
                  </a:lnTo>
                  <a:lnTo>
                    <a:pt x="1551" y="1916"/>
                  </a:lnTo>
                  <a:lnTo>
                    <a:pt x="1539" y="1916"/>
                  </a:lnTo>
                  <a:lnTo>
                    <a:pt x="1530" y="1917"/>
                  </a:lnTo>
                  <a:lnTo>
                    <a:pt x="1528" y="1917"/>
                  </a:lnTo>
                  <a:lnTo>
                    <a:pt x="1527" y="1917"/>
                  </a:lnTo>
                  <a:lnTo>
                    <a:pt x="1525" y="1917"/>
                  </a:lnTo>
                  <a:lnTo>
                    <a:pt x="1514" y="1917"/>
                  </a:lnTo>
                  <a:lnTo>
                    <a:pt x="1502" y="1917"/>
                  </a:lnTo>
                  <a:lnTo>
                    <a:pt x="1490" y="1917"/>
                  </a:lnTo>
                  <a:lnTo>
                    <a:pt x="1483" y="1917"/>
                  </a:lnTo>
                  <a:lnTo>
                    <a:pt x="1482" y="1917"/>
                  </a:lnTo>
                  <a:lnTo>
                    <a:pt x="1479" y="1917"/>
                  </a:lnTo>
                  <a:lnTo>
                    <a:pt x="1477" y="1917"/>
                  </a:lnTo>
                  <a:lnTo>
                    <a:pt x="1471" y="1917"/>
                  </a:lnTo>
                  <a:lnTo>
                    <a:pt x="1469" y="1917"/>
                  </a:lnTo>
                  <a:lnTo>
                    <a:pt x="1468" y="1917"/>
                  </a:lnTo>
                  <a:lnTo>
                    <a:pt x="1466" y="1917"/>
                  </a:lnTo>
                  <a:lnTo>
                    <a:pt x="1465" y="1917"/>
                  </a:lnTo>
                  <a:lnTo>
                    <a:pt x="1462" y="1917"/>
                  </a:lnTo>
                  <a:lnTo>
                    <a:pt x="1460" y="1917"/>
                  </a:lnTo>
                  <a:lnTo>
                    <a:pt x="1459" y="1917"/>
                  </a:lnTo>
                  <a:lnTo>
                    <a:pt x="1456" y="1918"/>
                  </a:lnTo>
                  <a:lnTo>
                    <a:pt x="1453" y="1918"/>
                  </a:lnTo>
                  <a:lnTo>
                    <a:pt x="1452" y="1918"/>
                  </a:lnTo>
                  <a:lnTo>
                    <a:pt x="1444" y="1918"/>
                  </a:lnTo>
                  <a:lnTo>
                    <a:pt x="1442" y="1918"/>
                  </a:lnTo>
                  <a:lnTo>
                    <a:pt x="1440" y="1917"/>
                  </a:lnTo>
                  <a:lnTo>
                    <a:pt x="1441" y="1914"/>
                  </a:lnTo>
                  <a:lnTo>
                    <a:pt x="1442" y="1912"/>
                  </a:lnTo>
                  <a:lnTo>
                    <a:pt x="1444" y="1908"/>
                  </a:lnTo>
                  <a:lnTo>
                    <a:pt x="1445" y="1905"/>
                  </a:lnTo>
                  <a:lnTo>
                    <a:pt x="1447" y="1900"/>
                  </a:lnTo>
                  <a:lnTo>
                    <a:pt x="1448" y="1897"/>
                  </a:lnTo>
                  <a:lnTo>
                    <a:pt x="1449" y="1895"/>
                  </a:lnTo>
                  <a:lnTo>
                    <a:pt x="1450" y="1893"/>
                  </a:lnTo>
                  <a:lnTo>
                    <a:pt x="1449" y="1893"/>
                  </a:lnTo>
                  <a:lnTo>
                    <a:pt x="1445" y="1893"/>
                  </a:lnTo>
                  <a:lnTo>
                    <a:pt x="1443" y="1893"/>
                  </a:lnTo>
                  <a:lnTo>
                    <a:pt x="1442" y="1893"/>
                  </a:lnTo>
                  <a:lnTo>
                    <a:pt x="1439" y="1893"/>
                  </a:lnTo>
                  <a:lnTo>
                    <a:pt x="1435" y="1893"/>
                  </a:lnTo>
                  <a:lnTo>
                    <a:pt x="1433" y="1893"/>
                  </a:lnTo>
                  <a:lnTo>
                    <a:pt x="1433" y="1899"/>
                  </a:lnTo>
                  <a:lnTo>
                    <a:pt x="1432" y="1899"/>
                  </a:lnTo>
                  <a:lnTo>
                    <a:pt x="1431" y="1899"/>
                  </a:lnTo>
                  <a:lnTo>
                    <a:pt x="1430" y="1899"/>
                  </a:lnTo>
                  <a:lnTo>
                    <a:pt x="1427" y="1899"/>
                  </a:lnTo>
                  <a:lnTo>
                    <a:pt x="1427" y="1895"/>
                  </a:lnTo>
                  <a:lnTo>
                    <a:pt x="1428" y="1893"/>
                  </a:lnTo>
                  <a:lnTo>
                    <a:pt x="1427" y="1893"/>
                  </a:lnTo>
                  <a:lnTo>
                    <a:pt x="1417" y="1893"/>
                  </a:lnTo>
                  <a:lnTo>
                    <a:pt x="1416" y="1893"/>
                  </a:lnTo>
                  <a:lnTo>
                    <a:pt x="1413" y="1893"/>
                  </a:lnTo>
                  <a:lnTo>
                    <a:pt x="1411" y="1893"/>
                  </a:lnTo>
                  <a:lnTo>
                    <a:pt x="1409" y="1893"/>
                  </a:lnTo>
                  <a:lnTo>
                    <a:pt x="1406" y="1893"/>
                  </a:lnTo>
                  <a:lnTo>
                    <a:pt x="1402" y="1893"/>
                  </a:lnTo>
                  <a:lnTo>
                    <a:pt x="1401" y="1893"/>
                  </a:lnTo>
                  <a:lnTo>
                    <a:pt x="1400" y="1893"/>
                  </a:lnTo>
                  <a:lnTo>
                    <a:pt x="1399" y="1893"/>
                  </a:lnTo>
                  <a:lnTo>
                    <a:pt x="1398" y="1893"/>
                  </a:lnTo>
                  <a:lnTo>
                    <a:pt x="1397" y="1893"/>
                  </a:lnTo>
                  <a:lnTo>
                    <a:pt x="1396" y="1893"/>
                  </a:lnTo>
                  <a:lnTo>
                    <a:pt x="1395" y="1893"/>
                  </a:lnTo>
                  <a:lnTo>
                    <a:pt x="1392" y="1893"/>
                  </a:lnTo>
                  <a:lnTo>
                    <a:pt x="1389" y="1893"/>
                  </a:lnTo>
                  <a:lnTo>
                    <a:pt x="1384" y="1893"/>
                  </a:lnTo>
                  <a:lnTo>
                    <a:pt x="1382" y="1893"/>
                  </a:lnTo>
                  <a:lnTo>
                    <a:pt x="1380" y="1893"/>
                  </a:lnTo>
                  <a:lnTo>
                    <a:pt x="1378" y="1893"/>
                  </a:lnTo>
                  <a:lnTo>
                    <a:pt x="1378" y="1899"/>
                  </a:lnTo>
                  <a:lnTo>
                    <a:pt x="1378" y="1900"/>
                  </a:lnTo>
                  <a:lnTo>
                    <a:pt x="1378" y="1901"/>
                  </a:lnTo>
                  <a:lnTo>
                    <a:pt x="1378" y="1902"/>
                  </a:lnTo>
                  <a:lnTo>
                    <a:pt x="1378" y="1903"/>
                  </a:lnTo>
                  <a:lnTo>
                    <a:pt x="1378" y="1905"/>
                  </a:lnTo>
                  <a:lnTo>
                    <a:pt x="1379" y="1914"/>
                  </a:lnTo>
                  <a:lnTo>
                    <a:pt x="1379" y="1918"/>
                  </a:lnTo>
                  <a:lnTo>
                    <a:pt x="1379" y="1922"/>
                  </a:lnTo>
                  <a:lnTo>
                    <a:pt x="1379" y="1925"/>
                  </a:lnTo>
                  <a:lnTo>
                    <a:pt x="1379" y="1926"/>
                  </a:lnTo>
                  <a:lnTo>
                    <a:pt x="1379" y="1927"/>
                  </a:lnTo>
                  <a:lnTo>
                    <a:pt x="1379" y="1928"/>
                  </a:lnTo>
                  <a:lnTo>
                    <a:pt x="1379" y="1935"/>
                  </a:lnTo>
                  <a:lnTo>
                    <a:pt x="1379" y="1946"/>
                  </a:lnTo>
                  <a:lnTo>
                    <a:pt x="1379" y="1958"/>
                  </a:lnTo>
                  <a:lnTo>
                    <a:pt x="1379" y="1971"/>
                  </a:lnTo>
                  <a:lnTo>
                    <a:pt x="1379" y="1976"/>
                  </a:lnTo>
                  <a:lnTo>
                    <a:pt x="1379" y="1978"/>
                  </a:lnTo>
                  <a:lnTo>
                    <a:pt x="1378" y="1978"/>
                  </a:lnTo>
                  <a:lnTo>
                    <a:pt x="1375" y="1978"/>
                  </a:lnTo>
                  <a:lnTo>
                    <a:pt x="1372" y="1979"/>
                  </a:lnTo>
                  <a:lnTo>
                    <a:pt x="1363" y="1979"/>
                  </a:lnTo>
                  <a:lnTo>
                    <a:pt x="1355" y="1979"/>
                  </a:lnTo>
                  <a:lnTo>
                    <a:pt x="1345" y="1979"/>
                  </a:lnTo>
                  <a:lnTo>
                    <a:pt x="1344" y="1979"/>
                  </a:lnTo>
                  <a:lnTo>
                    <a:pt x="1340" y="1979"/>
                  </a:lnTo>
                  <a:lnTo>
                    <a:pt x="1333" y="1979"/>
                  </a:lnTo>
                  <a:lnTo>
                    <a:pt x="1331" y="1979"/>
                  </a:lnTo>
                  <a:lnTo>
                    <a:pt x="1328" y="1979"/>
                  </a:lnTo>
                  <a:lnTo>
                    <a:pt x="1322" y="1980"/>
                  </a:lnTo>
                  <a:lnTo>
                    <a:pt x="1321" y="1980"/>
                  </a:lnTo>
                  <a:lnTo>
                    <a:pt x="1315" y="1980"/>
                  </a:lnTo>
                  <a:lnTo>
                    <a:pt x="1305" y="1980"/>
                  </a:lnTo>
                  <a:lnTo>
                    <a:pt x="1299" y="1980"/>
                  </a:lnTo>
                  <a:lnTo>
                    <a:pt x="1295" y="1980"/>
                  </a:lnTo>
                  <a:lnTo>
                    <a:pt x="1284" y="1980"/>
                  </a:lnTo>
                  <a:lnTo>
                    <a:pt x="1278" y="1980"/>
                  </a:lnTo>
                  <a:lnTo>
                    <a:pt x="1271" y="1980"/>
                  </a:lnTo>
                  <a:lnTo>
                    <a:pt x="1264" y="1981"/>
                  </a:lnTo>
                  <a:lnTo>
                    <a:pt x="1263" y="1981"/>
                  </a:lnTo>
                  <a:lnTo>
                    <a:pt x="1259" y="1981"/>
                  </a:lnTo>
                  <a:lnTo>
                    <a:pt x="1252" y="1981"/>
                  </a:lnTo>
                  <a:lnTo>
                    <a:pt x="1249" y="1981"/>
                  </a:lnTo>
                  <a:lnTo>
                    <a:pt x="1246" y="1981"/>
                  </a:lnTo>
                  <a:lnTo>
                    <a:pt x="1243" y="1981"/>
                  </a:lnTo>
                  <a:lnTo>
                    <a:pt x="1242" y="1983"/>
                  </a:lnTo>
                  <a:lnTo>
                    <a:pt x="1240" y="1983"/>
                  </a:lnTo>
                  <a:lnTo>
                    <a:pt x="1237" y="1983"/>
                  </a:lnTo>
                  <a:lnTo>
                    <a:pt x="1234" y="1983"/>
                  </a:lnTo>
                  <a:lnTo>
                    <a:pt x="1233" y="1983"/>
                  </a:lnTo>
                  <a:lnTo>
                    <a:pt x="1230" y="1983"/>
                  </a:lnTo>
                  <a:lnTo>
                    <a:pt x="1228" y="1981"/>
                  </a:lnTo>
                  <a:lnTo>
                    <a:pt x="1221" y="1981"/>
                  </a:lnTo>
                  <a:lnTo>
                    <a:pt x="1218" y="1983"/>
                  </a:lnTo>
                  <a:lnTo>
                    <a:pt x="1217" y="1983"/>
                  </a:lnTo>
                  <a:lnTo>
                    <a:pt x="1209" y="1983"/>
                  </a:lnTo>
                  <a:lnTo>
                    <a:pt x="1208" y="1981"/>
                  </a:lnTo>
                  <a:lnTo>
                    <a:pt x="1204" y="1981"/>
                  </a:lnTo>
                  <a:lnTo>
                    <a:pt x="1202" y="1981"/>
                  </a:lnTo>
                  <a:lnTo>
                    <a:pt x="1201" y="1983"/>
                  </a:lnTo>
                  <a:lnTo>
                    <a:pt x="1199" y="1981"/>
                  </a:lnTo>
                  <a:lnTo>
                    <a:pt x="1199" y="1983"/>
                  </a:lnTo>
                  <a:lnTo>
                    <a:pt x="1199" y="1984"/>
                  </a:lnTo>
                  <a:lnTo>
                    <a:pt x="1199" y="1986"/>
                  </a:lnTo>
                  <a:lnTo>
                    <a:pt x="1198" y="1986"/>
                  </a:lnTo>
                  <a:lnTo>
                    <a:pt x="1194" y="1986"/>
                  </a:lnTo>
                  <a:lnTo>
                    <a:pt x="1192" y="1986"/>
                  </a:lnTo>
                  <a:lnTo>
                    <a:pt x="1190" y="1986"/>
                  </a:lnTo>
                  <a:lnTo>
                    <a:pt x="1190" y="1987"/>
                  </a:lnTo>
                  <a:lnTo>
                    <a:pt x="1187" y="1987"/>
                  </a:lnTo>
                  <a:lnTo>
                    <a:pt x="1185" y="1987"/>
                  </a:lnTo>
                  <a:lnTo>
                    <a:pt x="1184" y="1987"/>
                  </a:lnTo>
                  <a:lnTo>
                    <a:pt x="1181" y="1987"/>
                  </a:lnTo>
                  <a:lnTo>
                    <a:pt x="1180" y="1987"/>
                  </a:lnTo>
                  <a:lnTo>
                    <a:pt x="1180" y="1993"/>
                  </a:lnTo>
                  <a:lnTo>
                    <a:pt x="1180" y="2003"/>
                  </a:lnTo>
                  <a:lnTo>
                    <a:pt x="1197" y="2002"/>
                  </a:lnTo>
                  <a:lnTo>
                    <a:pt x="1198" y="2002"/>
                  </a:lnTo>
                  <a:lnTo>
                    <a:pt x="1200" y="2002"/>
                  </a:lnTo>
                  <a:lnTo>
                    <a:pt x="1201" y="2002"/>
                  </a:lnTo>
                  <a:lnTo>
                    <a:pt x="1202" y="2002"/>
                  </a:lnTo>
                  <a:lnTo>
                    <a:pt x="1202" y="2003"/>
                  </a:lnTo>
                  <a:lnTo>
                    <a:pt x="1202" y="2009"/>
                  </a:lnTo>
                  <a:lnTo>
                    <a:pt x="1202" y="2010"/>
                  </a:lnTo>
                  <a:lnTo>
                    <a:pt x="1199" y="2010"/>
                  </a:lnTo>
                  <a:lnTo>
                    <a:pt x="1192" y="2010"/>
                  </a:lnTo>
                  <a:lnTo>
                    <a:pt x="1182" y="2010"/>
                  </a:lnTo>
                  <a:lnTo>
                    <a:pt x="1181" y="2010"/>
                  </a:lnTo>
                  <a:lnTo>
                    <a:pt x="1178" y="2010"/>
                  </a:lnTo>
                  <a:lnTo>
                    <a:pt x="1173" y="2010"/>
                  </a:lnTo>
                  <a:lnTo>
                    <a:pt x="1169" y="2010"/>
                  </a:lnTo>
                  <a:lnTo>
                    <a:pt x="1167" y="2010"/>
                  </a:lnTo>
                  <a:lnTo>
                    <a:pt x="1166" y="2010"/>
                  </a:lnTo>
                  <a:lnTo>
                    <a:pt x="1164" y="2011"/>
                  </a:lnTo>
                  <a:lnTo>
                    <a:pt x="1161" y="2011"/>
                  </a:lnTo>
                  <a:lnTo>
                    <a:pt x="1159" y="2011"/>
                  </a:lnTo>
                  <a:lnTo>
                    <a:pt x="1159" y="2009"/>
                  </a:lnTo>
                  <a:lnTo>
                    <a:pt x="1159" y="2006"/>
                  </a:lnTo>
                  <a:lnTo>
                    <a:pt x="1159" y="2002"/>
                  </a:lnTo>
                  <a:lnTo>
                    <a:pt x="1159" y="2000"/>
                  </a:lnTo>
                  <a:lnTo>
                    <a:pt x="1159" y="1997"/>
                  </a:lnTo>
                  <a:lnTo>
                    <a:pt x="1159" y="1996"/>
                  </a:lnTo>
                  <a:lnTo>
                    <a:pt x="1159" y="1985"/>
                  </a:lnTo>
                  <a:lnTo>
                    <a:pt x="1158" y="1983"/>
                  </a:lnTo>
                  <a:lnTo>
                    <a:pt x="1158" y="1981"/>
                  </a:lnTo>
                  <a:lnTo>
                    <a:pt x="1158" y="1976"/>
                  </a:lnTo>
                  <a:lnTo>
                    <a:pt x="1158" y="1952"/>
                  </a:lnTo>
                  <a:lnTo>
                    <a:pt x="1158" y="1946"/>
                  </a:lnTo>
                  <a:lnTo>
                    <a:pt x="1158" y="1945"/>
                  </a:lnTo>
                  <a:lnTo>
                    <a:pt x="1158" y="1944"/>
                  </a:lnTo>
                  <a:lnTo>
                    <a:pt x="1160" y="1944"/>
                  </a:lnTo>
                  <a:lnTo>
                    <a:pt x="1164" y="1944"/>
                  </a:lnTo>
                  <a:lnTo>
                    <a:pt x="1166" y="1944"/>
                  </a:lnTo>
                  <a:lnTo>
                    <a:pt x="1167" y="1944"/>
                  </a:lnTo>
                  <a:lnTo>
                    <a:pt x="1168" y="1944"/>
                  </a:lnTo>
                  <a:lnTo>
                    <a:pt x="1169" y="1944"/>
                  </a:lnTo>
                  <a:lnTo>
                    <a:pt x="1171" y="1944"/>
                  </a:lnTo>
                  <a:lnTo>
                    <a:pt x="1172" y="1944"/>
                  </a:lnTo>
                  <a:lnTo>
                    <a:pt x="1173" y="1944"/>
                  </a:lnTo>
                  <a:lnTo>
                    <a:pt x="1174" y="1944"/>
                  </a:lnTo>
                  <a:lnTo>
                    <a:pt x="1175" y="1944"/>
                  </a:lnTo>
                  <a:lnTo>
                    <a:pt x="1176" y="1944"/>
                  </a:lnTo>
                  <a:lnTo>
                    <a:pt x="1177" y="1944"/>
                  </a:lnTo>
                  <a:lnTo>
                    <a:pt x="1178" y="1944"/>
                  </a:lnTo>
                  <a:lnTo>
                    <a:pt x="1180" y="1944"/>
                  </a:lnTo>
                  <a:lnTo>
                    <a:pt x="1182" y="1943"/>
                  </a:lnTo>
                  <a:lnTo>
                    <a:pt x="1183" y="1943"/>
                  </a:lnTo>
                  <a:lnTo>
                    <a:pt x="1184" y="1943"/>
                  </a:lnTo>
                  <a:lnTo>
                    <a:pt x="1185" y="1943"/>
                  </a:lnTo>
                  <a:lnTo>
                    <a:pt x="1186" y="1943"/>
                  </a:lnTo>
                  <a:lnTo>
                    <a:pt x="1189" y="1943"/>
                  </a:lnTo>
                  <a:lnTo>
                    <a:pt x="1190" y="1943"/>
                  </a:lnTo>
                  <a:lnTo>
                    <a:pt x="1191" y="1943"/>
                  </a:lnTo>
                  <a:lnTo>
                    <a:pt x="1192" y="1943"/>
                  </a:lnTo>
                  <a:lnTo>
                    <a:pt x="1193" y="1943"/>
                  </a:lnTo>
                  <a:lnTo>
                    <a:pt x="1193" y="1939"/>
                  </a:lnTo>
                  <a:lnTo>
                    <a:pt x="1193" y="1938"/>
                  </a:lnTo>
                  <a:lnTo>
                    <a:pt x="1193" y="1936"/>
                  </a:lnTo>
                  <a:lnTo>
                    <a:pt x="1192" y="1929"/>
                  </a:lnTo>
                  <a:lnTo>
                    <a:pt x="1192" y="1916"/>
                  </a:lnTo>
                  <a:lnTo>
                    <a:pt x="1192" y="1911"/>
                  </a:lnTo>
                  <a:lnTo>
                    <a:pt x="1192" y="1910"/>
                  </a:lnTo>
                  <a:lnTo>
                    <a:pt x="1192" y="1909"/>
                  </a:lnTo>
                  <a:lnTo>
                    <a:pt x="1192" y="1908"/>
                  </a:lnTo>
                  <a:lnTo>
                    <a:pt x="1192" y="1907"/>
                  </a:lnTo>
                  <a:lnTo>
                    <a:pt x="1192" y="1901"/>
                  </a:lnTo>
                  <a:lnTo>
                    <a:pt x="1192" y="1895"/>
                  </a:lnTo>
                  <a:lnTo>
                    <a:pt x="1192" y="1891"/>
                  </a:lnTo>
                  <a:lnTo>
                    <a:pt x="1192" y="1888"/>
                  </a:lnTo>
                  <a:lnTo>
                    <a:pt x="1192" y="1886"/>
                  </a:lnTo>
                  <a:lnTo>
                    <a:pt x="1192" y="1878"/>
                  </a:lnTo>
                  <a:lnTo>
                    <a:pt x="1192" y="1877"/>
                  </a:lnTo>
                  <a:lnTo>
                    <a:pt x="1192" y="1874"/>
                  </a:lnTo>
                  <a:lnTo>
                    <a:pt x="1192" y="1871"/>
                  </a:lnTo>
                  <a:lnTo>
                    <a:pt x="1192" y="1870"/>
                  </a:lnTo>
                  <a:lnTo>
                    <a:pt x="1192" y="1869"/>
                  </a:lnTo>
                  <a:lnTo>
                    <a:pt x="1191" y="1867"/>
                  </a:lnTo>
                  <a:lnTo>
                    <a:pt x="1192" y="1863"/>
                  </a:lnTo>
                  <a:lnTo>
                    <a:pt x="1190" y="1863"/>
                  </a:lnTo>
                  <a:lnTo>
                    <a:pt x="1190" y="1864"/>
                  </a:lnTo>
                  <a:lnTo>
                    <a:pt x="1190" y="1857"/>
                  </a:lnTo>
                  <a:lnTo>
                    <a:pt x="1190" y="1855"/>
                  </a:lnTo>
                  <a:lnTo>
                    <a:pt x="1189" y="1849"/>
                  </a:lnTo>
                  <a:lnTo>
                    <a:pt x="1189" y="1845"/>
                  </a:lnTo>
                  <a:lnTo>
                    <a:pt x="1189" y="1844"/>
                  </a:lnTo>
                  <a:lnTo>
                    <a:pt x="1187" y="1844"/>
                  </a:lnTo>
                  <a:lnTo>
                    <a:pt x="1180" y="1839"/>
                  </a:lnTo>
                  <a:lnTo>
                    <a:pt x="1178" y="1841"/>
                  </a:lnTo>
                  <a:lnTo>
                    <a:pt x="1173" y="1836"/>
                  </a:lnTo>
                  <a:lnTo>
                    <a:pt x="1173" y="1835"/>
                  </a:lnTo>
                  <a:lnTo>
                    <a:pt x="1166" y="1830"/>
                  </a:lnTo>
                  <a:lnTo>
                    <a:pt x="1163" y="1826"/>
                  </a:lnTo>
                  <a:lnTo>
                    <a:pt x="1161" y="1826"/>
                  </a:lnTo>
                  <a:lnTo>
                    <a:pt x="1161" y="1825"/>
                  </a:lnTo>
                  <a:lnTo>
                    <a:pt x="1160" y="1824"/>
                  </a:lnTo>
                  <a:lnTo>
                    <a:pt x="1161" y="1824"/>
                  </a:lnTo>
                  <a:lnTo>
                    <a:pt x="1163" y="1822"/>
                  </a:lnTo>
                  <a:lnTo>
                    <a:pt x="1164" y="1822"/>
                  </a:lnTo>
                  <a:lnTo>
                    <a:pt x="1165" y="1821"/>
                  </a:lnTo>
                  <a:lnTo>
                    <a:pt x="1166" y="1821"/>
                  </a:lnTo>
                  <a:lnTo>
                    <a:pt x="1169" y="1819"/>
                  </a:lnTo>
                  <a:lnTo>
                    <a:pt x="1176" y="1817"/>
                  </a:lnTo>
                  <a:lnTo>
                    <a:pt x="1177" y="1817"/>
                  </a:lnTo>
                  <a:lnTo>
                    <a:pt x="1182" y="1815"/>
                  </a:lnTo>
                  <a:lnTo>
                    <a:pt x="1190" y="1811"/>
                  </a:lnTo>
                  <a:lnTo>
                    <a:pt x="1194" y="1809"/>
                  </a:lnTo>
                  <a:lnTo>
                    <a:pt x="1194" y="1808"/>
                  </a:lnTo>
                  <a:lnTo>
                    <a:pt x="1194" y="1807"/>
                  </a:lnTo>
                  <a:lnTo>
                    <a:pt x="1194" y="1802"/>
                  </a:lnTo>
                  <a:lnTo>
                    <a:pt x="1194" y="1796"/>
                  </a:lnTo>
                  <a:lnTo>
                    <a:pt x="1194" y="1793"/>
                  </a:lnTo>
                  <a:lnTo>
                    <a:pt x="1194" y="1788"/>
                  </a:lnTo>
                  <a:lnTo>
                    <a:pt x="1194" y="1782"/>
                  </a:lnTo>
                  <a:lnTo>
                    <a:pt x="1194" y="1776"/>
                  </a:lnTo>
                  <a:lnTo>
                    <a:pt x="1194" y="1774"/>
                  </a:lnTo>
                  <a:lnTo>
                    <a:pt x="1194" y="1772"/>
                  </a:lnTo>
                  <a:lnTo>
                    <a:pt x="1194" y="1771"/>
                  </a:lnTo>
                  <a:lnTo>
                    <a:pt x="1193" y="1771"/>
                  </a:lnTo>
                  <a:lnTo>
                    <a:pt x="1191" y="1771"/>
                  </a:lnTo>
                  <a:lnTo>
                    <a:pt x="1190" y="1771"/>
                  </a:lnTo>
                  <a:lnTo>
                    <a:pt x="1189" y="1771"/>
                  </a:lnTo>
                  <a:lnTo>
                    <a:pt x="1187" y="1771"/>
                  </a:lnTo>
                  <a:lnTo>
                    <a:pt x="1186" y="1771"/>
                  </a:lnTo>
                  <a:lnTo>
                    <a:pt x="1185" y="1771"/>
                  </a:lnTo>
                  <a:lnTo>
                    <a:pt x="1184" y="1771"/>
                  </a:lnTo>
                  <a:lnTo>
                    <a:pt x="1183" y="1771"/>
                  </a:lnTo>
                  <a:lnTo>
                    <a:pt x="1182" y="1771"/>
                  </a:lnTo>
                  <a:lnTo>
                    <a:pt x="1181" y="1771"/>
                  </a:lnTo>
                  <a:lnTo>
                    <a:pt x="1180" y="1771"/>
                  </a:lnTo>
                  <a:lnTo>
                    <a:pt x="1178" y="1771"/>
                  </a:lnTo>
                  <a:lnTo>
                    <a:pt x="1177" y="1771"/>
                  </a:lnTo>
                  <a:lnTo>
                    <a:pt x="1175" y="1772"/>
                  </a:lnTo>
                  <a:lnTo>
                    <a:pt x="1174" y="1772"/>
                  </a:lnTo>
                  <a:lnTo>
                    <a:pt x="1173" y="1772"/>
                  </a:lnTo>
                  <a:lnTo>
                    <a:pt x="1172" y="1772"/>
                  </a:lnTo>
                  <a:lnTo>
                    <a:pt x="1171" y="1772"/>
                  </a:lnTo>
                  <a:lnTo>
                    <a:pt x="1169" y="1772"/>
                  </a:lnTo>
                  <a:lnTo>
                    <a:pt x="1168" y="1772"/>
                  </a:lnTo>
                  <a:lnTo>
                    <a:pt x="1167" y="1772"/>
                  </a:lnTo>
                  <a:lnTo>
                    <a:pt x="1166" y="1772"/>
                  </a:lnTo>
                  <a:lnTo>
                    <a:pt x="1165" y="1772"/>
                  </a:lnTo>
                  <a:lnTo>
                    <a:pt x="1164" y="1772"/>
                  </a:lnTo>
                  <a:lnTo>
                    <a:pt x="1163" y="1772"/>
                  </a:lnTo>
                  <a:lnTo>
                    <a:pt x="1161" y="1772"/>
                  </a:lnTo>
                  <a:lnTo>
                    <a:pt x="1160" y="1772"/>
                  </a:lnTo>
                  <a:lnTo>
                    <a:pt x="1159" y="1772"/>
                  </a:lnTo>
                  <a:lnTo>
                    <a:pt x="1158" y="1772"/>
                  </a:lnTo>
                  <a:lnTo>
                    <a:pt x="1157" y="1772"/>
                  </a:lnTo>
                  <a:lnTo>
                    <a:pt x="1156" y="1772"/>
                  </a:lnTo>
                  <a:lnTo>
                    <a:pt x="1156" y="1774"/>
                  </a:lnTo>
                  <a:lnTo>
                    <a:pt x="1156" y="1775"/>
                  </a:lnTo>
                  <a:lnTo>
                    <a:pt x="1156" y="1776"/>
                  </a:lnTo>
                  <a:lnTo>
                    <a:pt x="1156" y="1777"/>
                  </a:lnTo>
                  <a:lnTo>
                    <a:pt x="1156" y="1778"/>
                  </a:lnTo>
                  <a:lnTo>
                    <a:pt x="1156" y="1779"/>
                  </a:lnTo>
                  <a:lnTo>
                    <a:pt x="1156" y="1784"/>
                  </a:lnTo>
                  <a:lnTo>
                    <a:pt x="1152" y="1784"/>
                  </a:lnTo>
                  <a:lnTo>
                    <a:pt x="1143" y="1784"/>
                  </a:lnTo>
                  <a:lnTo>
                    <a:pt x="1140" y="1784"/>
                  </a:lnTo>
                  <a:lnTo>
                    <a:pt x="1133" y="1784"/>
                  </a:lnTo>
                  <a:lnTo>
                    <a:pt x="1133" y="1786"/>
                  </a:lnTo>
                  <a:lnTo>
                    <a:pt x="1133" y="1790"/>
                  </a:lnTo>
                  <a:lnTo>
                    <a:pt x="1133" y="1792"/>
                  </a:lnTo>
                  <a:lnTo>
                    <a:pt x="1132" y="1790"/>
                  </a:lnTo>
                  <a:lnTo>
                    <a:pt x="1129" y="1786"/>
                  </a:lnTo>
                  <a:lnTo>
                    <a:pt x="1128" y="1786"/>
                  </a:lnTo>
                  <a:lnTo>
                    <a:pt x="1126" y="1785"/>
                  </a:lnTo>
                  <a:lnTo>
                    <a:pt x="1123" y="1780"/>
                  </a:lnTo>
                  <a:lnTo>
                    <a:pt x="1120" y="1777"/>
                  </a:lnTo>
                  <a:lnTo>
                    <a:pt x="1118" y="1777"/>
                  </a:lnTo>
                  <a:lnTo>
                    <a:pt x="1116" y="1775"/>
                  </a:lnTo>
                  <a:lnTo>
                    <a:pt x="1113" y="1771"/>
                  </a:lnTo>
                  <a:lnTo>
                    <a:pt x="1109" y="1768"/>
                  </a:lnTo>
                  <a:lnTo>
                    <a:pt x="1109" y="1769"/>
                  </a:lnTo>
                  <a:lnTo>
                    <a:pt x="1108" y="1770"/>
                  </a:lnTo>
                  <a:lnTo>
                    <a:pt x="1107" y="1771"/>
                  </a:lnTo>
                  <a:lnTo>
                    <a:pt x="1105" y="1774"/>
                  </a:lnTo>
                  <a:lnTo>
                    <a:pt x="1104" y="1774"/>
                  </a:lnTo>
                  <a:lnTo>
                    <a:pt x="1100" y="1774"/>
                  </a:lnTo>
                  <a:lnTo>
                    <a:pt x="1096" y="1774"/>
                  </a:lnTo>
                  <a:lnTo>
                    <a:pt x="1095" y="1774"/>
                  </a:lnTo>
                  <a:lnTo>
                    <a:pt x="1088" y="1774"/>
                  </a:lnTo>
                  <a:lnTo>
                    <a:pt x="1083" y="1774"/>
                  </a:lnTo>
                  <a:lnTo>
                    <a:pt x="1077" y="1774"/>
                  </a:lnTo>
                  <a:lnTo>
                    <a:pt x="1076" y="1774"/>
                  </a:lnTo>
                  <a:lnTo>
                    <a:pt x="1072" y="1774"/>
                  </a:lnTo>
                  <a:lnTo>
                    <a:pt x="1068" y="1775"/>
                  </a:lnTo>
                  <a:lnTo>
                    <a:pt x="1062" y="1775"/>
                  </a:lnTo>
                  <a:lnTo>
                    <a:pt x="1062" y="1772"/>
                  </a:lnTo>
                  <a:lnTo>
                    <a:pt x="1062" y="1768"/>
                  </a:lnTo>
                  <a:lnTo>
                    <a:pt x="1062" y="1749"/>
                  </a:lnTo>
                  <a:lnTo>
                    <a:pt x="1059" y="1749"/>
                  </a:lnTo>
                  <a:lnTo>
                    <a:pt x="1054" y="1749"/>
                  </a:lnTo>
                  <a:lnTo>
                    <a:pt x="1045" y="1749"/>
                  </a:lnTo>
                  <a:lnTo>
                    <a:pt x="1038" y="1749"/>
                  </a:lnTo>
                  <a:lnTo>
                    <a:pt x="1023" y="1750"/>
                  </a:lnTo>
                  <a:lnTo>
                    <a:pt x="1013" y="1745"/>
                  </a:lnTo>
                  <a:lnTo>
                    <a:pt x="1012" y="1745"/>
                  </a:lnTo>
                  <a:lnTo>
                    <a:pt x="1011" y="1745"/>
                  </a:lnTo>
                  <a:lnTo>
                    <a:pt x="1011" y="1744"/>
                  </a:lnTo>
                  <a:lnTo>
                    <a:pt x="1010" y="1744"/>
                  </a:lnTo>
                  <a:lnTo>
                    <a:pt x="1009" y="1744"/>
                  </a:lnTo>
                  <a:lnTo>
                    <a:pt x="1008" y="1744"/>
                  </a:lnTo>
                  <a:lnTo>
                    <a:pt x="1004" y="1742"/>
                  </a:lnTo>
                  <a:lnTo>
                    <a:pt x="1000" y="1741"/>
                  </a:lnTo>
                  <a:lnTo>
                    <a:pt x="994" y="1738"/>
                  </a:lnTo>
                  <a:lnTo>
                    <a:pt x="988" y="1736"/>
                  </a:lnTo>
                  <a:lnTo>
                    <a:pt x="985" y="1736"/>
                  </a:lnTo>
                  <a:lnTo>
                    <a:pt x="980" y="1733"/>
                  </a:lnTo>
                  <a:lnTo>
                    <a:pt x="978" y="1732"/>
                  </a:lnTo>
                  <a:lnTo>
                    <a:pt x="976" y="1730"/>
                  </a:lnTo>
                  <a:lnTo>
                    <a:pt x="974" y="1729"/>
                  </a:lnTo>
                  <a:lnTo>
                    <a:pt x="973" y="1729"/>
                  </a:lnTo>
                  <a:lnTo>
                    <a:pt x="973" y="1728"/>
                  </a:lnTo>
                  <a:lnTo>
                    <a:pt x="971" y="1728"/>
                  </a:lnTo>
                  <a:lnTo>
                    <a:pt x="970" y="1727"/>
                  </a:lnTo>
                  <a:lnTo>
                    <a:pt x="967" y="1726"/>
                  </a:lnTo>
                  <a:lnTo>
                    <a:pt x="965" y="1725"/>
                  </a:lnTo>
                  <a:lnTo>
                    <a:pt x="964" y="1724"/>
                  </a:lnTo>
                  <a:lnTo>
                    <a:pt x="962" y="1724"/>
                  </a:lnTo>
                  <a:lnTo>
                    <a:pt x="960" y="1723"/>
                  </a:lnTo>
                  <a:lnTo>
                    <a:pt x="958" y="1721"/>
                  </a:lnTo>
                  <a:lnTo>
                    <a:pt x="957" y="1720"/>
                  </a:lnTo>
                  <a:lnTo>
                    <a:pt x="954" y="1719"/>
                  </a:lnTo>
                  <a:lnTo>
                    <a:pt x="953" y="1719"/>
                  </a:lnTo>
                  <a:lnTo>
                    <a:pt x="951" y="1717"/>
                  </a:lnTo>
                  <a:lnTo>
                    <a:pt x="949" y="1716"/>
                  </a:lnTo>
                  <a:lnTo>
                    <a:pt x="947" y="1715"/>
                  </a:lnTo>
                  <a:lnTo>
                    <a:pt x="945" y="1715"/>
                  </a:lnTo>
                  <a:lnTo>
                    <a:pt x="944" y="1713"/>
                  </a:lnTo>
                  <a:lnTo>
                    <a:pt x="943" y="1713"/>
                  </a:lnTo>
                  <a:lnTo>
                    <a:pt x="942" y="1712"/>
                  </a:lnTo>
                  <a:lnTo>
                    <a:pt x="940" y="1711"/>
                  </a:lnTo>
                  <a:lnTo>
                    <a:pt x="939" y="1711"/>
                  </a:lnTo>
                  <a:lnTo>
                    <a:pt x="935" y="1709"/>
                  </a:lnTo>
                  <a:lnTo>
                    <a:pt x="933" y="1708"/>
                  </a:lnTo>
                  <a:lnTo>
                    <a:pt x="932" y="1707"/>
                  </a:lnTo>
                  <a:lnTo>
                    <a:pt x="930" y="1707"/>
                  </a:lnTo>
                  <a:lnTo>
                    <a:pt x="927" y="1707"/>
                  </a:lnTo>
                  <a:lnTo>
                    <a:pt x="919" y="1705"/>
                  </a:lnTo>
                  <a:lnTo>
                    <a:pt x="917" y="1705"/>
                  </a:lnTo>
                  <a:lnTo>
                    <a:pt x="914" y="1705"/>
                  </a:lnTo>
                  <a:lnTo>
                    <a:pt x="910" y="1705"/>
                  </a:lnTo>
                  <a:lnTo>
                    <a:pt x="909" y="1704"/>
                  </a:lnTo>
                  <a:lnTo>
                    <a:pt x="907" y="1704"/>
                  </a:lnTo>
                  <a:lnTo>
                    <a:pt x="905" y="1704"/>
                  </a:lnTo>
                  <a:lnTo>
                    <a:pt x="901" y="1704"/>
                  </a:lnTo>
                  <a:lnTo>
                    <a:pt x="899" y="1704"/>
                  </a:lnTo>
                  <a:lnTo>
                    <a:pt x="896" y="1704"/>
                  </a:lnTo>
                  <a:lnTo>
                    <a:pt x="895" y="1703"/>
                  </a:lnTo>
                  <a:lnTo>
                    <a:pt x="892" y="1703"/>
                  </a:lnTo>
                  <a:lnTo>
                    <a:pt x="887" y="1703"/>
                  </a:lnTo>
                  <a:lnTo>
                    <a:pt x="883" y="1703"/>
                  </a:lnTo>
                  <a:lnTo>
                    <a:pt x="882" y="1703"/>
                  </a:lnTo>
                  <a:lnTo>
                    <a:pt x="874" y="1702"/>
                  </a:lnTo>
                  <a:lnTo>
                    <a:pt x="864" y="1701"/>
                  </a:lnTo>
                  <a:lnTo>
                    <a:pt x="864" y="1705"/>
                  </a:lnTo>
                  <a:lnTo>
                    <a:pt x="859" y="1705"/>
                  </a:lnTo>
                  <a:lnTo>
                    <a:pt x="853" y="1705"/>
                  </a:lnTo>
                  <a:lnTo>
                    <a:pt x="853" y="1708"/>
                  </a:lnTo>
                  <a:lnTo>
                    <a:pt x="850" y="1708"/>
                  </a:lnTo>
                  <a:lnTo>
                    <a:pt x="850" y="1703"/>
                  </a:lnTo>
                  <a:lnTo>
                    <a:pt x="848" y="1704"/>
                  </a:lnTo>
                  <a:lnTo>
                    <a:pt x="847" y="1704"/>
                  </a:lnTo>
                  <a:lnTo>
                    <a:pt x="845" y="1704"/>
                  </a:lnTo>
                  <a:lnTo>
                    <a:pt x="845" y="1699"/>
                  </a:lnTo>
                  <a:lnTo>
                    <a:pt x="846" y="1700"/>
                  </a:lnTo>
                  <a:lnTo>
                    <a:pt x="847" y="1700"/>
                  </a:lnTo>
                  <a:lnTo>
                    <a:pt x="847" y="1701"/>
                  </a:lnTo>
                  <a:lnTo>
                    <a:pt x="850" y="1701"/>
                  </a:lnTo>
                  <a:lnTo>
                    <a:pt x="850" y="1703"/>
                  </a:lnTo>
                  <a:lnTo>
                    <a:pt x="853" y="1703"/>
                  </a:lnTo>
                  <a:lnTo>
                    <a:pt x="853" y="1701"/>
                  </a:lnTo>
                  <a:lnTo>
                    <a:pt x="853" y="1700"/>
                  </a:lnTo>
                  <a:lnTo>
                    <a:pt x="853" y="1698"/>
                  </a:lnTo>
                  <a:lnTo>
                    <a:pt x="853" y="1693"/>
                  </a:lnTo>
                  <a:lnTo>
                    <a:pt x="853" y="1692"/>
                  </a:lnTo>
                  <a:lnTo>
                    <a:pt x="853" y="1688"/>
                  </a:lnTo>
                  <a:lnTo>
                    <a:pt x="853" y="1685"/>
                  </a:lnTo>
                  <a:lnTo>
                    <a:pt x="853" y="1678"/>
                  </a:lnTo>
                  <a:lnTo>
                    <a:pt x="853" y="1677"/>
                  </a:lnTo>
                  <a:lnTo>
                    <a:pt x="853" y="1676"/>
                  </a:lnTo>
                  <a:lnTo>
                    <a:pt x="852" y="1673"/>
                  </a:lnTo>
                  <a:lnTo>
                    <a:pt x="861" y="1671"/>
                  </a:lnTo>
                  <a:lnTo>
                    <a:pt x="861" y="1667"/>
                  </a:lnTo>
                  <a:lnTo>
                    <a:pt x="864" y="1667"/>
                  </a:lnTo>
                  <a:lnTo>
                    <a:pt x="867" y="1667"/>
                  </a:lnTo>
                  <a:lnTo>
                    <a:pt x="868" y="1667"/>
                  </a:lnTo>
                  <a:lnTo>
                    <a:pt x="870" y="1667"/>
                  </a:lnTo>
                  <a:lnTo>
                    <a:pt x="871" y="1667"/>
                  </a:lnTo>
                  <a:lnTo>
                    <a:pt x="871" y="1668"/>
                  </a:lnTo>
                  <a:lnTo>
                    <a:pt x="872" y="1668"/>
                  </a:lnTo>
                  <a:lnTo>
                    <a:pt x="874" y="1669"/>
                  </a:lnTo>
                  <a:lnTo>
                    <a:pt x="875" y="1666"/>
                  </a:lnTo>
                  <a:lnTo>
                    <a:pt x="876" y="1665"/>
                  </a:lnTo>
                  <a:lnTo>
                    <a:pt x="876" y="1662"/>
                  </a:lnTo>
                  <a:lnTo>
                    <a:pt x="878" y="1660"/>
                  </a:lnTo>
                  <a:lnTo>
                    <a:pt x="878" y="1659"/>
                  </a:lnTo>
                  <a:lnTo>
                    <a:pt x="878" y="1658"/>
                  </a:lnTo>
                  <a:lnTo>
                    <a:pt x="879" y="1656"/>
                  </a:lnTo>
                  <a:lnTo>
                    <a:pt x="878" y="1656"/>
                  </a:lnTo>
                  <a:lnTo>
                    <a:pt x="876" y="1656"/>
                  </a:lnTo>
                  <a:lnTo>
                    <a:pt x="876" y="1657"/>
                  </a:lnTo>
                  <a:lnTo>
                    <a:pt x="874" y="1660"/>
                  </a:lnTo>
                  <a:lnTo>
                    <a:pt x="873" y="1665"/>
                  </a:lnTo>
                  <a:lnTo>
                    <a:pt x="872" y="1665"/>
                  </a:lnTo>
                  <a:lnTo>
                    <a:pt x="871" y="1665"/>
                  </a:lnTo>
                  <a:lnTo>
                    <a:pt x="868" y="1665"/>
                  </a:lnTo>
                  <a:lnTo>
                    <a:pt x="871" y="1656"/>
                  </a:lnTo>
                  <a:lnTo>
                    <a:pt x="872" y="1656"/>
                  </a:lnTo>
                  <a:lnTo>
                    <a:pt x="873" y="1656"/>
                  </a:lnTo>
                  <a:lnTo>
                    <a:pt x="874" y="1656"/>
                  </a:lnTo>
                  <a:lnTo>
                    <a:pt x="875" y="1656"/>
                  </a:lnTo>
                  <a:lnTo>
                    <a:pt x="876" y="1656"/>
                  </a:lnTo>
                  <a:lnTo>
                    <a:pt x="878" y="1656"/>
                  </a:lnTo>
                  <a:lnTo>
                    <a:pt x="879" y="1656"/>
                  </a:lnTo>
                  <a:lnTo>
                    <a:pt x="879" y="1654"/>
                  </a:lnTo>
                  <a:lnTo>
                    <a:pt x="880" y="1654"/>
                  </a:lnTo>
                  <a:lnTo>
                    <a:pt x="881" y="1654"/>
                  </a:lnTo>
                  <a:lnTo>
                    <a:pt x="882" y="1654"/>
                  </a:lnTo>
                  <a:lnTo>
                    <a:pt x="883" y="1654"/>
                  </a:lnTo>
                  <a:lnTo>
                    <a:pt x="884" y="1654"/>
                  </a:lnTo>
                  <a:lnTo>
                    <a:pt x="885" y="1654"/>
                  </a:lnTo>
                  <a:lnTo>
                    <a:pt x="887" y="1654"/>
                  </a:lnTo>
                  <a:lnTo>
                    <a:pt x="888" y="1654"/>
                  </a:lnTo>
                  <a:lnTo>
                    <a:pt x="889" y="1654"/>
                  </a:lnTo>
                  <a:lnTo>
                    <a:pt x="890" y="1654"/>
                  </a:lnTo>
                  <a:lnTo>
                    <a:pt x="891" y="1654"/>
                  </a:lnTo>
                  <a:lnTo>
                    <a:pt x="892" y="1654"/>
                  </a:lnTo>
                  <a:lnTo>
                    <a:pt x="893" y="1652"/>
                  </a:lnTo>
                  <a:lnTo>
                    <a:pt x="893" y="1651"/>
                  </a:lnTo>
                  <a:lnTo>
                    <a:pt x="893" y="1650"/>
                  </a:lnTo>
                  <a:lnTo>
                    <a:pt x="895" y="1649"/>
                  </a:lnTo>
                  <a:lnTo>
                    <a:pt x="895" y="1646"/>
                  </a:lnTo>
                  <a:lnTo>
                    <a:pt x="896" y="1645"/>
                  </a:lnTo>
                  <a:lnTo>
                    <a:pt x="896" y="1644"/>
                  </a:lnTo>
                  <a:lnTo>
                    <a:pt x="896" y="1643"/>
                  </a:lnTo>
                  <a:lnTo>
                    <a:pt x="895" y="1643"/>
                  </a:lnTo>
                  <a:lnTo>
                    <a:pt x="893" y="1643"/>
                  </a:lnTo>
                  <a:lnTo>
                    <a:pt x="892" y="1643"/>
                  </a:lnTo>
                  <a:lnTo>
                    <a:pt x="892" y="1642"/>
                  </a:lnTo>
                  <a:lnTo>
                    <a:pt x="891" y="1642"/>
                  </a:lnTo>
                  <a:lnTo>
                    <a:pt x="890" y="1642"/>
                  </a:lnTo>
                  <a:lnTo>
                    <a:pt x="889" y="1641"/>
                  </a:lnTo>
                  <a:lnTo>
                    <a:pt x="888" y="1641"/>
                  </a:lnTo>
                  <a:lnTo>
                    <a:pt x="887" y="1641"/>
                  </a:lnTo>
                  <a:lnTo>
                    <a:pt x="885" y="1640"/>
                  </a:lnTo>
                  <a:lnTo>
                    <a:pt x="884" y="1640"/>
                  </a:lnTo>
                  <a:lnTo>
                    <a:pt x="883" y="1640"/>
                  </a:lnTo>
                  <a:lnTo>
                    <a:pt x="882" y="1640"/>
                  </a:lnTo>
                  <a:lnTo>
                    <a:pt x="881" y="1640"/>
                  </a:lnTo>
                  <a:lnTo>
                    <a:pt x="880" y="1640"/>
                  </a:lnTo>
                  <a:lnTo>
                    <a:pt x="879" y="1640"/>
                  </a:lnTo>
                  <a:lnTo>
                    <a:pt x="879" y="1641"/>
                  </a:lnTo>
                  <a:lnTo>
                    <a:pt x="878" y="1641"/>
                  </a:lnTo>
                  <a:lnTo>
                    <a:pt x="875" y="1641"/>
                  </a:lnTo>
                  <a:lnTo>
                    <a:pt x="875" y="1640"/>
                  </a:lnTo>
                  <a:lnTo>
                    <a:pt x="875" y="1638"/>
                  </a:lnTo>
                  <a:lnTo>
                    <a:pt x="875" y="1637"/>
                  </a:lnTo>
                  <a:lnTo>
                    <a:pt x="875" y="1636"/>
                  </a:lnTo>
                  <a:lnTo>
                    <a:pt x="876" y="1636"/>
                  </a:lnTo>
                  <a:lnTo>
                    <a:pt x="878" y="1636"/>
                  </a:lnTo>
                  <a:lnTo>
                    <a:pt x="879" y="1636"/>
                  </a:lnTo>
                  <a:lnTo>
                    <a:pt x="880" y="1636"/>
                  </a:lnTo>
                  <a:lnTo>
                    <a:pt x="882" y="1636"/>
                  </a:lnTo>
                  <a:lnTo>
                    <a:pt x="883" y="1637"/>
                  </a:lnTo>
                  <a:lnTo>
                    <a:pt x="885" y="1637"/>
                  </a:lnTo>
                  <a:lnTo>
                    <a:pt x="887" y="1637"/>
                  </a:lnTo>
                  <a:lnTo>
                    <a:pt x="888" y="1638"/>
                  </a:lnTo>
                  <a:lnTo>
                    <a:pt x="889" y="1638"/>
                  </a:lnTo>
                  <a:lnTo>
                    <a:pt x="890" y="1638"/>
                  </a:lnTo>
                  <a:lnTo>
                    <a:pt x="896" y="1641"/>
                  </a:lnTo>
                  <a:lnTo>
                    <a:pt x="897" y="1641"/>
                  </a:lnTo>
                  <a:lnTo>
                    <a:pt x="897" y="1640"/>
                  </a:lnTo>
                  <a:lnTo>
                    <a:pt x="890" y="1637"/>
                  </a:lnTo>
                  <a:lnTo>
                    <a:pt x="889" y="1637"/>
                  </a:lnTo>
                  <a:lnTo>
                    <a:pt x="887" y="1636"/>
                  </a:lnTo>
                  <a:lnTo>
                    <a:pt x="885" y="1636"/>
                  </a:lnTo>
                  <a:lnTo>
                    <a:pt x="885" y="1635"/>
                  </a:lnTo>
                  <a:lnTo>
                    <a:pt x="885" y="1633"/>
                  </a:lnTo>
                  <a:lnTo>
                    <a:pt x="887" y="1633"/>
                  </a:lnTo>
                  <a:lnTo>
                    <a:pt x="888" y="1633"/>
                  </a:lnTo>
                  <a:lnTo>
                    <a:pt x="889" y="1633"/>
                  </a:lnTo>
                  <a:lnTo>
                    <a:pt x="890" y="1633"/>
                  </a:lnTo>
                  <a:lnTo>
                    <a:pt x="890" y="1634"/>
                  </a:lnTo>
                  <a:lnTo>
                    <a:pt x="890" y="1635"/>
                  </a:lnTo>
                  <a:lnTo>
                    <a:pt x="890" y="1636"/>
                  </a:lnTo>
                  <a:lnTo>
                    <a:pt x="891" y="1636"/>
                  </a:lnTo>
                  <a:lnTo>
                    <a:pt x="892" y="1636"/>
                  </a:lnTo>
                  <a:lnTo>
                    <a:pt x="893" y="1637"/>
                  </a:lnTo>
                  <a:lnTo>
                    <a:pt x="895" y="1638"/>
                  </a:lnTo>
                  <a:lnTo>
                    <a:pt x="897" y="1638"/>
                  </a:lnTo>
                  <a:lnTo>
                    <a:pt x="897" y="1637"/>
                  </a:lnTo>
                  <a:lnTo>
                    <a:pt x="897" y="1636"/>
                  </a:lnTo>
                  <a:lnTo>
                    <a:pt x="897" y="1635"/>
                  </a:lnTo>
                  <a:lnTo>
                    <a:pt x="897" y="1634"/>
                  </a:lnTo>
                  <a:lnTo>
                    <a:pt x="897" y="1633"/>
                  </a:lnTo>
                  <a:lnTo>
                    <a:pt x="897" y="1632"/>
                  </a:lnTo>
                  <a:lnTo>
                    <a:pt x="897" y="1631"/>
                  </a:lnTo>
                  <a:lnTo>
                    <a:pt x="897" y="1628"/>
                  </a:lnTo>
                  <a:lnTo>
                    <a:pt x="897" y="1627"/>
                  </a:lnTo>
                  <a:lnTo>
                    <a:pt x="897" y="1626"/>
                  </a:lnTo>
                  <a:lnTo>
                    <a:pt x="897" y="1625"/>
                  </a:lnTo>
                  <a:lnTo>
                    <a:pt x="897" y="1624"/>
                  </a:lnTo>
                  <a:lnTo>
                    <a:pt x="897" y="1623"/>
                  </a:lnTo>
                  <a:lnTo>
                    <a:pt x="897" y="1621"/>
                  </a:lnTo>
                  <a:lnTo>
                    <a:pt x="897" y="1620"/>
                  </a:lnTo>
                  <a:lnTo>
                    <a:pt x="897" y="1619"/>
                  </a:lnTo>
                  <a:lnTo>
                    <a:pt x="897" y="1618"/>
                  </a:lnTo>
                  <a:lnTo>
                    <a:pt x="897" y="1617"/>
                  </a:lnTo>
                  <a:lnTo>
                    <a:pt x="897" y="1616"/>
                  </a:lnTo>
                  <a:lnTo>
                    <a:pt x="897" y="1615"/>
                  </a:lnTo>
                  <a:lnTo>
                    <a:pt x="896" y="1613"/>
                  </a:lnTo>
                  <a:lnTo>
                    <a:pt x="896" y="1612"/>
                  </a:lnTo>
                  <a:lnTo>
                    <a:pt x="896" y="1611"/>
                  </a:lnTo>
                  <a:lnTo>
                    <a:pt x="896" y="1610"/>
                  </a:lnTo>
                  <a:lnTo>
                    <a:pt x="896" y="1609"/>
                  </a:lnTo>
                  <a:lnTo>
                    <a:pt x="893" y="1609"/>
                  </a:lnTo>
                  <a:lnTo>
                    <a:pt x="892" y="1609"/>
                  </a:lnTo>
                  <a:lnTo>
                    <a:pt x="890" y="1609"/>
                  </a:lnTo>
                  <a:lnTo>
                    <a:pt x="889" y="1609"/>
                  </a:lnTo>
                  <a:lnTo>
                    <a:pt x="888" y="1609"/>
                  </a:lnTo>
                  <a:lnTo>
                    <a:pt x="887" y="1609"/>
                  </a:lnTo>
                  <a:lnTo>
                    <a:pt x="887" y="1610"/>
                  </a:lnTo>
                  <a:lnTo>
                    <a:pt x="885" y="1610"/>
                  </a:lnTo>
                  <a:lnTo>
                    <a:pt x="884" y="1610"/>
                  </a:lnTo>
                  <a:lnTo>
                    <a:pt x="883" y="1610"/>
                  </a:lnTo>
                  <a:lnTo>
                    <a:pt x="882" y="1610"/>
                  </a:lnTo>
                  <a:lnTo>
                    <a:pt x="881" y="1610"/>
                  </a:lnTo>
                  <a:lnTo>
                    <a:pt x="880" y="1610"/>
                  </a:lnTo>
                  <a:lnTo>
                    <a:pt x="879" y="1610"/>
                  </a:lnTo>
                  <a:lnTo>
                    <a:pt x="879" y="1618"/>
                  </a:lnTo>
                  <a:lnTo>
                    <a:pt x="879" y="1619"/>
                  </a:lnTo>
                  <a:lnTo>
                    <a:pt x="879" y="1620"/>
                  </a:lnTo>
                  <a:lnTo>
                    <a:pt x="879" y="1621"/>
                  </a:lnTo>
                  <a:lnTo>
                    <a:pt x="879" y="1625"/>
                  </a:lnTo>
                  <a:lnTo>
                    <a:pt x="879" y="1626"/>
                  </a:lnTo>
                  <a:lnTo>
                    <a:pt x="879" y="1629"/>
                  </a:lnTo>
                  <a:lnTo>
                    <a:pt x="880" y="1629"/>
                  </a:lnTo>
                  <a:lnTo>
                    <a:pt x="881" y="1629"/>
                  </a:lnTo>
                  <a:lnTo>
                    <a:pt x="882" y="1629"/>
                  </a:lnTo>
                  <a:lnTo>
                    <a:pt x="883" y="1629"/>
                  </a:lnTo>
                  <a:lnTo>
                    <a:pt x="884" y="1629"/>
                  </a:lnTo>
                  <a:lnTo>
                    <a:pt x="884" y="1633"/>
                  </a:lnTo>
                  <a:lnTo>
                    <a:pt x="880" y="1633"/>
                  </a:lnTo>
                  <a:lnTo>
                    <a:pt x="879" y="1633"/>
                  </a:lnTo>
                  <a:lnTo>
                    <a:pt x="879" y="1634"/>
                  </a:lnTo>
                  <a:lnTo>
                    <a:pt x="881" y="1634"/>
                  </a:lnTo>
                  <a:lnTo>
                    <a:pt x="881" y="1635"/>
                  </a:lnTo>
                  <a:lnTo>
                    <a:pt x="880" y="1635"/>
                  </a:lnTo>
                  <a:lnTo>
                    <a:pt x="879" y="1635"/>
                  </a:lnTo>
                  <a:lnTo>
                    <a:pt x="878" y="1635"/>
                  </a:lnTo>
                  <a:lnTo>
                    <a:pt x="876" y="1635"/>
                  </a:lnTo>
                  <a:lnTo>
                    <a:pt x="876" y="1634"/>
                  </a:lnTo>
                  <a:lnTo>
                    <a:pt x="878" y="1634"/>
                  </a:lnTo>
                  <a:lnTo>
                    <a:pt x="879" y="1634"/>
                  </a:lnTo>
                  <a:lnTo>
                    <a:pt x="879" y="1633"/>
                  </a:lnTo>
                  <a:lnTo>
                    <a:pt x="879" y="1626"/>
                  </a:lnTo>
                  <a:lnTo>
                    <a:pt x="876" y="1626"/>
                  </a:lnTo>
                  <a:lnTo>
                    <a:pt x="876" y="1625"/>
                  </a:lnTo>
                  <a:lnTo>
                    <a:pt x="876" y="1624"/>
                  </a:lnTo>
                  <a:lnTo>
                    <a:pt x="878" y="1624"/>
                  </a:lnTo>
                  <a:lnTo>
                    <a:pt x="879" y="1624"/>
                  </a:lnTo>
                  <a:lnTo>
                    <a:pt x="879" y="1621"/>
                  </a:lnTo>
                  <a:lnTo>
                    <a:pt x="878" y="1620"/>
                  </a:lnTo>
                  <a:lnTo>
                    <a:pt x="878" y="1619"/>
                  </a:lnTo>
                  <a:lnTo>
                    <a:pt x="879" y="1619"/>
                  </a:lnTo>
                  <a:lnTo>
                    <a:pt x="879" y="1618"/>
                  </a:lnTo>
                  <a:lnTo>
                    <a:pt x="879" y="1617"/>
                  </a:lnTo>
                  <a:lnTo>
                    <a:pt x="878" y="1610"/>
                  </a:lnTo>
                  <a:lnTo>
                    <a:pt x="873" y="1610"/>
                  </a:lnTo>
                  <a:lnTo>
                    <a:pt x="870" y="1610"/>
                  </a:lnTo>
                  <a:lnTo>
                    <a:pt x="868" y="1610"/>
                  </a:lnTo>
                  <a:lnTo>
                    <a:pt x="864" y="1610"/>
                  </a:lnTo>
                  <a:lnTo>
                    <a:pt x="863" y="1610"/>
                  </a:lnTo>
                  <a:lnTo>
                    <a:pt x="863" y="1611"/>
                  </a:lnTo>
                  <a:lnTo>
                    <a:pt x="863" y="1613"/>
                  </a:lnTo>
                  <a:lnTo>
                    <a:pt x="862" y="1613"/>
                  </a:lnTo>
                  <a:lnTo>
                    <a:pt x="861" y="1613"/>
                  </a:lnTo>
                  <a:lnTo>
                    <a:pt x="859" y="1613"/>
                  </a:lnTo>
                  <a:lnTo>
                    <a:pt x="857" y="1613"/>
                  </a:lnTo>
                  <a:lnTo>
                    <a:pt x="855" y="1613"/>
                  </a:lnTo>
                  <a:lnTo>
                    <a:pt x="855" y="1612"/>
                  </a:lnTo>
                  <a:lnTo>
                    <a:pt x="855" y="1610"/>
                  </a:lnTo>
                  <a:lnTo>
                    <a:pt x="855" y="1607"/>
                  </a:lnTo>
                  <a:lnTo>
                    <a:pt x="856" y="1607"/>
                  </a:lnTo>
                  <a:lnTo>
                    <a:pt x="857" y="1607"/>
                  </a:lnTo>
                  <a:lnTo>
                    <a:pt x="858" y="1607"/>
                  </a:lnTo>
                  <a:lnTo>
                    <a:pt x="859" y="1607"/>
                  </a:lnTo>
                  <a:lnTo>
                    <a:pt x="861" y="1607"/>
                  </a:lnTo>
                  <a:lnTo>
                    <a:pt x="862" y="1607"/>
                  </a:lnTo>
                  <a:lnTo>
                    <a:pt x="863" y="1607"/>
                  </a:lnTo>
                  <a:lnTo>
                    <a:pt x="863" y="1606"/>
                  </a:lnTo>
                  <a:lnTo>
                    <a:pt x="863" y="1604"/>
                  </a:lnTo>
                  <a:lnTo>
                    <a:pt x="864" y="1604"/>
                  </a:lnTo>
                  <a:lnTo>
                    <a:pt x="865" y="1604"/>
                  </a:lnTo>
                  <a:lnTo>
                    <a:pt x="866" y="1604"/>
                  </a:lnTo>
                  <a:lnTo>
                    <a:pt x="867" y="1604"/>
                  </a:lnTo>
                  <a:lnTo>
                    <a:pt x="868" y="1604"/>
                  </a:lnTo>
                  <a:lnTo>
                    <a:pt x="868" y="1608"/>
                  </a:lnTo>
                  <a:lnTo>
                    <a:pt x="870" y="1608"/>
                  </a:lnTo>
                  <a:lnTo>
                    <a:pt x="871" y="1608"/>
                  </a:lnTo>
                  <a:lnTo>
                    <a:pt x="872" y="1608"/>
                  </a:lnTo>
                  <a:lnTo>
                    <a:pt x="873" y="1608"/>
                  </a:lnTo>
                  <a:lnTo>
                    <a:pt x="874" y="1608"/>
                  </a:lnTo>
                  <a:lnTo>
                    <a:pt x="875" y="1608"/>
                  </a:lnTo>
                  <a:lnTo>
                    <a:pt x="876" y="1608"/>
                  </a:lnTo>
                  <a:lnTo>
                    <a:pt x="879" y="1607"/>
                  </a:lnTo>
                  <a:lnTo>
                    <a:pt x="879" y="1610"/>
                  </a:lnTo>
                  <a:lnTo>
                    <a:pt x="880" y="1610"/>
                  </a:lnTo>
                  <a:lnTo>
                    <a:pt x="881" y="1610"/>
                  </a:lnTo>
                  <a:lnTo>
                    <a:pt x="882" y="1610"/>
                  </a:lnTo>
                  <a:lnTo>
                    <a:pt x="882" y="1609"/>
                  </a:lnTo>
                  <a:lnTo>
                    <a:pt x="883" y="1609"/>
                  </a:lnTo>
                  <a:lnTo>
                    <a:pt x="884" y="1609"/>
                  </a:lnTo>
                  <a:lnTo>
                    <a:pt x="887" y="1609"/>
                  </a:lnTo>
                  <a:lnTo>
                    <a:pt x="888" y="1609"/>
                  </a:lnTo>
                  <a:lnTo>
                    <a:pt x="889" y="1609"/>
                  </a:lnTo>
                  <a:lnTo>
                    <a:pt x="890" y="1609"/>
                  </a:lnTo>
                  <a:lnTo>
                    <a:pt x="893" y="1609"/>
                  </a:lnTo>
                  <a:lnTo>
                    <a:pt x="896" y="1608"/>
                  </a:lnTo>
                  <a:lnTo>
                    <a:pt x="896" y="1598"/>
                  </a:lnTo>
                  <a:lnTo>
                    <a:pt x="889" y="1598"/>
                  </a:lnTo>
                  <a:lnTo>
                    <a:pt x="881" y="1598"/>
                  </a:lnTo>
                  <a:lnTo>
                    <a:pt x="878" y="1598"/>
                  </a:lnTo>
                  <a:lnTo>
                    <a:pt x="863" y="1598"/>
                  </a:lnTo>
                  <a:lnTo>
                    <a:pt x="862" y="1586"/>
                  </a:lnTo>
                  <a:lnTo>
                    <a:pt x="862" y="1583"/>
                  </a:lnTo>
                  <a:lnTo>
                    <a:pt x="862" y="1582"/>
                  </a:lnTo>
                  <a:lnTo>
                    <a:pt x="862" y="1581"/>
                  </a:lnTo>
                  <a:lnTo>
                    <a:pt x="862" y="1579"/>
                  </a:lnTo>
                  <a:lnTo>
                    <a:pt x="862" y="1578"/>
                  </a:lnTo>
                  <a:lnTo>
                    <a:pt x="862" y="1577"/>
                  </a:lnTo>
                  <a:lnTo>
                    <a:pt x="862" y="1576"/>
                  </a:lnTo>
                  <a:lnTo>
                    <a:pt x="862" y="1575"/>
                  </a:lnTo>
                  <a:lnTo>
                    <a:pt x="862" y="1574"/>
                  </a:lnTo>
                  <a:lnTo>
                    <a:pt x="862" y="1573"/>
                  </a:lnTo>
                  <a:lnTo>
                    <a:pt x="862" y="1571"/>
                  </a:lnTo>
                  <a:lnTo>
                    <a:pt x="862" y="1569"/>
                  </a:lnTo>
                  <a:lnTo>
                    <a:pt x="862" y="1568"/>
                  </a:lnTo>
                  <a:lnTo>
                    <a:pt x="862" y="1567"/>
                  </a:lnTo>
                  <a:lnTo>
                    <a:pt x="862" y="1566"/>
                  </a:lnTo>
                  <a:lnTo>
                    <a:pt x="862" y="1565"/>
                  </a:lnTo>
                  <a:lnTo>
                    <a:pt x="862" y="1564"/>
                  </a:lnTo>
                  <a:lnTo>
                    <a:pt x="862" y="1562"/>
                  </a:lnTo>
                  <a:lnTo>
                    <a:pt x="862" y="1561"/>
                  </a:lnTo>
                  <a:lnTo>
                    <a:pt x="862" y="1560"/>
                  </a:lnTo>
                  <a:lnTo>
                    <a:pt x="862" y="1559"/>
                  </a:lnTo>
                  <a:lnTo>
                    <a:pt x="862" y="1558"/>
                  </a:lnTo>
                  <a:lnTo>
                    <a:pt x="862" y="1546"/>
                  </a:lnTo>
                  <a:lnTo>
                    <a:pt x="862" y="1540"/>
                  </a:lnTo>
                  <a:lnTo>
                    <a:pt x="862" y="1527"/>
                  </a:lnTo>
                  <a:lnTo>
                    <a:pt x="854" y="1528"/>
                  </a:lnTo>
                  <a:lnTo>
                    <a:pt x="849" y="1528"/>
                  </a:lnTo>
                  <a:lnTo>
                    <a:pt x="841" y="1529"/>
                  </a:lnTo>
                  <a:lnTo>
                    <a:pt x="839" y="1529"/>
                  </a:lnTo>
                  <a:lnTo>
                    <a:pt x="838" y="1529"/>
                  </a:lnTo>
                  <a:lnTo>
                    <a:pt x="831" y="1531"/>
                  </a:lnTo>
                  <a:lnTo>
                    <a:pt x="828" y="1531"/>
                  </a:lnTo>
                  <a:lnTo>
                    <a:pt x="823" y="1531"/>
                  </a:lnTo>
                  <a:lnTo>
                    <a:pt x="819" y="1532"/>
                  </a:lnTo>
                  <a:lnTo>
                    <a:pt x="815" y="1532"/>
                  </a:lnTo>
                  <a:lnTo>
                    <a:pt x="813" y="1532"/>
                  </a:lnTo>
                  <a:lnTo>
                    <a:pt x="811" y="1532"/>
                  </a:lnTo>
                  <a:lnTo>
                    <a:pt x="806" y="1533"/>
                  </a:lnTo>
                  <a:lnTo>
                    <a:pt x="805" y="1533"/>
                  </a:lnTo>
                  <a:lnTo>
                    <a:pt x="798" y="1533"/>
                  </a:lnTo>
                  <a:lnTo>
                    <a:pt x="797" y="1533"/>
                  </a:lnTo>
                  <a:lnTo>
                    <a:pt x="797" y="1534"/>
                  </a:lnTo>
                  <a:lnTo>
                    <a:pt x="797" y="1535"/>
                  </a:lnTo>
                  <a:lnTo>
                    <a:pt x="797" y="1540"/>
                  </a:lnTo>
                  <a:lnTo>
                    <a:pt x="797" y="1543"/>
                  </a:lnTo>
                  <a:lnTo>
                    <a:pt x="797" y="1544"/>
                  </a:lnTo>
                  <a:lnTo>
                    <a:pt x="798" y="1544"/>
                  </a:lnTo>
                  <a:lnTo>
                    <a:pt x="799" y="1544"/>
                  </a:lnTo>
                  <a:lnTo>
                    <a:pt x="804" y="1546"/>
                  </a:lnTo>
                  <a:lnTo>
                    <a:pt x="803" y="1549"/>
                  </a:lnTo>
                  <a:lnTo>
                    <a:pt x="802" y="1550"/>
                  </a:lnTo>
                  <a:lnTo>
                    <a:pt x="802" y="1551"/>
                  </a:lnTo>
                  <a:lnTo>
                    <a:pt x="802" y="1553"/>
                  </a:lnTo>
                  <a:lnTo>
                    <a:pt x="807" y="1553"/>
                  </a:lnTo>
                  <a:lnTo>
                    <a:pt x="807" y="1554"/>
                  </a:lnTo>
                  <a:lnTo>
                    <a:pt x="807" y="1557"/>
                  </a:lnTo>
                  <a:lnTo>
                    <a:pt x="809" y="1557"/>
                  </a:lnTo>
                  <a:lnTo>
                    <a:pt x="810" y="1557"/>
                  </a:lnTo>
                  <a:lnTo>
                    <a:pt x="810" y="1559"/>
                  </a:lnTo>
                  <a:lnTo>
                    <a:pt x="809" y="1559"/>
                  </a:lnTo>
                  <a:lnTo>
                    <a:pt x="809" y="1560"/>
                  </a:lnTo>
                  <a:lnTo>
                    <a:pt x="809" y="1561"/>
                  </a:lnTo>
                  <a:lnTo>
                    <a:pt x="809" y="1562"/>
                  </a:lnTo>
                  <a:lnTo>
                    <a:pt x="807" y="1562"/>
                  </a:lnTo>
                  <a:lnTo>
                    <a:pt x="804" y="1564"/>
                  </a:lnTo>
                  <a:lnTo>
                    <a:pt x="803" y="1564"/>
                  </a:lnTo>
                  <a:lnTo>
                    <a:pt x="802" y="1564"/>
                  </a:lnTo>
                  <a:lnTo>
                    <a:pt x="797" y="1567"/>
                  </a:lnTo>
                  <a:lnTo>
                    <a:pt x="797" y="1573"/>
                  </a:lnTo>
                  <a:lnTo>
                    <a:pt x="798" y="1573"/>
                  </a:lnTo>
                  <a:lnTo>
                    <a:pt x="799" y="1573"/>
                  </a:lnTo>
                  <a:lnTo>
                    <a:pt x="802" y="1573"/>
                  </a:lnTo>
                  <a:lnTo>
                    <a:pt x="802" y="1574"/>
                  </a:lnTo>
                  <a:lnTo>
                    <a:pt x="799" y="1573"/>
                  </a:lnTo>
                  <a:lnTo>
                    <a:pt x="797" y="1573"/>
                  </a:lnTo>
                  <a:lnTo>
                    <a:pt x="797" y="1581"/>
                  </a:lnTo>
                  <a:lnTo>
                    <a:pt x="797" y="1586"/>
                  </a:lnTo>
                  <a:lnTo>
                    <a:pt x="798" y="1586"/>
                  </a:lnTo>
                  <a:lnTo>
                    <a:pt x="799" y="1586"/>
                  </a:lnTo>
                  <a:lnTo>
                    <a:pt x="801" y="1586"/>
                  </a:lnTo>
                  <a:lnTo>
                    <a:pt x="802" y="1586"/>
                  </a:lnTo>
                  <a:lnTo>
                    <a:pt x="803" y="1586"/>
                  </a:lnTo>
                  <a:lnTo>
                    <a:pt x="804" y="1586"/>
                  </a:lnTo>
                  <a:lnTo>
                    <a:pt x="802" y="1586"/>
                  </a:lnTo>
                  <a:lnTo>
                    <a:pt x="798" y="1587"/>
                  </a:lnTo>
                  <a:lnTo>
                    <a:pt x="797" y="1586"/>
                  </a:lnTo>
                  <a:lnTo>
                    <a:pt x="797" y="1592"/>
                  </a:lnTo>
                  <a:lnTo>
                    <a:pt x="797" y="1594"/>
                  </a:lnTo>
                  <a:lnTo>
                    <a:pt x="798" y="1594"/>
                  </a:lnTo>
                  <a:lnTo>
                    <a:pt x="801" y="1594"/>
                  </a:lnTo>
                  <a:lnTo>
                    <a:pt x="806" y="1594"/>
                  </a:lnTo>
                  <a:lnTo>
                    <a:pt x="807" y="1594"/>
                  </a:lnTo>
                  <a:lnTo>
                    <a:pt x="807" y="1595"/>
                  </a:lnTo>
                  <a:lnTo>
                    <a:pt x="806" y="1595"/>
                  </a:lnTo>
                  <a:lnTo>
                    <a:pt x="801" y="1595"/>
                  </a:lnTo>
                  <a:lnTo>
                    <a:pt x="797" y="1595"/>
                  </a:lnTo>
                  <a:lnTo>
                    <a:pt x="797" y="1596"/>
                  </a:lnTo>
                  <a:lnTo>
                    <a:pt x="797" y="1598"/>
                  </a:lnTo>
                  <a:lnTo>
                    <a:pt x="799" y="1598"/>
                  </a:lnTo>
                  <a:lnTo>
                    <a:pt x="807" y="1598"/>
                  </a:lnTo>
                  <a:lnTo>
                    <a:pt x="809" y="1598"/>
                  </a:lnTo>
                  <a:lnTo>
                    <a:pt x="810" y="1598"/>
                  </a:lnTo>
                  <a:lnTo>
                    <a:pt x="812" y="1598"/>
                  </a:lnTo>
                  <a:lnTo>
                    <a:pt x="813" y="1598"/>
                  </a:lnTo>
                  <a:lnTo>
                    <a:pt x="819" y="1598"/>
                  </a:lnTo>
                  <a:lnTo>
                    <a:pt x="819" y="1599"/>
                  </a:lnTo>
                  <a:lnTo>
                    <a:pt x="819" y="1604"/>
                  </a:lnTo>
                  <a:lnTo>
                    <a:pt x="818" y="1604"/>
                  </a:lnTo>
                  <a:lnTo>
                    <a:pt x="813" y="1604"/>
                  </a:lnTo>
                  <a:lnTo>
                    <a:pt x="810" y="1604"/>
                  </a:lnTo>
                  <a:lnTo>
                    <a:pt x="809" y="1604"/>
                  </a:lnTo>
                  <a:lnTo>
                    <a:pt x="804" y="1604"/>
                  </a:lnTo>
                  <a:lnTo>
                    <a:pt x="803" y="1606"/>
                  </a:lnTo>
                  <a:lnTo>
                    <a:pt x="802" y="1606"/>
                  </a:lnTo>
                  <a:lnTo>
                    <a:pt x="801" y="1606"/>
                  </a:lnTo>
                  <a:lnTo>
                    <a:pt x="799" y="1606"/>
                  </a:lnTo>
                  <a:lnTo>
                    <a:pt x="797" y="1606"/>
                  </a:lnTo>
                  <a:lnTo>
                    <a:pt x="797" y="1608"/>
                  </a:lnTo>
                  <a:lnTo>
                    <a:pt x="797" y="1610"/>
                  </a:lnTo>
                  <a:lnTo>
                    <a:pt x="796" y="1610"/>
                  </a:lnTo>
                  <a:lnTo>
                    <a:pt x="795" y="1610"/>
                  </a:lnTo>
                  <a:lnTo>
                    <a:pt x="792" y="1610"/>
                  </a:lnTo>
                  <a:lnTo>
                    <a:pt x="792" y="1611"/>
                  </a:lnTo>
                  <a:lnTo>
                    <a:pt x="792" y="1612"/>
                  </a:lnTo>
                  <a:lnTo>
                    <a:pt x="793" y="1612"/>
                  </a:lnTo>
                  <a:lnTo>
                    <a:pt x="793" y="1615"/>
                  </a:lnTo>
                  <a:lnTo>
                    <a:pt x="793" y="1616"/>
                  </a:lnTo>
                  <a:lnTo>
                    <a:pt x="793" y="1619"/>
                  </a:lnTo>
                  <a:lnTo>
                    <a:pt x="793" y="1620"/>
                  </a:lnTo>
                  <a:lnTo>
                    <a:pt x="793" y="1623"/>
                  </a:lnTo>
                  <a:lnTo>
                    <a:pt x="796" y="1623"/>
                  </a:lnTo>
                  <a:lnTo>
                    <a:pt x="796" y="1625"/>
                  </a:lnTo>
                  <a:lnTo>
                    <a:pt x="795" y="1625"/>
                  </a:lnTo>
                  <a:lnTo>
                    <a:pt x="793" y="1625"/>
                  </a:lnTo>
                  <a:lnTo>
                    <a:pt x="793" y="1626"/>
                  </a:lnTo>
                  <a:lnTo>
                    <a:pt x="795" y="1626"/>
                  </a:lnTo>
                  <a:lnTo>
                    <a:pt x="796" y="1626"/>
                  </a:lnTo>
                  <a:lnTo>
                    <a:pt x="796" y="1627"/>
                  </a:lnTo>
                  <a:lnTo>
                    <a:pt x="795" y="1628"/>
                  </a:lnTo>
                  <a:lnTo>
                    <a:pt x="795" y="1629"/>
                  </a:lnTo>
                  <a:lnTo>
                    <a:pt x="795" y="1632"/>
                  </a:lnTo>
                  <a:lnTo>
                    <a:pt x="795" y="1633"/>
                  </a:lnTo>
                  <a:lnTo>
                    <a:pt x="795" y="1634"/>
                  </a:lnTo>
                  <a:lnTo>
                    <a:pt x="796" y="1634"/>
                  </a:lnTo>
                  <a:lnTo>
                    <a:pt x="802" y="1634"/>
                  </a:lnTo>
                  <a:lnTo>
                    <a:pt x="803" y="1635"/>
                  </a:lnTo>
                  <a:lnTo>
                    <a:pt x="803" y="1636"/>
                  </a:lnTo>
                  <a:lnTo>
                    <a:pt x="804" y="1637"/>
                  </a:lnTo>
                  <a:lnTo>
                    <a:pt x="806" y="1640"/>
                  </a:lnTo>
                  <a:lnTo>
                    <a:pt x="805" y="1641"/>
                  </a:lnTo>
                  <a:lnTo>
                    <a:pt x="806" y="1642"/>
                  </a:lnTo>
                  <a:lnTo>
                    <a:pt x="804" y="1644"/>
                  </a:lnTo>
                  <a:lnTo>
                    <a:pt x="803" y="1645"/>
                  </a:lnTo>
                  <a:lnTo>
                    <a:pt x="802" y="1646"/>
                  </a:lnTo>
                  <a:lnTo>
                    <a:pt x="801" y="1646"/>
                  </a:lnTo>
                  <a:lnTo>
                    <a:pt x="799" y="1648"/>
                  </a:lnTo>
                  <a:lnTo>
                    <a:pt x="796" y="1649"/>
                  </a:lnTo>
                  <a:lnTo>
                    <a:pt x="796" y="1650"/>
                  </a:lnTo>
                  <a:lnTo>
                    <a:pt x="797" y="1651"/>
                  </a:lnTo>
                  <a:lnTo>
                    <a:pt x="797" y="1656"/>
                  </a:lnTo>
                  <a:lnTo>
                    <a:pt x="795" y="1656"/>
                  </a:lnTo>
                  <a:lnTo>
                    <a:pt x="795" y="1658"/>
                  </a:lnTo>
                  <a:lnTo>
                    <a:pt x="793" y="1658"/>
                  </a:lnTo>
                  <a:lnTo>
                    <a:pt x="793" y="1659"/>
                  </a:lnTo>
                  <a:lnTo>
                    <a:pt x="793" y="1660"/>
                  </a:lnTo>
                  <a:lnTo>
                    <a:pt x="793" y="1661"/>
                  </a:lnTo>
                  <a:lnTo>
                    <a:pt x="797" y="1661"/>
                  </a:lnTo>
                  <a:lnTo>
                    <a:pt x="797" y="1662"/>
                  </a:lnTo>
                  <a:lnTo>
                    <a:pt x="797" y="1666"/>
                  </a:lnTo>
                  <a:lnTo>
                    <a:pt x="798" y="1671"/>
                  </a:lnTo>
                  <a:lnTo>
                    <a:pt x="796" y="1671"/>
                  </a:lnTo>
                  <a:lnTo>
                    <a:pt x="796" y="1679"/>
                  </a:lnTo>
                  <a:lnTo>
                    <a:pt x="796" y="1680"/>
                  </a:lnTo>
                  <a:lnTo>
                    <a:pt x="796" y="1682"/>
                  </a:lnTo>
                  <a:lnTo>
                    <a:pt x="796" y="1683"/>
                  </a:lnTo>
                  <a:lnTo>
                    <a:pt x="796" y="1684"/>
                  </a:lnTo>
                  <a:lnTo>
                    <a:pt x="796" y="1688"/>
                  </a:lnTo>
                  <a:lnTo>
                    <a:pt x="796" y="1690"/>
                  </a:lnTo>
                  <a:lnTo>
                    <a:pt x="796" y="1691"/>
                  </a:lnTo>
                  <a:lnTo>
                    <a:pt x="796" y="1692"/>
                  </a:lnTo>
                  <a:lnTo>
                    <a:pt x="798" y="1692"/>
                  </a:lnTo>
                  <a:lnTo>
                    <a:pt x="798" y="1699"/>
                  </a:lnTo>
                  <a:lnTo>
                    <a:pt x="798" y="1700"/>
                  </a:lnTo>
                  <a:lnTo>
                    <a:pt x="796" y="1700"/>
                  </a:lnTo>
                  <a:lnTo>
                    <a:pt x="793" y="1700"/>
                  </a:lnTo>
                  <a:lnTo>
                    <a:pt x="795" y="1700"/>
                  </a:lnTo>
                  <a:lnTo>
                    <a:pt x="795" y="1701"/>
                  </a:lnTo>
                  <a:lnTo>
                    <a:pt x="794" y="1703"/>
                  </a:lnTo>
                  <a:lnTo>
                    <a:pt x="793" y="1703"/>
                  </a:lnTo>
                  <a:lnTo>
                    <a:pt x="792" y="1702"/>
                  </a:lnTo>
                  <a:lnTo>
                    <a:pt x="792" y="1703"/>
                  </a:lnTo>
                  <a:lnTo>
                    <a:pt x="792" y="1704"/>
                  </a:lnTo>
                  <a:lnTo>
                    <a:pt x="790" y="1705"/>
                  </a:lnTo>
                  <a:lnTo>
                    <a:pt x="790" y="1707"/>
                  </a:lnTo>
                  <a:lnTo>
                    <a:pt x="789" y="1709"/>
                  </a:lnTo>
                  <a:lnTo>
                    <a:pt x="788" y="1712"/>
                  </a:lnTo>
                  <a:lnTo>
                    <a:pt x="788" y="1713"/>
                  </a:lnTo>
                  <a:lnTo>
                    <a:pt x="787" y="1715"/>
                  </a:lnTo>
                  <a:lnTo>
                    <a:pt x="787" y="1716"/>
                  </a:lnTo>
                  <a:lnTo>
                    <a:pt x="786" y="1717"/>
                  </a:lnTo>
                  <a:lnTo>
                    <a:pt x="786" y="1718"/>
                  </a:lnTo>
                  <a:lnTo>
                    <a:pt x="785" y="1718"/>
                  </a:lnTo>
                  <a:lnTo>
                    <a:pt x="785" y="1719"/>
                  </a:lnTo>
                  <a:lnTo>
                    <a:pt x="784" y="1720"/>
                  </a:lnTo>
                  <a:lnTo>
                    <a:pt x="784" y="1721"/>
                  </a:lnTo>
                  <a:lnTo>
                    <a:pt x="783" y="1721"/>
                  </a:lnTo>
                  <a:lnTo>
                    <a:pt x="781" y="1724"/>
                  </a:lnTo>
                  <a:lnTo>
                    <a:pt x="780" y="1725"/>
                  </a:lnTo>
                  <a:lnTo>
                    <a:pt x="779" y="1726"/>
                  </a:lnTo>
                  <a:lnTo>
                    <a:pt x="779" y="1727"/>
                  </a:lnTo>
                  <a:lnTo>
                    <a:pt x="778" y="1728"/>
                  </a:lnTo>
                  <a:lnTo>
                    <a:pt x="778" y="1729"/>
                  </a:lnTo>
                  <a:lnTo>
                    <a:pt x="777" y="1729"/>
                  </a:lnTo>
                  <a:lnTo>
                    <a:pt x="776" y="1732"/>
                  </a:lnTo>
                  <a:lnTo>
                    <a:pt x="778" y="1733"/>
                  </a:lnTo>
                  <a:lnTo>
                    <a:pt x="777" y="1734"/>
                  </a:lnTo>
                  <a:lnTo>
                    <a:pt x="777" y="1735"/>
                  </a:lnTo>
                  <a:lnTo>
                    <a:pt x="777" y="1736"/>
                  </a:lnTo>
                  <a:lnTo>
                    <a:pt x="776" y="1737"/>
                  </a:lnTo>
                  <a:lnTo>
                    <a:pt x="776" y="1738"/>
                  </a:lnTo>
                  <a:lnTo>
                    <a:pt x="776" y="1740"/>
                  </a:lnTo>
                  <a:lnTo>
                    <a:pt x="775" y="1740"/>
                  </a:lnTo>
                  <a:lnTo>
                    <a:pt x="775" y="1741"/>
                  </a:lnTo>
                  <a:lnTo>
                    <a:pt x="775" y="1742"/>
                  </a:lnTo>
                  <a:lnTo>
                    <a:pt x="773" y="1745"/>
                  </a:lnTo>
                  <a:lnTo>
                    <a:pt x="777" y="1746"/>
                  </a:lnTo>
                  <a:lnTo>
                    <a:pt x="777" y="1748"/>
                  </a:lnTo>
                  <a:lnTo>
                    <a:pt x="776" y="1749"/>
                  </a:lnTo>
                  <a:lnTo>
                    <a:pt x="776" y="1751"/>
                  </a:lnTo>
                  <a:lnTo>
                    <a:pt x="776" y="1752"/>
                  </a:lnTo>
                  <a:lnTo>
                    <a:pt x="773" y="1753"/>
                  </a:lnTo>
                  <a:lnTo>
                    <a:pt x="773" y="1759"/>
                  </a:lnTo>
                  <a:lnTo>
                    <a:pt x="773" y="1760"/>
                  </a:lnTo>
                  <a:lnTo>
                    <a:pt x="773" y="1761"/>
                  </a:lnTo>
                  <a:lnTo>
                    <a:pt x="773" y="1762"/>
                  </a:lnTo>
                  <a:lnTo>
                    <a:pt x="772" y="1762"/>
                  </a:lnTo>
                  <a:lnTo>
                    <a:pt x="768" y="1762"/>
                  </a:lnTo>
                  <a:lnTo>
                    <a:pt x="768" y="1755"/>
                  </a:lnTo>
                  <a:lnTo>
                    <a:pt x="768" y="1752"/>
                  </a:lnTo>
                  <a:lnTo>
                    <a:pt x="768" y="1751"/>
                  </a:lnTo>
                  <a:lnTo>
                    <a:pt x="769" y="1746"/>
                  </a:lnTo>
                  <a:lnTo>
                    <a:pt x="770" y="1743"/>
                  </a:lnTo>
                  <a:lnTo>
                    <a:pt x="771" y="1741"/>
                  </a:lnTo>
                  <a:lnTo>
                    <a:pt x="772" y="1737"/>
                  </a:lnTo>
                  <a:lnTo>
                    <a:pt x="772" y="1736"/>
                  </a:lnTo>
                  <a:lnTo>
                    <a:pt x="771" y="1736"/>
                  </a:lnTo>
                  <a:lnTo>
                    <a:pt x="767" y="1736"/>
                  </a:lnTo>
                  <a:lnTo>
                    <a:pt x="767" y="1728"/>
                  </a:lnTo>
                  <a:lnTo>
                    <a:pt x="768" y="1728"/>
                  </a:lnTo>
                  <a:lnTo>
                    <a:pt x="769" y="1728"/>
                  </a:lnTo>
                  <a:lnTo>
                    <a:pt x="770" y="1728"/>
                  </a:lnTo>
                  <a:lnTo>
                    <a:pt x="770" y="1729"/>
                  </a:lnTo>
                  <a:lnTo>
                    <a:pt x="771" y="1729"/>
                  </a:lnTo>
                  <a:lnTo>
                    <a:pt x="772" y="1730"/>
                  </a:lnTo>
                  <a:lnTo>
                    <a:pt x="773" y="1730"/>
                  </a:lnTo>
                  <a:lnTo>
                    <a:pt x="775" y="1730"/>
                  </a:lnTo>
                  <a:lnTo>
                    <a:pt x="776" y="1729"/>
                  </a:lnTo>
                  <a:lnTo>
                    <a:pt x="776" y="1728"/>
                  </a:lnTo>
                  <a:lnTo>
                    <a:pt x="776" y="1727"/>
                  </a:lnTo>
                  <a:lnTo>
                    <a:pt x="777" y="1727"/>
                  </a:lnTo>
                  <a:lnTo>
                    <a:pt x="777" y="1726"/>
                  </a:lnTo>
                  <a:lnTo>
                    <a:pt x="778" y="1726"/>
                  </a:lnTo>
                  <a:lnTo>
                    <a:pt x="778" y="1725"/>
                  </a:lnTo>
                  <a:lnTo>
                    <a:pt x="779" y="1724"/>
                  </a:lnTo>
                  <a:lnTo>
                    <a:pt x="781" y="1721"/>
                  </a:lnTo>
                  <a:lnTo>
                    <a:pt x="781" y="1720"/>
                  </a:lnTo>
                  <a:lnTo>
                    <a:pt x="783" y="1720"/>
                  </a:lnTo>
                  <a:lnTo>
                    <a:pt x="783" y="1719"/>
                  </a:lnTo>
                  <a:lnTo>
                    <a:pt x="784" y="1718"/>
                  </a:lnTo>
                  <a:lnTo>
                    <a:pt x="785" y="1716"/>
                  </a:lnTo>
                  <a:lnTo>
                    <a:pt x="786" y="1715"/>
                  </a:lnTo>
                  <a:lnTo>
                    <a:pt x="786" y="1713"/>
                  </a:lnTo>
                  <a:lnTo>
                    <a:pt x="786" y="1712"/>
                  </a:lnTo>
                  <a:lnTo>
                    <a:pt x="787" y="1712"/>
                  </a:lnTo>
                  <a:lnTo>
                    <a:pt x="787" y="1711"/>
                  </a:lnTo>
                  <a:lnTo>
                    <a:pt x="788" y="1709"/>
                  </a:lnTo>
                  <a:lnTo>
                    <a:pt x="788" y="1708"/>
                  </a:lnTo>
                  <a:lnTo>
                    <a:pt x="789" y="1707"/>
                  </a:lnTo>
                  <a:lnTo>
                    <a:pt x="789" y="1705"/>
                  </a:lnTo>
                  <a:lnTo>
                    <a:pt x="789" y="1704"/>
                  </a:lnTo>
                  <a:lnTo>
                    <a:pt x="789" y="1703"/>
                  </a:lnTo>
                  <a:lnTo>
                    <a:pt x="790" y="1703"/>
                  </a:lnTo>
                  <a:lnTo>
                    <a:pt x="790" y="1702"/>
                  </a:lnTo>
                  <a:lnTo>
                    <a:pt x="789" y="1702"/>
                  </a:lnTo>
                  <a:lnTo>
                    <a:pt x="788" y="1699"/>
                  </a:lnTo>
                  <a:lnTo>
                    <a:pt x="790" y="1700"/>
                  </a:lnTo>
                  <a:lnTo>
                    <a:pt x="790" y="1699"/>
                  </a:lnTo>
                  <a:lnTo>
                    <a:pt x="792" y="1699"/>
                  </a:lnTo>
                  <a:lnTo>
                    <a:pt x="788" y="1698"/>
                  </a:lnTo>
                  <a:lnTo>
                    <a:pt x="788" y="1693"/>
                  </a:lnTo>
                  <a:lnTo>
                    <a:pt x="792" y="1694"/>
                  </a:lnTo>
                  <a:lnTo>
                    <a:pt x="792" y="1691"/>
                  </a:lnTo>
                  <a:lnTo>
                    <a:pt x="792" y="1687"/>
                  </a:lnTo>
                  <a:lnTo>
                    <a:pt x="792" y="1686"/>
                  </a:lnTo>
                  <a:lnTo>
                    <a:pt x="789" y="1686"/>
                  </a:lnTo>
                  <a:lnTo>
                    <a:pt x="789" y="1680"/>
                  </a:lnTo>
                  <a:lnTo>
                    <a:pt x="788" y="1680"/>
                  </a:lnTo>
                  <a:lnTo>
                    <a:pt x="784" y="1680"/>
                  </a:lnTo>
                  <a:lnTo>
                    <a:pt x="778" y="1680"/>
                  </a:lnTo>
                  <a:lnTo>
                    <a:pt x="773" y="1680"/>
                  </a:lnTo>
                  <a:lnTo>
                    <a:pt x="771" y="1680"/>
                  </a:lnTo>
                  <a:lnTo>
                    <a:pt x="770" y="1680"/>
                  </a:lnTo>
                  <a:lnTo>
                    <a:pt x="768" y="1680"/>
                  </a:lnTo>
                  <a:lnTo>
                    <a:pt x="766" y="1680"/>
                  </a:lnTo>
                  <a:lnTo>
                    <a:pt x="766" y="1679"/>
                  </a:lnTo>
                  <a:lnTo>
                    <a:pt x="764" y="1675"/>
                  </a:lnTo>
                  <a:lnTo>
                    <a:pt x="764" y="1670"/>
                  </a:lnTo>
                  <a:lnTo>
                    <a:pt x="770" y="1670"/>
                  </a:lnTo>
                  <a:lnTo>
                    <a:pt x="771" y="1670"/>
                  </a:lnTo>
                  <a:lnTo>
                    <a:pt x="771" y="1679"/>
                  </a:lnTo>
                  <a:lnTo>
                    <a:pt x="789" y="1679"/>
                  </a:lnTo>
                  <a:lnTo>
                    <a:pt x="789" y="1674"/>
                  </a:lnTo>
                  <a:lnTo>
                    <a:pt x="788" y="1673"/>
                  </a:lnTo>
                  <a:lnTo>
                    <a:pt x="788" y="1662"/>
                  </a:lnTo>
                  <a:lnTo>
                    <a:pt x="789" y="1662"/>
                  </a:lnTo>
                  <a:lnTo>
                    <a:pt x="792" y="1662"/>
                  </a:lnTo>
                  <a:lnTo>
                    <a:pt x="792" y="1661"/>
                  </a:lnTo>
                  <a:lnTo>
                    <a:pt x="792" y="1659"/>
                  </a:lnTo>
                  <a:lnTo>
                    <a:pt x="792" y="1658"/>
                  </a:lnTo>
                  <a:lnTo>
                    <a:pt x="787" y="1658"/>
                  </a:lnTo>
                  <a:lnTo>
                    <a:pt x="787" y="1651"/>
                  </a:lnTo>
                  <a:lnTo>
                    <a:pt x="787" y="1650"/>
                  </a:lnTo>
                  <a:lnTo>
                    <a:pt x="786" y="1650"/>
                  </a:lnTo>
                  <a:lnTo>
                    <a:pt x="786" y="1651"/>
                  </a:lnTo>
                  <a:lnTo>
                    <a:pt x="785" y="1651"/>
                  </a:lnTo>
                  <a:lnTo>
                    <a:pt x="783" y="1651"/>
                  </a:lnTo>
                  <a:lnTo>
                    <a:pt x="783" y="1652"/>
                  </a:lnTo>
                  <a:lnTo>
                    <a:pt x="781" y="1652"/>
                  </a:lnTo>
                  <a:lnTo>
                    <a:pt x="780" y="1652"/>
                  </a:lnTo>
                  <a:lnTo>
                    <a:pt x="779" y="1652"/>
                  </a:lnTo>
                  <a:lnTo>
                    <a:pt x="778" y="1652"/>
                  </a:lnTo>
                  <a:lnTo>
                    <a:pt x="778" y="1653"/>
                  </a:lnTo>
                  <a:lnTo>
                    <a:pt x="777" y="1653"/>
                  </a:lnTo>
                  <a:lnTo>
                    <a:pt x="776" y="1653"/>
                  </a:lnTo>
                  <a:lnTo>
                    <a:pt x="775" y="1653"/>
                  </a:lnTo>
                  <a:lnTo>
                    <a:pt x="773" y="1653"/>
                  </a:lnTo>
                  <a:lnTo>
                    <a:pt x="772" y="1652"/>
                  </a:lnTo>
                  <a:lnTo>
                    <a:pt x="771" y="1652"/>
                  </a:lnTo>
                  <a:lnTo>
                    <a:pt x="770" y="1652"/>
                  </a:lnTo>
                  <a:lnTo>
                    <a:pt x="769" y="1651"/>
                  </a:lnTo>
                  <a:lnTo>
                    <a:pt x="768" y="1651"/>
                  </a:lnTo>
                  <a:lnTo>
                    <a:pt x="767" y="1651"/>
                  </a:lnTo>
                  <a:lnTo>
                    <a:pt x="766" y="1651"/>
                  </a:lnTo>
                  <a:lnTo>
                    <a:pt x="766" y="1650"/>
                  </a:lnTo>
                  <a:lnTo>
                    <a:pt x="764" y="1650"/>
                  </a:lnTo>
                  <a:lnTo>
                    <a:pt x="763" y="1650"/>
                  </a:lnTo>
                  <a:lnTo>
                    <a:pt x="762" y="1650"/>
                  </a:lnTo>
                  <a:lnTo>
                    <a:pt x="761" y="1650"/>
                  </a:lnTo>
                  <a:lnTo>
                    <a:pt x="760" y="1650"/>
                  </a:lnTo>
                  <a:lnTo>
                    <a:pt x="759" y="1650"/>
                  </a:lnTo>
                  <a:lnTo>
                    <a:pt x="758" y="1650"/>
                  </a:lnTo>
                  <a:lnTo>
                    <a:pt x="756" y="1650"/>
                  </a:lnTo>
                  <a:lnTo>
                    <a:pt x="755" y="1650"/>
                  </a:lnTo>
                  <a:lnTo>
                    <a:pt x="754" y="1650"/>
                  </a:lnTo>
                  <a:lnTo>
                    <a:pt x="753" y="1650"/>
                  </a:lnTo>
                  <a:lnTo>
                    <a:pt x="753" y="1649"/>
                  </a:lnTo>
                  <a:lnTo>
                    <a:pt x="754" y="1646"/>
                  </a:lnTo>
                  <a:lnTo>
                    <a:pt x="756" y="1646"/>
                  </a:lnTo>
                  <a:lnTo>
                    <a:pt x="755" y="1646"/>
                  </a:lnTo>
                  <a:lnTo>
                    <a:pt x="755" y="1648"/>
                  </a:lnTo>
                  <a:lnTo>
                    <a:pt x="755" y="1649"/>
                  </a:lnTo>
                  <a:lnTo>
                    <a:pt x="756" y="1649"/>
                  </a:lnTo>
                  <a:lnTo>
                    <a:pt x="758" y="1649"/>
                  </a:lnTo>
                  <a:lnTo>
                    <a:pt x="759" y="1649"/>
                  </a:lnTo>
                  <a:lnTo>
                    <a:pt x="760" y="1649"/>
                  </a:lnTo>
                  <a:lnTo>
                    <a:pt x="761" y="1649"/>
                  </a:lnTo>
                  <a:lnTo>
                    <a:pt x="762" y="1649"/>
                  </a:lnTo>
                  <a:lnTo>
                    <a:pt x="763" y="1649"/>
                  </a:lnTo>
                  <a:lnTo>
                    <a:pt x="764" y="1649"/>
                  </a:lnTo>
                  <a:lnTo>
                    <a:pt x="764" y="1650"/>
                  </a:lnTo>
                  <a:lnTo>
                    <a:pt x="766" y="1650"/>
                  </a:lnTo>
                  <a:lnTo>
                    <a:pt x="767" y="1650"/>
                  </a:lnTo>
                  <a:lnTo>
                    <a:pt x="768" y="1650"/>
                  </a:lnTo>
                  <a:lnTo>
                    <a:pt x="769" y="1651"/>
                  </a:lnTo>
                  <a:lnTo>
                    <a:pt x="770" y="1651"/>
                  </a:lnTo>
                  <a:lnTo>
                    <a:pt x="771" y="1651"/>
                  </a:lnTo>
                  <a:lnTo>
                    <a:pt x="772" y="1652"/>
                  </a:lnTo>
                  <a:lnTo>
                    <a:pt x="773" y="1652"/>
                  </a:lnTo>
                  <a:lnTo>
                    <a:pt x="775" y="1652"/>
                  </a:lnTo>
                  <a:lnTo>
                    <a:pt x="776" y="1652"/>
                  </a:lnTo>
                  <a:lnTo>
                    <a:pt x="777" y="1652"/>
                  </a:lnTo>
                  <a:lnTo>
                    <a:pt x="778" y="1652"/>
                  </a:lnTo>
                  <a:lnTo>
                    <a:pt x="779" y="1652"/>
                  </a:lnTo>
                  <a:lnTo>
                    <a:pt x="779" y="1651"/>
                  </a:lnTo>
                  <a:lnTo>
                    <a:pt x="780" y="1651"/>
                  </a:lnTo>
                  <a:lnTo>
                    <a:pt x="781" y="1651"/>
                  </a:lnTo>
                  <a:lnTo>
                    <a:pt x="783" y="1651"/>
                  </a:lnTo>
                  <a:lnTo>
                    <a:pt x="784" y="1650"/>
                  </a:lnTo>
                  <a:lnTo>
                    <a:pt x="785" y="1650"/>
                  </a:lnTo>
                  <a:lnTo>
                    <a:pt x="786" y="1650"/>
                  </a:lnTo>
                  <a:lnTo>
                    <a:pt x="787" y="1649"/>
                  </a:lnTo>
                  <a:lnTo>
                    <a:pt x="788" y="1645"/>
                  </a:lnTo>
                  <a:lnTo>
                    <a:pt x="788" y="1644"/>
                  </a:lnTo>
                  <a:lnTo>
                    <a:pt x="788" y="1643"/>
                  </a:lnTo>
                  <a:lnTo>
                    <a:pt x="788" y="1642"/>
                  </a:lnTo>
                  <a:lnTo>
                    <a:pt x="788" y="1632"/>
                  </a:lnTo>
                  <a:lnTo>
                    <a:pt x="788" y="1623"/>
                  </a:lnTo>
                  <a:lnTo>
                    <a:pt x="789" y="1623"/>
                  </a:lnTo>
                  <a:lnTo>
                    <a:pt x="790" y="1623"/>
                  </a:lnTo>
                  <a:lnTo>
                    <a:pt x="790" y="1618"/>
                  </a:lnTo>
                  <a:lnTo>
                    <a:pt x="789" y="1617"/>
                  </a:lnTo>
                  <a:lnTo>
                    <a:pt x="785" y="1617"/>
                  </a:lnTo>
                  <a:lnTo>
                    <a:pt x="785" y="1623"/>
                  </a:lnTo>
                  <a:lnTo>
                    <a:pt x="780" y="1623"/>
                  </a:lnTo>
                  <a:lnTo>
                    <a:pt x="780" y="1620"/>
                  </a:lnTo>
                  <a:lnTo>
                    <a:pt x="780" y="1616"/>
                  </a:lnTo>
                  <a:lnTo>
                    <a:pt x="786" y="1616"/>
                  </a:lnTo>
                  <a:lnTo>
                    <a:pt x="787" y="1616"/>
                  </a:lnTo>
                  <a:lnTo>
                    <a:pt x="790" y="1616"/>
                  </a:lnTo>
                  <a:lnTo>
                    <a:pt x="790" y="1611"/>
                  </a:lnTo>
                  <a:lnTo>
                    <a:pt x="786" y="1611"/>
                  </a:lnTo>
                  <a:lnTo>
                    <a:pt x="781" y="1611"/>
                  </a:lnTo>
                  <a:lnTo>
                    <a:pt x="780" y="1611"/>
                  </a:lnTo>
                  <a:lnTo>
                    <a:pt x="776" y="1611"/>
                  </a:lnTo>
                  <a:lnTo>
                    <a:pt x="769" y="1611"/>
                  </a:lnTo>
                  <a:lnTo>
                    <a:pt x="769" y="1613"/>
                  </a:lnTo>
                  <a:lnTo>
                    <a:pt x="768" y="1613"/>
                  </a:lnTo>
                  <a:lnTo>
                    <a:pt x="767" y="1613"/>
                  </a:lnTo>
                  <a:lnTo>
                    <a:pt x="767" y="1612"/>
                  </a:lnTo>
                  <a:lnTo>
                    <a:pt x="767" y="1607"/>
                  </a:lnTo>
                  <a:lnTo>
                    <a:pt x="767" y="1604"/>
                  </a:lnTo>
                  <a:lnTo>
                    <a:pt x="767" y="1602"/>
                  </a:lnTo>
                  <a:lnTo>
                    <a:pt x="767" y="1601"/>
                  </a:lnTo>
                  <a:lnTo>
                    <a:pt x="767" y="1600"/>
                  </a:lnTo>
                  <a:lnTo>
                    <a:pt x="767" y="1599"/>
                  </a:lnTo>
                  <a:lnTo>
                    <a:pt x="768" y="1599"/>
                  </a:lnTo>
                  <a:lnTo>
                    <a:pt x="768" y="1601"/>
                  </a:lnTo>
                  <a:lnTo>
                    <a:pt x="768" y="1603"/>
                  </a:lnTo>
                  <a:lnTo>
                    <a:pt x="768" y="1604"/>
                  </a:lnTo>
                  <a:lnTo>
                    <a:pt x="769" y="1604"/>
                  </a:lnTo>
                  <a:lnTo>
                    <a:pt x="770" y="1604"/>
                  </a:lnTo>
                  <a:lnTo>
                    <a:pt x="771" y="1604"/>
                  </a:lnTo>
                  <a:lnTo>
                    <a:pt x="777" y="1604"/>
                  </a:lnTo>
                  <a:lnTo>
                    <a:pt x="779" y="1604"/>
                  </a:lnTo>
                  <a:lnTo>
                    <a:pt x="780" y="1604"/>
                  </a:lnTo>
                  <a:lnTo>
                    <a:pt x="780" y="1601"/>
                  </a:lnTo>
                  <a:lnTo>
                    <a:pt x="781" y="1601"/>
                  </a:lnTo>
                  <a:lnTo>
                    <a:pt x="781" y="1600"/>
                  </a:lnTo>
                  <a:lnTo>
                    <a:pt x="781" y="1599"/>
                  </a:lnTo>
                  <a:lnTo>
                    <a:pt x="783" y="1599"/>
                  </a:lnTo>
                  <a:lnTo>
                    <a:pt x="784" y="1599"/>
                  </a:lnTo>
                  <a:lnTo>
                    <a:pt x="785" y="1599"/>
                  </a:lnTo>
                  <a:lnTo>
                    <a:pt x="786" y="1599"/>
                  </a:lnTo>
                  <a:lnTo>
                    <a:pt x="787" y="1599"/>
                  </a:lnTo>
                  <a:lnTo>
                    <a:pt x="788" y="1598"/>
                  </a:lnTo>
                  <a:lnTo>
                    <a:pt x="788" y="1596"/>
                  </a:lnTo>
                  <a:lnTo>
                    <a:pt x="788" y="1595"/>
                  </a:lnTo>
                  <a:lnTo>
                    <a:pt x="788" y="1594"/>
                  </a:lnTo>
                  <a:lnTo>
                    <a:pt x="788" y="1593"/>
                  </a:lnTo>
                  <a:lnTo>
                    <a:pt x="788" y="1592"/>
                  </a:lnTo>
                  <a:lnTo>
                    <a:pt x="787" y="1592"/>
                  </a:lnTo>
                  <a:lnTo>
                    <a:pt x="786" y="1592"/>
                  </a:lnTo>
                  <a:lnTo>
                    <a:pt x="786" y="1591"/>
                  </a:lnTo>
                  <a:lnTo>
                    <a:pt x="786" y="1590"/>
                  </a:lnTo>
                  <a:lnTo>
                    <a:pt x="786" y="1589"/>
                  </a:lnTo>
                  <a:lnTo>
                    <a:pt x="786" y="1586"/>
                  </a:lnTo>
                  <a:lnTo>
                    <a:pt x="787" y="1586"/>
                  </a:lnTo>
                  <a:lnTo>
                    <a:pt x="788" y="1586"/>
                  </a:lnTo>
                  <a:lnTo>
                    <a:pt x="789" y="1586"/>
                  </a:lnTo>
                  <a:lnTo>
                    <a:pt x="790" y="1586"/>
                  </a:lnTo>
                  <a:lnTo>
                    <a:pt x="790" y="1585"/>
                  </a:lnTo>
                  <a:lnTo>
                    <a:pt x="790" y="1584"/>
                  </a:lnTo>
                  <a:lnTo>
                    <a:pt x="790" y="1583"/>
                  </a:lnTo>
                  <a:lnTo>
                    <a:pt x="790" y="1582"/>
                  </a:lnTo>
                  <a:lnTo>
                    <a:pt x="790" y="1581"/>
                  </a:lnTo>
                  <a:lnTo>
                    <a:pt x="790" y="1579"/>
                  </a:lnTo>
                  <a:lnTo>
                    <a:pt x="790" y="1578"/>
                  </a:lnTo>
                  <a:lnTo>
                    <a:pt x="790" y="1577"/>
                  </a:lnTo>
                  <a:lnTo>
                    <a:pt x="790" y="1576"/>
                  </a:lnTo>
                  <a:lnTo>
                    <a:pt x="790" y="1575"/>
                  </a:lnTo>
                  <a:lnTo>
                    <a:pt x="790" y="1574"/>
                  </a:lnTo>
                  <a:lnTo>
                    <a:pt x="790" y="1573"/>
                  </a:lnTo>
                  <a:lnTo>
                    <a:pt x="790" y="1571"/>
                  </a:lnTo>
                  <a:lnTo>
                    <a:pt x="789" y="1570"/>
                  </a:lnTo>
                  <a:lnTo>
                    <a:pt x="789" y="1569"/>
                  </a:lnTo>
                  <a:lnTo>
                    <a:pt x="787" y="1569"/>
                  </a:lnTo>
                  <a:lnTo>
                    <a:pt x="787" y="1568"/>
                  </a:lnTo>
                  <a:lnTo>
                    <a:pt x="787" y="1567"/>
                  </a:lnTo>
                  <a:lnTo>
                    <a:pt x="786" y="1567"/>
                  </a:lnTo>
                  <a:lnTo>
                    <a:pt x="786" y="1566"/>
                  </a:lnTo>
                  <a:lnTo>
                    <a:pt x="787" y="1565"/>
                  </a:lnTo>
                  <a:lnTo>
                    <a:pt x="786" y="1564"/>
                  </a:lnTo>
                  <a:lnTo>
                    <a:pt x="786" y="1562"/>
                  </a:lnTo>
                  <a:lnTo>
                    <a:pt x="786" y="1561"/>
                  </a:lnTo>
                  <a:lnTo>
                    <a:pt x="786" y="1560"/>
                  </a:lnTo>
                  <a:lnTo>
                    <a:pt x="785" y="1560"/>
                  </a:lnTo>
                  <a:lnTo>
                    <a:pt x="785" y="1561"/>
                  </a:lnTo>
                  <a:lnTo>
                    <a:pt x="784" y="1561"/>
                  </a:lnTo>
                  <a:lnTo>
                    <a:pt x="783" y="1561"/>
                  </a:lnTo>
                  <a:lnTo>
                    <a:pt x="781" y="1561"/>
                  </a:lnTo>
                  <a:lnTo>
                    <a:pt x="780" y="1562"/>
                  </a:lnTo>
                  <a:lnTo>
                    <a:pt x="779" y="1562"/>
                  </a:lnTo>
                  <a:lnTo>
                    <a:pt x="779" y="1564"/>
                  </a:lnTo>
                  <a:lnTo>
                    <a:pt x="778" y="1564"/>
                  </a:lnTo>
                  <a:lnTo>
                    <a:pt x="777" y="1565"/>
                  </a:lnTo>
                  <a:lnTo>
                    <a:pt x="776" y="1565"/>
                  </a:lnTo>
                  <a:lnTo>
                    <a:pt x="776" y="1566"/>
                  </a:lnTo>
                  <a:lnTo>
                    <a:pt x="775" y="1566"/>
                  </a:lnTo>
                  <a:lnTo>
                    <a:pt x="773" y="1566"/>
                  </a:lnTo>
                  <a:lnTo>
                    <a:pt x="773" y="1567"/>
                  </a:lnTo>
                  <a:lnTo>
                    <a:pt x="772" y="1567"/>
                  </a:lnTo>
                  <a:lnTo>
                    <a:pt x="771" y="1568"/>
                  </a:lnTo>
                  <a:lnTo>
                    <a:pt x="770" y="1568"/>
                  </a:lnTo>
                  <a:lnTo>
                    <a:pt x="769" y="1568"/>
                  </a:lnTo>
                  <a:lnTo>
                    <a:pt x="768" y="1569"/>
                  </a:lnTo>
                  <a:lnTo>
                    <a:pt x="767" y="1569"/>
                  </a:lnTo>
                  <a:lnTo>
                    <a:pt x="766" y="1569"/>
                  </a:lnTo>
                  <a:lnTo>
                    <a:pt x="764" y="1569"/>
                  </a:lnTo>
                  <a:lnTo>
                    <a:pt x="763" y="1570"/>
                  </a:lnTo>
                  <a:lnTo>
                    <a:pt x="753" y="1574"/>
                  </a:lnTo>
                  <a:lnTo>
                    <a:pt x="754" y="1575"/>
                  </a:lnTo>
                  <a:lnTo>
                    <a:pt x="754" y="1576"/>
                  </a:lnTo>
                  <a:lnTo>
                    <a:pt x="754" y="1577"/>
                  </a:lnTo>
                  <a:lnTo>
                    <a:pt x="753" y="1577"/>
                  </a:lnTo>
                  <a:lnTo>
                    <a:pt x="752" y="1577"/>
                  </a:lnTo>
                  <a:lnTo>
                    <a:pt x="751" y="1576"/>
                  </a:lnTo>
                  <a:lnTo>
                    <a:pt x="751" y="1575"/>
                  </a:lnTo>
                  <a:lnTo>
                    <a:pt x="750" y="1575"/>
                  </a:lnTo>
                  <a:lnTo>
                    <a:pt x="749" y="1575"/>
                  </a:lnTo>
                  <a:lnTo>
                    <a:pt x="747" y="1576"/>
                  </a:lnTo>
                  <a:lnTo>
                    <a:pt x="746" y="1576"/>
                  </a:lnTo>
                  <a:lnTo>
                    <a:pt x="745" y="1576"/>
                  </a:lnTo>
                  <a:lnTo>
                    <a:pt x="744" y="1576"/>
                  </a:lnTo>
                  <a:lnTo>
                    <a:pt x="743" y="1576"/>
                  </a:lnTo>
                  <a:lnTo>
                    <a:pt x="742" y="1576"/>
                  </a:lnTo>
                  <a:lnTo>
                    <a:pt x="741" y="1576"/>
                  </a:lnTo>
                  <a:lnTo>
                    <a:pt x="740" y="1576"/>
                  </a:lnTo>
                  <a:lnTo>
                    <a:pt x="738" y="1576"/>
                  </a:lnTo>
                  <a:lnTo>
                    <a:pt x="737" y="1576"/>
                  </a:lnTo>
                  <a:lnTo>
                    <a:pt x="736" y="1576"/>
                  </a:lnTo>
                  <a:lnTo>
                    <a:pt x="735" y="1576"/>
                  </a:lnTo>
                  <a:lnTo>
                    <a:pt x="734" y="1576"/>
                  </a:lnTo>
                  <a:lnTo>
                    <a:pt x="733" y="1576"/>
                  </a:lnTo>
                  <a:lnTo>
                    <a:pt x="733" y="1575"/>
                  </a:lnTo>
                  <a:lnTo>
                    <a:pt x="732" y="1575"/>
                  </a:lnTo>
                  <a:lnTo>
                    <a:pt x="730" y="1575"/>
                  </a:lnTo>
                  <a:lnTo>
                    <a:pt x="729" y="1575"/>
                  </a:lnTo>
                  <a:lnTo>
                    <a:pt x="728" y="1574"/>
                  </a:lnTo>
                  <a:lnTo>
                    <a:pt x="727" y="1574"/>
                  </a:lnTo>
                  <a:lnTo>
                    <a:pt x="726" y="1573"/>
                  </a:lnTo>
                  <a:lnTo>
                    <a:pt x="725" y="1573"/>
                  </a:lnTo>
                  <a:lnTo>
                    <a:pt x="724" y="1573"/>
                  </a:lnTo>
                  <a:lnTo>
                    <a:pt x="724" y="1571"/>
                  </a:lnTo>
                  <a:lnTo>
                    <a:pt x="723" y="1571"/>
                  </a:lnTo>
                  <a:lnTo>
                    <a:pt x="721" y="1571"/>
                  </a:lnTo>
                  <a:lnTo>
                    <a:pt x="720" y="1571"/>
                  </a:lnTo>
                  <a:lnTo>
                    <a:pt x="720" y="1570"/>
                  </a:lnTo>
                  <a:lnTo>
                    <a:pt x="719" y="1570"/>
                  </a:lnTo>
                  <a:lnTo>
                    <a:pt x="718" y="1570"/>
                  </a:lnTo>
                  <a:lnTo>
                    <a:pt x="717" y="1570"/>
                  </a:lnTo>
                  <a:lnTo>
                    <a:pt x="716" y="1570"/>
                  </a:lnTo>
                  <a:lnTo>
                    <a:pt x="714" y="1570"/>
                  </a:lnTo>
                  <a:lnTo>
                    <a:pt x="712" y="1570"/>
                  </a:lnTo>
                  <a:lnTo>
                    <a:pt x="712" y="1568"/>
                  </a:lnTo>
                  <a:lnTo>
                    <a:pt x="712" y="1567"/>
                  </a:lnTo>
                  <a:lnTo>
                    <a:pt x="711" y="1567"/>
                  </a:lnTo>
                  <a:lnTo>
                    <a:pt x="710" y="1567"/>
                  </a:lnTo>
                  <a:lnTo>
                    <a:pt x="709" y="1567"/>
                  </a:lnTo>
                  <a:lnTo>
                    <a:pt x="708" y="1568"/>
                  </a:lnTo>
                  <a:lnTo>
                    <a:pt x="707" y="1568"/>
                  </a:lnTo>
                  <a:lnTo>
                    <a:pt x="704" y="1568"/>
                  </a:lnTo>
                  <a:lnTo>
                    <a:pt x="703" y="1568"/>
                  </a:lnTo>
                  <a:lnTo>
                    <a:pt x="703" y="1569"/>
                  </a:lnTo>
                  <a:lnTo>
                    <a:pt x="703" y="1570"/>
                  </a:lnTo>
                  <a:lnTo>
                    <a:pt x="703" y="1571"/>
                  </a:lnTo>
                  <a:lnTo>
                    <a:pt x="701" y="1571"/>
                  </a:lnTo>
                  <a:lnTo>
                    <a:pt x="700" y="1571"/>
                  </a:lnTo>
                  <a:lnTo>
                    <a:pt x="700" y="1570"/>
                  </a:lnTo>
                  <a:lnTo>
                    <a:pt x="700" y="1569"/>
                  </a:lnTo>
                  <a:lnTo>
                    <a:pt x="700" y="1568"/>
                  </a:lnTo>
                  <a:lnTo>
                    <a:pt x="701" y="1568"/>
                  </a:lnTo>
                  <a:lnTo>
                    <a:pt x="702" y="1567"/>
                  </a:lnTo>
                  <a:lnTo>
                    <a:pt x="703" y="1567"/>
                  </a:lnTo>
                  <a:lnTo>
                    <a:pt x="704" y="1567"/>
                  </a:lnTo>
                  <a:lnTo>
                    <a:pt x="706" y="1567"/>
                  </a:lnTo>
                  <a:lnTo>
                    <a:pt x="707" y="1567"/>
                  </a:lnTo>
                  <a:lnTo>
                    <a:pt x="708" y="1567"/>
                  </a:lnTo>
                  <a:lnTo>
                    <a:pt x="709" y="1567"/>
                  </a:lnTo>
                  <a:lnTo>
                    <a:pt x="710" y="1567"/>
                  </a:lnTo>
                  <a:lnTo>
                    <a:pt x="711" y="1567"/>
                  </a:lnTo>
                  <a:lnTo>
                    <a:pt x="712" y="1566"/>
                  </a:lnTo>
                  <a:lnTo>
                    <a:pt x="714" y="1566"/>
                  </a:lnTo>
                  <a:lnTo>
                    <a:pt x="715" y="1567"/>
                  </a:lnTo>
                  <a:lnTo>
                    <a:pt x="716" y="1567"/>
                  </a:lnTo>
                  <a:lnTo>
                    <a:pt x="717" y="1567"/>
                  </a:lnTo>
                  <a:lnTo>
                    <a:pt x="718" y="1567"/>
                  </a:lnTo>
                  <a:lnTo>
                    <a:pt x="719" y="1567"/>
                  </a:lnTo>
                  <a:lnTo>
                    <a:pt x="720" y="1567"/>
                  </a:lnTo>
                  <a:lnTo>
                    <a:pt x="721" y="1567"/>
                  </a:lnTo>
                  <a:lnTo>
                    <a:pt x="723" y="1568"/>
                  </a:lnTo>
                  <a:lnTo>
                    <a:pt x="724" y="1568"/>
                  </a:lnTo>
                  <a:lnTo>
                    <a:pt x="725" y="1568"/>
                  </a:lnTo>
                  <a:lnTo>
                    <a:pt x="726" y="1569"/>
                  </a:lnTo>
                  <a:lnTo>
                    <a:pt x="727" y="1569"/>
                  </a:lnTo>
                  <a:lnTo>
                    <a:pt x="727" y="1568"/>
                  </a:lnTo>
                  <a:lnTo>
                    <a:pt x="728" y="1568"/>
                  </a:lnTo>
                  <a:lnTo>
                    <a:pt x="728" y="1567"/>
                  </a:lnTo>
                  <a:lnTo>
                    <a:pt x="729" y="1566"/>
                  </a:lnTo>
                  <a:lnTo>
                    <a:pt x="730" y="1566"/>
                  </a:lnTo>
                  <a:lnTo>
                    <a:pt x="732" y="1567"/>
                  </a:lnTo>
                  <a:lnTo>
                    <a:pt x="733" y="1567"/>
                  </a:lnTo>
                  <a:lnTo>
                    <a:pt x="733" y="1568"/>
                  </a:lnTo>
                  <a:lnTo>
                    <a:pt x="733" y="1569"/>
                  </a:lnTo>
                  <a:lnTo>
                    <a:pt x="733" y="1570"/>
                  </a:lnTo>
                  <a:lnTo>
                    <a:pt x="732" y="1571"/>
                  </a:lnTo>
                  <a:lnTo>
                    <a:pt x="734" y="1571"/>
                  </a:lnTo>
                  <a:lnTo>
                    <a:pt x="735" y="1571"/>
                  </a:lnTo>
                  <a:lnTo>
                    <a:pt x="735" y="1573"/>
                  </a:lnTo>
                  <a:lnTo>
                    <a:pt x="736" y="1573"/>
                  </a:lnTo>
                  <a:lnTo>
                    <a:pt x="737" y="1573"/>
                  </a:lnTo>
                  <a:lnTo>
                    <a:pt x="738" y="1573"/>
                  </a:lnTo>
                  <a:lnTo>
                    <a:pt x="740" y="1573"/>
                  </a:lnTo>
                  <a:lnTo>
                    <a:pt x="741" y="1573"/>
                  </a:lnTo>
                  <a:lnTo>
                    <a:pt x="742" y="1573"/>
                  </a:lnTo>
                  <a:lnTo>
                    <a:pt x="743" y="1573"/>
                  </a:lnTo>
                  <a:lnTo>
                    <a:pt x="744" y="1573"/>
                  </a:lnTo>
                  <a:lnTo>
                    <a:pt x="746" y="1573"/>
                  </a:lnTo>
                  <a:lnTo>
                    <a:pt x="747" y="1571"/>
                  </a:lnTo>
                  <a:lnTo>
                    <a:pt x="749" y="1571"/>
                  </a:lnTo>
                  <a:lnTo>
                    <a:pt x="750" y="1571"/>
                  </a:lnTo>
                  <a:lnTo>
                    <a:pt x="754" y="1569"/>
                  </a:lnTo>
                  <a:lnTo>
                    <a:pt x="758" y="1568"/>
                  </a:lnTo>
                  <a:lnTo>
                    <a:pt x="755" y="1565"/>
                  </a:lnTo>
                  <a:lnTo>
                    <a:pt x="763" y="1561"/>
                  </a:lnTo>
                  <a:lnTo>
                    <a:pt x="764" y="1566"/>
                  </a:lnTo>
                  <a:lnTo>
                    <a:pt x="767" y="1565"/>
                  </a:lnTo>
                  <a:lnTo>
                    <a:pt x="768" y="1565"/>
                  </a:lnTo>
                  <a:lnTo>
                    <a:pt x="769" y="1565"/>
                  </a:lnTo>
                  <a:lnTo>
                    <a:pt x="769" y="1561"/>
                  </a:lnTo>
                  <a:lnTo>
                    <a:pt x="770" y="1561"/>
                  </a:lnTo>
                  <a:lnTo>
                    <a:pt x="771" y="1560"/>
                  </a:lnTo>
                  <a:lnTo>
                    <a:pt x="772" y="1560"/>
                  </a:lnTo>
                  <a:lnTo>
                    <a:pt x="772" y="1559"/>
                  </a:lnTo>
                  <a:lnTo>
                    <a:pt x="773" y="1559"/>
                  </a:lnTo>
                  <a:lnTo>
                    <a:pt x="775" y="1558"/>
                  </a:lnTo>
                  <a:lnTo>
                    <a:pt x="776" y="1558"/>
                  </a:lnTo>
                  <a:lnTo>
                    <a:pt x="776" y="1557"/>
                  </a:lnTo>
                  <a:lnTo>
                    <a:pt x="777" y="1557"/>
                  </a:lnTo>
                  <a:lnTo>
                    <a:pt x="778" y="1557"/>
                  </a:lnTo>
                  <a:lnTo>
                    <a:pt x="778" y="1556"/>
                  </a:lnTo>
                  <a:lnTo>
                    <a:pt x="779" y="1556"/>
                  </a:lnTo>
                  <a:lnTo>
                    <a:pt x="780" y="1556"/>
                  </a:lnTo>
                  <a:lnTo>
                    <a:pt x="781" y="1554"/>
                  </a:lnTo>
                  <a:lnTo>
                    <a:pt x="783" y="1554"/>
                  </a:lnTo>
                  <a:lnTo>
                    <a:pt x="784" y="1554"/>
                  </a:lnTo>
                  <a:lnTo>
                    <a:pt x="784" y="1553"/>
                  </a:lnTo>
                  <a:lnTo>
                    <a:pt x="784" y="1552"/>
                  </a:lnTo>
                  <a:lnTo>
                    <a:pt x="785" y="1552"/>
                  </a:lnTo>
                  <a:lnTo>
                    <a:pt x="786" y="1552"/>
                  </a:lnTo>
                  <a:lnTo>
                    <a:pt x="786" y="1551"/>
                  </a:lnTo>
                  <a:lnTo>
                    <a:pt x="789" y="1550"/>
                  </a:lnTo>
                  <a:lnTo>
                    <a:pt x="786" y="1550"/>
                  </a:lnTo>
                  <a:lnTo>
                    <a:pt x="786" y="1549"/>
                  </a:lnTo>
                  <a:lnTo>
                    <a:pt x="786" y="1548"/>
                  </a:lnTo>
                  <a:lnTo>
                    <a:pt x="786" y="1546"/>
                  </a:lnTo>
                  <a:lnTo>
                    <a:pt x="786" y="1545"/>
                  </a:lnTo>
                  <a:lnTo>
                    <a:pt x="786" y="1544"/>
                  </a:lnTo>
                  <a:lnTo>
                    <a:pt x="786" y="1543"/>
                  </a:lnTo>
                  <a:lnTo>
                    <a:pt x="786" y="1542"/>
                  </a:lnTo>
                  <a:lnTo>
                    <a:pt x="786" y="1541"/>
                  </a:lnTo>
                  <a:lnTo>
                    <a:pt x="785" y="1541"/>
                  </a:lnTo>
                  <a:lnTo>
                    <a:pt x="785" y="1540"/>
                  </a:lnTo>
                  <a:lnTo>
                    <a:pt x="784" y="1540"/>
                  </a:lnTo>
                  <a:lnTo>
                    <a:pt x="784" y="1539"/>
                  </a:lnTo>
                  <a:lnTo>
                    <a:pt x="783" y="1539"/>
                  </a:lnTo>
                  <a:lnTo>
                    <a:pt x="783" y="1537"/>
                  </a:lnTo>
                  <a:lnTo>
                    <a:pt x="781" y="1536"/>
                  </a:lnTo>
                  <a:lnTo>
                    <a:pt x="780" y="1535"/>
                  </a:lnTo>
                  <a:lnTo>
                    <a:pt x="781" y="1534"/>
                  </a:lnTo>
                  <a:lnTo>
                    <a:pt x="785" y="1534"/>
                  </a:lnTo>
                  <a:lnTo>
                    <a:pt x="786" y="1534"/>
                  </a:lnTo>
                  <a:lnTo>
                    <a:pt x="788" y="1534"/>
                  </a:lnTo>
                  <a:lnTo>
                    <a:pt x="789" y="1534"/>
                  </a:lnTo>
                  <a:lnTo>
                    <a:pt x="789" y="1533"/>
                  </a:lnTo>
                  <a:lnTo>
                    <a:pt x="789" y="1528"/>
                  </a:lnTo>
                  <a:lnTo>
                    <a:pt x="788" y="1528"/>
                  </a:lnTo>
                  <a:lnTo>
                    <a:pt x="787" y="1528"/>
                  </a:lnTo>
                  <a:lnTo>
                    <a:pt x="785" y="1528"/>
                  </a:lnTo>
                  <a:lnTo>
                    <a:pt x="785" y="1527"/>
                  </a:lnTo>
                  <a:lnTo>
                    <a:pt x="785" y="1525"/>
                  </a:lnTo>
                  <a:lnTo>
                    <a:pt x="785" y="1524"/>
                  </a:lnTo>
                  <a:lnTo>
                    <a:pt x="785" y="1523"/>
                  </a:lnTo>
                  <a:lnTo>
                    <a:pt x="785" y="1521"/>
                  </a:lnTo>
                  <a:lnTo>
                    <a:pt x="786" y="1521"/>
                  </a:lnTo>
                  <a:lnTo>
                    <a:pt x="787" y="1521"/>
                  </a:lnTo>
                  <a:lnTo>
                    <a:pt x="789" y="1521"/>
                  </a:lnTo>
                  <a:lnTo>
                    <a:pt x="789" y="1520"/>
                  </a:lnTo>
                  <a:lnTo>
                    <a:pt x="789" y="1519"/>
                  </a:lnTo>
                  <a:lnTo>
                    <a:pt x="775" y="1519"/>
                  </a:lnTo>
                  <a:lnTo>
                    <a:pt x="769" y="1519"/>
                  </a:lnTo>
                  <a:lnTo>
                    <a:pt x="767" y="1519"/>
                  </a:lnTo>
                  <a:lnTo>
                    <a:pt x="766" y="1519"/>
                  </a:lnTo>
                  <a:lnTo>
                    <a:pt x="766" y="1510"/>
                  </a:lnTo>
                  <a:lnTo>
                    <a:pt x="762" y="1510"/>
                  </a:lnTo>
                  <a:lnTo>
                    <a:pt x="761" y="1510"/>
                  </a:lnTo>
                  <a:lnTo>
                    <a:pt x="761" y="1507"/>
                  </a:lnTo>
                  <a:lnTo>
                    <a:pt x="760" y="1507"/>
                  </a:lnTo>
                  <a:lnTo>
                    <a:pt x="759" y="1507"/>
                  </a:lnTo>
                  <a:lnTo>
                    <a:pt x="759" y="1508"/>
                  </a:lnTo>
                  <a:lnTo>
                    <a:pt x="758" y="1508"/>
                  </a:lnTo>
                  <a:lnTo>
                    <a:pt x="756" y="1508"/>
                  </a:lnTo>
                  <a:lnTo>
                    <a:pt x="755" y="1508"/>
                  </a:lnTo>
                  <a:lnTo>
                    <a:pt x="755" y="1509"/>
                  </a:lnTo>
                  <a:lnTo>
                    <a:pt x="754" y="1509"/>
                  </a:lnTo>
                  <a:lnTo>
                    <a:pt x="753" y="1509"/>
                  </a:lnTo>
                  <a:lnTo>
                    <a:pt x="752" y="1510"/>
                  </a:lnTo>
                  <a:lnTo>
                    <a:pt x="750" y="1511"/>
                  </a:lnTo>
                  <a:lnTo>
                    <a:pt x="749" y="1512"/>
                  </a:lnTo>
                  <a:lnTo>
                    <a:pt x="747" y="1512"/>
                  </a:lnTo>
                  <a:lnTo>
                    <a:pt x="747" y="1514"/>
                  </a:lnTo>
                  <a:lnTo>
                    <a:pt x="746" y="1514"/>
                  </a:lnTo>
                  <a:lnTo>
                    <a:pt x="743" y="1515"/>
                  </a:lnTo>
                  <a:lnTo>
                    <a:pt x="742" y="1516"/>
                  </a:lnTo>
                  <a:lnTo>
                    <a:pt x="741" y="1516"/>
                  </a:lnTo>
                  <a:lnTo>
                    <a:pt x="741" y="1517"/>
                  </a:lnTo>
                  <a:lnTo>
                    <a:pt x="741" y="1519"/>
                  </a:lnTo>
                  <a:lnTo>
                    <a:pt x="740" y="1519"/>
                  </a:lnTo>
                  <a:lnTo>
                    <a:pt x="738" y="1518"/>
                  </a:lnTo>
                  <a:lnTo>
                    <a:pt x="738" y="1517"/>
                  </a:lnTo>
                  <a:lnTo>
                    <a:pt x="740" y="1516"/>
                  </a:lnTo>
                  <a:lnTo>
                    <a:pt x="740" y="1515"/>
                  </a:lnTo>
                  <a:lnTo>
                    <a:pt x="740" y="1514"/>
                  </a:lnTo>
                  <a:lnTo>
                    <a:pt x="740" y="1512"/>
                  </a:lnTo>
                  <a:lnTo>
                    <a:pt x="741" y="1512"/>
                  </a:lnTo>
                  <a:lnTo>
                    <a:pt x="741" y="1514"/>
                  </a:lnTo>
                  <a:lnTo>
                    <a:pt x="742" y="1514"/>
                  </a:lnTo>
                  <a:lnTo>
                    <a:pt x="742" y="1512"/>
                  </a:lnTo>
                  <a:lnTo>
                    <a:pt x="742" y="1511"/>
                  </a:lnTo>
                  <a:lnTo>
                    <a:pt x="744" y="1512"/>
                  </a:lnTo>
                  <a:lnTo>
                    <a:pt x="745" y="1512"/>
                  </a:lnTo>
                  <a:lnTo>
                    <a:pt x="746" y="1512"/>
                  </a:lnTo>
                  <a:lnTo>
                    <a:pt x="747" y="1511"/>
                  </a:lnTo>
                  <a:lnTo>
                    <a:pt x="749" y="1511"/>
                  </a:lnTo>
                  <a:lnTo>
                    <a:pt x="752" y="1509"/>
                  </a:lnTo>
                  <a:lnTo>
                    <a:pt x="753" y="1509"/>
                  </a:lnTo>
                  <a:lnTo>
                    <a:pt x="754" y="1508"/>
                  </a:lnTo>
                  <a:lnTo>
                    <a:pt x="755" y="1508"/>
                  </a:lnTo>
                  <a:lnTo>
                    <a:pt x="755" y="1507"/>
                  </a:lnTo>
                  <a:lnTo>
                    <a:pt x="756" y="1507"/>
                  </a:lnTo>
                  <a:lnTo>
                    <a:pt x="758" y="1507"/>
                  </a:lnTo>
                  <a:lnTo>
                    <a:pt x="759" y="1507"/>
                  </a:lnTo>
                  <a:lnTo>
                    <a:pt x="760" y="1507"/>
                  </a:lnTo>
                  <a:lnTo>
                    <a:pt x="761" y="1506"/>
                  </a:lnTo>
                  <a:lnTo>
                    <a:pt x="762" y="1506"/>
                  </a:lnTo>
                  <a:lnTo>
                    <a:pt x="763" y="1506"/>
                  </a:lnTo>
                  <a:lnTo>
                    <a:pt x="764" y="1506"/>
                  </a:lnTo>
                  <a:lnTo>
                    <a:pt x="766" y="1506"/>
                  </a:lnTo>
                  <a:lnTo>
                    <a:pt x="768" y="1506"/>
                  </a:lnTo>
                  <a:lnTo>
                    <a:pt x="769" y="1506"/>
                  </a:lnTo>
                  <a:lnTo>
                    <a:pt x="770" y="1506"/>
                  </a:lnTo>
                  <a:lnTo>
                    <a:pt x="771" y="1506"/>
                  </a:lnTo>
                  <a:lnTo>
                    <a:pt x="772" y="1506"/>
                  </a:lnTo>
                  <a:lnTo>
                    <a:pt x="773" y="1506"/>
                  </a:lnTo>
                  <a:lnTo>
                    <a:pt x="772" y="1503"/>
                  </a:lnTo>
                  <a:lnTo>
                    <a:pt x="772" y="1502"/>
                  </a:lnTo>
                  <a:lnTo>
                    <a:pt x="772" y="1501"/>
                  </a:lnTo>
                  <a:lnTo>
                    <a:pt x="772" y="1499"/>
                  </a:lnTo>
                  <a:lnTo>
                    <a:pt x="772" y="1498"/>
                  </a:lnTo>
                  <a:lnTo>
                    <a:pt x="772" y="1495"/>
                  </a:lnTo>
                  <a:lnTo>
                    <a:pt x="772" y="1494"/>
                  </a:lnTo>
                  <a:lnTo>
                    <a:pt x="772" y="1493"/>
                  </a:lnTo>
                  <a:lnTo>
                    <a:pt x="772" y="1492"/>
                  </a:lnTo>
                  <a:lnTo>
                    <a:pt x="772" y="1490"/>
                  </a:lnTo>
                  <a:lnTo>
                    <a:pt x="772" y="1486"/>
                  </a:lnTo>
                  <a:lnTo>
                    <a:pt x="769" y="1486"/>
                  </a:lnTo>
                  <a:lnTo>
                    <a:pt x="768" y="1486"/>
                  </a:lnTo>
                  <a:lnTo>
                    <a:pt x="766" y="1486"/>
                  </a:lnTo>
                  <a:lnTo>
                    <a:pt x="764" y="1486"/>
                  </a:lnTo>
                  <a:lnTo>
                    <a:pt x="764" y="1485"/>
                  </a:lnTo>
                  <a:lnTo>
                    <a:pt x="764" y="1484"/>
                  </a:lnTo>
                  <a:lnTo>
                    <a:pt x="766" y="1484"/>
                  </a:lnTo>
                  <a:lnTo>
                    <a:pt x="766" y="1478"/>
                  </a:lnTo>
                  <a:lnTo>
                    <a:pt x="766" y="1477"/>
                  </a:lnTo>
                  <a:lnTo>
                    <a:pt x="766" y="1476"/>
                  </a:lnTo>
                  <a:lnTo>
                    <a:pt x="766" y="1475"/>
                  </a:lnTo>
                  <a:lnTo>
                    <a:pt x="766" y="1474"/>
                  </a:lnTo>
                  <a:lnTo>
                    <a:pt x="764" y="1474"/>
                  </a:lnTo>
                  <a:lnTo>
                    <a:pt x="762" y="1474"/>
                  </a:lnTo>
                  <a:lnTo>
                    <a:pt x="760" y="1474"/>
                  </a:lnTo>
                  <a:lnTo>
                    <a:pt x="759" y="1474"/>
                  </a:lnTo>
                  <a:lnTo>
                    <a:pt x="758" y="1474"/>
                  </a:lnTo>
                  <a:lnTo>
                    <a:pt x="756" y="1474"/>
                  </a:lnTo>
                  <a:lnTo>
                    <a:pt x="755" y="1474"/>
                  </a:lnTo>
                  <a:lnTo>
                    <a:pt x="754" y="1474"/>
                  </a:lnTo>
                  <a:lnTo>
                    <a:pt x="753" y="1474"/>
                  </a:lnTo>
                  <a:lnTo>
                    <a:pt x="752" y="1474"/>
                  </a:lnTo>
                  <a:lnTo>
                    <a:pt x="751" y="1474"/>
                  </a:lnTo>
                  <a:lnTo>
                    <a:pt x="750" y="1474"/>
                  </a:lnTo>
                  <a:lnTo>
                    <a:pt x="749" y="1474"/>
                  </a:lnTo>
                  <a:lnTo>
                    <a:pt x="747" y="1474"/>
                  </a:lnTo>
                  <a:lnTo>
                    <a:pt x="746" y="1474"/>
                  </a:lnTo>
                  <a:lnTo>
                    <a:pt x="746" y="1475"/>
                  </a:lnTo>
                  <a:lnTo>
                    <a:pt x="745" y="1475"/>
                  </a:lnTo>
                  <a:lnTo>
                    <a:pt x="741" y="1478"/>
                  </a:lnTo>
                  <a:lnTo>
                    <a:pt x="741" y="1479"/>
                  </a:lnTo>
                  <a:lnTo>
                    <a:pt x="741" y="1483"/>
                  </a:lnTo>
                  <a:lnTo>
                    <a:pt x="740" y="1484"/>
                  </a:lnTo>
                  <a:lnTo>
                    <a:pt x="738" y="1483"/>
                  </a:lnTo>
                  <a:lnTo>
                    <a:pt x="737" y="1483"/>
                  </a:lnTo>
                  <a:lnTo>
                    <a:pt x="737" y="1482"/>
                  </a:lnTo>
                  <a:lnTo>
                    <a:pt x="735" y="1483"/>
                  </a:lnTo>
                  <a:lnTo>
                    <a:pt x="734" y="1484"/>
                  </a:lnTo>
                  <a:lnTo>
                    <a:pt x="732" y="1485"/>
                  </a:lnTo>
                  <a:lnTo>
                    <a:pt x="730" y="1486"/>
                  </a:lnTo>
                  <a:lnTo>
                    <a:pt x="729" y="1487"/>
                  </a:lnTo>
                  <a:lnTo>
                    <a:pt x="727" y="1489"/>
                  </a:lnTo>
                  <a:lnTo>
                    <a:pt x="726" y="1490"/>
                  </a:lnTo>
                  <a:lnTo>
                    <a:pt x="725" y="1491"/>
                  </a:lnTo>
                  <a:lnTo>
                    <a:pt x="724" y="1492"/>
                  </a:lnTo>
                  <a:lnTo>
                    <a:pt x="724" y="1494"/>
                  </a:lnTo>
                  <a:lnTo>
                    <a:pt x="724" y="1495"/>
                  </a:lnTo>
                  <a:lnTo>
                    <a:pt x="723" y="1495"/>
                  </a:lnTo>
                  <a:lnTo>
                    <a:pt x="723" y="1497"/>
                  </a:lnTo>
                  <a:lnTo>
                    <a:pt x="723" y="1498"/>
                  </a:lnTo>
                  <a:lnTo>
                    <a:pt x="723" y="1499"/>
                  </a:lnTo>
                  <a:lnTo>
                    <a:pt x="723" y="1500"/>
                  </a:lnTo>
                  <a:lnTo>
                    <a:pt x="723" y="1502"/>
                  </a:lnTo>
                  <a:lnTo>
                    <a:pt x="723" y="1503"/>
                  </a:lnTo>
                  <a:lnTo>
                    <a:pt x="723" y="1504"/>
                  </a:lnTo>
                  <a:lnTo>
                    <a:pt x="723" y="1507"/>
                  </a:lnTo>
                  <a:lnTo>
                    <a:pt x="723" y="1509"/>
                  </a:lnTo>
                  <a:lnTo>
                    <a:pt x="723" y="1511"/>
                  </a:lnTo>
                  <a:lnTo>
                    <a:pt x="723" y="1512"/>
                  </a:lnTo>
                  <a:lnTo>
                    <a:pt x="723" y="1516"/>
                  </a:lnTo>
                  <a:lnTo>
                    <a:pt x="723" y="1518"/>
                  </a:lnTo>
                  <a:lnTo>
                    <a:pt x="723" y="1519"/>
                  </a:lnTo>
                  <a:lnTo>
                    <a:pt x="723" y="1521"/>
                  </a:lnTo>
                  <a:lnTo>
                    <a:pt x="723" y="1524"/>
                  </a:lnTo>
                  <a:lnTo>
                    <a:pt x="723" y="1525"/>
                  </a:lnTo>
                  <a:lnTo>
                    <a:pt x="723" y="1526"/>
                  </a:lnTo>
                  <a:lnTo>
                    <a:pt x="723" y="1527"/>
                  </a:lnTo>
                  <a:lnTo>
                    <a:pt x="723" y="1528"/>
                  </a:lnTo>
                  <a:lnTo>
                    <a:pt x="724" y="1528"/>
                  </a:lnTo>
                  <a:lnTo>
                    <a:pt x="724" y="1529"/>
                  </a:lnTo>
                  <a:lnTo>
                    <a:pt x="724" y="1531"/>
                  </a:lnTo>
                  <a:lnTo>
                    <a:pt x="725" y="1531"/>
                  </a:lnTo>
                  <a:lnTo>
                    <a:pt x="724" y="1531"/>
                  </a:lnTo>
                  <a:lnTo>
                    <a:pt x="721" y="1532"/>
                  </a:lnTo>
                  <a:lnTo>
                    <a:pt x="723" y="1533"/>
                  </a:lnTo>
                  <a:lnTo>
                    <a:pt x="723" y="1534"/>
                  </a:lnTo>
                  <a:lnTo>
                    <a:pt x="723" y="1537"/>
                  </a:lnTo>
                  <a:lnTo>
                    <a:pt x="723" y="1539"/>
                  </a:lnTo>
                  <a:lnTo>
                    <a:pt x="714" y="1540"/>
                  </a:lnTo>
                  <a:lnTo>
                    <a:pt x="712" y="1540"/>
                  </a:lnTo>
                  <a:lnTo>
                    <a:pt x="712" y="1539"/>
                  </a:lnTo>
                  <a:lnTo>
                    <a:pt x="712" y="1537"/>
                  </a:lnTo>
                  <a:lnTo>
                    <a:pt x="711" y="1537"/>
                  </a:lnTo>
                  <a:lnTo>
                    <a:pt x="710" y="1537"/>
                  </a:lnTo>
                  <a:lnTo>
                    <a:pt x="712" y="1536"/>
                  </a:lnTo>
                  <a:lnTo>
                    <a:pt x="719" y="1533"/>
                  </a:lnTo>
                  <a:lnTo>
                    <a:pt x="720" y="1532"/>
                  </a:lnTo>
                  <a:lnTo>
                    <a:pt x="721" y="1531"/>
                  </a:lnTo>
                  <a:lnTo>
                    <a:pt x="723" y="1529"/>
                  </a:lnTo>
                  <a:lnTo>
                    <a:pt x="723" y="1528"/>
                  </a:lnTo>
                  <a:lnTo>
                    <a:pt x="723" y="1527"/>
                  </a:lnTo>
                  <a:lnTo>
                    <a:pt x="723" y="1526"/>
                  </a:lnTo>
                  <a:lnTo>
                    <a:pt x="723" y="1524"/>
                  </a:lnTo>
                  <a:lnTo>
                    <a:pt x="723" y="1521"/>
                  </a:lnTo>
                  <a:lnTo>
                    <a:pt x="723" y="1519"/>
                  </a:lnTo>
                  <a:lnTo>
                    <a:pt x="723" y="1518"/>
                  </a:lnTo>
                  <a:lnTo>
                    <a:pt x="723" y="1517"/>
                  </a:lnTo>
                  <a:lnTo>
                    <a:pt x="723" y="1516"/>
                  </a:lnTo>
                  <a:lnTo>
                    <a:pt x="723" y="1512"/>
                  </a:lnTo>
                  <a:lnTo>
                    <a:pt x="723" y="1511"/>
                  </a:lnTo>
                  <a:lnTo>
                    <a:pt x="723" y="1509"/>
                  </a:lnTo>
                  <a:lnTo>
                    <a:pt x="723" y="1507"/>
                  </a:lnTo>
                  <a:lnTo>
                    <a:pt x="723" y="1502"/>
                  </a:lnTo>
                  <a:lnTo>
                    <a:pt x="723" y="1500"/>
                  </a:lnTo>
                  <a:lnTo>
                    <a:pt x="723" y="1499"/>
                  </a:lnTo>
                  <a:lnTo>
                    <a:pt x="723" y="1498"/>
                  </a:lnTo>
                  <a:lnTo>
                    <a:pt x="721" y="1498"/>
                  </a:lnTo>
                  <a:lnTo>
                    <a:pt x="721" y="1497"/>
                  </a:lnTo>
                  <a:lnTo>
                    <a:pt x="721" y="1495"/>
                  </a:lnTo>
                  <a:lnTo>
                    <a:pt x="720" y="1494"/>
                  </a:lnTo>
                  <a:lnTo>
                    <a:pt x="712" y="1500"/>
                  </a:lnTo>
                  <a:lnTo>
                    <a:pt x="712" y="1502"/>
                  </a:lnTo>
                  <a:lnTo>
                    <a:pt x="710" y="1504"/>
                  </a:lnTo>
                  <a:lnTo>
                    <a:pt x="709" y="1504"/>
                  </a:lnTo>
                  <a:lnTo>
                    <a:pt x="708" y="1504"/>
                  </a:lnTo>
                  <a:lnTo>
                    <a:pt x="708" y="1503"/>
                  </a:lnTo>
                  <a:lnTo>
                    <a:pt x="708" y="1502"/>
                  </a:lnTo>
                  <a:lnTo>
                    <a:pt x="707" y="1503"/>
                  </a:lnTo>
                  <a:lnTo>
                    <a:pt x="701" y="1507"/>
                  </a:lnTo>
                  <a:lnTo>
                    <a:pt x="692" y="1514"/>
                  </a:lnTo>
                  <a:lnTo>
                    <a:pt x="692" y="1515"/>
                  </a:lnTo>
                  <a:lnTo>
                    <a:pt x="685" y="1519"/>
                  </a:lnTo>
                  <a:lnTo>
                    <a:pt x="678" y="1524"/>
                  </a:lnTo>
                  <a:lnTo>
                    <a:pt x="672" y="1529"/>
                  </a:lnTo>
                  <a:lnTo>
                    <a:pt x="671" y="1529"/>
                  </a:lnTo>
                  <a:lnTo>
                    <a:pt x="664" y="1535"/>
                  </a:lnTo>
                  <a:lnTo>
                    <a:pt x="663" y="1536"/>
                  </a:lnTo>
                  <a:lnTo>
                    <a:pt x="659" y="1539"/>
                  </a:lnTo>
                  <a:lnTo>
                    <a:pt x="656" y="1541"/>
                  </a:lnTo>
                  <a:lnTo>
                    <a:pt x="650" y="1545"/>
                  </a:lnTo>
                  <a:lnTo>
                    <a:pt x="659" y="1544"/>
                  </a:lnTo>
                  <a:lnTo>
                    <a:pt x="659" y="1545"/>
                  </a:lnTo>
                  <a:lnTo>
                    <a:pt x="659" y="1546"/>
                  </a:lnTo>
                  <a:lnTo>
                    <a:pt x="659" y="1548"/>
                  </a:lnTo>
                  <a:lnTo>
                    <a:pt x="659" y="1549"/>
                  </a:lnTo>
                  <a:lnTo>
                    <a:pt x="660" y="1549"/>
                  </a:lnTo>
                  <a:lnTo>
                    <a:pt x="660" y="1548"/>
                  </a:lnTo>
                  <a:lnTo>
                    <a:pt x="660" y="1549"/>
                  </a:lnTo>
                  <a:lnTo>
                    <a:pt x="659" y="1549"/>
                  </a:lnTo>
                  <a:lnTo>
                    <a:pt x="659" y="1551"/>
                  </a:lnTo>
                  <a:lnTo>
                    <a:pt x="659" y="1553"/>
                  </a:lnTo>
                  <a:lnTo>
                    <a:pt x="659" y="1557"/>
                  </a:lnTo>
                  <a:lnTo>
                    <a:pt x="659" y="1558"/>
                  </a:lnTo>
                  <a:lnTo>
                    <a:pt x="659" y="1559"/>
                  </a:lnTo>
                  <a:lnTo>
                    <a:pt x="659" y="1560"/>
                  </a:lnTo>
                  <a:lnTo>
                    <a:pt x="660" y="1560"/>
                  </a:lnTo>
                  <a:lnTo>
                    <a:pt x="661" y="1560"/>
                  </a:lnTo>
                  <a:lnTo>
                    <a:pt x="661" y="1559"/>
                  </a:lnTo>
                  <a:lnTo>
                    <a:pt x="667" y="1559"/>
                  </a:lnTo>
                  <a:lnTo>
                    <a:pt x="667" y="1560"/>
                  </a:lnTo>
                  <a:lnTo>
                    <a:pt x="667" y="1561"/>
                  </a:lnTo>
                  <a:lnTo>
                    <a:pt x="667" y="1560"/>
                  </a:lnTo>
                  <a:lnTo>
                    <a:pt x="668" y="1560"/>
                  </a:lnTo>
                  <a:lnTo>
                    <a:pt x="668" y="1561"/>
                  </a:lnTo>
                  <a:lnTo>
                    <a:pt x="668" y="1562"/>
                  </a:lnTo>
                  <a:lnTo>
                    <a:pt x="668" y="1564"/>
                  </a:lnTo>
                  <a:lnTo>
                    <a:pt x="668" y="1565"/>
                  </a:lnTo>
                  <a:lnTo>
                    <a:pt x="668" y="1566"/>
                  </a:lnTo>
                  <a:lnTo>
                    <a:pt x="668" y="1567"/>
                  </a:lnTo>
                  <a:lnTo>
                    <a:pt x="668" y="1568"/>
                  </a:lnTo>
                  <a:lnTo>
                    <a:pt x="669" y="1568"/>
                  </a:lnTo>
                  <a:lnTo>
                    <a:pt x="671" y="1568"/>
                  </a:lnTo>
                  <a:lnTo>
                    <a:pt x="672" y="1568"/>
                  </a:lnTo>
                  <a:lnTo>
                    <a:pt x="674" y="1568"/>
                  </a:lnTo>
                  <a:lnTo>
                    <a:pt x="674" y="1569"/>
                  </a:lnTo>
                  <a:lnTo>
                    <a:pt x="673" y="1569"/>
                  </a:lnTo>
                  <a:lnTo>
                    <a:pt x="672" y="1569"/>
                  </a:lnTo>
                  <a:lnTo>
                    <a:pt x="671" y="1569"/>
                  </a:lnTo>
                  <a:lnTo>
                    <a:pt x="669" y="1569"/>
                  </a:lnTo>
                  <a:lnTo>
                    <a:pt x="668" y="1570"/>
                  </a:lnTo>
                  <a:lnTo>
                    <a:pt x="667" y="1571"/>
                  </a:lnTo>
                  <a:lnTo>
                    <a:pt x="666" y="1573"/>
                  </a:lnTo>
                  <a:lnTo>
                    <a:pt x="666" y="1574"/>
                  </a:lnTo>
                  <a:lnTo>
                    <a:pt x="665" y="1574"/>
                  </a:lnTo>
                  <a:lnTo>
                    <a:pt x="664" y="1575"/>
                  </a:lnTo>
                  <a:lnTo>
                    <a:pt x="664" y="1576"/>
                  </a:lnTo>
                  <a:lnTo>
                    <a:pt x="663" y="1576"/>
                  </a:lnTo>
                  <a:lnTo>
                    <a:pt x="663" y="1577"/>
                  </a:lnTo>
                  <a:lnTo>
                    <a:pt x="661" y="1577"/>
                  </a:lnTo>
                  <a:lnTo>
                    <a:pt x="660" y="1578"/>
                  </a:lnTo>
                  <a:lnTo>
                    <a:pt x="659" y="1577"/>
                  </a:lnTo>
                  <a:lnTo>
                    <a:pt x="659" y="1578"/>
                  </a:lnTo>
                  <a:lnTo>
                    <a:pt x="659" y="1579"/>
                  </a:lnTo>
                  <a:lnTo>
                    <a:pt x="659" y="1582"/>
                  </a:lnTo>
                  <a:lnTo>
                    <a:pt x="659" y="1584"/>
                  </a:lnTo>
                  <a:lnTo>
                    <a:pt x="660" y="1586"/>
                  </a:lnTo>
                  <a:lnTo>
                    <a:pt x="660" y="1587"/>
                  </a:lnTo>
                  <a:lnTo>
                    <a:pt x="660" y="1589"/>
                  </a:lnTo>
                  <a:lnTo>
                    <a:pt x="660" y="1590"/>
                  </a:lnTo>
                  <a:lnTo>
                    <a:pt x="661" y="1592"/>
                  </a:lnTo>
                  <a:lnTo>
                    <a:pt x="661" y="1593"/>
                  </a:lnTo>
                  <a:lnTo>
                    <a:pt x="663" y="1593"/>
                  </a:lnTo>
                  <a:lnTo>
                    <a:pt x="663" y="1594"/>
                  </a:lnTo>
                  <a:lnTo>
                    <a:pt x="664" y="1595"/>
                  </a:lnTo>
                  <a:lnTo>
                    <a:pt x="665" y="1596"/>
                  </a:lnTo>
                  <a:lnTo>
                    <a:pt x="666" y="1598"/>
                  </a:lnTo>
                  <a:lnTo>
                    <a:pt x="667" y="1599"/>
                  </a:lnTo>
                  <a:lnTo>
                    <a:pt x="668" y="1600"/>
                  </a:lnTo>
                  <a:lnTo>
                    <a:pt x="669" y="1601"/>
                  </a:lnTo>
                  <a:lnTo>
                    <a:pt x="672" y="1602"/>
                  </a:lnTo>
                  <a:lnTo>
                    <a:pt x="673" y="1604"/>
                  </a:lnTo>
                  <a:lnTo>
                    <a:pt x="673" y="1606"/>
                  </a:lnTo>
                  <a:lnTo>
                    <a:pt x="674" y="1606"/>
                  </a:lnTo>
                  <a:lnTo>
                    <a:pt x="675" y="1608"/>
                  </a:lnTo>
                  <a:lnTo>
                    <a:pt x="676" y="1609"/>
                  </a:lnTo>
                  <a:lnTo>
                    <a:pt x="677" y="1609"/>
                  </a:lnTo>
                  <a:lnTo>
                    <a:pt x="678" y="1609"/>
                  </a:lnTo>
                  <a:lnTo>
                    <a:pt x="680" y="1609"/>
                  </a:lnTo>
                  <a:lnTo>
                    <a:pt x="680" y="1608"/>
                  </a:lnTo>
                  <a:lnTo>
                    <a:pt x="681" y="1608"/>
                  </a:lnTo>
                  <a:lnTo>
                    <a:pt x="682" y="1608"/>
                  </a:lnTo>
                  <a:lnTo>
                    <a:pt x="682" y="1607"/>
                  </a:lnTo>
                  <a:lnTo>
                    <a:pt x="683" y="1607"/>
                  </a:lnTo>
                  <a:lnTo>
                    <a:pt x="684" y="1606"/>
                  </a:lnTo>
                  <a:lnTo>
                    <a:pt x="684" y="1608"/>
                  </a:lnTo>
                  <a:lnTo>
                    <a:pt x="684" y="1610"/>
                  </a:lnTo>
                  <a:lnTo>
                    <a:pt x="684" y="1611"/>
                  </a:lnTo>
                  <a:lnTo>
                    <a:pt x="683" y="1611"/>
                  </a:lnTo>
                  <a:lnTo>
                    <a:pt x="682" y="1611"/>
                  </a:lnTo>
                  <a:lnTo>
                    <a:pt x="682" y="1613"/>
                  </a:lnTo>
                  <a:lnTo>
                    <a:pt x="681" y="1615"/>
                  </a:lnTo>
                  <a:lnTo>
                    <a:pt x="680" y="1615"/>
                  </a:lnTo>
                  <a:lnTo>
                    <a:pt x="681" y="1616"/>
                  </a:lnTo>
                  <a:lnTo>
                    <a:pt x="682" y="1618"/>
                  </a:lnTo>
                  <a:lnTo>
                    <a:pt x="682" y="1619"/>
                  </a:lnTo>
                  <a:lnTo>
                    <a:pt x="682" y="1620"/>
                  </a:lnTo>
                  <a:lnTo>
                    <a:pt x="682" y="1621"/>
                  </a:lnTo>
                  <a:lnTo>
                    <a:pt x="683" y="1623"/>
                  </a:lnTo>
                  <a:lnTo>
                    <a:pt x="683" y="1624"/>
                  </a:lnTo>
                  <a:lnTo>
                    <a:pt x="683" y="1626"/>
                  </a:lnTo>
                  <a:lnTo>
                    <a:pt x="683" y="1627"/>
                  </a:lnTo>
                  <a:lnTo>
                    <a:pt x="683" y="1629"/>
                  </a:lnTo>
                  <a:lnTo>
                    <a:pt x="683" y="1631"/>
                  </a:lnTo>
                  <a:lnTo>
                    <a:pt x="683" y="1633"/>
                  </a:lnTo>
                  <a:lnTo>
                    <a:pt x="683" y="1634"/>
                  </a:lnTo>
                  <a:lnTo>
                    <a:pt x="683" y="1635"/>
                  </a:lnTo>
                  <a:lnTo>
                    <a:pt x="683" y="1636"/>
                  </a:lnTo>
                  <a:lnTo>
                    <a:pt x="683" y="1637"/>
                  </a:lnTo>
                  <a:lnTo>
                    <a:pt x="683" y="1638"/>
                  </a:lnTo>
                  <a:lnTo>
                    <a:pt x="683" y="1641"/>
                  </a:lnTo>
                  <a:lnTo>
                    <a:pt x="683" y="1649"/>
                  </a:lnTo>
                  <a:lnTo>
                    <a:pt x="685" y="1649"/>
                  </a:lnTo>
                  <a:lnTo>
                    <a:pt x="686" y="1649"/>
                  </a:lnTo>
                  <a:lnTo>
                    <a:pt x="686" y="1650"/>
                  </a:lnTo>
                  <a:lnTo>
                    <a:pt x="686" y="1651"/>
                  </a:lnTo>
                  <a:lnTo>
                    <a:pt x="683" y="1651"/>
                  </a:lnTo>
                  <a:lnTo>
                    <a:pt x="683" y="1650"/>
                  </a:lnTo>
                  <a:lnTo>
                    <a:pt x="683" y="1649"/>
                  </a:lnTo>
                  <a:lnTo>
                    <a:pt x="683" y="1642"/>
                  </a:lnTo>
                  <a:lnTo>
                    <a:pt x="683" y="1638"/>
                  </a:lnTo>
                  <a:lnTo>
                    <a:pt x="681" y="1640"/>
                  </a:lnTo>
                  <a:lnTo>
                    <a:pt x="681" y="1638"/>
                  </a:lnTo>
                  <a:lnTo>
                    <a:pt x="681" y="1637"/>
                  </a:lnTo>
                  <a:lnTo>
                    <a:pt x="681" y="1636"/>
                  </a:lnTo>
                  <a:lnTo>
                    <a:pt x="681" y="1635"/>
                  </a:lnTo>
                  <a:lnTo>
                    <a:pt x="683" y="1635"/>
                  </a:lnTo>
                  <a:lnTo>
                    <a:pt x="683" y="1633"/>
                  </a:lnTo>
                  <a:lnTo>
                    <a:pt x="683" y="1631"/>
                  </a:lnTo>
                  <a:lnTo>
                    <a:pt x="683" y="1629"/>
                  </a:lnTo>
                  <a:lnTo>
                    <a:pt x="682" y="1627"/>
                  </a:lnTo>
                  <a:lnTo>
                    <a:pt x="682" y="1626"/>
                  </a:lnTo>
                  <a:lnTo>
                    <a:pt x="682" y="1625"/>
                  </a:lnTo>
                  <a:lnTo>
                    <a:pt x="682" y="1624"/>
                  </a:lnTo>
                  <a:lnTo>
                    <a:pt x="682" y="1623"/>
                  </a:lnTo>
                  <a:lnTo>
                    <a:pt x="682" y="1621"/>
                  </a:lnTo>
                  <a:lnTo>
                    <a:pt x="682" y="1620"/>
                  </a:lnTo>
                  <a:lnTo>
                    <a:pt x="681" y="1619"/>
                  </a:lnTo>
                  <a:lnTo>
                    <a:pt x="681" y="1618"/>
                  </a:lnTo>
                  <a:lnTo>
                    <a:pt x="681" y="1617"/>
                  </a:lnTo>
                  <a:lnTo>
                    <a:pt x="680" y="1615"/>
                  </a:lnTo>
                  <a:lnTo>
                    <a:pt x="677" y="1616"/>
                  </a:lnTo>
                  <a:lnTo>
                    <a:pt x="676" y="1613"/>
                  </a:lnTo>
                  <a:lnTo>
                    <a:pt x="677" y="1613"/>
                  </a:lnTo>
                  <a:lnTo>
                    <a:pt x="676" y="1612"/>
                  </a:lnTo>
                  <a:lnTo>
                    <a:pt x="675" y="1611"/>
                  </a:lnTo>
                  <a:lnTo>
                    <a:pt x="675" y="1610"/>
                  </a:lnTo>
                  <a:lnTo>
                    <a:pt x="676" y="1610"/>
                  </a:lnTo>
                  <a:lnTo>
                    <a:pt x="676" y="1609"/>
                  </a:lnTo>
                  <a:lnTo>
                    <a:pt x="675" y="1608"/>
                  </a:lnTo>
                  <a:lnTo>
                    <a:pt x="673" y="1606"/>
                  </a:lnTo>
                  <a:lnTo>
                    <a:pt x="672" y="1604"/>
                  </a:lnTo>
                  <a:lnTo>
                    <a:pt x="672" y="1603"/>
                  </a:lnTo>
                  <a:lnTo>
                    <a:pt x="671" y="1603"/>
                  </a:lnTo>
                  <a:lnTo>
                    <a:pt x="669" y="1602"/>
                  </a:lnTo>
                  <a:lnTo>
                    <a:pt x="668" y="1601"/>
                  </a:lnTo>
                  <a:lnTo>
                    <a:pt x="667" y="1600"/>
                  </a:lnTo>
                  <a:lnTo>
                    <a:pt x="666" y="1600"/>
                  </a:lnTo>
                  <a:lnTo>
                    <a:pt x="666" y="1601"/>
                  </a:lnTo>
                  <a:lnTo>
                    <a:pt x="665" y="1602"/>
                  </a:lnTo>
                  <a:lnTo>
                    <a:pt x="663" y="1602"/>
                  </a:lnTo>
                  <a:lnTo>
                    <a:pt x="663" y="1603"/>
                  </a:lnTo>
                  <a:lnTo>
                    <a:pt x="663" y="1604"/>
                  </a:lnTo>
                  <a:lnTo>
                    <a:pt x="663" y="1606"/>
                  </a:lnTo>
                  <a:lnTo>
                    <a:pt x="663" y="1607"/>
                  </a:lnTo>
                  <a:lnTo>
                    <a:pt x="663" y="1608"/>
                  </a:lnTo>
                  <a:lnTo>
                    <a:pt x="663" y="1609"/>
                  </a:lnTo>
                  <a:lnTo>
                    <a:pt x="664" y="1609"/>
                  </a:lnTo>
                  <a:lnTo>
                    <a:pt x="665" y="1609"/>
                  </a:lnTo>
                  <a:lnTo>
                    <a:pt x="665" y="1610"/>
                  </a:lnTo>
                  <a:lnTo>
                    <a:pt x="665" y="1611"/>
                  </a:lnTo>
                  <a:lnTo>
                    <a:pt x="663" y="1611"/>
                  </a:lnTo>
                  <a:lnTo>
                    <a:pt x="663" y="1613"/>
                  </a:lnTo>
                  <a:lnTo>
                    <a:pt x="661" y="1613"/>
                  </a:lnTo>
                  <a:lnTo>
                    <a:pt x="660" y="1613"/>
                  </a:lnTo>
                  <a:lnTo>
                    <a:pt x="659" y="1613"/>
                  </a:lnTo>
                  <a:lnTo>
                    <a:pt x="659" y="1616"/>
                  </a:lnTo>
                  <a:lnTo>
                    <a:pt x="659" y="1618"/>
                  </a:lnTo>
                  <a:lnTo>
                    <a:pt x="660" y="1618"/>
                  </a:lnTo>
                  <a:lnTo>
                    <a:pt x="661" y="1618"/>
                  </a:lnTo>
                  <a:lnTo>
                    <a:pt x="663" y="1618"/>
                  </a:lnTo>
                  <a:lnTo>
                    <a:pt x="663" y="1619"/>
                  </a:lnTo>
                  <a:lnTo>
                    <a:pt x="663" y="1620"/>
                  </a:lnTo>
                  <a:lnTo>
                    <a:pt x="663" y="1621"/>
                  </a:lnTo>
                  <a:lnTo>
                    <a:pt x="664" y="1621"/>
                  </a:lnTo>
                  <a:lnTo>
                    <a:pt x="664" y="1620"/>
                  </a:lnTo>
                  <a:lnTo>
                    <a:pt x="665" y="1620"/>
                  </a:lnTo>
                  <a:lnTo>
                    <a:pt x="666" y="1620"/>
                  </a:lnTo>
                  <a:lnTo>
                    <a:pt x="667" y="1620"/>
                  </a:lnTo>
                  <a:lnTo>
                    <a:pt x="667" y="1619"/>
                  </a:lnTo>
                  <a:lnTo>
                    <a:pt x="668" y="1619"/>
                  </a:lnTo>
                  <a:lnTo>
                    <a:pt x="669" y="1618"/>
                  </a:lnTo>
                  <a:lnTo>
                    <a:pt x="671" y="1618"/>
                  </a:lnTo>
                  <a:lnTo>
                    <a:pt x="671" y="1617"/>
                  </a:lnTo>
                  <a:lnTo>
                    <a:pt x="671" y="1618"/>
                  </a:lnTo>
                  <a:lnTo>
                    <a:pt x="672" y="1618"/>
                  </a:lnTo>
                  <a:lnTo>
                    <a:pt x="672" y="1619"/>
                  </a:lnTo>
                  <a:lnTo>
                    <a:pt x="671" y="1619"/>
                  </a:lnTo>
                  <a:lnTo>
                    <a:pt x="671" y="1620"/>
                  </a:lnTo>
                  <a:lnTo>
                    <a:pt x="669" y="1620"/>
                  </a:lnTo>
                  <a:lnTo>
                    <a:pt x="669" y="1621"/>
                  </a:lnTo>
                  <a:lnTo>
                    <a:pt x="668" y="1621"/>
                  </a:lnTo>
                  <a:lnTo>
                    <a:pt x="667" y="1621"/>
                  </a:lnTo>
                  <a:lnTo>
                    <a:pt x="667" y="1623"/>
                  </a:lnTo>
                  <a:lnTo>
                    <a:pt x="666" y="1623"/>
                  </a:lnTo>
                  <a:lnTo>
                    <a:pt x="666" y="1624"/>
                  </a:lnTo>
                  <a:lnTo>
                    <a:pt x="665" y="1624"/>
                  </a:lnTo>
                  <a:lnTo>
                    <a:pt x="664" y="1625"/>
                  </a:lnTo>
                  <a:lnTo>
                    <a:pt x="663" y="1625"/>
                  </a:lnTo>
                  <a:lnTo>
                    <a:pt x="663" y="1626"/>
                  </a:lnTo>
                  <a:lnTo>
                    <a:pt x="661" y="1626"/>
                  </a:lnTo>
                  <a:lnTo>
                    <a:pt x="663" y="1626"/>
                  </a:lnTo>
                  <a:lnTo>
                    <a:pt x="663" y="1627"/>
                  </a:lnTo>
                  <a:lnTo>
                    <a:pt x="664" y="1627"/>
                  </a:lnTo>
                  <a:lnTo>
                    <a:pt x="665" y="1627"/>
                  </a:lnTo>
                  <a:lnTo>
                    <a:pt x="666" y="1627"/>
                  </a:lnTo>
                  <a:lnTo>
                    <a:pt x="667" y="1627"/>
                  </a:lnTo>
                  <a:lnTo>
                    <a:pt x="668" y="1627"/>
                  </a:lnTo>
                  <a:lnTo>
                    <a:pt x="668" y="1628"/>
                  </a:lnTo>
                  <a:lnTo>
                    <a:pt x="668" y="1629"/>
                  </a:lnTo>
                  <a:lnTo>
                    <a:pt x="668" y="1631"/>
                  </a:lnTo>
                  <a:lnTo>
                    <a:pt x="667" y="1632"/>
                  </a:lnTo>
                  <a:lnTo>
                    <a:pt x="667" y="1633"/>
                  </a:lnTo>
                  <a:lnTo>
                    <a:pt x="667" y="1634"/>
                  </a:lnTo>
                  <a:lnTo>
                    <a:pt x="667" y="1635"/>
                  </a:lnTo>
                  <a:lnTo>
                    <a:pt x="667" y="1636"/>
                  </a:lnTo>
                  <a:lnTo>
                    <a:pt x="667" y="1637"/>
                  </a:lnTo>
                  <a:lnTo>
                    <a:pt x="667" y="1638"/>
                  </a:lnTo>
                  <a:lnTo>
                    <a:pt x="667" y="1640"/>
                  </a:lnTo>
                  <a:lnTo>
                    <a:pt x="667" y="1641"/>
                  </a:lnTo>
                  <a:lnTo>
                    <a:pt x="666" y="1642"/>
                  </a:lnTo>
                  <a:lnTo>
                    <a:pt x="666" y="1643"/>
                  </a:lnTo>
                  <a:lnTo>
                    <a:pt x="666" y="1644"/>
                  </a:lnTo>
                  <a:lnTo>
                    <a:pt x="666" y="1645"/>
                  </a:lnTo>
                  <a:lnTo>
                    <a:pt x="666" y="1646"/>
                  </a:lnTo>
                  <a:lnTo>
                    <a:pt x="666" y="1648"/>
                  </a:lnTo>
                  <a:lnTo>
                    <a:pt x="666" y="1649"/>
                  </a:lnTo>
                  <a:lnTo>
                    <a:pt x="665" y="1650"/>
                  </a:lnTo>
                  <a:lnTo>
                    <a:pt x="665" y="1651"/>
                  </a:lnTo>
                  <a:lnTo>
                    <a:pt x="665" y="1652"/>
                  </a:lnTo>
                  <a:lnTo>
                    <a:pt x="665" y="1659"/>
                  </a:lnTo>
                  <a:lnTo>
                    <a:pt x="659" y="1659"/>
                  </a:lnTo>
                  <a:lnTo>
                    <a:pt x="659" y="1660"/>
                  </a:lnTo>
                  <a:lnTo>
                    <a:pt x="658" y="1660"/>
                  </a:lnTo>
                  <a:lnTo>
                    <a:pt x="644" y="1660"/>
                  </a:lnTo>
                  <a:lnTo>
                    <a:pt x="644" y="1659"/>
                  </a:lnTo>
                  <a:lnTo>
                    <a:pt x="646" y="1659"/>
                  </a:lnTo>
                  <a:lnTo>
                    <a:pt x="648" y="1657"/>
                  </a:lnTo>
                  <a:lnTo>
                    <a:pt x="648" y="1656"/>
                  </a:lnTo>
                  <a:lnTo>
                    <a:pt x="649" y="1656"/>
                  </a:lnTo>
                  <a:lnTo>
                    <a:pt x="650" y="1654"/>
                  </a:lnTo>
                  <a:lnTo>
                    <a:pt x="651" y="1654"/>
                  </a:lnTo>
                  <a:lnTo>
                    <a:pt x="651" y="1653"/>
                  </a:lnTo>
                  <a:lnTo>
                    <a:pt x="652" y="1653"/>
                  </a:lnTo>
                  <a:lnTo>
                    <a:pt x="654" y="1653"/>
                  </a:lnTo>
                  <a:lnTo>
                    <a:pt x="654" y="1652"/>
                  </a:lnTo>
                  <a:lnTo>
                    <a:pt x="655" y="1652"/>
                  </a:lnTo>
                  <a:lnTo>
                    <a:pt x="656" y="1652"/>
                  </a:lnTo>
                  <a:lnTo>
                    <a:pt x="657" y="1652"/>
                  </a:lnTo>
                  <a:lnTo>
                    <a:pt x="658" y="1652"/>
                  </a:lnTo>
                  <a:lnTo>
                    <a:pt x="660" y="1652"/>
                  </a:lnTo>
                  <a:lnTo>
                    <a:pt x="660" y="1651"/>
                  </a:lnTo>
                  <a:lnTo>
                    <a:pt x="660" y="1649"/>
                  </a:lnTo>
                  <a:lnTo>
                    <a:pt x="660" y="1645"/>
                  </a:lnTo>
                  <a:lnTo>
                    <a:pt x="660" y="1644"/>
                  </a:lnTo>
                  <a:lnTo>
                    <a:pt x="659" y="1644"/>
                  </a:lnTo>
                  <a:lnTo>
                    <a:pt x="656" y="1644"/>
                  </a:lnTo>
                  <a:lnTo>
                    <a:pt x="656" y="1642"/>
                  </a:lnTo>
                  <a:lnTo>
                    <a:pt x="656" y="1641"/>
                  </a:lnTo>
                  <a:lnTo>
                    <a:pt x="655" y="1640"/>
                  </a:lnTo>
                  <a:lnTo>
                    <a:pt x="655" y="1638"/>
                  </a:lnTo>
                  <a:lnTo>
                    <a:pt x="655" y="1637"/>
                  </a:lnTo>
                  <a:lnTo>
                    <a:pt x="655" y="1636"/>
                  </a:lnTo>
                  <a:lnTo>
                    <a:pt x="655" y="1635"/>
                  </a:lnTo>
                  <a:lnTo>
                    <a:pt x="655" y="1634"/>
                  </a:lnTo>
                  <a:lnTo>
                    <a:pt x="655" y="1633"/>
                  </a:lnTo>
                  <a:lnTo>
                    <a:pt x="655" y="1632"/>
                  </a:lnTo>
                  <a:lnTo>
                    <a:pt x="654" y="1632"/>
                  </a:lnTo>
                  <a:lnTo>
                    <a:pt x="654" y="1631"/>
                  </a:lnTo>
                  <a:lnTo>
                    <a:pt x="652" y="1631"/>
                  </a:lnTo>
                  <a:lnTo>
                    <a:pt x="652" y="1629"/>
                  </a:lnTo>
                  <a:lnTo>
                    <a:pt x="651" y="1629"/>
                  </a:lnTo>
                  <a:lnTo>
                    <a:pt x="651" y="1628"/>
                  </a:lnTo>
                  <a:lnTo>
                    <a:pt x="651" y="1627"/>
                  </a:lnTo>
                  <a:lnTo>
                    <a:pt x="651" y="1626"/>
                  </a:lnTo>
                  <a:lnTo>
                    <a:pt x="649" y="1626"/>
                  </a:lnTo>
                  <a:lnTo>
                    <a:pt x="646" y="1626"/>
                  </a:lnTo>
                  <a:lnTo>
                    <a:pt x="644" y="1626"/>
                  </a:lnTo>
                  <a:lnTo>
                    <a:pt x="641" y="1626"/>
                  </a:lnTo>
                  <a:lnTo>
                    <a:pt x="638" y="1626"/>
                  </a:lnTo>
                  <a:lnTo>
                    <a:pt x="631" y="1626"/>
                  </a:lnTo>
                  <a:lnTo>
                    <a:pt x="622" y="1626"/>
                  </a:lnTo>
                  <a:lnTo>
                    <a:pt x="621" y="1626"/>
                  </a:lnTo>
                  <a:lnTo>
                    <a:pt x="614" y="1626"/>
                  </a:lnTo>
                  <a:lnTo>
                    <a:pt x="609" y="1626"/>
                  </a:lnTo>
                  <a:lnTo>
                    <a:pt x="606" y="1626"/>
                  </a:lnTo>
                  <a:lnTo>
                    <a:pt x="603" y="1626"/>
                  </a:lnTo>
                  <a:lnTo>
                    <a:pt x="602" y="1627"/>
                  </a:lnTo>
                  <a:lnTo>
                    <a:pt x="600" y="1627"/>
                  </a:lnTo>
                  <a:lnTo>
                    <a:pt x="598" y="1627"/>
                  </a:lnTo>
                  <a:lnTo>
                    <a:pt x="590" y="1627"/>
                  </a:lnTo>
                  <a:lnTo>
                    <a:pt x="587" y="1627"/>
                  </a:lnTo>
                  <a:lnTo>
                    <a:pt x="587" y="1628"/>
                  </a:lnTo>
                  <a:lnTo>
                    <a:pt x="587" y="1640"/>
                  </a:lnTo>
                  <a:lnTo>
                    <a:pt x="579" y="1640"/>
                  </a:lnTo>
                  <a:lnTo>
                    <a:pt x="579" y="1638"/>
                  </a:lnTo>
                  <a:lnTo>
                    <a:pt x="579" y="1636"/>
                  </a:lnTo>
                  <a:lnTo>
                    <a:pt x="579" y="1632"/>
                  </a:lnTo>
                  <a:lnTo>
                    <a:pt x="579" y="1629"/>
                  </a:lnTo>
                  <a:lnTo>
                    <a:pt x="579" y="1628"/>
                  </a:lnTo>
                  <a:lnTo>
                    <a:pt x="578" y="1628"/>
                  </a:lnTo>
                  <a:lnTo>
                    <a:pt x="578" y="1627"/>
                  </a:lnTo>
                  <a:lnTo>
                    <a:pt x="580" y="1627"/>
                  </a:lnTo>
                  <a:lnTo>
                    <a:pt x="583" y="1627"/>
                  </a:lnTo>
                  <a:lnTo>
                    <a:pt x="587" y="1627"/>
                  </a:lnTo>
                  <a:lnTo>
                    <a:pt x="590" y="1627"/>
                  </a:lnTo>
                  <a:lnTo>
                    <a:pt x="592" y="1627"/>
                  </a:lnTo>
                  <a:lnTo>
                    <a:pt x="594" y="1627"/>
                  </a:lnTo>
                  <a:lnTo>
                    <a:pt x="596" y="1626"/>
                  </a:lnTo>
                  <a:lnTo>
                    <a:pt x="597" y="1626"/>
                  </a:lnTo>
                  <a:lnTo>
                    <a:pt x="598" y="1626"/>
                  </a:lnTo>
                  <a:lnTo>
                    <a:pt x="602" y="1626"/>
                  </a:lnTo>
                  <a:lnTo>
                    <a:pt x="606" y="1626"/>
                  </a:lnTo>
                  <a:lnTo>
                    <a:pt x="609" y="1626"/>
                  </a:lnTo>
                  <a:lnTo>
                    <a:pt x="613" y="1626"/>
                  </a:lnTo>
                  <a:lnTo>
                    <a:pt x="620" y="1626"/>
                  </a:lnTo>
                  <a:lnTo>
                    <a:pt x="622" y="1626"/>
                  </a:lnTo>
                  <a:lnTo>
                    <a:pt x="623" y="1626"/>
                  </a:lnTo>
                  <a:lnTo>
                    <a:pt x="631" y="1626"/>
                  </a:lnTo>
                  <a:lnTo>
                    <a:pt x="641" y="1626"/>
                  </a:lnTo>
                  <a:lnTo>
                    <a:pt x="646" y="1625"/>
                  </a:lnTo>
                  <a:lnTo>
                    <a:pt x="646" y="1620"/>
                  </a:lnTo>
                  <a:lnTo>
                    <a:pt x="646" y="1617"/>
                  </a:lnTo>
                  <a:lnTo>
                    <a:pt x="646" y="1616"/>
                  </a:lnTo>
                  <a:lnTo>
                    <a:pt x="646" y="1615"/>
                  </a:lnTo>
                  <a:lnTo>
                    <a:pt x="646" y="1613"/>
                  </a:lnTo>
                  <a:lnTo>
                    <a:pt x="646" y="1612"/>
                  </a:lnTo>
                  <a:lnTo>
                    <a:pt x="647" y="1612"/>
                  </a:lnTo>
                  <a:lnTo>
                    <a:pt x="650" y="1612"/>
                  </a:lnTo>
                  <a:lnTo>
                    <a:pt x="654" y="1612"/>
                  </a:lnTo>
                  <a:lnTo>
                    <a:pt x="656" y="1612"/>
                  </a:lnTo>
                  <a:lnTo>
                    <a:pt x="659" y="1612"/>
                  </a:lnTo>
                  <a:lnTo>
                    <a:pt x="659" y="1611"/>
                  </a:lnTo>
                  <a:lnTo>
                    <a:pt x="659" y="1609"/>
                  </a:lnTo>
                  <a:lnTo>
                    <a:pt x="659" y="1608"/>
                  </a:lnTo>
                  <a:lnTo>
                    <a:pt x="659" y="1606"/>
                  </a:lnTo>
                  <a:lnTo>
                    <a:pt x="659" y="1598"/>
                  </a:lnTo>
                  <a:lnTo>
                    <a:pt x="659" y="1596"/>
                  </a:lnTo>
                  <a:lnTo>
                    <a:pt x="659" y="1594"/>
                  </a:lnTo>
                  <a:lnTo>
                    <a:pt x="659" y="1593"/>
                  </a:lnTo>
                  <a:lnTo>
                    <a:pt x="659" y="1589"/>
                  </a:lnTo>
                  <a:lnTo>
                    <a:pt x="659" y="1586"/>
                  </a:lnTo>
                  <a:lnTo>
                    <a:pt x="659" y="1582"/>
                  </a:lnTo>
                  <a:lnTo>
                    <a:pt x="659" y="1579"/>
                  </a:lnTo>
                  <a:lnTo>
                    <a:pt x="659" y="1578"/>
                  </a:lnTo>
                  <a:lnTo>
                    <a:pt x="659" y="1577"/>
                  </a:lnTo>
                  <a:lnTo>
                    <a:pt x="659" y="1576"/>
                  </a:lnTo>
                  <a:lnTo>
                    <a:pt x="659" y="1567"/>
                  </a:lnTo>
                  <a:lnTo>
                    <a:pt x="659" y="1566"/>
                  </a:lnTo>
                  <a:lnTo>
                    <a:pt x="659" y="1560"/>
                  </a:lnTo>
                  <a:lnTo>
                    <a:pt x="659" y="1557"/>
                  </a:lnTo>
                  <a:lnTo>
                    <a:pt x="659" y="1554"/>
                  </a:lnTo>
                  <a:lnTo>
                    <a:pt x="659" y="1553"/>
                  </a:lnTo>
                  <a:lnTo>
                    <a:pt x="659" y="1549"/>
                  </a:lnTo>
                  <a:lnTo>
                    <a:pt x="659" y="1548"/>
                  </a:lnTo>
                  <a:lnTo>
                    <a:pt x="659" y="1546"/>
                  </a:lnTo>
                  <a:lnTo>
                    <a:pt x="659" y="1545"/>
                  </a:lnTo>
                  <a:lnTo>
                    <a:pt x="647" y="1546"/>
                  </a:lnTo>
                  <a:lnTo>
                    <a:pt x="632" y="1548"/>
                  </a:lnTo>
                  <a:lnTo>
                    <a:pt x="632" y="1549"/>
                  </a:lnTo>
                  <a:lnTo>
                    <a:pt x="629" y="1549"/>
                  </a:lnTo>
                  <a:lnTo>
                    <a:pt x="628" y="1549"/>
                  </a:lnTo>
                  <a:lnTo>
                    <a:pt x="626" y="1549"/>
                  </a:lnTo>
                  <a:lnTo>
                    <a:pt x="624" y="1549"/>
                  </a:lnTo>
                  <a:lnTo>
                    <a:pt x="617" y="1550"/>
                  </a:lnTo>
                  <a:lnTo>
                    <a:pt x="616" y="1550"/>
                  </a:lnTo>
                  <a:lnTo>
                    <a:pt x="614" y="1550"/>
                  </a:lnTo>
                  <a:lnTo>
                    <a:pt x="611" y="1551"/>
                  </a:lnTo>
                  <a:lnTo>
                    <a:pt x="609" y="1551"/>
                  </a:lnTo>
                  <a:lnTo>
                    <a:pt x="607" y="1551"/>
                  </a:lnTo>
                  <a:lnTo>
                    <a:pt x="606" y="1551"/>
                  </a:lnTo>
                  <a:lnTo>
                    <a:pt x="605" y="1551"/>
                  </a:lnTo>
                  <a:lnTo>
                    <a:pt x="605" y="1552"/>
                  </a:lnTo>
                  <a:lnTo>
                    <a:pt x="597" y="1552"/>
                  </a:lnTo>
                  <a:lnTo>
                    <a:pt x="596" y="1552"/>
                  </a:lnTo>
                  <a:lnTo>
                    <a:pt x="587" y="1553"/>
                  </a:lnTo>
                  <a:lnTo>
                    <a:pt x="578" y="1554"/>
                  </a:lnTo>
                  <a:lnTo>
                    <a:pt x="577" y="1553"/>
                  </a:lnTo>
                  <a:lnTo>
                    <a:pt x="577" y="1552"/>
                  </a:lnTo>
                  <a:lnTo>
                    <a:pt x="577" y="1549"/>
                  </a:lnTo>
                  <a:lnTo>
                    <a:pt x="577" y="1546"/>
                  </a:lnTo>
                  <a:lnTo>
                    <a:pt x="561" y="1546"/>
                  </a:lnTo>
                  <a:lnTo>
                    <a:pt x="543" y="1548"/>
                  </a:lnTo>
                  <a:lnTo>
                    <a:pt x="539" y="1549"/>
                  </a:lnTo>
                  <a:lnTo>
                    <a:pt x="537" y="1549"/>
                  </a:lnTo>
                  <a:lnTo>
                    <a:pt x="531" y="1549"/>
                  </a:lnTo>
                  <a:lnTo>
                    <a:pt x="513" y="1551"/>
                  </a:lnTo>
                  <a:lnTo>
                    <a:pt x="505" y="1551"/>
                  </a:lnTo>
                  <a:lnTo>
                    <a:pt x="495" y="1552"/>
                  </a:lnTo>
                  <a:lnTo>
                    <a:pt x="493" y="1553"/>
                  </a:lnTo>
                  <a:lnTo>
                    <a:pt x="483" y="1553"/>
                  </a:lnTo>
                  <a:lnTo>
                    <a:pt x="479" y="1554"/>
                  </a:lnTo>
                  <a:lnTo>
                    <a:pt x="477" y="1554"/>
                  </a:lnTo>
                  <a:lnTo>
                    <a:pt x="476" y="1554"/>
                  </a:lnTo>
                  <a:lnTo>
                    <a:pt x="474" y="1554"/>
                  </a:lnTo>
                  <a:lnTo>
                    <a:pt x="471" y="1554"/>
                  </a:lnTo>
                  <a:lnTo>
                    <a:pt x="468" y="1559"/>
                  </a:lnTo>
                  <a:lnTo>
                    <a:pt x="466" y="1561"/>
                  </a:lnTo>
                  <a:lnTo>
                    <a:pt x="465" y="1562"/>
                  </a:lnTo>
                  <a:lnTo>
                    <a:pt x="463" y="1562"/>
                  </a:lnTo>
                  <a:lnTo>
                    <a:pt x="463" y="1564"/>
                  </a:lnTo>
                  <a:lnTo>
                    <a:pt x="463" y="1565"/>
                  </a:lnTo>
                  <a:lnTo>
                    <a:pt x="463" y="1568"/>
                  </a:lnTo>
                  <a:lnTo>
                    <a:pt x="460" y="1568"/>
                  </a:lnTo>
                  <a:lnTo>
                    <a:pt x="458" y="1568"/>
                  </a:lnTo>
                  <a:lnTo>
                    <a:pt x="454" y="1569"/>
                  </a:lnTo>
                  <a:lnTo>
                    <a:pt x="454" y="1573"/>
                  </a:lnTo>
                  <a:lnTo>
                    <a:pt x="454" y="1576"/>
                  </a:lnTo>
                  <a:lnTo>
                    <a:pt x="451" y="1577"/>
                  </a:lnTo>
                  <a:lnTo>
                    <a:pt x="445" y="1577"/>
                  </a:lnTo>
                  <a:lnTo>
                    <a:pt x="445" y="1579"/>
                  </a:lnTo>
                  <a:lnTo>
                    <a:pt x="445" y="1582"/>
                  </a:lnTo>
                  <a:lnTo>
                    <a:pt x="445" y="1583"/>
                  </a:lnTo>
                  <a:lnTo>
                    <a:pt x="445" y="1591"/>
                  </a:lnTo>
                  <a:lnTo>
                    <a:pt x="459" y="1590"/>
                  </a:lnTo>
                  <a:lnTo>
                    <a:pt x="459" y="1591"/>
                  </a:lnTo>
                  <a:lnTo>
                    <a:pt x="459" y="1593"/>
                  </a:lnTo>
                  <a:lnTo>
                    <a:pt x="459" y="1594"/>
                  </a:lnTo>
                  <a:lnTo>
                    <a:pt x="459" y="1595"/>
                  </a:lnTo>
                  <a:lnTo>
                    <a:pt x="459" y="1596"/>
                  </a:lnTo>
                  <a:lnTo>
                    <a:pt x="459" y="1598"/>
                  </a:lnTo>
                  <a:lnTo>
                    <a:pt x="459" y="1601"/>
                  </a:lnTo>
                  <a:lnTo>
                    <a:pt x="459" y="1604"/>
                  </a:lnTo>
                  <a:lnTo>
                    <a:pt x="456" y="1606"/>
                  </a:lnTo>
                  <a:lnTo>
                    <a:pt x="454" y="1606"/>
                  </a:lnTo>
                  <a:lnTo>
                    <a:pt x="452" y="1606"/>
                  </a:lnTo>
                  <a:lnTo>
                    <a:pt x="445" y="1607"/>
                  </a:lnTo>
                  <a:lnTo>
                    <a:pt x="444" y="1607"/>
                  </a:lnTo>
                  <a:lnTo>
                    <a:pt x="437" y="1607"/>
                  </a:lnTo>
                  <a:lnTo>
                    <a:pt x="436" y="1598"/>
                  </a:lnTo>
                  <a:lnTo>
                    <a:pt x="434" y="1598"/>
                  </a:lnTo>
                  <a:lnTo>
                    <a:pt x="431" y="1598"/>
                  </a:lnTo>
                  <a:lnTo>
                    <a:pt x="430" y="1598"/>
                  </a:lnTo>
                  <a:lnTo>
                    <a:pt x="430" y="1599"/>
                  </a:lnTo>
                  <a:lnTo>
                    <a:pt x="428" y="1599"/>
                  </a:lnTo>
                  <a:lnTo>
                    <a:pt x="427" y="1599"/>
                  </a:lnTo>
                  <a:lnTo>
                    <a:pt x="426" y="1599"/>
                  </a:lnTo>
                  <a:lnTo>
                    <a:pt x="426" y="1600"/>
                  </a:lnTo>
                  <a:lnTo>
                    <a:pt x="426" y="1602"/>
                  </a:lnTo>
                  <a:lnTo>
                    <a:pt x="426" y="1606"/>
                  </a:lnTo>
                  <a:lnTo>
                    <a:pt x="426" y="1607"/>
                  </a:lnTo>
                  <a:lnTo>
                    <a:pt x="424" y="1607"/>
                  </a:lnTo>
                  <a:lnTo>
                    <a:pt x="421" y="1608"/>
                  </a:lnTo>
                  <a:lnTo>
                    <a:pt x="422" y="1610"/>
                  </a:lnTo>
                  <a:lnTo>
                    <a:pt x="423" y="1613"/>
                  </a:lnTo>
                  <a:lnTo>
                    <a:pt x="423" y="1618"/>
                  </a:lnTo>
                  <a:lnTo>
                    <a:pt x="423" y="1620"/>
                  </a:lnTo>
                  <a:lnTo>
                    <a:pt x="423" y="1621"/>
                  </a:lnTo>
                  <a:lnTo>
                    <a:pt x="424" y="1623"/>
                  </a:lnTo>
                  <a:lnTo>
                    <a:pt x="424" y="1624"/>
                  </a:lnTo>
                  <a:lnTo>
                    <a:pt x="424" y="1625"/>
                  </a:lnTo>
                  <a:lnTo>
                    <a:pt x="425" y="1628"/>
                  </a:lnTo>
                  <a:lnTo>
                    <a:pt x="425" y="1631"/>
                  </a:lnTo>
                  <a:lnTo>
                    <a:pt x="426" y="1632"/>
                  </a:lnTo>
                  <a:lnTo>
                    <a:pt x="427" y="1634"/>
                  </a:lnTo>
                  <a:lnTo>
                    <a:pt x="430" y="1636"/>
                  </a:lnTo>
                  <a:lnTo>
                    <a:pt x="431" y="1637"/>
                  </a:lnTo>
                  <a:lnTo>
                    <a:pt x="432" y="1637"/>
                  </a:lnTo>
                  <a:lnTo>
                    <a:pt x="432" y="1638"/>
                  </a:lnTo>
                  <a:lnTo>
                    <a:pt x="437" y="1642"/>
                  </a:lnTo>
                  <a:lnTo>
                    <a:pt x="437" y="1643"/>
                  </a:lnTo>
                  <a:lnTo>
                    <a:pt x="440" y="1644"/>
                  </a:lnTo>
                  <a:lnTo>
                    <a:pt x="441" y="1645"/>
                  </a:lnTo>
                  <a:lnTo>
                    <a:pt x="452" y="1653"/>
                  </a:lnTo>
                  <a:lnTo>
                    <a:pt x="453" y="1653"/>
                  </a:lnTo>
                  <a:lnTo>
                    <a:pt x="461" y="1653"/>
                  </a:lnTo>
                  <a:lnTo>
                    <a:pt x="466" y="1652"/>
                  </a:lnTo>
                  <a:lnTo>
                    <a:pt x="468" y="1654"/>
                  </a:lnTo>
                  <a:lnTo>
                    <a:pt x="471" y="1657"/>
                  </a:lnTo>
                  <a:lnTo>
                    <a:pt x="473" y="1657"/>
                  </a:lnTo>
                  <a:lnTo>
                    <a:pt x="473" y="1658"/>
                  </a:lnTo>
                  <a:lnTo>
                    <a:pt x="474" y="1658"/>
                  </a:lnTo>
                  <a:lnTo>
                    <a:pt x="474" y="1659"/>
                  </a:lnTo>
                  <a:lnTo>
                    <a:pt x="477" y="1662"/>
                  </a:lnTo>
                  <a:lnTo>
                    <a:pt x="482" y="1667"/>
                  </a:lnTo>
                  <a:lnTo>
                    <a:pt x="483" y="1668"/>
                  </a:lnTo>
                  <a:lnTo>
                    <a:pt x="484" y="1669"/>
                  </a:lnTo>
                  <a:lnTo>
                    <a:pt x="485" y="1670"/>
                  </a:lnTo>
                  <a:lnTo>
                    <a:pt x="486" y="1670"/>
                  </a:lnTo>
                  <a:lnTo>
                    <a:pt x="486" y="1671"/>
                  </a:lnTo>
                  <a:lnTo>
                    <a:pt x="487" y="1671"/>
                  </a:lnTo>
                  <a:lnTo>
                    <a:pt x="488" y="1671"/>
                  </a:lnTo>
                  <a:lnTo>
                    <a:pt x="488" y="1673"/>
                  </a:lnTo>
                  <a:lnTo>
                    <a:pt x="492" y="1674"/>
                  </a:lnTo>
                  <a:lnTo>
                    <a:pt x="493" y="1674"/>
                  </a:lnTo>
                  <a:lnTo>
                    <a:pt x="493" y="1675"/>
                  </a:lnTo>
                  <a:lnTo>
                    <a:pt x="494" y="1675"/>
                  </a:lnTo>
                  <a:lnTo>
                    <a:pt x="495" y="1676"/>
                  </a:lnTo>
                  <a:lnTo>
                    <a:pt x="496" y="1677"/>
                  </a:lnTo>
                  <a:lnTo>
                    <a:pt x="496" y="1678"/>
                  </a:lnTo>
                  <a:lnTo>
                    <a:pt x="497" y="1679"/>
                  </a:lnTo>
                  <a:lnTo>
                    <a:pt x="497" y="1680"/>
                  </a:lnTo>
                  <a:lnTo>
                    <a:pt x="497" y="1682"/>
                  </a:lnTo>
                  <a:lnTo>
                    <a:pt x="497" y="1683"/>
                  </a:lnTo>
                  <a:lnTo>
                    <a:pt x="499" y="1683"/>
                  </a:lnTo>
                  <a:lnTo>
                    <a:pt x="499" y="1691"/>
                  </a:lnTo>
                  <a:lnTo>
                    <a:pt x="499" y="1692"/>
                  </a:lnTo>
                  <a:lnTo>
                    <a:pt x="500" y="1692"/>
                  </a:lnTo>
                  <a:lnTo>
                    <a:pt x="502" y="1692"/>
                  </a:lnTo>
                  <a:lnTo>
                    <a:pt x="509" y="1692"/>
                  </a:lnTo>
                  <a:lnTo>
                    <a:pt x="510" y="1692"/>
                  </a:lnTo>
                  <a:lnTo>
                    <a:pt x="516" y="1692"/>
                  </a:lnTo>
                  <a:lnTo>
                    <a:pt x="516" y="1695"/>
                  </a:lnTo>
                  <a:lnTo>
                    <a:pt x="516" y="1698"/>
                  </a:lnTo>
                  <a:lnTo>
                    <a:pt x="517" y="1698"/>
                  </a:lnTo>
                  <a:lnTo>
                    <a:pt x="518" y="1698"/>
                  </a:lnTo>
                  <a:lnTo>
                    <a:pt x="519" y="1698"/>
                  </a:lnTo>
                  <a:lnTo>
                    <a:pt x="520" y="1698"/>
                  </a:lnTo>
                  <a:lnTo>
                    <a:pt x="521" y="1698"/>
                  </a:lnTo>
                  <a:lnTo>
                    <a:pt x="522" y="1698"/>
                  </a:lnTo>
                  <a:lnTo>
                    <a:pt x="522" y="1699"/>
                  </a:lnTo>
                  <a:lnTo>
                    <a:pt x="523" y="1699"/>
                  </a:lnTo>
                  <a:lnTo>
                    <a:pt x="525" y="1699"/>
                  </a:lnTo>
                  <a:lnTo>
                    <a:pt x="525" y="1700"/>
                  </a:lnTo>
                  <a:lnTo>
                    <a:pt x="525" y="1701"/>
                  </a:lnTo>
                  <a:lnTo>
                    <a:pt x="525" y="1702"/>
                  </a:lnTo>
                  <a:lnTo>
                    <a:pt x="523" y="1704"/>
                  </a:lnTo>
                  <a:lnTo>
                    <a:pt x="527" y="1704"/>
                  </a:lnTo>
                  <a:lnTo>
                    <a:pt x="529" y="1705"/>
                  </a:lnTo>
                  <a:lnTo>
                    <a:pt x="545" y="1707"/>
                  </a:lnTo>
                  <a:lnTo>
                    <a:pt x="546" y="1707"/>
                  </a:lnTo>
                  <a:lnTo>
                    <a:pt x="546" y="1705"/>
                  </a:lnTo>
                  <a:lnTo>
                    <a:pt x="546" y="1704"/>
                  </a:lnTo>
                  <a:lnTo>
                    <a:pt x="546" y="1703"/>
                  </a:lnTo>
                  <a:lnTo>
                    <a:pt x="546" y="1699"/>
                  </a:lnTo>
                  <a:lnTo>
                    <a:pt x="546" y="1695"/>
                  </a:lnTo>
                  <a:lnTo>
                    <a:pt x="546" y="1693"/>
                  </a:lnTo>
                  <a:lnTo>
                    <a:pt x="546" y="1692"/>
                  </a:lnTo>
                  <a:lnTo>
                    <a:pt x="547" y="1692"/>
                  </a:lnTo>
                  <a:lnTo>
                    <a:pt x="549" y="1692"/>
                  </a:lnTo>
                  <a:lnTo>
                    <a:pt x="556" y="1692"/>
                  </a:lnTo>
                  <a:lnTo>
                    <a:pt x="559" y="1692"/>
                  </a:lnTo>
                  <a:lnTo>
                    <a:pt x="563" y="1691"/>
                  </a:lnTo>
                  <a:lnTo>
                    <a:pt x="564" y="1691"/>
                  </a:lnTo>
                  <a:lnTo>
                    <a:pt x="565" y="1691"/>
                  </a:lnTo>
                  <a:lnTo>
                    <a:pt x="569" y="1691"/>
                  </a:lnTo>
                  <a:lnTo>
                    <a:pt x="571" y="1691"/>
                  </a:lnTo>
                  <a:lnTo>
                    <a:pt x="579" y="1691"/>
                  </a:lnTo>
                  <a:lnTo>
                    <a:pt x="579" y="1692"/>
                  </a:lnTo>
                  <a:lnTo>
                    <a:pt x="579" y="1701"/>
                  </a:lnTo>
                  <a:lnTo>
                    <a:pt x="580" y="1705"/>
                  </a:lnTo>
                  <a:lnTo>
                    <a:pt x="580" y="1708"/>
                  </a:lnTo>
                  <a:lnTo>
                    <a:pt x="580" y="1711"/>
                  </a:lnTo>
                  <a:lnTo>
                    <a:pt x="580" y="1713"/>
                  </a:lnTo>
                  <a:lnTo>
                    <a:pt x="580" y="1715"/>
                  </a:lnTo>
                  <a:lnTo>
                    <a:pt x="580" y="1716"/>
                  </a:lnTo>
                  <a:lnTo>
                    <a:pt x="580" y="1717"/>
                  </a:lnTo>
                  <a:lnTo>
                    <a:pt x="579" y="1717"/>
                  </a:lnTo>
                  <a:lnTo>
                    <a:pt x="578" y="1716"/>
                  </a:lnTo>
                  <a:lnTo>
                    <a:pt x="578" y="1715"/>
                  </a:lnTo>
                  <a:lnTo>
                    <a:pt x="577" y="1715"/>
                  </a:lnTo>
                  <a:lnTo>
                    <a:pt x="574" y="1713"/>
                  </a:lnTo>
                  <a:lnTo>
                    <a:pt x="573" y="1712"/>
                  </a:lnTo>
                  <a:lnTo>
                    <a:pt x="571" y="1711"/>
                  </a:lnTo>
                  <a:lnTo>
                    <a:pt x="570" y="1711"/>
                  </a:lnTo>
                  <a:lnTo>
                    <a:pt x="569" y="1711"/>
                  </a:lnTo>
                  <a:lnTo>
                    <a:pt x="568" y="1710"/>
                  </a:lnTo>
                  <a:lnTo>
                    <a:pt x="566" y="1710"/>
                  </a:lnTo>
                  <a:lnTo>
                    <a:pt x="564" y="1710"/>
                  </a:lnTo>
                  <a:lnTo>
                    <a:pt x="562" y="1709"/>
                  </a:lnTo>
                  <a:lnTo>
                    <a:pt x="561" y="1709"/>
                  </a:lnTo>
                  <a:lnTo>
                    <a:pt x="551" y="1708"/>
                  </a:lnTo>
                  <a:lnTo>
                    <a:pt x="546" y="1708"/>
                  </a:lnTo>
                  <a:lnTo>
                    <a:pt x="545" y="1708"/>
                  </a:lnTo>
                  <a:lnTo>
                    <a:pt x="528" y="1707"/>
                  </a:lnTo>
                  <a:lnTo>
                    <a:pt x="527" y="1705"/>
                  </a:lnTo>
                  <a:lnTo>
                    <a:pt x="523" y="1705"/>
                  </a:lnTo>
                  <a:lnTo>
                    <a:pt x="523" y="1707"/>
                  </a:lnTo>
                  <a:lnTo>
                    <a:pt x="523" y="1708"/>
                  </a:lnTo>
                  <a:lnTo>
                    <a:pt x="523" y="1709"/>
                  </a:lnTo>
                  <a:lnTo>
                    <a:pt x="523" y="1710"/>
                  </a:lnTo>
                  <a:lnTo>
                    <a:pt x="523" y="1711"/>
                  </a:lnTo>
                  <a:lnTo>
                    <a:pt x="523" y="1712"/>
                  </a:lnTo>
                  <a:lnTo>
                    <a:pt x="522" y="1713"/>
                  </a:lnTo>
                  <a:lnTo>
                    <a:pt x="521" y="1713"/>
                  </a:lnTo>
                  <a:lnTo>
                    <a:pt x="520" y="1713"/>
                  </a:lnTo>
                  <a:lnTo>
                    <a:pt x="519" y="1713"/>
                  </a:lnTo>
                  <a:lnTo>
                    <a:pt x="519" y="1712"/>
                  </a:lnTo>
                  <a:lnTo>
                    <a:pt x="518" y="1712"/>
                  </a:lnTo>
                  <a:lnTo>
                    <a:pt x="517" y="1712"/>
                  </a:lnTo>
                  <a:lnTo>
                    <a:pt x="516" y="1712"/>
                  </a:lnTo>
                  <a:lnTo>
                    <a:pt x="516" y="1713"/>
                  </a:lnTo>
                  <a:lnTo>
                    <a:pt x="516" y="1716"/>
                  </a:lnTo>
                  <a:lnTo>
                    <a:pt x="514" y="1717"/>
                  </a:lnTo>
                  <a:lnTo>
                    <a:pt x="514" y="1719"/>
                  </a:lnTo>
                  <a:lnTo>
                    <a:pt x="513" y="1720"/>
                  </a:lnTo>
                  <a:lnTo>
                    <a:pt x="512" y="1721"/>
                  </a:lnTo>
                  <a:lnTo>
                    <a:pt x="511" y="1724"/>
                  </a:lnTo>
                  <a:lnTo>
                    <a:pt x="511" y="1725"/>
                  </a:lnTo>
                  <a:lnTo>
                    <a:pt x="510" y="1727"/>
                  </a:lnTo>
                  <a:lnTo>
                    <a:pt x="513" y="1728"/>
                  </a:lnTo>
                  <a:lnTo>
                    <a:pt x="513" y="1729"/>
                  </a:lnTo>
                  <a:lnTo>
                    <a:pt x="512" y="1730"/>
                  </a:lnTo>
                  <a:lnTo>
                    <a:pt x="511" y="1732"/>
                  </a:lnTo>
                  <a:lnTo>
                    <a:pt x="511" y="1733"/>
                  </a:lnTo>
                  <a:lnTo>
                    <a:pt x="509" y="1733"/>
                  </a:lnTo>
                  <a:lnTo>
                    <a:pt x="509" y="1730"/>
                  </a:lnTo>
                  <a:lnTo>
                    <a:pt x="510" y="1729"/>
                  </a:lnTo>
                  <a:lnTo>
                    <a:pt x="510" y="1727"/>
                  </a:lnTo>
                  <a:lnTo>
                    <a:pt x="510" y="1726"/>
                  </a:lnTo>
                  <a:lnTo>
                    <a:pt x="510" y="1725"/>
                  </a:lnTo>
                  <a:lnTo>
                    <a:pt x="511" y="1723"/>
                  </a:lnTo>
                  <a:lnTo>
                    <a:pt x="512" y="1721"/>
                  </a:lnTo>
                  <a:lnTo>
                    <a:pt x="512" y="1720"/>
                  </a:lnTo>
                  <a:lnTo>
                    <a:pt x="513" y="1718"/>
                  </a:lnTo>
                  <a:lnTo>
                    <a:pt x="514" y="1717"/>
                  </a:lnTo>
                  <a:lnTo>
                    <a:pt x="514" y="1716"/>
                  </a:lnTo>
                  <a:lnTo>
                    <a:pt x="509" y="1716"/>
                  </a:lnTo>
                  <a:lnTo>
                    <a:pt x="509" y="1710"/>
                  </a:lnTo>
                  <a:lnTo>
                    <a:pt x="509" y="1705"/>
                  </a:lnTo>
                  <a:lnTo>
                    <a:pt x="509" y="1704"/>
                  </a:lnTo>
                  <a:lnTo>
                    <a:pt x="506" y="1704"/>
                  </a:lnTo>
                  <a:lnTo>
                    <a:pt x="505" y="1703"/>
                  </a:lnTo>
                  <a:lnTo>
                    <a:pt x="504" y="1703"/>
                  </a:lnTo>
                  <a:lnTo>
                    <a:pt x="502" y="1702"/>
                  </a:lnTo>
                  <a:lnTo>
                    <a:pt x="502" y="1703"/>
                  </a:lnTo>
                  <a:lnTo>
                    <a:pt x="502" y="1704"/>
                  </a:lnTo>
                  <a:lnTo>
                    <a:pt x="501" y="1705"/>
                  </a:lnTo>
                  <a:lnTo>
                    <a:pt x="501" y="1710"/>
                  </a:lnTo>
                  <a:lnTo>
                    <a:pt x="500" y="1710"/>
                  </a:lnTo>
                  <a:lnTo>
                    <a:pt x="499" y="1709"/>
                  </a:lnTo>
                  <a:lnTo>
                    <a:pt x="497" y="1709"/>
                  </a:lnTo>
                  <a:lnTo>
                    <a:pt x="496" y="1709"/>
                  </a:lnTo>
                  <a:lnTo>
                    <a:pt x="496" y="1708"/>
                  </a:lnTo>
                  <a:lnTo>
                    <a:pt x="495" y="1708"/>
                  </a:lnTo>
                  <a:lnTo>
                    <a:pt x="494" y="1707"/>
                  </a:lnTo>
                  <a:lnTo>
                    <a:pt x="493" y="1707"/>
                  </a:lnTo>
                  <a:lnTo>
                    <a:pt x="493" y="1705"/>
                  </a:lnTo>
                  <a:lnTo>
                    <a:pt x="492" y="1705"/>
                  </a:lnTo>
                  <a:lnTo>
                    <a:pt x="492" y="1704"/>
                  </a:lnTo>
                  <a:lnTo>
                    <a:pt x="491" y="1703"/>
                  </a:lnTo>
                  <a:lnTo>
                    <a:pt x="490" y="1703"/>
                  </a:lnTo>
                  <a:lnTo>
                    <a:pt x="490" y="1702"/>
                  </a:lnTo>
                  <a:lnTo>
                    <a:pt x="488" y="1702"/>
                  </a:lnTo>
                  <a:lnTo>
                    <a:pt x="488" y="1701"/>
                  </a:lnTo>
                  <a:lnTo>
                    <a:pt x="487" y="1701"/>
                  </a:lnTo>
                  <a:lnTo>
                    <a:pt x="487" y="1700"/>
                  </a:lnTo>
                  <a:lnTo>
                    <a:pt x="486" y="1700"/>
                  </a:lnTo>
                  <a:lnTo>
                    <a:pt x="486" y="1699"/>
                  </a:lnTo>
                  <a:lnTo>
                    <a:pt x="485" y="1698"/>
                  </a:lnTo>
                  <a:lnTo>
                    <a:pt x="485" y="1696"/>
                  </a:lnTo>
                  <a:lnTo>
                    <a:pt x="484" y="1696"/>
                  </a:lnTo>
                  <a:lnTo>
                    <a:pt x="484" y="1695"/>
                  </a:lnTo>
                  <a:lnTo>
                    <a:pt x="483" y="1695"/>
                  </a:lnTo>
                  <a:lnTo>
                    <a:pt x="483" y="1694"/>
                  </a:lnTo>
                  <a:lnTo>
                    <a:pt x="483" y="1693"/>
                  </a:lnTo>
                  <a:lnTo>
                    <a:pt x="482" y="1693"/>
                  </a:lnTo>
                  <a:lnTo>
                    <a:pt x="480" y="1693"/>
                  </a:lnTo>
                  <a:lnTo>
                    <a:pt x="480" y="1692"/>
                  </a:lnTo>
                  <a:lnTo>
                    <a:pt x="480" y="1691"/>
                  </a:lnTo>
                  <a:lnTo>
                    <a:pt x="480" y="1690"/>
                  </a:lnTo>
                  <a:lnTo>
                    <a:pt x="480" y="1687"/>
                  </a:lnTo>
                  <a:lnTo>
                    <a:pt x="480" y="1686"/>
                  </a:lnTo>
                  <a:lnTo>
                    <a:pt x="482" y="1685"/>
                  </a:lnTo>
                  <a:lnTo>
                    <a:pt x="483" y="1684"/>
                  </a:lnTo>
                  <a:lnTo>
                    <a:pt x="482" y="1683"/>
                  </a:lnTo>
                  <a:lnTo>
                    <a:pt x="480" y="1682"/>
                  </a:lnTo>
                  <a:lnTo>
                    <a:pt x="474" y="1674"/>
                  </a:lnTo>
                  <a:lnTo>
                    <a:pt x="469" y="1669"/>
                  </a:lnTo>
                  <a:lnTo>
                    <a:pt x="468" y="1668"/>
                  </a:lnTo>
                  <a:lnTo>
                    <a:pt x="466" y="1666"/>
                  </a:lnTo>
                  <a:lnTo>
                    <a:pt x="463" y="1663"/>
                  </a:lnTo>
                  <a:lnTo>
                    <a:pt x="460" y="1661"/>
                  </a:lnTo>
                  <a:lnTo>
                    <a:pt x="459" y="1660"/>
                  </a:lnTo>
                  <a:lnTo>
                    <a:pt x="458" y="1659"/>
                  </a:lnTo>
                  <a:lnTo>
                    <a:pt x="454" y="1656"/>
                  </a:lnTo>
                  <a:lnTo>
                    <a:pt x="451" y="1654"/>
                  </a:lnTo>
                  <a:lnTo>
                    <a:pt x="447" y="1651"/>
                  </a:lnTo>
                  <a:lnTo>
                    <a:pt x="443" y="1649"/>
                  </a:lnTo>
                  <a:lnTo>
                    <a:pt x="440" y="1646"/>
                  </a:lnTo>
                  <a:lnTo>
                    <a:pt x="437" y="1645"/>
                  </a:lnTo>
                  <a:lnTo>
                    <a:pt x="433" y="1643"/>
                  </a:lnTo>
                  <a:lnTo>
                    <a:pt x="430" y="1641"/>
                  </a:lnTo>
                  <a:lnTo>
                    <a:pt x="428" y="1640"/>
                  </a:lnTo>
                  <a:lnTo>
                    <a:pt x="426" y="1637"/>
                  </a:lnTo>
                  <a:lnTo>
                    <a:pt x="425" y="1636"/>
                  </a:lnTo>
                  <a:lnTo>
                    <a:pt x="424" y="1634"/>
                  </a:lnTo>
                  <a:lnTo>
                    <a:pt x="423" y="1632"/>
                  </a:lnTo>
                  <a:lnTo>
                    <a:pt x="423" y="1629"/>
                  </a:lnTo>
                  <a:lnTo>
                    <a:pt x="423" y="1626"/>
                  </a:lnTo>
                  <a:lnTo>
                    <a:pt x="423" y="1624"/>
                  </a:lnTo>
                  <a:lnTo>
                    <a:pt x="422" y="1619"/>
                  </a:lnTo>
                  <a:lnTo>
                    <a:pt x="421" y="1619"/>
                  </a:lnTo>
                  <a:lnTo>
                    <a:pt x="419" y="1618"/>
                  </a:lnTo>
                  <a:lnTo>
                    <a:pt x="414" y="1616"/>
                  </a:lnTo>
                  <a:lnTo>
                    <a:pt x="408" y="1613"/>
                  </a:lnTo>
                  <a:lnTo>
                    <a:pt x="405" y="1611"/>
                  </a:lnTo>
                  <a:lnTo>
                    <a:pt x="404" y="1611"/>
                  </a:lnTo>
                  <a:lnTo>
                    <a:pt x="399" y="1609"/>
                  </a:lnTo>
                  <a:lnTo>
                    <a:pt x="398" y="1607"/>
                  </a:lnTo>
                  <a:lnTo>
                    <a:pt x="397" y="1602"/>
                  </a:lnTo>
                  <a:lnTo>
                    <a:pt x="396" y="1596"/>
                  </a:lnTo>
                  <a:lnTo>
                    <a:pt x="393" y="1587"/>
                  </a:lnTo>
                  <a:lnTo>
                    <a:pt x="392" y="1583"/>
                  </a:lnTo>
                  <a:lnTo>
                    <a:pt x="391" y="1576"/>
                  </a:lnTo>
                  <a:lnTo>
                    <a:pt x="390" y="1573"/>
                  </a:lnTo>
                  <a:lnTo>
                    <a:pt x="390" y="1571"/>
                  </a:lnTo>
                  <a:lnTo>
                    <a:pt x="389" y="1571"/>
                  </a:lnTo>
                  <a:lnTo>
                    <a:pt x="385" y="1571"/>
                  </a:lnTo>
                  <a:lnTo>
                    <a:pt x="384" y="1571"/>
                  </a:lnTo>
                  <a:lnTo>
                    <a:pt x="380" y="1573"/>
                  </a:lnTo>
                  <a:lnTo>
                    <a:pt x="378" y="1573"/>
                  </a:lnTo>
                  <a:lnTo>
                    <a:pt x="378" y="1574"/>
                  </a:lnTo>
                  <a:lnTo>
                    <a:pt x="379" y="1576"/>
                  </a:lnTo>
                  <a:lnTo>
                    <a:pt x="378" y="1576"/>
                  </a:lnTo>
                  <a:lnTo>
                    <a:pt x="376" y="1576"/>
                  </a:lnTo>
                  <a:lnTo>
                    <a:pt x="375" y="1577"/>
                  </a:lnTo>
                  <a:lnTo>
                    <a:pt x="374" y="1577"/>
                  </a:lnTo>
                  <a:lnTo>
                    <a:pt x="371" y="1577"/>
                  </a:lnTo>
                  <a:lnTo>
                    <a:pt x="367" y="1577"/>
                  </a:lnTo>
                  <a:lnTo>
                    <a:pt x="366" y="1577"/>
                  </a:lnTo>
                  <a:lnTo>
                    <a:pt x="364" y="1578"/>
                  </a:lnTo>
                  <a:lnTo>
                    <a:pt x="358" y="1578"/>
                  </a:lnTo>
                  <a:lnTo>
                    <a:pt x="357" y="1578"/>
                  </a:lnTo>
                  <a:lnTo>
                    <a:pt x="356" y="1578"/>
                  </a:lnTo>
                  <a:lnTo>
                    <a:pt x="355" y="1579"/>
                  </a:lnTo>
                  <a:lnTo>
                    <a:pt x="354" y="1579"/>
                  </a:lnTo>
                  <a:lnTo>
                    <a:pt x="354" y="1581"/>
                  </a:lnTo>
                  <a:lnTo>
                    <a:pt x="353" y="1581"/>
                  </a:lnTo>
                  <a:lnTo>
                    <a:pt x="353" y="1582"/>
                  </a:lnTo>
                  <a:lnTo>
                    <a:pt x="352" y="1582"/>
                  </a:lnTo>
                  <a:lnTo>
                    <a:pt x="350" y="1582"/>
                  </a:lnTo>
                  <a:lnTo>
                    <a:pt x="350" y="1581"/>
                  </a:lnTo>
                  <a:lnTo>
                    <a:pt x="349" y="1579"/>
                  </a:lnTo>
                  <a:lnTo>
                    <a:pt x="349" y="1578"/>
                  </a:lnTo>
                  <a:lnTo>
                    <a:pt x="348" y="1575"/>
                  </a:lnTo>
                  <a:lnTo>
                    <a:pt x="347" y="1575"/>
                  </a:lnTo>
                  <a:lnTo>
                    <a:pt x="348" y="1578"/>
                  </a:lnTo>
                  <a:lnTo>
                    <a:pt x="348" y="1579"/>
                  </a:lnTo>
                  <a:lnTo>
                    <a:pt x="349" y="1581"/>
                  </a:lnTo>
                  <a:lnTo>
                    <a:pt x="349" y="1582"/>
                  </a:lnTo>
                  <a:lnTo>
                    <a:pt x="350" y="1582"/>
                  </a:lnTo>
                  <a:lnTo>
                    <a:pt x="350" y="1583"/>
                  </a:lnTo>
                  <a:lnTo>
                    <a:pt x="352" y="1583"/>
                  </a:lnTo>
                  <a:lnTo>
                    <a:pt x="352" y="1584"/>
                  </a:lnTo>
                  <a:lnTo>
                    <a:pt x="353" y="1584"/>
                  </a:lnTo>
                  <a:lnTo>
                    <a:pt x="348" y="1587"/>
                  </a:lnTo>
                  <a:lnTo>
                    <a:pt x="339" y="1584"/>
                  </a:lnTo>
                  <a:lnTo>
                    <a:pt x="338" y="1583"/>
                  </a:lnTo>
                  <a:lnTo>
                    <a:pt x="335" y="1581"/>
                  </a:lnTo>
                  <a:lnTo>
                    <a:pt x="331" y="1579"/>
                  </a:lnTo>
                  <a:lnTo>
                    <a:pt x="327" y="1577"/>
                  </a:lnTo>
                  <a:lnTo>
                    <a:pt x="313" y="1578"/>
                  </a:lnTo>
                  <a:lnTo>
                    <a:pt x="302" y="1579"/>
                  </a:lnTo>
                  <a:lnTo>
                    <a:pt x="290" y="1581"/>
                  </a:lnTo>
                  <a:lnTo>
                    <a:pt x="288" y="1581"/>
                  </a:lnTo>
                  <a:lnTo>
                    <a:pt x="288" y="1582"/>
                  </a:lnTo>
                  <a:lnTo>
                    <a:pt x="288" y="1583"/>
                  </a:lnTo>
                  <a:lnTo>
                    <a:pt x="288" y="1584"/>
                  </a:lnTo>
                  <a:lnTo>
                    <a:pt x="288" y="1585"/>
                  </a:lnTo>
                  <a:lnTo>
                    <a:pt x="288" y="1590"/>
                  </a:lnTo>
                  <a:lnTo>
                    <a:pt x="288" y="1591"/>
                  </a:lnTo>
                  <a:lnTo>
                    <a:pt x="288" y="1596"/>
                  </a:lnTo>
                  <a:lnTo>
                    <a:pt x="288" y="1598"/>
                  </a:lnTo>
                  <a:lnTo>
                    <a:pt x="288" y="1599"/>
                  </a:lnTo>
                  <a:lnTo>
                    <a:pt x="288" y="1602"/>
                  </a:lnTo>
                  <a:lnTo>
                    <a:pt x="288" y="1611"/>
                  </a:lnTo>
                  <a:lnTo>
                    <a:pt x="288" y="1619"/>
                  </a:lnTo>
                  <a:lnTo>
                    <a:pt x="288" y="1620"/>
                  </a:lnTo>
                  <a:lnTo>
                    <a:pt x="289" y="1631"/>
                  </a:lnTo>
                  <a:lnTo>
                    <a:pt x="288" y="1631"/>
                  </a:lnTo>
                  <a:lnTo>
                    <a:pt x="284" y="1631"/>
                  </a:lnTo>
                  <a:lnTo>
                    <a:pt x="284" y="1623"/>
                  </a:lnTo>
                  <a:lnTo>
                    <a:pt x="284" y="1620"/>
                  </a:lnTo>
                  <a:lnTo>
                    <a:pt x="284" y="1619"/>
                  </a:lnTo>
                  <a:lnTo>
                    <a:pt x="287" y="1619"/>
                  </a:lnTo>
                  <a:lnTo>
                    <a:pt x="287" y="1611"/>
                  </a:lnTo>
                  <a:lnTo>
                    <a:pt x="287" y="1603"/>
                  </a:lnTo>
                  <a:lnTo>
                    <a:pt x="287" y="1598"/>
                  </a:lnTo>
                  <a:lnTo>
                    <a:pt x="286" y="1598"/>
                  </a:lnTo>
                  <a:lnTo>
                    <a:pt x="285" y="1598"/>
                  </a:lnTo>
                  <a:lnTo>
                    <a:pt x="284" y="1598"/>
                  </a:lnTo>
                  <a:lnTo>
                    <a:pt x="282" y="1596"/>
                  </a:lnTo>
                  <a:lnTo>
                    <a:pt x="281" y="1596"/>
                  </a:lnTo>
                  <a:lnTo>
                    <a:pt x="280" y="1596"/>
                  </a:lnTo>
                  <a:lnTo>
                    <a:pt x="279" y="1596"/>
                  </a:lnTo>
                  <a:lnTo>
                    <a:pt x="278" y="1595"/>
                  </a:lnTo>
                  <a:lnTo>
                    <a:pt x="277" y="1595"/>
                  </a:lnTo>
                  <a:lnTo>
                    <a:pt x="278" y="1593"/>
                  </a:lnTo>
                  <a:lnTo>
                    <a:pt x="278" y="1592"/>
                  </a:lnTo>
                  <a:lnTo>
                    <a:pt x="278" y="1591"/>
                  </a:lnTo>
                  <a:lnTo>
                    <a:pt x="279" y="1590"/>
                  </a:lnTo>
                  <a:lnTo>
                    <a:pt x="279" y="1589"/>
                  </a:lnTo>
                  <a:lnTo>
                    <a:pt x="276" y="1587"/>
                  </a:lnTo>
                  <a:lnTo>
                    <a:pt x="276" y="1586"/>
                  </a:lnTo>
                  <a:lnTo>
                    <a:pt x="276" y="1582"/>
                  </a:lnTo>
                  <a:lnTo>
                    <a:pt x="262" y="1584"/>
                  </a:lnTo>
                  <a:lnTo>
                    <a:pt x="261" y="1584"/>
                  </a:lnTo>
                  <a:lnTo>
                    <a:pt x="259" y="1584"/>
                  </a:lnTo>
                  <a:lnTo>
                    <a:pt x="244" y="1585"/>
                  </a:lnTo>
                  <a:lnTo>
                    <a:pt x="243" y="1585"/>
                  </a:lnTo>
                  <a:lnTo>
                    <a:pt x="238" y="1585"/>
                  </a:lnTo>
                  <a:lnTo>
                    <a:pt x="232" y="1586"/>
                  </a:lnTo>
                  <a:lnTo>
                    <a:pt x="230" y="1586"/>
                  </a:lnTo>
                  <a:lnTo>
                    <a:pt x="224" y="1587"/>
                  </a:lnTo>
                  <a:lnTo>
                    <a:pt x="212" y="1589"/>
                  </a:lnTo>
                  <a:lnTo>
                    <a:pt x="210" y="1589"/>
                  </a:lnTo>
                  <a:lnTo>
                    <a:pt x="207" y="1589"/>
                  </a:lnTo>
                  <a:lnTo>
                    <a:pt x="206" y="1589"/>
                  </a:lnTo>
                  <a:lnTo>
                    <a:pt x="204" y="1589"/>
                  </a:lnTo>
                  <a:lnTo>
                    <a:pt x="199" y="1590"/>
                  </a:lnTo>
                  <a:lnTo>
                    <a:pt x="190" y="1591"/>
                  </a:lnTo>
                  <a:lnTo>
                    <a:pt x="190" y="1590"/>
                  </a:lnTo>
                  <a:lnTo>
                    <a:pt x="190" y="1589"/>
                  </a:lnTo>
                  <a:lnTo>
                    <a:pt x="190" y="1584"/>
                  </a:lnTo>
                  <a:lnTo>
                    <a:pt x="190" y="1577"/>
                  </a:lnTo>
                  <a:lnTo>
                    <a:pt x="190" y="1569"/>
                  </a:lnTo>
                  <a:lnTo>
                    <a:pt x="189" y="1569"/>
                  </a:lnTo>
                  <a:lnTo>
                    <a:pt x="189" y="1566"/>
                  </a:lnTo>
                  <a:lnTo>
                    <a:pt x="189" y="1561"/>
                  </a:lnTo>
                  <a:lnTo>
                    <a:pt x="189" y="1557"/>
                  </a:lnTo>
                  <a:lnTo>
                    <a:pt x="189" y="1554"/>
                  </a:lnTo>
                  <a:lnTo>
                    <a:pt x="190" y="1554"/>
                  </a:lnTo>
                  <a:lnTo>
                    <a:pt x="189" y="1549"/>
                  </a:lnTo>
                  <a:lnTo>
                    <a:pt x="190" y="1549"/>
                  </a:lnTo>
                  <a:lnTo>
                    <a:pt x="191" y="1549"/>
                  </a:lnTo>
                  <a:lnTo>
                    <a:pt x="192" y="1549"/>
                  </a:lnTo>
                  <a:lnTo>
                    <a:pt x="193" y="1549"/>
                  </a:lnTo>
                  <a:lnTo>
                    <a:pt x="193" y="1550"/>
                  </a:lnTo>
                  <a:lnTo>
                    <a:pt x="193" y="1551"/>
                  </a:lnTo>
                  <a:lnTo>
                    <a:pt x="193" y="1552"/>
                  </a:lnTo>
                  <a:lnTo>
                    <a:pt x="193" y="1553"/>
                  </a:lnTo>
                  <a:lnTo>
                    <a:pt x="193" y="1554"/>
                  </a:lnTo>
                  <a:lnTo>
                    <a:pt x="193" y="1556"/>
                  </a:lnTo>
                  <a:lnTo>
                    <a:pt x="193" y="1557"/>
                  </a:lnTo>
                  <a:lnTo>
                    <a:pt x="192" y="1557"/>
                  </a:lnTo>
                  <a:lnTo>
                    <a:pt x="191" y="1557"/>
                  </a:lnTo>
                  <a:lnTo>
                    <a:pt x="190" y="1557"/>
                  </a:lnTo>
                  <a:lnTo>
                    <a:pt x="190" y="1558"/>
                  </a:lnTo>
                  <a:lnTo>
                    <a:pt x="190" y="1561"/>
                  </a:lnTo>
                  <a:lnTo>
                    <a:pt x="190" y="1564"/>
                  </a:lnTo>
                  <a:lnTo>
                    <a:pt x="190" y="1565"/>
                  </a:lnTo>
                  <a:lnTo>
                    <a:pt x="190" y="1566"/>
                  </a:lnTo>
                  <a:lnTo>
                    <a:pt x="190" y="1569"/>
                  </a:lnTo>
                  <a:lnTo>
                    <a:pt x="190" y="1570"/>
                  </a:lnTo>
                  <a:lnTo>
                    <a:pt x="190" y="1574"/>
                  </a:lnTo>
                  <a:lnTo>
                    <a:pt x="190" y="1577"/>
                  </a:lnTo>
                  <a:lnTo>
                    <a:pt x="190" y="1578"/>
                  </a:lnTo>
                  <a:lnTo>
                    <a:pt x="190" y="1582"/>
                  </a:lnTo>
                  <a:lnTo>
                    <a:pt x="190" y="1583"/>
                  </a:lnTo>
                  <a:lnTo>
                    <a:pt x="190" y="1584"/>
                  </a:lnTo>
                  <a:lnTo>
                    <a:pt x="190" y="1586"/>
                  </a:lnTo>
                  <a:lnTo>
                    <a:pt x="190" y="1589"/>
                  </a:lnTo>
                  <a:lnTo>
                    <a:pt x="194" y="1589"/>
                  </a:lnTo>
                  <a:lnTo>
                    <a:pt x="198" y="1587"/>
                  </a:lnTo>
                  <a:lnTo>
                    <a:pt x="199" y="1587"/>
                  </a:lnTo>
                  <a:lnTo>
                    <a:pt x="200" y="1587"/>
                  </a:lnTo>
                  <a:lnTo>
                    <a:pt x="203" y="1587"/>
                  </a:lnTo>
                  <a:lnTo>
                    <a:pt x="208" y="1586"/>
                  </a:lnTo>
                  <a:lnTo>
                    <a:pt x="211" y="1586"/>
                  </a:lnTo>
                  <a:lnTo>
                    <a:pt x="212" y="1586"/>
                  </a:lnTo>
                  <a:lnTo>
                    <a:pt x="216" y="1586"/>
                  </a:lnTo>
                  <a:lnTo>
                    <a:pt x="217" y="1586"/>
                  </a:lnTo>
                  <a:lnTo>
                    <a:pt x="217" y="1584"/>
                  </a:lnTo>
                  <a:lnTo>
                    <a:pt x="217" y="1581"/>
                  </a:lnTo>
                  <a:lnTo>
                    <a:pt x="218" y="1581"/>
                  </a:lnTo>
                  <a:lnTo>
                    <a:pt x="220" y="1581"/>
                  </a:lnTo>
                  <a:lnTo>
                    <a:pt x="221" y="1581"/>
                  </a:lnTo>
                  <a:lnTo>
                    <a:pt x="223" y="1581"/>
                  </a:lnTo>
                  <a:lnTo>
                    <a:pt x="224" y="1581"/>
                  </a:lnTo>
                  <a:lnTo>
                    <a:pt x="225" y="1581"/>
                  </a:lnTo>
                  <a:lnTo>
                    <a:pt x="226" y="1581"/>
                  </a:lnTo>
                  <a:lnTo>
                    <a:pt x="227" y="1581"/>
                  </a:lnTo>
                  <a:lnTo>
                    <a:pt x="228" y="1579"/>
                  </a:lnTo>
                  <a:lnTo>
                    <a:pt x="230" y="1579"/>
                  </a:lnTo>
                  <a:lnTo>
                    <a:pt x="232" y="1579"/>
                  </a:lnTo>
                  <a:lnTo>
                    <a:pt x="233" y="1579"/>
                  </a:lnTo>
                  <a:lnTo>
                    <a:pt x="243" y="1583"/>
                  </a:lnTo>
                  <a:lnTo>
                    <a:pt x="243" y="1582"/>
                  </a:lnTo>
                  <a:lnTo>
                    <a:pt x="243" y="1581"/>
                  </a:lnTo>
                  <a:lnTo>
                    <a:pt x="243" y="1579"/>
                  </a:lnTo>
                  <a:lnTo>
                    <a:pt x="243" y="1578"/>
                  </a:lnTo>
                  <a:lnTo>
                    <a:pt x="243" y="1577"/>
                  </a:lnTo>
                  <a:lnTo>
                    <a:pt x="243" y="1576"/>
                  </a:lnTo>
                  <a:lnTo>
                    <a:pt x="243" y="1575"/>
                  </a:lnTo>
                  <a:lnTo>
                    <a:pt x="243" y="1574"/>
                  </a:lnTo>
                  <a:lnTo>
                    <a:pt x="244" y="1574"/>
                  </a:lnTo>
                  <a:lnTo>
                    <a:pt x="244" y="1573"/>
                  </a:lnTo>
                  <a:lnTo>
                    <a:pt x="245" y="1573"/>
                  </a:lnTo>
                  <a:lnTo>
                    <a:pt x="245" y="1574"/>
                  </a:lnTo>
                  <a:lnTo>
                    <a:pt x="246" y="1574"/>
                  </a:lnTo>
                  <a:lnTo>
                    <a:pt x="247" y="1574"/>
                  </a:lnTo>
                  <a:lnTo>
                    <a:pt x="247" y="1576"/>
                  </a:lnTo>
                  <a:lnTo>
                    <a:pt x="249" y="1582"/>
                  </a:lnTo>
                  <a:lnTo>
                    <a:pt x="249" y="1583"/>
                  </a:lnTo>
                  <a:lnTo>
                    <a:pt x="253" y="1583"/>
                  </a:lnTo>
                  <a:lnTo>
                    <a:pt x="258" y="1582"/>
                  </a:lnTo>
                  <a:lnTo>
                    <a:pt x="273" y="1581"/>
                  </a:lnTo>
                  <a:lnTo>
                    <a:pt x="273" y="1577"/>
                  </a:lnTo>
                  <a:lnTo>
                    <a:pt x="275" y="1576"/>
                  </a:lnTo>
                  <a:lnTo>
                    <a:pt x="275" y="1575"/>
                  </a:lnTo>
                  <a:lnTo>
                    <a:pt x="275" y="1574"/>
                  </a:lnTo>
                  <a:lnTo>
                    <a:pt x="275" y="1573"/>
                  </a:lnTo>
                  <a:lnTo>
                    <a:pt x="276" y="1573"/>
                  </a:lnTo>
                  <a:lnTo>
                    <a:pt x="276" y="1571"/>
                  </a:lnTo>
                  <a:lnTo>
                    <a:pt x="277" y="1566"/>
                  </a:lnTo>
                  <a:lnTo>
                    <a:pt x="278" y="1562"/>
                  </a:lnTo>
                  <a:lnTo>
                    <a:pt x="279" y="1556"/>
                  </a:lnTo>
                  <a:lnTo>
                    <a:pt x="279" y="1553"/>
                  </a:lnTo>
                  <a:lnTo>
                    <a:pt x="280" y="1552"/>
                  </a:lnTo>
                  <a:lnTo>
                    <a:pt x="280" y="1551"/>
                  </a:lnTo>
                  <a:lnTo>
                    <a:pt x="280" y="1550"/>
                  </a:lnTo>
                  <a:lnTo>
                    <a:pt x="280" y="1549"/>
                  </a:lnTo>
                  <a:lnTo>
                    <a:pt x="280" y="1548"/>
                  </a:lnTo>
                  <a:lnTo>
                    <a:pt x="281" y="1546"/>
                  </a:lnTo>
                  <a:lnTo>
                    <a:pt x="281" y="1545"/>
                  </a:lnTo>
                  <a:lnTo>
                    <a:pt x="281" y="1544"/>
                  </a:lnTo>
                  <a:lnTo>
                    <a:pt x="281" y="1543"/>
                  </a:lnTo>
                  <a:lnTo>
                    <a:pt x="281" y="1542"/>
                  </a:lnTo>
                  <a:lnTo>
                    <a:pt x="282" y="1542"/>
                  </a:lnTo>
                  <a:lnTo>
                    <a:pt x="282" y="1541"/>
                  </a:lnTo>
                  <a:lnTo>
                    <a:pt x="282" y="1540"/>
                  </a:lnTo>
                  <a:lnTo>
                    <a:pt x="282" y="1539"/>
                  </a:lnTo>
                  <a:lnTo>
                    <a:pt x="282" y="1537"/>
                  </a:lnTo>
                  <a:lnTo>
                    <a:pt x="284" y="1537"/>
                  </a:lnTo>
                  <a:lnTo>
                    <a:pt x="284" y="1536"/>
                  </a:lnTo>
                  <a:lnTo>
                    <a:pt x="284" y="1535"/>
                  </a:lnTo>
                  <a:lnTo>
                    <a:pt x="284" y="1534"/>
                  </a:lnTo>
                  <a:lnTo>
                    <a:pt x="284" y="1533"/>
                  </a:lnTo>
                  <a:lnTo>
                    <a:pt x="285" y="1532"/>
                  </a:lnTo>
                  <a:lnTo>
                    <a:pt x="285" y="1531"/>
                  </a:lnTo>
                  <a:lnTo>
                    <a:pt x="285" y="1529"/>
                  </a:lnTo>
                  <a:lnTo>
                    <a:pt x="285" y="1528"/>
                  </a:lnTo>
                  <a:lnTo>
                    <a:pt x="285" y="1527"/>
                  </a:lnTo>
                  <a:lnTo>
                    <a:pt x="285" y="1526"/>
                  </a:lnTo>
                  <a:lnTo>
                    <a:pt x="285" y="1524"/>
                  </a:lnTo>
                  <a:lnTo>
                    <a:pt x="284" y="1523"/>
                  </a:lnTo>
                  <a:lnTo>
                    <a:pt x="284" y="1520"/>
                  </a:lnTo>
                  <a:lnTo>
                    <a:pt x="281" y="1520"/>
                  </a:lnTo>
                  <a:lnTo>
                    <a:pt x="279" y="1521"/>
                  </a:lnTo>
                  <a:lnTo>
                    <a:pt x="277" y="1521"/>
                  </a:lnTo>
                  <a:lnTo>
                    <a:pt x="276" y="1521"/>
                  </a:lnTo>
                  <a:lnTo>
                    <a:pt x="275" y="1523"/>
                  </a:lnTo>
                  <a:lnTo>
                    <a:pt x="272" y="1523"/>
                  </a:lnTo>
                  <a:lnTo>
                    <a:pt x="271" y="1523"/>
                  </a:lnTo>
                  <a:lnTo>
                    <a:pt x="271" y="1521"/>
                  </a:lnTo>
                  <a:lnTo>
                    <a:pt x="269" y="1521"/>
                  </a:lnTo>
                  <a:lnTo>
                    <a:pt x="268" y="1521"/>
                  </a:lnTo>
                  <a:lnTo>
                    <a:pt x="267" y="1521"/>
                  </a:lnTo>
                  <a:lnTo>
                    <a:pt x="266" y="1520"/>
                  </a:lnTo>
                  <a:lnTo>
                    <a:pt x="264" y="1520"/>
                  </a:lnTo>
                  <a:lnTo>
                    <a:pt x="263" y="1520"/>
                  </a:lnTo>
                  <a:lnTo>
                    <a:pt x="262" y="1519"/>
                  </a:lnTo>
                  <a:lnTo>
                    <a:pt x="261" y="1519"/>
                  </a:lnTo>
                  <a:lnTo>
                    <a:pt x="260" y="1518"/>
                  </a:lnTo>
                  <a:lnTo>
                    <a:pt x="259" y="1517"/>
                  </a:lnTo>
                  <a:lnTo>
                    <a:pt x="258" y="1517"/>
                  </a:lnTo>
                  <a:lnTo>
                    <a:pt x="256" y="1516"/>
                  </a:lnTo>
                  <a:lnTo>
                    <a:pt x="255" y="1516"/>
                  </a:lnTo>
                  <a:lnTo>
                    <a:pt x="254" y="1515"/>
                  </a:lnTo>
                  <a:lnTo>
                    <a:pt x="253" y="1515"/>
                  </a:lnTo>
                  <a:lnTo>
                    <a:pt x="252" y="1515"/>
                  </a:lnTo>
                  <a:lnTo>
                    <a:pt x="252" y="1514"/>
                  </a:lnTo>
                  <a:lnTo>
                    <a:pt x="250" y="1514"/>
                  </a:lnTo>
                  <a:lnTo>
                    <a:pt x="247" y="1514"/>
                  </a:lnTo>
                  <a:lnTo>
                    <a:pt x="246" y="1514"/>
                  </a:lnTo>
                  <a:lnTo>
                    <a:pt x="244" y="1515"/>
                  </a:lnTo>
                  <a:lnTo>
                    <a:pt x="242" y="1516"/>
                  </a:lnTo>
                  <a:lnTo>
                    <a:pt x="240" y="1516"/>
                  </a:lnTo>
                  <a:lnTo>
                    <a:pt x="238" y="1516"/>
                  </a:lnTo>
                  <a:lnTo>
                    <a:pt x="236" y="1517"/>
                  </a:lnTo>
                  <a:lnTo>
                    <a:pt x="234" y="1517"/>
                  </a:lnTo>
                  <a:lnTo>
                    <a:pt x="233" y="1517"/>
                  </a:lnTo>
                  <a:lnTo>
                    <a:pt x="232" y="1517"/>
                  </a:lnTo>
                  <a:lnTo>
                    <a:pt x="232" y="1519"/>
                  </a:lnTo>
                  <a:lnTo>
                    <a:pt x="232" y="1521"/>
                  </a:lnTo>
                  <a:lnTo>
                    <a:pt x="232" y="1523"/>
                  </a:lnTo>
                  <a:lnTo>
                    <a:pt x="233" y="1524"/>
                  </a:lnTo>
                  <a:lnTo>
                    <a:pt x="233" y="1525"/>
                  </a:lnTo>
                  <a:lnTo>
                    <a:pt x="236" y="1533"/>
                  </a:lnTo>
                  <a:lnTo>
                    <a:pt x="236" y="1534"/>
                  </a:lnTo>
                  <a:lnTo>
                    <a:pt x="236" y="1535"/>
                  </a:lnTo>
                  <a:lnTo>
                    <a:pt x="236" y="1536"/>
                  </a:lnTo>
                  <a:lnTo>
                    <a:pt x="236" y="1537"/>
                  </a:lnTo>
                  <a:lnTo>
                    <a:pt x="235" y="1539"/>
                  </a:lnTo>
                  <a:lnTo>
                    <a:pt x="235" y="1540"/>
                  </a:lnTo>
                  <a:lnTo>
                    <a:pt x="235" y="1541"/>
                  </a:lnTo>
                  <a:lnTo>
                    <a:pt x="235" y="1542"/>
                  </a:lnTo>
                  <a:lnTo>
                    <a:pt x="235" y="1543"/>
                  </a:lnTo>
                  <a:lnTo>
                    <a:pt x="236" y="1544"/>
                  </a:lnTo>
                  <a:lnTo>
                    <a:pt x="236" y="1545"/>
                  </a:lnTo>
                  <a:lnTo>
                    <a:pt x="236" y="1546"/>
                  </a:lnTo>
                  <a:lnTo>
                    <a:pt x="236" y="1548"/>
                  </a:lnTo>
                  <a:lnTo>
                    <a:pt x="237" y="1549"/>
                  </a:lnTo>
                  <a:lnTo>
                    <a:pt x="236" y="1550"/>
                  </a:lnTo>
                  <a:lnTo>
                    <a:pt x="236" y="1551"/>
                  </a:lnTo>
                  <a:lnTo>
                    <a:pt x="234" y="1551"/>
                  </a:lnTo>
                  <a:lnTo>
                    <a:pt x="234" y="1550"/>
                  </a:lnTo>
                  <a:lnTo>
                    <a:pt x="234" y="1549"/>
                  </a:lnTo>
                  <a:lnTo>
                    <a:pt x="234" y="1548"/>
                  </a:lnTo>
                  <a:lnTo>
                    <a:pt x="234" y="1546"/>
                  </a:lnTo>
                  <a:lnTo>
                    <a:pt x="235" y="1546"/>
                  </a:lnTo>
                  <a:lnTo>
                    <a:pt x="236" y="1546"/>
                  </a:lnTo>
                  <a:lnTo>
                    <a:pt x="236" y="1545"/>
                  </a:lnTo>
                  <a:lnTo>
                    <a:pt x="235" y="1544"/>
                  </a:lnTo>
                  <a:lnTo>
                    <a:pt x="235" y="1543"/>
                  </a:lnTo>
                  <a:lnTo>
                    <a:pt x="234" y="1542"/>
                  </a:lnTo>
                  <a:lnTo>
                    <a:pt x="234" y="1541"/>
                  </a:lnTo>
                  <a:lnTo>
                    <a:pt x="234" y="1540"/>
                  </a:lnTo>
                  <a:lnTo>
                    <a:pt x="235" y="1539"/>
                  </a:lnTo>
                  <a:lnTo>
                    <a:pt x="235" y="1537"/>
                  </a:lnTo>
                  <a:lnTo>
                    <a:pt x="235" y="1536"/>
                  </a:lnTo>
                  <a:lnTo>
                    <a:pt x="236" y="1536"/>
                  </a:lnTo>
                  <a:lnTo>
                    <a:pt x="236" y="1535"/>
                  </a:lnTo>
                  <a:lnTo>
                    <a:pt x="236" y="1534"/>
                  </a:lnTo>
                  <a:lnTo>
                    <a:pt x="235" y="1533"/>
                  </a:lnTo>
                  <a:lnTo>
                    <a:pt x="233" y="1527"/>
                  </a:lnTo>
                  <a:lnTo>
                    <a:pt x="233" y="1526"/>
                  </a:lnTo>
                  <a:lnTo>
                    <a:pt x="233" y="1525"/>
                  </a:lnTo>
                  <a:lnTo>
                    <a:pt x="232" y="1525"/>
                  </a:lnTo>
                  <a:lnTo>
                    <a:pt x="232" y="1524"/>
                  </a:lnTo>
                  <a:lnTo>
                    <a:pt x="232" y="1523"/>
                  </a:lnTo>
                  <a:lnTo>
                    <a:pt x="232" y="1521"/>
                  </a:lnTo>
                  <a:lnTo>
                    <a:pt x="232" y="1519"/>
                  </a:lnTo>
                  <a:lnTo>
                    <a:pt x="232" y="1517"/>
                  </a:lnTo>
                  <a:lnTo>
                    <a:pt x="233" y="1517"/>
                  </a:lnTo>
                  <a:lnTo>
                    <a:pt x="234" y="1517"/>
                  </a:lnTo>
                  <a:lnTo>
                    <a:pt x="236" y="1516"/>
                  </a:lnTo>
                  <a:lnTo>
                    <a:pt x="238" y="1516"/>
                  </a:lnTo>
                  <a:lnTo>
                    <a:pt x="241" y="1515"/>
                  </a:lnTo>
                  <a:lnTo>
                    <a:pt x="242" y="1515"/>
                  </a:lnTo>
                  <a:lnTo>
                    <a:pt x="243" y="1515"/>
                  </a:lnTo>
                  <a:lnTo>
                    <a:pt x="245" y="1514"/>
                  </a:lnTo>
                  <a:lnTo>
                    <a:pt x="246" y="1514"/>
                  </a:lnTo>
                  <a:lnTo>
                    <a:pt x="249" y="1514"/>
                  </a:lnTo>
                  <a:lnTo>
                    <a:pt x="250" y="1514"/>
                  </a:lnTo>
                  <a:lnTo>
                    <a:pt x="252" y="1514"/>
                  </a:lnTo>
                  <a:lnTo>
                    <a:pt x="253" y="1514"/>
                  </a:lnTo>
                  <a:lnTo>
                    <a:pt x="255" y="1515"/>
                  </a:lnTo>
                  <a:lnTo>
                    <a:pt x="258" y="1516"/>
                  </a:lnTo>
                  <a:lnTo>
                    <a:pt x="259" y="1517"/>
                  </a:lnTo>
                  <a:lnTo>
                    <a:pt x="260" y="1517"/>
                  </a:lnTo>
                  <a:lnTo>
                    <a:pt x="261" y="1518"/>
                  </a:lnTo>
                  <a:lnTo>
                    <a:pt x="262" y="1519"/>
                  </a:lnTo>
                  <a:lnTo>
                    <a:pt x="263" y="1519"/>
                  </a:lnTo>
                  <a:lnTo>
                    <a:pt x="264" y="1520"/>
                  </a:lnTo>
                  <a:lnTo>
                    <a:pt x="267" y="1520"/>
                  </a:lnTo>
                  <a:lnTo>
                    <a:pt x="268" y="1521"/>
                  </a:lnTo>
                  <a:lnTo>
                    <a:pt x="269" y="1521"/>
                  </a:lnTo>
                  <a:lnTo>
                    <a:pt x="270" y="1521"/>
                  </a:lnTo>
                  <a:lnTo>
                    <a:pt x="271" y="1521"/>
                  </a:lnTo>
                  <a:lnTo>
                    <a:pt x="272" y="1521"/>
                  </a:lnTo>
                  <a:lnTo>
                    <a:pt x="273" y="1521"/>
                  </a:lnTo>
                  <a:lnTo>
                    <a:pt x="277" y="1521"/>
                  </a:lnTo>
                  <a:lnTo>
                    <a:pt x="279" y="1520"/>
                  </a:lnTo>
                  <a:lnTo>
                    <a:pt x="278" y="1520"/>
                  </a:lnTo>
                  <a:lnTo>
                    <a:pt x="278" y="1519"/>
                  </a:lnTo>
                  <a:lnTo>
                    <a:pt x="278" y="1518"/>
                  </a:lnTo>
                  <a:lnTo>
                    <a:pt x="277" y="1518"/>
                  </a:lnTo>
                  <a:lnTo>
                    <a:pt x="277" y="1517"/>
                  </a:lnTo>
                  <a:lnTo>
                    <a:pt x="277" y="1516"/>
                  </a:lnTo>
                  <a:lnTo>
                    <a:pt x="277" y="1515"/>
                  </a:lnTo>
                  <a:lnTo>
                    <a:pt x="278" y="1515"/>
                  </a:lnTo>
                  <a:lnTo>
                    <a:pt x="280" y="1514"/>
                  </a:lnTo>
                  <a:lnTo>
                    <a:pt x="279" y="1512"/>
                  </a:lnTo>
                  <a:lnTo>
                    <a:pt x="278" y="1511"/>
                  </a:lnTo>
                  <a:lnTo>
                    <a:pt x="278" y="1509"/>
                  </a:lnTo>
                  <a:lnTo>
                    <a:pt x="277" y="1508"/>
                  </a:lnTo>
                  <a:lnTo>
                    <a:pt x="276" y="1506"/>
                  </a:lnTo>
                  <a:lnTo>
                    <a:pt x="276" y="1503"/>
                  </a:lnTo>
                  <a:lnTo>
                    <a:pt x="276" y="1502"/>
                  </a:lnTo>
                  <a:lnTo>
                    <a:pt x="276" y="1500"/>
                  </a:lnTo>
                  <a:lnTo>
                    <a:pt x="276" y="1498"/>
                  </a:lnTo>
                  <a:lnTo>
                    <a:pt x="276" y="1497"/>
                  </a:lnTo>
                  <a:lnTo>
                    <a:pt x="276" y="1495"/>
                  </a:lnTo>
                  <a:lnTo>
                    <a:pt x="276" y="1493"/>
                  </a:lnTo>
                  <a:lnTo>
                    <a:pt x="276" y="1492"/>
                  </a:lnTo>
                  <a:lnTo>
                    <a:pt x="276" y="1489"/>
                  </a:lnTo>
                  <a:lnTo>
                    <a:pt x="275" y="1485"/>
                  </a:lnTo>
                  <a:lnTo>
                    <a:pt x="273" y="1484"/>
                  </a:lnTo>
                  <a:lnTo>
                    <a:pt x="272" y="1483"/>
                  </a:lnTo>
                  <a:lnTo>
                    <a:pt x="271" y="1481"/>
                  </a:lnTo>
                  <a:lnTo>
                    <a:pt x="270" y="1479"/>
                  </a:lnTo>
                  <a:lnTo>
                    <a:pt x="268" y="1482"/>
                  </a:lnTo>
                  <a:lnTo>
                    <a:pt x="267" y="1483"/>
                  </a:lnTo>
                  <a:lnTo>
                    <a:pt x="266" y="1483"/>
                  </a:lnTo>
                  <a:lnTo>
                    <a:pt x="264" y="1482"/>
                  </a:lnTo>
                  <a:lnTo>
                    <a:pt x="263" y="1482"/>
                  </a:lnTo>
                  <a:lnTo>
                    <a:pt x="263" y="1481"/>
                  </a:lnTo>
                  <a:lnTo>
                    <a:pt x="264" y="1481"/>
                  </a:lnTo>
                  <a:lnTo>
                    <a:pt x="264" y="1479"/>
                  </a:lnTo>
                  <a:lnTo>
                    <a:pt x="266" y="1479"/>
                  </a:lnTo>
                  <a:lnTo>
                    <a:pt x="267" y="1478"/>
                  </a:lnTo>
                  <a:lnTo>
                    <a:pt x="267" y="1477"/>
                  </a:lnTo>
                  <a:lnTo>
                    <a:pt x="268" y="1477"/>
                  </a:lnTo>
                  <a:lnTo>
                    <a:pt x="270" y="1478"/>
                  </a:lnTo>
                  <a:lnTo>
                    <a:pt x="271" y="1477"/>
                  </a:lnTo>
                  <a:lnTo>
                    <a:pt x="276" y="1473"/>
                  </a:lnTo>
                  <a:lnTo>
                    <a:pt x="278" y="1469"/>
                  </a:lnTo>
                  <a:lnTo>
                    <a:pt x="281" y="1467"/>
                  </a:lnTo>
                  <a:lnTo>
                    <a:pt x="294" y="1454"/>
                  </a:lnTo>
                  <a:lnTo>
                    <a:pt x="294" y="1453"/>
                  </a:lnTo>
                  <a:lnTo>
                    <a:pt x="295" y="1453"/>
                  </a:lnTo>
                  <a:lnTo>
                    <a:pt x="294" y="1452"/>
                  </a:lnTo>
                  <a:lnTo>
                    <a:pt x="293" y="1451"/>
                  </a:lnTo>
                  <a:lnTo>
                    <a:pt x="292" y="1450"/>
                  </a:lnTo>
                  <a:lnTo>
                    <a:pt x="289" y="1449"/>
                  </a:lnTo>
                  <a:lnTo>
                    <a:pt x="287" y="1447"/>
                  </a:lnTo>
                  <a:lnTo>
                    <a:pt x="286" y="1445"/>
                  </a:lnTo>
                  <a:lnTo>
                    <a:pt x="284" y="1444"/>
                  </a:lnTo>
                  <a:lnTo>
                    <a:pt x="286" y="1442"/>
                  </a:lnTo>
                  <a:lnTo>
                    <a:pt x="287" y="1441"/>
                  </a:lnTo>
                  <a:lnTo>
                    <a:pt x="288" y="1441"/>
                  </a:lnTo>
                  <a:lnTo>
                    <a:pt x="289" y="1439"/>
                  </a:lnTo>
                  <a:lnTo>
                    <a:pt x="292" y="1436"/>
                  </a:lnTo>
                  <a:lnTo>
                    <a:pt x="293" y="1437"/>
                  </a:lnTo>
                  <a:lnTo>
                    <a:pt x="296" y="1441"/>
                  </a:lnTo>
                  <a:lnTo>
                    <a:pt x="298" y="1443"/>
                  </a:lnTo>
                  <a:lnTo>
                    <a:pt x="302" y="1447"/>
                  </a:lnTo>
                  <a:lnTo>
                    <a:pt x="301" y="1448"/>
                  </a:lnTo>
                  <a:lnTo>
                    <a:pt x="302" y="1450"/>
                  </a:lnTo>
                  <a:lnTo>
                    <a:pt x="303" y="1451"/>
                  </a:lnTo>
                  <a:lnTo>
                    <a:pt x="302" y="1450"/>
                  </a:lnTo>
                  <a:lnTo>
                    <a:pt x="301" y="1450"/>
                  </a:lnTo>
                  <a:lnTo>
                    <a:pt x="299" y="1451"/>
                  </a:lnTo>
                  <a:lnTo>
                    <a:pt x="298" y="1451"/>
                  </a:lnTo>
                  <a:lnTo>
                    <a:pt x="297" y="1451"/>
                  </a:lnTo>
                  <a:lnTo>
                    <a:pt x="296" y="1452"/>
                  </a:lnTo>
                  <a:lnTo>
                    <a:pt x="295" y="1453"/>
                  </a:lnTo>
                  <a:lnTo>
                    <a:pt x="295" y="1454"/>
                  </a:lnTo>
                  <a:lnTo>
                    <a:pt x="289" y="1460"/>
                  </a:lnTo>
                  <a:lnTo>
                    <a:pt x="285" y="1465"/>
                  </a:lnTo>
                  <a:lnTo>
                    <a:pt x="284" y="1466"/>
                  </a:lnTo>
                  <a:lnTo>
                    <a:pt x="271" y="1478"/>
                  </a:lnTo>
                  <a:lnTo>
                    <a:pt x="270" y="1479"/>
                  </a:lnTo>
                  <a:lnTo>
                    <a:pt x="272" y="1481"/>
                  </a:lnTo>
                  <a:lnTo>
                    <a:pt x="273" y="1482"/>
                  </a:lnTo>
                  <a:lnTo>
                    <a:pt x="273" y="1483"/>
                  </a:lnTo>
                  <a:lnTo>
                    <a:pt x="273" y="1484"/>
                  </a:lnTo>
                  <a:lnTo>
                    <a:pt x="275" y="1485"/>
                  </a:lnTo>
                  <a:lnTo>
                    <a:pt x="276" y="1486"/>
                  </a:lnTo>
                  <a:lnTo>
                    <a:pt x="276" y="1489"/>
                  </a:lnTo>
                  <a:lnTo>
                    <a:pt x="277" y="1491"/>
                  </a:lnTo>
                  <a:lnTo>
                    <a:pt x="277" y="1493"/>
                  </a:lnTo>
                  <a:lnTo>
                    <a:pt x="277" y="1495"/>
                  </a:lnTo>
                  <a:lnTo>
                    <a:pt x="277" y="1498"/>
                  </a:lnTo>
                  <a:lnTo>
                    <a:pt x="277" y="1499"/>
                  </a:lnTo>
                  <a:lnTo>
                    <a:pt x="277" y="1500"/>
                  </a:lnTo>
                  <a:lnTo>
                    <a:pt x="277" y="1501"/>
                  </a:lnTo>
                  <a:lnTo>
                    <a:pt x="277" y="1502"/>
                  </a:lnTo>
                  <a:lnTo>
                    <a:pt x="277" y="1503"/>
                  </a:lnTo>
                  <a:lnTo>
                    <a:pt x="277" y="1506"/>
                  </a:lnTo>
                  <a:lnTo>
                    <a:pt x="278" y="1507"/>
                  </a:lnTo>
                  <a:lnTo>
                    <a:pt x="278" y="1509"/>
                  </a:lnTo>
                  <a:lnTo>
                    <a:pt x="279" y="1511"/>
                  </a:lnTo>
                  <a:lnTo>
                    <a:pt x="280" y="1512"/>
                  </a:lnTo>
                  <a:lnTo>
                    <a:pt x="281" y="1514"/>
                  </a:lnTo>
                  <a:lnTo>
                    <a:pt x="281" y="1515"/>
                  </a:lnTo>
                  <a:lnTo>
                    <a:pt x="284" y="1512"/>
                  </a:lnTo>
                  <a:lnTo>
                    <a:pt x="285" y="1515"/>
                  </a:lnTo>
                  <a:lnTo>
                    <a:pt x="289" y="1512"/>
                  </a:lnTo>
                  <a:lnTo>
                    <a:pt x="290" y="1515"/>
                  </a:lnTo>
                  <a:lnTo>
                    <a:pt x="290" y="1514"/>
                  </a:lnTo>
                  <a:lnTo>
                    <a:pt x="292" y="1514"/>
                  </a:lnTo>
                  <a:lnTo>
                    <a:pt x="293" y="1510"/>
                  </a:lnTo>
                  <a:lnTo>
                    <a:pt x="294" y="1504"/>
                  </a:lnTo>
                  <a:lnTo>
                    <a:pt x="295" y="1503"/>
                  </a:lnTo>
                  <a:lnTo>
                    <a:pt x="298" y="1507"/>
                  </a:lnTo>
                  <a:lnTo>
                    <a:pt x="309" y="1497"/>
                  </a:lnTo>
                  <a:lnTo>
                    <a:pt x="310" y="1495"/>
                  </a:lnTo>
                  <a:lnTo>
                    <a:pt x="321" y="1484"/>
                  </a:lnTo>
                  <a:lnTo>
                    <a:pt x="322" y="1482"/>
                  </a:lnTo>
                  <a:lnTo>
                    <a:pt x="323" y="1482"/>
                  </a:lnTo>
                  <a:lnTo>
                    <a:pt x="327" y="1478"/>
                  </a:lnTo>
                  <a:lnTo>
                    <a:pt x="328" y="1479"/>
                  </a:lnTo>
                  <a:lnTo>
                    <a:pt x="329" y="1481"/>
                  </a:lnTo>
                  <a:lnTo>
                    <a:pt x="328" y="1481"/>
                  </a:lnTo>
                  <a:lnTo>
                    <a:pt x="328" y="1482"/>
                  </a:lnTo>
                  <a:lnTo>
                    <a:pt x="327" y="1482"/>
                  </a:lnTo>
                  <a:lnTo>
                    <a:pt x="327" y="1483"/>
                  </a:lnTo>
                  <a:lnTo>
                    <a:pt x="325" y="1483"/>
                  </a:lnTo>
                  <a:lnTo>
                    <a:pt x="325" y="1484"/>
                  </a:lnTo>
                  <a:lnTo>
                    <a:pt x="324" y="1484"/>
                  </a:lnTo>
                  <a:lnTo>
                    <a:pt x="323" y="1483"/>
                  </a:lnTo>
                  <a:lnTo>
                    <a:pt x="312" y="1493"/>
                  </a:lnTo>
                  <a:lnTo>
                    <a:pt x="310" y="1497"/>
                  </a:lnTo>
                  <a:lnTo>
                    <a:pt x="309" y="1498"/>
                  </a:lnTo>
                  <a:lnTo>
                    <a:pt x="302" y="1504"/>
                  </a:lnTo>
                  <a:lnTo>
                    <a:pt x="299" y="1507"/>
                  </a:lnTo>
                  <a:lnTo>
                    <a:pt x="299" y="1508"/>
                  </a:lnTo>
                  <a:lnTo>
                    <a:pt x="293" y="1514"/>
                  </a:lnTo>
                  <a:lnTo>
                    <a:pt x="295" y="1516"/>
                  </a:lnTo>
                  <a:lnTo>
                    <a:pt x="295" y="1517"/>
                  </a:lnTo>
                  <a:lnTo>
                    <a:pt x="296" y="1517"/>
                  </a:lnTo>
                  <a:lnTo>
                    <a:pt x="299" y="1521"/>
                  </a:lnTo>
                  <a:lnTo>
                    <a:pt x="301" y="1523"/>
                  </a:lnTo>
                  <a:lnTo>
                    <a:pt x="306" y="1527"/>
                  </a:lnTo>
                  <a:lnTo>
                    <a:pt x="307" y="1527"/>
                  </a:lnTo>
                  <a:lnTo>
                    <a:pt x="307" y="1526"/>
                  </a:lnTo>
                  <a:lnTo>
                    <a:pt x="309" y="1526"/>
                  </a:lnTo>
                  <a:lnTo>
                    <a:pt x="310" y="1527"/>
                  </a:lnTo>
                  <a:lnTo>
                    <a:pt x="311" y="1527"/>
                  </a:lnTo>
                  <a:lnTo>
                    <a:pt x="312" y="1526"/>
                  </a:lnTo>
                  <a:lnTo>
                    <a:pt x="313" y="1526"/>
                  </a:lnTo>
                  <a:lnTo>
                    <a:pt x="313" y="1527"/>
                  </a:lnTo>
                  <a:lnTo>
                    <a:pt x="314" y="1527"/>
                  </a:lnTo>
                  <a:lnTo>
                    <a:pt x="312" y="1529"/>
                  </a:lnTo>
                  <a:lnTo>
                    <a:pt x="313" y="1531"/>
                  </a:lnTo>
                  <a:lnTo>
                    <a:pt x="314" y="1532"/>
                  </a:lnTo>
                  <a:lnTo>
                    <a:pt x="313" y="1532"/>
                  </a:lnTo>
                  <a:lnTo>
                    <a:pt x="314" y="1533"/>
                  </a:lnTo>
                  <a:lnTo>
                    <a:pt x="315" y="1533"/>
                  </a:lnTo>
                  <a:lnTo>
                    <a:pt x="313" y="1533"/>
                  </a:lnTo>
                  <a:lnTo>
                    <a:pt x="312" y="1534"/>
                  </a:lnTo>
                  <a:lnTo>
                    <a:pt x="311" y="1533"/>
                  </a:lnTo>
                  <a:lnTo>
                    <a:pt x="309" y="1531"/>
                  </a:lnTo>
                  <a:lnTo>
                    <a:pt x="307" y="1529"/>
                  </a:lnTo>
                  <a:lnTo>
                    <a:pt x="306" y="1528"/>
                  </a:lnTo>
                  <a:lnTo>
                    <a:pt x="304" y="1526"/>
                  </a:lnTo>
                  <a:lnTo>
                    <a:pt x="302" y="1524"/>
                  </a:lnTo>
                  <a:lnTo>
                    <a:pt x="299" y="1523"/>
                  </a:lnTo>
                  <a:lnTo>
                    <a:pt x="299" y="1521"/>
                  </a:lnTo>
                  <a:lnTo>
                    <a:pt x="295" y="1517"/>
                  </a:lnTo>
                  <a:lnTo>
                    <a:pt x="293" y="1515"/>
                  </a:lnTo>
                  <a:lnTo>
                    <a:pt x="292" y="1514"/>
                  </a:lnTo>
                  <a:lnTo>
                    <a:pt x="289" y="1517"/>
                  </a:lnTo>
                  <a:lnTo>
                    <a:pt x="288" y="1517"/>
                  </a:lnTo>
                  <a:lnTo>
                    <a:pt x="287" y="1524"/>
                  </a:lnTo>
                  <a:lnTo>
                    <a:pt x="286" y="1531"/>
                  </a:lnTo>
                  <a:lnTo>
                    <a:pt x="285" y="1533"/>
                  </a:lnTo>
                  <a:lnTo>
                    <a:pt x="285" y="1535"/>
                  </a:lnTo>
                  <a:lnTo>
                    <a:pt x="284" y="1539"/>
                  </a:lnTo>
                  <a:lnTo>
                    <a:pt x="284" y="1540"/>
                  </a:lnTo>
                  <a:lnTo>
                    <a:pt x="281" y="1546"/>
                  </a:lnTo>
                  <a:lnTo>
                    <a:pt x="281" y="1549"/>
                  </a:lnTo>
                  <a:lnTo>
                    <a:pt x="281" y="1550"/>
                  </a:lnTo>
                  <a:lnTo>
                    <a:pt x="280" y="1551"/>
                  </a:lnTo>
                  <a:lnTo>
                    <a:pt x="280" y="1552"/>
                  </a:lnTo>
                  <a:lnTo>
                    <a:pt x="280" y="1553"/>
                  </a:lnTo>
                  <a:lnTo>
                    <a:pt x="280" y="1554"/>
                  </a:lnTo>
                  <a:lnTo>
                    <a:pt x="280" y="1556"/>
                  </a:lnTo>
                  <a:lnTo>
                    <a:pt x="280" y="1557"/>
                  </a:lnTo>
                  <a:lnTo>
                    <a:pt x="280" y="1558"/>
                  </a:lnTo>
                  <a:lnTo>
                    <a:pt x="281" y="1559"/>
                  </a:lnTo>
                  <a:lnTo>
                    <a:pt x="281" y="1560"/>
                  </a:lnTo>
                  <a:lnTo>
                    <a:pt x="281" y="1561"/>
                  </a:lnTo>
                  <a:lnTo>
                    <a:pt x="282" y="1562"/>
                  </a:lnTo>
                  <a:lnTo>
                    <a:pt x="285" y="1561"/>
                  </a:lnTo>
                  <a:lnTo>
                    <a:pt x="286" y="1562"/>
                  </a:lnTo>
                  <a:lnTo>
                    <a:pt x="286" y="1564"/>
                  </a:lnTo>
                  <a:lnTo>
                    <a:pt x="287" y="1564"/>
                  </a:lnTo>
                  <a:lnTo>
                    <a:pt x="287" y="1565"/>
                  </a:lnTo>
                  <a:lnTo>
                    <a:pt x="287" y="1566"/>
                  </a:lnTo>
                  <a:lnTo>
                    <a:pt x="288" y="1567"/>
                  </a:lnTo>
                  <a:lnTo>
                    <a:pt x="289" y="1567"/>
                  </a:lnTo>
                  <a:lnTo>
                    <a:pt x="290" y="1567"/>
                  </a:lnTo>
                  <a:lnTo>
                    <a:pt x="292" y="1567"/>
                  </a:lnTo>
                  <a:lnTo>
                    <a:pt x="293" y="1567"/>
                  </a:lnTo>
                  <a:lnTo>
                    <a:pt x="294" y="1566"/>
                  </a:lnTo>
                  <a:lnTo>
                    <a:pt x="295" y="1566"/>
                  </a:lnTo>
                  <a:lnTo>
                    <a:pt x="296" y="1566"/>
                  </a:lnTo>
                  <a:lnTo>
                    <a:pt x="296" y="1567"/>
                  </a:lnTo>
                  <a:lnTo>
                    <a:pt x="297" y="1567"/>
                  </a:lnTo>
                  <a:lnTo>
                    <a:pt x="298" y="1568"/>
                  </a:lnTo>
                  <a:lnTo>
                    <a:pt x="298" y="1567"/>
                  </a:lnTo>
                  <a:lnTo>
                    <a:pt x="302" y="1565"/>
                  </a:lnTo>
                  <a:lnTo>
                    <a:pt x="302" y="1566"/>
                  </a:lnTo>
                  <a:lnTo>
                    <a:pt x="303" y="1566"/>
                  </a:lnTo>
                  <a:lnTo>
                    <a:pt x="303" y="1567"/>
                  </a:lnTo>
                  <a:lnTo>
                    <a:pt x="304" y="1567"/>
                  </a:lnTo>
                  <a:lnTo>
                    <a:pt x="301" y="1570"/>
                  </a:lnTo>
                  <a:lnTo>
                    <a:pt x="302" y="1576"/>
                  </a:lnTo>
                  <a:lnTo>
                    <a:pt x="302" y="1578"/>
                  </a:lnTo>
                  <a:lnTo>
                    <a:pt x="307" y="1577"/>
                  </a:lnTo>
                  <a:lnTo>
                    <a:pt x="307" y="1576"/>
                  </a:lnTo>
                  <a:lnTo>
                    <a:pt x="307" y="1575"/>
                  </a:lnTo>
                  <a:lnTo>
                    <a:pt x="309" y="1575"/>
                  </a:lnTo>
                  <a:lnTo>
                    <a:pt x="311" y="1575"/>
                  </a:lnTo>
                  <a:lnTo>
                    <a:pt x="311" y="1574"/>
                  </a:lnTo>
                  <a:lnTo>
                    <a:pt x="311" y="1573"/>
                  </a:lnTo>
                  <a:lnTo>
                    <a:pt x="311" y="1571"/>
                  </a:lnTo>
                  <a:lnTo>
                    <a:pt x="310" y="1571"/>
                  </a:lnTo>
                  <a:lnTo>
                    <a:pt x="311" y="1570"/>
                  </a:lnTo>
                  <a:lnTo>
                    <a:pt x="312" y="1569"/>
                  </a:lnTo>
                  <a:lnTo>
                    <a:pt x="313" y="1569"/>
                  </a:lnTo>
                  <a:lnTo>
                    <a:pt x="314" y="1569"/>
                  </a:lnTo>
                  <a:lnTo>
                    <a:pt x="314" y="1568"/>
                  </a:lnTo>
                  <a:lnTo>
                    <a:pt x="315" y="1567"/>
                  </a:lnTo>
                  <a:lnTo>
                    <a:pt x="316" y="1566"/>
                  </a:lnTo>
                  <a:lnTo>
                    <a:pt x="318" y="1566"/>
                  </a:lnTo>
                  <a:lnTo>
                    <a:pt x="320" y="1565"/>
                  </a:lnTo>
                  <a:lnTo>
                    <a:pt x="320" y="1564"/>
                  </a:lnTo>
                  <a:lnTo>
                    <a:pt x="321" y="1564"/>
                  </a:lnTo>
                  <a:lnTo>
                    <a:pt x="322" y="1564"/>
                  </a:lnTo>
                  <a:lnTo>
                    <a:pt x="322" y="1562"/>
                  </a:lnTo>
                  <a:lnTo>
                    <a:pt x="323" y="1562"/>
                  </a:lnTo>
                  <a:lnTo>
                    <a:pt x="323" y="1561"/>
                  </a:lnTo>
                  <a:lnTo>
                    <a:pt x="324" y="1561"/>
                  </a:lnTo>
                  <a:lnTo>
                    <a:pt x="324" y="1560"/>
                  </a:lnTo>
                  <a:lnTo>
                    <a:pt x="325" y="1560"/>
                  </a:lnTo>
                  <a:lnTo>
                    <a:pt x="325" y="1559"/>
                  </a:lnTo>
                  <a:lnTo>
                    <a:pt x="325" y="1558"/>
                  </a:lnTo>
                  <a:lnTo>
                    <a:pt x="327" y="1558"/>
                  </a:lnTo>
                  <a:lnTo>
                    <a:pt x="327" y="1557"/>
                  </a:lnTo>
                  <a:lnTo>
                    <a:pt x="327" y="1556"/>
                  </a:lnTo>
                  <a:lnTo>
                    <a:pt x="327" y="1554"/>
                  </a:lnTo>
                  <a:lnTo>
                    <a:pt x="325" y="1554"/>
                  </a:lnTo>
                  <a:lnTo>
                    <a:pt x="325" y="1553"/>
                  </a:lnTo>
                  <a:lnTo>
                    <a:pt x="325" y="1552"/>
                  </a:lnTo>
                  <a:lnTo>
                    <a:pt x="325" y="1548"/>
                  </a:lnTo>
                  <a:lnTo>
                    <a:pt x="327" y="1549"/>
                  </a:lnTo>
                  <a:lnTo>
                    <a:pt x="329" y="1551"/>
                  </a:lnTo>
                  <a:lnTo>
                    <a:pt x="330" y="1551"/>
                  </a:lnTo>
                  <a:lnTo>
                    <a:pt x="329" y="1553"/>
                  </a:lnTo>
                  <a:lnTo>
                    <a:pt x="328" y="1554"/>
                  </a:lnTo>
                  <a:lnTo>
                    <a:pt x="328" y="1556"/>
                  </a:lnTo>
                  <a:lnTo>
                    <a:pt x="327" y="1556"/>
                  </a:lnTo>
                  <a:lnTo>
                    <a:pt x="327" y="1557"/>
                  </a:lnTo>
                  <a:lnTo>
                    <a:pt x="327" y="1558"/>
                  </a:lnTo>
                  <a:lnTo>
                    <a:pt x="327" y="1559"/>
                  </a:lnTo>
                  <a:lnTo>
                    <a:pt x="325" y="1559"/>
                  </a:lnTo>
                  <a:lnTo>
                    <a:pt x="325" y="1560"/>
                  </a:lnTo>
                  <a:lnTo>
                    <a:pt x="324" y="1561"/>
                  </a:lnTo>
                  <a:lnTo>
                    <a:pt x="324" y="1562"/>
                  </a:lnTo>
                  <a:lnTo>
                    <a:pt x="323" y="1562"/>
                  </a:lnTo>
                  <a:lnTo>
                    <a:pt x="323" y="1564"/>
                  </a:lnTo>
                  <a:lnTo>
                    <a:pt x="322" y="1564"/>
                  </a:lnTo>
                  <a:lnTo>
                    <a:pt x="321" y="1564"/>
                  </a:lnTo>
                  <a:lnTo>
                    <a:pt x="321" y="1565"/>
                  </a:lnTo>
                  <a:lnTo>
                    <a:pt x="320" y="1565"/>
                  </a:lnTo>
                  <a:lnTo>
                    <a:pt x="318" y="1566"/>
                  </a:lnTo>
                  <a:lnTo>
                    <a:pt x="316" y="1567"/>
                  </a:lnTo>
                  <a:lnTo>
                    <a:pt x="315" y="1567"/>
                  </a:lnTo>
                  <a:lnTo>
                    <a:pt x="314" y="1569"/>
                  </a:lnTo>
                  <a:lnTo>
                    <a:pt x="313" y="1569"/>
                  </a:lnTo>
                  <a:lnTo>
                    <a:pt x="314" y="1570"/>
                  </a:lnTo>
                  <a:lnTo>
                    <a:pt x="314" y="1571"/>
                  </a:lnTo>
                  <a:lnTo>
                    <a:pt x="315" y="1571"/>
                  </a:lnTo>
                  <a:lnTo>
                    <a:pt x="315" y="1573"/>
                  </a:lnTo>
                  <a:lnTo>
                    <a:pt x="315" y="1574"/>
                  </a:lnTo>
                  <a:lnTo>
                    <a:pt x="315" y="1575"/>
                  </a:lnTo>
                  <a:lnTo>
                    <a:pt x="315" y="1576"/>
                  </a:lnTo>
                  <a:lnTo>
                    <a:pt x="341" y="1574"/>
                  </a:lnTo>
                  <a:lnTo>
                    <a:pt x="347" y="1574"/>
                  </a:lnTo>
                  <a:lnTo>
                    <a:pt x="352" y="1573"/>
                  </a:lnTo>
                  <a:lnTo>
                    <a:pt x="350" y="1571"/>
                  </a:lnTo>
                  <a:lnTo>
                    <a:pt x="347" y="1569"/>
                  </a:lnTo>
                  <a:lnTo>
                    <a:pt x="348" y="1568"/>
                  </a:lnTo>
                  <a:lnTo>
                    <a:pt x="349" y="1567"/>
                  </a:lnTo>
                  <a:lnTo>
                    <a:pt x="353" y="1567"/>
                  </a:lnTo>
                  <a:lnTo>
                    <a:pt x="353" y="1569"/>
                  </a:lnTo>
                  <a:lnTo>
                    <a:pt x="355" y="1569"/>
                  </a:lnTo>
                  <a:lnTo>
                    <a:pt x="355" y="1571"/>
                  </a:lnTo>
                  <a:lnTo>
                    <a:pt x="358" y="1570"/>
                  </a:lnTo>
                  <a:lnTo>
                    <a:pt x="361" y="1570"/>
                  </a:lnTo>
                  <a:lnTo>
                    <a:pt x="361" y="1569"/>
                  </a:lnTo>
                  <a:lnTo>
                    <a:pt x="363" y="1568"/>
                  </a:lnTo>
                  <a:lnTo>
                    <a:pt x="363" y="1567"/>
                  </a:lnTo>
                  <a:lnTo>
                    <a:pt x="363" y="1565"/>
                  </a:lnTo>
                  <a:lnTo>
                    <a:pt x="364" y="1565"/>
                  </a:lnTo>
                  <a:lnTo>
                    <a:pt x="365" y="1565"/>
                  </a:lnTo>
                  <a:lnTo>
                    <a:pt x="366" y="1565"/>
                  </a:lnTo>
                  <a:lnTo>
                    <a:pt x="367" y="1565"/>
                  </a:lnTo>
                  <a:lnTo>
                    <a:pt x="368" y="1565"/>
                  </a:lnTo>
                  <a:lnTo>
                    <a:pt x="370" y="1565"/>
                  </a:lnTo>
                  <a:lnTo>
                    <a:pt x="370" y="1562"/>
                  </a:lnTo>
                  <a:lnTo>
                    <a:pt x="370" y="1561"/>
                  </a:lnTo>
                  <a:lnTo>
                    <a:pt x="368" y="1560"/>
                  </a:lnTo>
                  <a:lnTo>
                    <a:pt x="368" y="1559"/>
                  </a:lnTo>
                  <a:lnTo>
                    <a:pt x="368" y="1558"/>
                  </a:lnTo>
                  <a:lnTo>
                    <a:pt x="367" y="1557"/>
                  </a:lnTo>
                  <a:lnTo>
                    <a:pt x="367" y="1556"/>
                  </a:lnTo>
                  <a:lnTo>
                    <a:pt x="366" y="1554"/>
                  </a:lnTo>
                  <a:lnTo>
                    <a:pt x="366" y="1553"/>
                  </a:lnTo>
                  <a:lnTo>
                    <a:pt x="366" y="1552"/>
                  </a:lnTo>
                  <a:lnTo>
                    <a:pt x="365" y="1552"/>
                  </a:lnTo>
                  <a:lnTo>
                    <a:pt x="364" y="1551"/>
                  </a:lnTo>
                  <a:lnTo>
                    <a:pt x="363" y="1550"/>
                  </a:lnTo>
                  <a:lnTo>
                    <a:pt x="363" y="1549"/>
                  </a:lnTo>
                  <a:lnTo>
                    <a:pt x="362" y="1548"/>
                  </a:lnTo>
                  <a:lnTo>
                    <a:pt x="361" y="1548"/>
                  </a:lnTo>
                  <a:lnTo>
                    <a:pt x="361" y="1546"/>
                  </a:lnTo>
                  <a:lnTo>
                    <a:pt x="362" y="1546"/>
                  </a:lnTo>
                  <a:lnTo>
                    <a:pt x="362" y="1545"/>
                  </a:lnTo>
                  <a:lnTo>
                    <a:pt x="362" y="1544"/>
                  </a:lnTo>
                  <a:lnTo>
                    <a:pt x="364" y="1545"/>
                  </a:lnTo>
                  <a:lnTo>
                    <a:pt x="363" y="1546"/>
                  </a:lnTo>
                  <a:lnTo>
                    <a:pt x="362" y="1548"/>
                  </a:lnTo>
                  <a:lnTo>
                    <a:pt x="363" y="1549"/>
                  </a:lnTo>
                  <a:lnTo>
                    <a:pt x="364" y="1550"/>
                  </a:lnTo>
                  <a:lnTo>
                    <a:pt x="365" y="1551"/>
                  </a:lnTo>
                  <a:lnTo>
                    <a:pt x="366" y="1552"/>
                  </a:lnTo>
                  <a:lnTo>
                    <a:pt x="366" y="1553"/>
                  </a:lnTo>
                  <a:lnTo>
                    <a:pt x="367" y="1554"/>
                  </a:lnTo>
                  <a:lnTo>
                    <a:pt x="368" y="1556"/>
                  </a:lnTo>
                  <a:lnTo>
                    <a:pt x="368" y="1558"/>
                  </a:lnTo>
                  <a:lnTo>
                    <a:pt x="370" y="1559"/>
                  </a:lnTo>
                  <a:lnTo>
                    <a:pt x="370" y="1560"/>
                  </a:lnTo>
                  <a:lnTo>
                    <a:pt x="370" y="1561"/>
                  </a:lnTo>
                  <a:lnTo>
                    <a:pt x="370" y="1562"/>
                  </a:lnTo>
                  <a:lnTo>
                    <a:pt x="371" y="1562"/>
                  </a:lnTo>
                  <a:lnTo>
                    <a:pt x="372" y="1562"/>
                  </a:lnTo>
                  <a:lnTo>
                    <a:pt x="373" y="1562"/>
                  </a:lnTo>
                  <a:lnTo>
                    <a:pt x="373" y="1564"/>
                  </a:lnTo>
                  <a:lnTo>
                    <a:pt x="374" y="1564"/>
                  </a:lnTo>
                  <a:lnTo>
                    <a:pt x="375" y="1564"/>
                  </a:lnTo>
                  <a:lnTo>
                    <a:pt x="376" y="1564"/>
                  </a:lnTo>
                  <a:lnTo>
                    <a:pt x="379" y="1564"/>
                  </a:lnTo>
                  <a:lnTo>
                    <a:pt x="380" y="1564"/>
                  </a:lnTo>
                  <a:lnTo>
                    <a:pt x="381" y="1564"/>
                  </a:lnTo>
                  <a:lnTo>
                    <a:pt x="382" y="1564"/>
                  </a:lnTo>
                  <a:lnTo>
                    <a:pt x="382" y="1562"/>
                  </a:lnTo>
                  <a:lnTo>
                    <a:pt x="384" y="1562"/>
                  </a:lnTo>
                  <a:lnTo>
                    <a:pt x="385" y="1562"/>
                  </a:lnTo>
                  <a:lnTo>
                    <a:pt x="387" y="1562"/>
                  </a:lnTo>
                  <a:lnTo>
                    <a:pt x="388" y="1562"/>
                  </a:lnTo>
                  <a:lnTo>
                    <a:pt x="388" y="1561"/>
                  </a:lnTo>
                  <a:lnTo>
                    <a:pt x="388" y="1560"/>
                  </a:lnTo>
                  <a:lnTo>
                    <a:pt x="388" y="1559"/>
                  </a:lnTo>
                  <a:lnTo>
                    <a:pt x="388" y="1558"/>
                  </a:lnTo>
                  <a:lnTo>
                    <a:pt x="388" y="1557"/>
                  </a:lnTo>
                  <a:lnTo>
                    <a:pt x="388" y="1556"/>
                  </a:lnTo>
                  <a:lnTo>
                    <a:pt x="389" y="1556"/>
                  </a:lnTo>
                  <a:lnTo>
                    <a:pt x="389" y="1554"/>
                  </a:lnTo>
                  <a:lnTo>
                    <a:pt x="389" y="1553"/>
                  </a:lnTo>
                  <a:lnTo>
                    <a:pt x="389" y="1552"/>
                  </a:lnTo>
                  <a:lnTo>
                    <a:pt x="390" y="1552"/>
                  </a:lnTo>
                  <a:lnTo>
                    <a:pt x="390" y="1551"/>
                  </a:lnTo>
                  <a:lnTo>
                    <a:pt x="390" y="1550"/>
                  </a:lnTo>
                  <a:lnTo>
                    <a:pt x="391" y="1550"/>
                  </a:lnTo>
                  <a:lnTo>
                    <a:pt x="391" y="1549"/>
                  </a:lnTo>
                  <a:lnTo>
                    <a:pt x="392" y="1548"/>
                  </a:lnTo>
                  <a:lnTo>
                    <a:pt x="393" y="1546"/>
                  </a:lnTo>
                  <a:lnTo>
                    <a:pt x="394" y="1545"/>
                  </a:lnTo>
                  <a:lnTo>
                    <a:pt x="394" y="1546"/>
                  </a:lnTo>
                  <a:lnTo>
                    <a:pt x="396" y="1546"/>
                  </a:lnTo>
                  <a:lnTo>
                    <a:pt x="397" y="1545"/>
                  </a:lnTo>
                  <a:lnTo>
                    <a:pt x="397" y="1544"/>
                  </a:lnTo>
                  <a:lnTo>
                    <a:pt x="397" y="1542"/>
                  </a:lnTo>
                  <a:lnTo>
                    <a:pt x="397" y="1541"/>
                  </a:lnTo>
                  <a:lnTo>
                    <a:pt x="398" y="1540"/>
                  </a:lnTo>
                  <a:lnTo>
                    <a:pt x="398" y="1539"/>
                  </a:lnTo>
                  <a:lnTo>
                    <a:pt x="398" y="1537"/>
                  </a:lnTo>
                  <a:lnTo>
                    <a:pt x="399" y="1535"/>
                  </a:lnTo>
                  <a:lnTo>
                    <a:pt x="399" y="1534"/>
                  </a:lnTo>
                  <a:lnTo>
                    <a:pt x="401" y="1531"/>
                  </a:lnTo>
                  <a:lnTo>
                    <a:pt x="398" y="1529"/>
                  </a:lnTo>
                  <a:lnTo>
                    <a:pt x="394" y="1528"/>
                  </a:lnTo>
                  <a:lnTo>
                    <a:pt x="393" y="1527"/>
                  </a:lnTo>
                  <a:lnTo>
                    <a:pt x="392" y="1527"/>
                  </a:lnTo>
                  <a:lnTo>
                    <a:pt x="392" y="1526"/>
                  </a:lnTo>
                  <a:lnTo>
                    <a:pt x="392" y="1525"/>
                  </a:lnTo>
                  <a:lnTo>
                    <a:pt x="391" y="1525"/>
                  </a:lnTo>
                  <a:lnTo>
                    <a:pt x="390" y="1524"/>
                  </a:lnTo>
                  <a:lnTo>
                    <a:pt x="389" y="1524"/>
                  </a:lnTo>
                  <a:lnTo>
                    <a:pt x="388" y="1523"/>
                  </a:lnTo>
                  <a:lnTo>
                    <a:pt x="389" y="1521"/>
                  </a:lnTo>
                  <a:lnTo>
                    <a:pt x="389" y="1520"/>
                  </a:lnTo>
                  <a:lnTo>
                    <a:pt x="390" y="1519"/>
                  </a:lnTo>
                  <a:lnTo>
                    <a:pt x="391" y="1518"/>
                  </a:lnTo>
                  <a:lnTo>
                    <a:pt x="391" y="1517"/>
                  </a:lnTo>
                  <a:lnTo>
                    <a:pt x="392" y="1516"/>
                  </a:lnTo>
                  <a:lnTo>
                    <a:pt x="393" y="1517"/>
                  </a:lnTo>
                  <a:lnTo>
                    <a:pt x="394" y="1518"/>
                  </a:lnTo>
                  <a:lnTo>
                    <a:pt x="396" y="1519"/>
                  </a:lnTo>
                  <a:lnTo>
                    <a:pt x="397" y="1519"/>
                  </a:lnTo>
                  <a:lnTo>
                    <a:pt x="398" y="1520"/>
                  </a:lnTo>
                  <a:lnTo>
                    <a:pt x="399" y="1520"/>
                  </a:lnTo>
                  <a:lnTo>
                    <a:pt x="400" y="1520"/>
                  </a:lnTo>
                  <a:lnTo>
                    <a:pt x="401" y="1521"/>
                  </a:lnTo>
                  <a:lnTo>
                    <a:pt x="402" y="1521"/>
                  </a:lnTo>
                  <a:lnTo>
                    <a:pt x="404" y="1521"/>
                  </a:lnTo>
                  <a:lnTo>
                    <a:pt x="405" y="1521"/>
                  </a:lnTo>
                  <a:lnTo>
                    <a:pt x="404" y="1521"/>
                  </a:lnTo>
                  <a:lnTo>
                    <a:pt x="401" y="1520"/>
                  </a:lnTo>
                  <a:lnTo>
                    <a:pt x="400" y="1520"/>
                  </a:lnTo>
                  <a:lnTo>
                    <a:pt x="399" y="1519"/>
                  </a:lnTo>
                  <a:lnTo>
                    <a:pt x="398" y="1519"/>
                  </a:lnTo>
                  <a:lnTo>
                    <a:pt x="397" y="1519"/>
                  </a:lnTo>
                  <a:lnTo>
                    <a:pt x="396" y="1518"/>
                  </a:lnTo>
                  <a:lnTo>
                    <a:pt x="394" y="1518"/>
                  </a:lnTo>
                  <a:lnTo>
                    <a:pt x="394" y="1517"/>
                  </a:lnTo>
                  <a:lnTo>
                    <a:pt x="393" y="1517"/>
                  </a:lnTo>
                  <a:lnTo>
                    <a:pt x="392" y="1516"/>
                  </a:lnTo>
                  <a:lnTo>
                    <a:pt x="391" y="1515"/>
                  </a:lnTo>
                  <a:lnTo>
                    <a:pt x="390" y="1514"/>
                  </a:lnTo>
                  <a:lnTo>
                    <a:pt x="392" y="1512"/>
                  </a:lnTo>
                  <a:lnTo>
                    <a:pt x="394" y="1510"/>
                  </a:lnTo>
                  <a:lnTo>
                    <a:pt x="396" y="1510"/>
                  </a:lnTo>
                  <a:lnTo>
                    <a:pt x="398" y="1510"/>
                  </a:lnTo>
                  <a:lnTo>
                    <a:pt x="399" y="1511"/>
                  </a:lnTo>
                  <a:lnTo>
                    <a:pt x="400" y="1511"/>
                  </a:lnTo>
                  <a:lnTo>
                    <a:pt x="406" y="1512"/>
                  </a:lnTo>
                  <a:lnTo>
                    <a:pt x="406" y="1510"/>
                  </a:lnTo>
                  <a:lnTo>
                    <a:pt x="406" y="1508"/>
                  </a:lnTo>
                  <a:lnTo>
                    <a:pt x="406" y="1498"/>
                  </a:lnTo>
                  <a:lnTo>
                    <a:pt x="406" y="1497"/>
                  </a:lnTo>
                  <a:lnTo>
                    <a:pt x="406" y="1495"/>
                  </a:lnTo>
                  <a:lnTo>
                    <a:pt x="406" y="1494"/>
                  </a:lnTo>
                  <a:lnTo>
                    <a:pt x="406" y="1493"/>
                  </a:lnTo>
                  <a:lnTo>
                    <a:pt x="406" y="1489"/>
                  </a:lnTo>
                  <a:lnTo>
                    <a:pt x="406" y="1486"/>
                  </a:lnTo>
                  <a:lnTo>
                    <a:pt x="406" y="1485"/>
                  </a:lnTo>
                  <a:lnTo>
                    <a:pt x="406" y="1484"/>
                  </a:lnTo>
                  <a:lnTo>
                    <a:pt x="406" y="1474"/>
                  </a:lnTo>
                  <a:lnTo>
                    <a:pt x="406" y="1465"/>
                  </a:lnTo>
                  <a:lnTo>
                    <a:pt x="405" y="1461"/>
                  </a:lnTo>
                  <a:lnTo>
                    <a:pt x="405" y="1457"/>
                  </a:lnTo>
                  <a:lnTo>
                    <a:pt x="405" y="1456"/>
                  </a:lnTo>
                  <a:lnTo>
                    <a:pt x="405" y="1454"/>
                  </a:lnTo>
                  <a:lnTo>
                    <a:pt x="404" y="1454"/>
                  </a:lnTo>
                  <a:lnTo>
                    <a:pt x="400" y="1454"/>
                  </a:lnTo>
                  <a:lnTo>
                    <a:pt x="397" y="1453"/>
                  </a:lnTo>
                  <a:lnTo>
                    <a:pt x="394" y="1452"/>
                  </a:lnTo>
                  <a:lnTo>
                    <a:pt x="392" y="1450"/>
                  </a:lnTo>
                  <a:lnTo>
                    <a:pt x="391" y="1449"/>
                  </a:lnTo>
                  <a:lnTo>
                    <a:pt x="390" y="1448"/>
                  </a:lnTo>
                  <a:lnTo>
                    <a:pt x="389" y="1447"/>
                  </a:lnTo>
                  <a:lnTo>
                    <a:pt x="389" y="1445"/>
                  </a:lnTo>
                  <a:lnTo>
                    <a:pt x="387" y="1444"/>
                  </a:lnTo>
                  <a:lnTo>
                    <a:pt x="387" y="1443"/>
                  </a:lnTo>
                  <a:lnTo>
                    <a:pt x="389" y="1441"/>
                  </a:lnTo>
                  <a:lnTo>
                    <a:pt x="390" y="1439"/>
                  </a:lnTo>
                  <a:lnTo>
                    <a:pt x="390" y="1437"/>
                  </a:lnTo>
                  <a:lnTo>
                    <a:pt x="387" y="1435"/>
                  </a:lnTo>
                  <a:lnTo>
                    <a:pt x="385" y="1434"/>
                  </a:lnTo>
                  <a:lnTo>
                    <a:pt x="384" y="1434"/>
                  </a:lnTo>
                  <a:lnTo>
                    <a:pt x="383" y="1434"/>
                  </a:lnTo>
                  <a:lnTo>
                    <a:pt x="383" y="1433"/>
                  </a:lnTo>
                  <a:lnTo>
                    <a:pt x="387" y="1427"/>
                  </a:lnTo>
                  <a:lnTo>
                    <a:pt x="388" y="1426"/>
                  </a:lnTo>
                  <a:lnTo>
                    <a:pt x="388" y="1425"/>
                  </a:lnTo>
                  <a:lnTo>
                    <a:pt x="389" y="1425"/>
                  </a:lnTo>
                  <a:lnTo>
                    <a:pt x="390" y="1424"/>
                  </a:lnTo>
                  <a:lnTo>
                    <a:pt x="391" y="1423"/>
                  </a:lnTo>
                  <a:lnTo>
                    <a:pt x="392" y="1422"/>
                  </a:lnTo>
                  <a:lnTo>
                    <a:pt x="394" y="1420"/>
                  </a:lnTo>
                  <a:lnTo>
                    <a:pt x="396" y="1420"/>
                  </a:lnTo>
                  <a:lnTo>
                    <a:pt x="397" y="1419"/>
                  </a:lnTo>
                  <a:lnTo>
                    <a:pt x="398" y="1419"/>
                  </a:lnTo>
                  <a:lnTo>
                    <a:pt x="399" y="1419"/>
                  </a:lnTo>
                  <a:lnTo>
                    <a:pt x="400" y="1419"/>
                  </a:lnTo>
                  <a:lnTo>
                    <a:pt x="401" y="1419"/>
                  </a:lnTo>
                  <a:lnTo>
                    <a:pt x="402" y="1419"/>
                  </a:lnTo>
                  <a:lnTo>
                    <a:pt x="405" y="1419"/>
                  </a:lnTo>
                  <a:lnTo>
                    <a:pt x="406" y="1419"/>
                  </a:lnTo>
                  <a:lnTo>
                    <a:pt x="407" y="1419"/>
                  </a:lnTo>
                  <a:lnTo>
                    <a:pt x="408" y="1419"/>
                  </a:lnTo>
                  <a:lnTo>
                    <a:pt x="414" y="1419"/>
                  </a:lnTo>
                  <a:lnTo>
                    <a:pt x="416" y="1419"/>
                  </a:lnTo>
                  <a:lnTo>
                    <a:pt x="417" y="1419"/>
                  </a:lnTo>
                  <a:lnTo>
                    <a:pt x="419" y="1419"/>
                  </a:lnTo>
                  <a:lnTo>
                    <a:pt x="419" y="1418"/>
                  </a:lnTo>
                  <a:lnTo>
                    <a:pt x="419" y="1417"/>
                  </a:lnTo>
                  <a:lnTo>
                    <a:pt x="419" y="1416"/>
                  </a:lnTo>
                  <a:lnTo>
                    <a:pt x="419" y="1415"/>
                  </a:lnTo>
                  <a:lnTo>
                    <a:pt x="419" y="1414"/>
                  </a:lnTo>
                  <a:lnTo>
                    <a:pt x="421" y="1412"/>
                  </a:lnTo>
                  <a:lnTo>
                    <a:pt x="421" y="1411"/>
                  </a:lnTo>
                  <a:lnTo>
                    <a:pt x="422" y="1411"/>
                  </a:lnTo>
                  <a:lnTo>
                    <a:pt x="424" y="1412"/>
                  </a:lnTo>
                  <a:lnTo>
                    <a:pt x="425" y="1414"/>
                  </a:lnTo>
                  <a:lnTo>
                    <a:pt x="425" y="1416"/>
                  </a:lnTo>
                  <a:lnTo>
                    <a:pt x="425" y="1417"/>
                  </a:lnTo>
                  <a:lnTo>
                    <a:pt x="425" y="1418"/>
                  </a:lnTo>
                  <a:lnTo>
                    <a:pt x="425" y="1419"/>
                  </a:lnTo>
                  <a:lnTo>
                    <a:pt x="424" y="1419"/>
                  </a:lnTo>
                  <a:lnTo>
                    <a:pt x="419" y="1419"/>
                  </a:lnTo>
                  <a:lnTo>
                    <a:pt x="419" y="1420"/>
                  </a:lnTo>
                  <a:lnTo>
                    <a:pt x="421" y="1424"/>
                  </a:lnTo>
                  <a:lnTo>
                    <a:pt x="421" y="1426"/>
                  </a:lnTo>
                  <a:lnTo>
                    <a:pt x="422" y="1428"/>
                  </a:lnTo>
                  <a:lnTo>
                    <a:pt x="424" y="1431"/>
                  </a:lnTo>
                  <a:lnTo>
                    <a:pt x="428" y="1437"/>
                  </a:lnTo>
                  <a:lnTo>
                    <a:pt x="430" y="1439"/>
                  </a:lnTo>
                  <a:lnTo>
                    <a:pt x="431" y="1441"/>
                  </a:lnTo>
                  <a:lnTo>
                    <a:pt x="432" y="1442"/>
                  </a:lnTo>
                  <a:lnTo>
                    <a:pt x="433" y="1444"/>
                  </a:lnTo>
                  <a:lnTo>
                    <a:pt x="433" y="1445"/>
                  </a:lnTo>
                  <a:lnTo>
                    <a:pt x="434" y="1445"/>
                  </a:lnTo>
                  <a:lnTo>
                    <a:pt x="435" y="1445"/>
                  </a:lnTo>
                  <a:lnTo>
                    <a:pt x="436" y="1445"/>
                  </a:lnTo>
                  <a:lnTo>
                    <a:pt x="437" y="1445"/>
                  </a:lnTo>
                  <a:lnTo>
                    <a:pt x="439" y="1445"/>
                  </a:lnTo>
                  <a:lnTo>
                    <a:pt x="440" y="1445"/>
                  </a:lnTo>
                  <a:lnTo>
                    <a:pt x="441" y="1445"/>
                  </a:lnTo>
                  <a:lnTo>
                    <a:pt x="441" y="1447"/>
                  </a:lnTo>
                  <a:lnTo>
                    <a:pt x="441" y="1448"/>
                  </a:lnTo>
                  <a:lnTo>
                    <a:pt x="441" y="1449"/>
                  </a:lnTo>
                  <a:lnTo>
                    <a:pt x="441" y="1450"/>
                  </a:lnTo>
                  <a:lnTo>
                    <a:pt x="441" y="1451"/>
                  </a:lnTo>
                  <a:lnTo>
                    <a:pt x="441" y="1452"/>
                  </a:lnTo>
                  <a:lnTo>
                    <a:pt x="442" y="1452"/>
                  </a:lnTo>
                  <a:lnTo>
                    <a:pt x="445" y="1451"/>
                  </a:lnTo>
                  <a:lnTo>
                    <a:pt x="447" y="1451"/>
                  </a:lnTo>
                  <a:lnTo>
                    <a:pt x="448" y="1451"/>
                  </a:lnTo>
                  <a:lnTo>
                    <a:pt x="449" y="1451"/>
                  </a:lnTo>
                  <a:lnTo>
                    <a:pt x="452" y="1451"/>
                  </a:lnTo>
                  <a:lnTo>
                    <a:pt x="453" y="1451"/>
                  </a:lnTo>
                  <a:lnTo>
                    <a:pt x="454" y="1451"/>
                  </a:lnTo>
                  <a:lnTo>
                    <a:pt x="454" y="1452"/>
                  </a:lnTo>
                  <a:lnTo>
                    <a:pt x="456" y="1452"/>
                  </a:lnTo>
                  <a:lnTo>
                    <a:pt x="456" y="1451"/>
                  </a:lnTo>
                  <a:lnTo>
                    <a:pt x="456" y="1450"/>
                  </a:lnTo>
                  <a:lnTo>
                    <a:pt x="457" y="1450"/>
                  </a:lnTo>
                  <a:lnTo>
                    <a:pt x="457" y="1449"/>
                  </a:lnTo>
                  <a:lnTo>
                    <a:pt x="457" y="1448"/>
                  </a:lnTo>
                  <a:lnTo>
                    <a:pt x="458" y="1447"/>
                  </a:lnTo>
                  <a:lnTo>
                    <a:pt x="459" y="1448"/>
                  </a:lnTo>
                  <a:lnTo>
                    <a:pt x="460" y="1448"/>
                  </a:lnTo>
                  <a:lnTo>
                    <a:pt x="461" y="1447"/>
                  </a:lnTo>
                  <a:lnTo>
                    <a:pt x="461" y="1445"/>
                  </a:lnTo>
                  <a:lnTo>
                    <a:pt x="462" y="1445"/>
                  </a:lnTo>
                  <a:lnTo>
                    <a:pt x="463" y="1444"/>
                  </a:lnTo>
                  <a:lnTo>
                    <a:pt x="463" y="1443"/>
                  </a:lnTo>
                  <a:lnTo>
                    <a:pt x="465" y="1442"/>
                  </a:lnTo>
                  <a:lnTo>
                    <a:pt x="466" y="1442"/>
                  </a:lnTo>
                  <a:lnTo>
                    <a:pt x="467" y="1441"/>
                  </a:lnTo>
                  <a:lnTo>
                    <a:pt x="467" y="1440"/>
                  </a:lnTo>
                  <a:lnTo>
                    <a:pt x="468" y="1440"/>
                  </a:lnTo>
                  <a:lnTo>
                    <a:pt x="467" y="1439"/>
                  </a:lnTo>
                  <a:lnTo>
                    <a:pt x="467" y="1437"/>
                  </a:lnTo>
                  <a:lnTo>
                    <a:pt x="466" y="1436"/>
                  </a:lnTo>
                  <a:lnTo>
                    <a:pt x="466" y="1435"/>
                  </a:lnTo>
                  <a:lnTo>
                    <a:pt x="465" y="1434"/>
                  </a:lnTo>
                  <a:lnTo>
                    <a:pt x="465" y="1433"/>
                  </a:lnTo>
                  <a:lnTo>
                    <a:pt x="463" y="1432"/>
                  </a:lnTo>
                  <a:lnTo>
                    <a:pt x="463" y="1431"/>
                  </a:lnTo>
                  <a:lnTo>
                    <a:pt x="465" y="1431"/>
                  </a:lnTo>
                  <a:lnTo>
                    <a:pt x="466" y="1431"/>
                  </a:lnTo>
                  <a:lnTo>
                    <a:pt x="466" y="1429"/>
                  </a:lnTo>
                  <a:lnTo>
                    <a:pt x="466" y="1428"/>
                  </a:lnTo>
                  <a:lnTo>
                    <a:pt x="466" y="1427"/>
                  </a:lnTo>
                  <a:lnTo>
                    <a:pt x="466" y="1426"/>
                  </a:lnTo>
                  <a:lnTo>
                    <a:pt x="467" y="1426"/>
                  </a:lnTo>
                  <a:lnTo>
                    <a:pt x="468" y="1426"/>
                  </a:lnTo>
                  <a:lnTo>
                    <a:pt x="469" y="1426"/>
                  </a:lnTo>
                  <a:lnTo>
                    <a:pt x="470" y="1425"/>
                  </a:lnTo>
                  <a:lnTo>
                    <a:pt x="471" y="1425"/>
                  </a:lnTo>
                  <a:lnTo>
                    <a:pt x="471" y="1427"/>
                  </a:lnTo>
                  <a:lnTo>
                    <a:pt x="471" y="1432"/>
                  </a:lnTo>
                  <a:lnTo>
                    <a:pt x="470" y="1434"/>
                  </a:lnTo>
                  <a:lnTo>
                    <a:pt x="469" y="1436"/>
                  </a:lnTo>
                  <a:lnTo>
                    <a:pt x="468" y="1440"/>
                  </a:lnTo>
                  <a:lnTo>
                    <a:pt x="466" y="1442"/>
                  </a:lnTo>
                  <a:lnTo>
                    <a:pt x="465" y="1443"/>
                  </a:lnTo>
                  <a:lnTo>
                    <a:pt x="462" y="1447"/>
                  </a:lnTo>
                  <a:lnTo>
                    <a:pt x="460" y="1449"/>
                  </a:lnTo>
                  <a:lnTo>
                    <a:pt x="459" y="1452"/>
                  </a:lnTo>
                  <a:lnTo>
                    <a:pt x="461" y="1453"/>
                  </a:lnTo>
                  <a:lnTo>
                    <a:pt x="462" y="1453"/>
                  </a:lnTo>
                  <a:lnTo>
                    <a:pt x="463" y="1453"/>
                  </a:lnTo>
                  <a:lnTo>
                    <a:pt x="465" y="1453"/>
                  </a:lnTo>
                  <a:lnTo>
                    <a:pt x="466" y="1454"/>
                  </a:lnTo>
                  <a:lnTo>
                    <a:pt x="467" y="1454"/>
                  </a:lnTo>
                  <a:lnTo>
                    <a:pt x="468" y="1454"/>
                  </a:lnTo>
                  <a:lnTo>
                    <a:pt x="469" y="1454"/>
                  </a:lnTo>
                  <a:lnTo>
                    <a:pt x="470" y="1454"/>
                  </a:lnTo>
                  <a:lnTo>
                    <a:pt x="471" y="1454"/>
                  </a:lnTo>
                  <a:lnTo>
                    <a:pt x="473" y="1453"/>
                  </a:lnTo>
                  <a:lnTo>
                    <a:pt x="475" y="1453"/>
                  </a:lnTo>
                  <a:lnTo>
                    <a:pt x="476" y="1453"/>
                  </a:lnTo>
                  <a:lnTo>
                    <a:pt x="477" y="1453"/>
                  </a:lnTo>
                  <a:lnTo>
                    <a:pt x="478" y="1452"/>
                  </a:lnTo>
                  <a:lnTo>
                    <a:pt x="479" y="1452"/>
                  </a:lnTo>
                  <a:lnTo>
                    <a:pt x="480" y="1451"/>
                  </a:lnTo>
                  <a:lnTo>
                    <a:pt x="482" y="1451"/>
                  </a:lnTo>
                  <a:lnTo>
                    <a:pt x="483" y="1451"/>
                  </a:lnTo>
                  <a:lnTo>
                    <a:pt x="482" y="1450"/>
                  </a:lnTo>
                  <a:lnTo>
                    <a:pt x="487" y="1447"/>
                  </a:lnTo>
                  <a:lnTo>
                    <a:pt x="488" y="1447"/>
                  </a:lnTo>
                  <a:lnTo>
                    <a:pt x="490" y="1445"/>
                  </a:lnTo>
                  <a:lnTo>
                    <a:pt x="491" y="1444"/>
                  </a:lnTo>
                  <a:lnTo>
                    <a:pt x="492" y="1443"/>
                  </a:lnTo>
                  <a:lnTo>
                    <a:pt x="493" y="1443"/>
                  </a:lnTo>
                  <a:lnTo>
                    <a:pt x="494" y="1442"/>
                  </a:lnTo>
                  <a:lnTo>
                    <a:pt x="494" y="1441"/>
                  </a:lnTo>
                  <a:lnTo>
                    <a:pt x="495" y="1441"/>
                  </a:lnTo>
                  <a:lnTo>
                    <a:pt x="495" y="1440"/>
                  </a:lnTo>
                  <a:lnTo>
                    <a:pt x="496" y="1440"/>
                  </a:lnTo>
                  <a:lnTo>
                    <a:pt x="499" y="1437"/>
                  </a:lnTo>
                  <a:lnTo>
                    <a:pt x="500" y="1437"/>
                  </a:lnTo>
                  <a:lnTo>
                    <a:pt x="501" y="1437"/>
                  </a:lnTo>
                  <a:lnTo>
                    <a:pt x="502" y="1436"/>
                  </a:lnTo>
                  <a:lnTo>
                    <a:pt x="503" y="1436"/>
                  </a:lnTo>
                  <a:lnTo>
                    <a:pt x="504" y="1436"/>
                  </a:lnTo>
                  <a:lnTo>
                    <a:pt x="505" y="1436"/>
                  </a:lnTo>
                  <a:lnTo>
                    <a:pt x="506" y="1435"/>
                  </a:lnTo>
                  <a:lnTo>
                    <a:pt x="509" y="1435"/>
                  </a:lnTo>
                  <a:lnTo>
                    <a:pt x="512" y="1439"/>
                  </a:lnTo>
                  <a:lnTo>
                    <a:pt x="513" y="1440"/>
                  </a:lnTo>
                  <a:lnTo>
                    <a:pt x="513" y="1441"/>
                  </a:lnTo>
                  <a:lnTo>
                    <a:pt x="513" y="1442"/>
                  </a:lnTo>
                  <a:lnTo>
                    <a:pt x="512" y="1442"/>
                  </a:lnTo>
                  <a:lnTo>
                    <a:pt x="511" y="1442"/>
                  </a:lnTo>
                  <a:lnTo>
                    <a:pt x="508" y="1443"/>
                  </a:lnTo>
                  <a:lnTo>
                    <a:pt x="506" y="1443"/>
                  </a:lnTo>
                  <a:lnTo>
                    <a:pt x="505" y="1443"/>
                  </a:lnTo>
                  <a:lnTo>
                    <a:pt x="504" y="1443"/>
                  </a:lnTo>
                  <a:lnTo>
                    <a:pt x="502" y="1444"/>
                  </a:lnTo>
                  <a:lnTo>
                    <a:pt x="501" y="1444"/>
                  </a:lnTo>
                  <a:lnTo>
                    <a:pt x="500" y="1444"/>
                  </a:lnTo>
                  <a:lnTo>
                    <a:pt x="499" y="1443"/>
                  </a:lnTo>
                  <a:lnTo>
                    <a:pt x="499" y="1442"/>
                  </a:lnTo>
                  <a:lnTo>
                    <a:pt x="497" y="1442"/>
                  </a:lnTo>
                  <a:lnTo>
                    <a:pt x="497" y="1441"/>
                  </a:lnTo>
                  <a:lnTo>
                    <a:pt x="496" y="1441"/>
                  </a:lnTo>
                  <a:lnTo>
                    <a:pt x="496" y="1440"/>
                  </a:lnTo>
                  <a:lnTo>
                    <a:pt x="495" y="1441"/>
                  </a:lnTo>
                  <a:lnTo>
                    <a:pt x="494" y="1442"/>
                  </a:lnTo>
                  <a:lnTo>
                    <a:pt x="493" y="1443"/>
                  </a:lnTo>
                  <a:lnTo>
                    <a:pt x="492" y="1444"/>
                  </a:lnTo>
                  <a:lnTo>
                    <a:pt x="491" y="1445"/>
                  </a:lnTo>
                  <a:lnTo>
                    <a:pt x="490" y="1445"/>
                  </a:lnTo>
                  <a:lnTo>
                    <a:pt x="488" y="1448"/>
                  </a:lnTo>
                  <a:lnTo>
                    <a:pt x="487" y="1448"/>
                  </a:lnTo>
                  <a:lnTo>
                    <a:pt x="488" y="1448"/>
                  </a:lnTo>
                  <a:lnTo>
                    <a:pt x="486" y="1449"/>
                  </a:lnTo>
                  <a:lnTo>
                    <a:pt x="484" y="1450"/>
                  </a:lnTo>
                  <a:lnTo>
                    <a:pt x="482" y="1452"/>
                  </a:lnTo>
                  <a:lnTo>
                    <a:pt x="480" y="1452"/>
                  </a:lnTo>
                  <a:lnTo>
                    <a:pt x="479" y="1453"/>
                  </a:lnTo>
                  <a:lnTo>
                    <a:pt x="476" y="1453"/>
                  </a:lnTo>
                  <a:lnTo>
                    <a:pt x="475" y="1454"/>
                  </a:lnTo>
                  <a:lnTo>
                    <a:pt x="471" y="1454"/>
                  </a:lnTo>
                  <a:lnTo>
                    <a:pt x="469" y="1454"/>
                  </a:lnTo>
                  <a:lnTo>
                    <a:pt x="467" y="1454"/>
                  </a:lnTo>
                  <a:lnTo>
                    <a:pt x="467" y="1456"/>
                  </a:lnTo>
                  <a:lnTo>
                    <a:pt x="467" y="1457"/>
                  </a:lnTo>
                  <a:lnTo>
                    <a:pt x="467" y="1458"/>
                  </a:lnTo>
                  <a:lnTo>
                    <a:pt x="467" y="1459"/>
                  </a:lnTo>
                  <a:lnTo>
                    <a:pt x="467" y="1460"/>
                  </a:lnTo>
                  <a:lnTo>
                    <a:pt x="467" y="1461"/>
                  </a:lnTo>
                  <a:lnTo>
                    <a:pt x="466" y="1461"/>
                  </a:lnTo>
                  <a:lnTo>
                    <a:pt x="465" y="1461"/>
                  </a:lnTo>
                  <a:lnTo>
                    <a:pt x="465" y="1462"/>
                  </a:lnTo>
                  <a:lnTo>
                    <a:pt x="465" y="1464"/>
                  </a:lnTo>
                  <a:lnTo>
                    <a:pt x="465" y="1465"/>
                  </a:lnTo>
                  <a:lnTo>
                    <a:pt x="463" y="1465"/>
                  </a:lnTo>
                  <a:lnTo>
                    <a:pt x="462" y="1465"/>
                  </a:lnTo>
                  <a:lnTo>
                    <a:pt x="461" y="1465"/>
                  </a:lnTo>
                  <a:lnTo>
                    <a:pt x="461" y="1467"/>
                  </a:lnTo>
                  <a:lnTo>
                    <a:pt x="461" y="1468"/>
                  </a:lnTo>
                  <a:lnTo>
                    <a:pt x="460" y="1468"/>
                  </a:lnTo>
                  <a:lnTo>
                    <a:pt x="459" y="1468"/>
                  </a:lnTo>
                  <a:lnTo>
                    <a:pt x="458" y="1468"/>
                  </a:lnTo>
                  <a:lnTo>
                    <a:pt x="458" y="1472"/>
                  </a:lnTo>
                  <a:lnTo>
                    <a:pt x="458" y="1478"/>
                  </a:lnTo>
                  <a:lnTo>
                    <a:pt x="458" y="1483"/>
                  </a:lnTo>
                  <a:lnTo>
                    <a:pt x="459" y="1484"/>
                  </a:lnTo>
                  <a:lnTo>
                    <a:pt x="459" y="1485"/>
                  </a:lnTo>
                  <a:lnTo>
                    <a:pt x="460" y="1489"/>
                  </a:lnTo>
                  <a:lnTo>
                    <a:pt x="461" y="1491"/>
                  </a:lnTo>
                  <a:lnTo>
                    <a:pt x="462" y="1493"/>
                  </a:lnTo>
                  <a:lnTo>
                    <a:pt x="465" y="1495"/>
                  </a:lnTo>
                  <a:lnTo>
                    <a:pt x="466" y="1495"/>
                  </a:lnTo>
                  <a:lnTo>
                    <a:pt x="469" y="1499"/>
                  </a:lnTo>
                  <a:lnTo>
                    <a:pt x="470" y="1500"/>
                  </a:lnTo>
                  <a:lnTo>
                    <a:pt x="471" y="1500"/>
                  </a:lnTo>
                  <a:lnTo>
                    <a:pt x="471" y="1499"/>
                  </a:lnTo>
                  <a:lnTo>
                    <a:pt x="473" y="1499"/>
                  </a:lnTo>
                  <a:lnTo>
                    <a:pt x="473" y="1498"/>
                  </a:lnTo>
                  <a:lnTo>
                    <a:pt x="474" y="1498"/>
                  </a:lnTo>
                  <a:lnTo>
                    <a:pt x="474" y="1497"/>
                  </a:lnTo>
                  <a:lnTo>
                    <a:pt x="475" y="1497"/>
                  </a:lnTo>
                  <a:lnTo>
                    <a:pt x="476" y="1498"/>
                  </a:lnTo>
                  <a:lnTo>
                    <a:pt x="475" y="1500"/>
                  </a:lnTo>
                  <a:lnTo>
                    <a:pt x="476" y="1501"/>
                  </a:lnTo>
                  <a:lnTo>
                    <a:pt x="478" y="1503"/>
                  </a:lnTo>
                  <a:lnTo>
                    <a:pt x="479" y="1503"/>
                  </a:lnTo>
                  <a:lnTo>
                    <a:pt x="480" y="1504"/>
                  </a:lnTo>
                  <a:lnTo>
                    <a:pt x="482" y="1506"/>
                  </a:lnTo>
                  <a:lnTo>
                    <a:pt x="480" y="1507"/>
                  </a:lnTo>
                  <a:lnTo>
                    <a:pt x="480" y="1508"/>
                  </a:lnTo>
                  <a:lnTo>
                    <a:pt x="479" y="1508"/>
                  </a:lnTo>
                  <a:lnTo>
                    <a:pt x="476" y="1504"/>
                  </a:lnTo>
                  <a:lnTo>
                    <a:pt x="474" y="1502"/>
                  </a:lnTo>
                  <a:lnTo>
                    <a:pt x="470" y="1500"/>
                  </a:lnTo>
                  <a:lnTo>
                    <a:pt x="467" y="1497"/>
                  </a:lnTo>
                  <a:lnTo>
                    <a:pt x="465" y="1495"/>
                  </a:lnTo>
                  <a:lnTo>
                    <a:pt x="463" y="1494"/>
                  </a:lnTo>
                  <a:lnTo>
                    <a:pt x="462" y="1493"/>
                  </a:lnTo>
                  <a:lnTo>
                    <a:pt x="461" y="1493"/>
                  </a:lnTo>
                  <a:lnTo>
                    <a:pt x="461" y="1492"/>
                  </a:lnTo>
                  <a:lnTo>
                    <a:pt x="460" y="1491"/>
                  </a:lnTo>
                  <a:lnTo>
                    <a:pt x="460" y="1490"/>
                  </a:lnTo>
                  <a:lnTo>
                    <a:pt x="459" y="1489"/>
                  </a:lnTo>
                  <a:lnTo>
                    <a:pt x="459" y="1487"/>
                  </a:lnTo>
                  <a:lnTo>
                    <a:pt x="459" y="1485"/>
                  </a:lnTo>
                  <a:lnTo>
                    <a:pt x="458" y="1485"/>
                  </a:lnTo>
                  <a:lnTo>
                    <a:pt x="458" y="1484"/>
                  </a:lnTo>
                  <a:lnTo>
                    <a:pt x="458" y="1483"/>
                  </a:lnTo>
                  <a:lnTo>
                    <a:pt x="458" y="1482"/>
                  </a:lnTo>
                  <a:lnTo>
                    <a:pt x="458" y="1478"/>
                  </a:lnTo>
                  <a:lnTo>
                    <a:pt x="458" y="1476"/>
                  </a:lnTo>
                  <a:lnTo>
                    <a:pt x="458" y="1472"/>
                  </a:lnTo>
                  <a:lnTo>
                    <a:pt x="458" y="1468"/>
                  </a:lnTo>
                  <a:lnTo>
                    <a:pt x="458" y="1467"/>
                  </a:lnTo>
                  <a:lnTo>
                    <a:pt x="458" y="1466"/>
                  </a:lnTo>
                  <a:lnTo>
                    <a:pt x="458" y="1462"/>
                  </a:lnTo>
                  <a:lnTo>
                    <a:pt x="458" y="1461"/>
                  </a:lnTo>
                  <a:lnTo>
                    <a:pt x="457" y="1461"/>
                  </a:lnTo>
                  <a:lnTo>
                    <a:pt x="454" y="1461"/>
                  </a:lnTo>
                  <a:lnTo>
                    <a:pt x="453" y="1461"/>
                  </a:lnTo>
                  <a:lnTo>
                    <a:pt x="452" y="1461"/>
                  </a:lnTo>
                  <a:lnTo>
                    <a:pt x="452" y="1460"/>
                  </a:lnTo>
                  <a:lnTo>
                    <a:pt x="452" y="1459"/>
                  </a:lnTo>
                  <a:lnTo>
                    <a:pt x="454" y="1459"/>
                  </a:lnTo>
                  <a:lnTo>
                    <a:pt x="458" y="1459"/>
                  </a:lnTo>
                  <a:lnTo>
                    <a:pt x="458" y="1458"/>
                  </a:lnTo>
                  <a:lnTo>
                    <a:pt x="458" y="1457"/>
                  </a:lnTo>
                  <a:lnTo>
                    <a:pt x="458" y="1456"/>
                  </a:lnTo>
                  <a:lnTo>
                    <a:pt x="458" y="1454"/>
                  </a:lnTo>
                  <a:lnTo>
                    <a:pt x="458" y="1453"/>
                  </a:lnTo>
                  <a:lnTo>
                    <a:pt x="457" y="1452"/>
                  </a:lnTo>
                  <a:lnTo>
                    <a:pt x="453" y="1452"/>
                  </a:lnTo>
                  <a:lnTo>
                    <a:pt x="452" y="1452"/>
                  </a:lnTo>
                  <a:lnTo>
                    <a:pt x="449" y="1452"/>
                  </a:lnTo>
                  <a:lnTo>
                    <a:pt x="443" y="1452"/>
                  </a:lnTo>
                  <a:lnTo>
                    <a:pt x="442" y="1452"/>
                  </a:lnTo>
                  <a:lnTo>
                    <a:pt x="440" y="1452"/>
                  </a:lnTo>
                  <a:lnTo>
                    <a:pt x="437" y="1452"/>
                  </a:lnTo>
                  <a:lnTo>
                    <a:pt x="434" y="1452"/>
                  </a:lnTo>
                  <a:lnTo>
                    <a:pt x="434" y="1456"/>
                  </a:lnTo>
                  <a:lnTo>
                    <a:pt x="434" y="1457"/>
                  </a:lnTo>
                  <a:lnTo>
                    <a:pt x="433" y="1457"/>
                  </a:lnTo>
                  <a:lnTo>
                    <a:pt x="432" y="1457"/>
                  </a:lnTo>
                  <a:lnTo>
                    <a:pt x="431" y="1457"/>
                  </a:lnTo>
                  <a:lnTo>
                    <a:pt x="430" y="1457"/>
                  </a:lnTo>
                  <a:lnTo>
                    <a:pt x="427" y="1457"/>
                  </a:lnTo>
                  <a:lnTo>
                    <a:pt x="424" y="1457"/>
                  </a:lnTo>
                  <a:lnTo>
                    <a:pt x="424" y="1458"/>
                  </a:lnTo>
                  <a:lnTo>
                    <a:pt x="424" y="1459"/>
                  </a:lnTo>
                  <a:lnTo>
                    <a:pt x="424" y="1460"/>
                  </a:lnTo>
                  <a:lnTo>
                    <a:pt x="425" y="1461"/>
                  </a:lnTo>
                  <a:lnTo>
                    <a:pt x="430" y="1465"/>
                  </a:lnTo>
                  <a:lnTo>
                    <a:pt x="430" y="1466"/>
                  </a:lnTo>
                  <a:lnTo>
                    <a:pt x="426" y="1469"/>
                  </a:lnTo>
                  <a:lnTo>
                    <a:pt x="426" y="1470"/>
                  </a:lnTo>
                  <a:lnTo>
                    <a:pt x="425" y="1472"/>
                  </a:lnTo>
                  <a:lnTo>
                    <a:pt x="424" y="1473"/>
                  </a:lnTo>
                  <a:lnTo>
                    <a:pt x="424" y="1476"/>
                  </a:lnTo>
                  <a:lnTo>
                    <a:pt x="423" y="1478"/>
                  </a:lnTo>
                  <a:lnTo>
                    <a:pt x="423" y="1482"/>
                  </a:lnTo>
                  <a:lnTo>
                    <a:pt x="423" y="1484"/>
                  </a:lnTo>
                  <a:lnTo>
                    <a:pt x="423" y="1490"/>
                  </a:lnTo>
                  <a:lnTo>
                    <a:pt x="423" y="1492"/>
                  </a:lnTo>
                  <a:lnTo>
                    <a:pt x="423" y="1489"/>
                  </a:lnTo>
                  <a:lnTo>
                    <a:pt x="423" y="1482"/>
                  </a:lnTo>
                  <a:lnTo>
                    <a:pt x="423" y="1481"/>
                  </a:lnTo>
                  <a:lnTo>
                    <a:pt x="423" y="1479"/>
                  </a:lnTo>
                  <a:lnTo>
                    <a:pt x="423" y="1478"/>
                  </a:lnTo>
                  <a:lnTo>
                    <a:pt x="423" y="1477"/>
                  </a:lnTo>
                  <a:lnTo>
                    <a:pt x="423" y="1476"/>
                  </a:lnTo>
                  <a:lnTo>
                    <a:pt x="423" y="1475"/>
                  </a:lnTo>
                  <a:lnTo>
                    <a:pt x="424" y="1474"/>
                  </a:lnTo>
                  <a:lnTo>
                    <a:pt x="424" y="1473"/>
                  </a:lnTo>
                  <a:lnTo>
                    <a:pt x="425" y="1472"/>
                  </a:lnTo>
                  <a:lnTo>
                    <a:pt x="425" y="1470"/>
                  </a:lnTo>
                  <a:lnTo>
                    <a:pt x="426" y="1469"/>
                  </a:lnTo>
                  <a:lnTo>
                    <a:pt x="428" y="1466"/>
                  </a:lnTo>
                  <a:lnTo>
                    <a:pt x="424" y="1462"/>
                  </a:lnTo>
                  <a:lnTo>
                    <a:pt x="423" y="1461"/>
                  </a:lnTo>
                  <a:lnTo>
                    <a:pt x="422" y="1460"/>
                  </a:lnTo>
                  <a:lnTo>
                    <a:pt x="421" y="1459"/>
                  </a:lnTo>
                  <a:lnTo>
                    <a:pt x="419" y="1459"/>
                  </a:lnTo>
                  <a:lnTo>
                    <a:pt x="418" y="1458"/>
                  </a:lnTo>
                  <a:lnTo>
                    <a:pt x="415" y="1454"/>
                  </a:lnTo>
                  <a:lnTo>
                    <a:pt x="415" y="1456"/>
                  </a:lnTo>
                  <a:lnTo>
                    <a:pt x="416" y="1457"/>
                  </a:lnTo>
                  <a:lnTo>
                    <a:pt x="414" y="1458"/>
                  </a:lnTo>
                  <a:lnTo>
                    <a:pt x="414" y="1459"/>
                  </a:lnTo>
                  <a:lnTo>
                    <a:pt x="413" y="1459"/>
                  </a:lnTo>
                  <a:lnTo>
                    <a:pt x="413" y="1458"/>
                  </a:lnTo>
                  <a:lnTo>
                    <a:pt x="411" y="1458"/>
                  </a:lnTo>
                  <a:lnTo>
                    <a:pt x="410" y="1458"/>
                  </a:lnTo>
                  <a:lnTo>
                    <a:pt x="409" y="1458"/>
                  </a:lnTo>
                  <a:lnTo>
                    <a:pt x="409" y="1461"/>
                  </a:lnTo>
                  <a:lnTo>
                    <a:pt x="408" y="1465"/>
                  </a:lnTo>
                  <a:lnTo>
                    <a:pt x="408" y="1470"/>
                  </a:lnTo>
                  <a:lnTo>
                    <a:pt x="408" y="1474"/>
                  </a:lnTo>
                  <a:lnTo>
                    <a:pt x="408" y="1485"/>
                  </a:lnTo>
                  <a:lnTo>
                    <a:pt x="408" y="1487"/>
                  </a:lnTo>
                  <a:lnTo>
                    <a:pt x="408" y="1489"/>
                  </a:lnTo>
                  <a:lnTo>
                    <a:pt x="408" y="1492"/>
                  </a:lnTo>
                  <a:lnTo>
                    <a:pt x="408" y="1493"/>
                  </a:lnTo>
                  <a:lnTo>
                    <a:pt x="409" y="1495"/>
                  </a:lnTo>
                  <a:lnTo>
                    <a:pt x="409" y="1498"/>
                  </a:lnTo>
                  <a:lnTo>
                    <a:pt x="409" y="1499"/>
                  </a:lnTo>
                  <a:lnTo>
                    <a:pt x="409" y="1509"/>
                  </a:lnTo>
                  <a:lnTo>
                    <a:pt x="408" y="1512"/>
                  </a:lnTo>
                  <a:lnTo>
                    <a:pt x="408" y="1514"/>
                  </a:lnTo>
                  <a:lnTo>
                    <a:pt x="408" y="1517"/>
                  </a:lnTo>
                  <a:lnTo>
                    <a:pt x="407" y="1521"/>
                  </a:lnTo>
                  <a:lnTo>
                    <a:pt x="413" y="1524"/>
                  </a:lnTo>
                  <a:lnTo>
                    <a:pt x="418" y="1525"/>
                  </a:lnTo>
                  <a:lnTo>
                    <a:pt x="419" y="1525"/>
                  </a:lnTo>
                  <a:lnTo>
                    <a:pt x="421" y="1525"/>
                  </a:lnTo>
                  <a:lnTo>
                    <a:pt x="422" y="1525"/>
                  </a:lnTo>
                  <a:lnTo>
                    <a:pt x="423" y="1526"/>
                  </a:lnTo>
                  <a:lnTo>
                    <a:pt x="424" y="1526"/>
                  </a:lnTo>
                  <a:lnTo>
                    <a:pt x="425" y="1526"/>
                  </a:lnTo>
                  <a:lnTo>
                    <a:pt x="426" y="1525"/>
                  </a:lnTo>
                  <a:lnTo>
                    <a:pt x="425" y="1523"/>
                  </a:lnTo>
                  <a:lnTo>
                    <a:pt x="426" y="1523"/>
                  </a:lnTo>
                  <a:lnTo>
                    <a:pt x="427" y="1521"/>
                  </a:lnTo>
                  <a:lnTo>
                    <a:pt x="428" y="1521"/>
                  </a:lnTo>
                  <a:lnTo>
                    <a:pt x="428" y="1520"/>
                  </a:lnTo>
                  <a:lnTo>
                    <a:pt x="430" y="1519"/>
                  </a:lnTo>
                  <a:lnTo>
                    <a:pt x="430" y="1518"/>
                  </a:lnTo>
                  <a:lnTo>
                    <a:pt x="431" y="1518"/>
                  </a:lnTo>
                  <a:lnTo>
                    <a:pt x="431" y="1519"/>
                  </a:lnTo>
                  <a:lnTo>
                    <a:pt x="432" y="1521"/>
                  </a:lnTo>
                  <a:lnTo>
                    <a:pt x="432" y="1524"/>
                  </a:lnTo>
                  <a:lnTo>
                    <a:pt x="433" y="1524"/>
                  </a:lnTo>
                  <a:lnTo>
                    <a:pt x="432" y="1524"/>
                  </a:lnTo>
                  <a:lnTo>
                    <a:pt x="432" y="1525"/>
                  </a:lnTo>
                  <a:lnTo>
                    <a:pt x="430" y="1525"/>
                  </a:lnTo>
                  <a:lnTo>
                    <a:pt x="427" y="1526"/>
                  </a:lnTo>
                  <a:lnTo>
                    <a:pt x="426" y="1526"/>
                  </a:lnTo>
                  <a:lnTo>
                    <a:pt x="425" y="1526"/>
                  </a:lnTo>
                  <a:lnTo>
                    <a:pt x="423" y="1526"/>
                  </a:lnTo>
                  <a:lnTo>
                    <a:pt x="421" y="1526"/>
                  </a:lnTo>
                  <a:lnTo>
                    <a:pt x="418" y="1526"/>
                  </a:lnTo>
                  <a:lnTo>
                    <a:pt x="417" y="1525"/>
                  </a:lnTo>
                  <a:lnTo>
                    <a:pt x="417" y="1526"/>
                  </a:lnTo>
                  <a:lnTo>
                    <a:pt x="417" y="1527"/>
                  </a:lnTo>
                  <a:lnTo>
                    <a:pt x="417" y="1528"/>
                  </a:lnTo>
                  <a:lnTo>
                    <a:pt x="417" y="1529"/>
                  </a:lnTo>
                  <a:lnTo>
                    <a:pt x="415" y="1528"/>
                  </a:lnTo>
                  <a:lnTo>
                    <a:pt x="414" y="1529"/>
                  </a:lnTo>
                  <a:lnTo>
                    <a:pt x="414" y="1531"/>
                  </a:lnTo>
                  <a:lnTo>
                    <a:pt x="413" y="1531"/>
                  </a:lnTo>
                  <a:lnTo>
                    <a:pt x="410" y="1531"/>
                  </a:lnTo>
                  <a:lnTo>
                    <a:pt x="408" y="1529"/>
                  </a:lnTo>
                  <a:lnTo>
                    <a:pt x="407" y="1529"/>
                  </a:lnTo>
                  <a:lnTo>
                    <a:pt x="406" y="1528"/>
                  </a:lnTo>
                  <a:lnTo>
                    <a:pt x="405" y="1529"/>
                  </a:lnTo>
                  <a:lnTo>
                    <a:pt x="404" y="1532"/>
                  </a:lnTo>
                  <a:lnTo>
                    <a:pt x="402" y="1534"/>
                  </a:lnTo>
                  <a:lnTo>
                    <a:pt x="402" y="1535"/>
                  </a:lnTo>
                  <a:lnTo>
                    <a:pt x="401" y="1537"/>
                  </a:lnTo>
                  <a:lnTo>
                    <a:pt x="401" y="1539"/>
                  </a:lnTo>
                  <a:lnTo>
                    <a:pt x="400" y="1540"/>
                  </a:lnTo>
                  <a:lnTo>
                    <a:pt x="400" y="1541"/>
                  </a:lnTo>
                  <a:lnTo>
                    <a:pt x="400" y="1543"/>
                  </a:lnTo>
                  <a:lnTo>
                    <a:pt x="399" y="1544"/>
                  </a:lnTo>
                  <a:lnTo>
                    <a:pt x="399" y="1545"/>
                  </a:lnTo>
                  <a:lnTo>
                    <a:pt x="399" y="1546"/>
                  </a:lnTo>
                  <a:lnTo>
                    <a:pt x="399" y="1549"/>
                  </a:lnTo>
                  <a:lnTo>
                    <a:pt x="399" y="1550"/>
                  </a:lnTo>
                  <a:lnTo>
                    <a:pt x="402" y="1553"/>
                  </a:lnTo>
                  <a:lnTo>
                    <a:pt x="406" y="1557"/>
                  </a:lnTo>
                  <a:lnTo>
                    <a:pt x="413" y="1556"/>
                  </a:lnTo>
                  <a:lnTo>
                    <a:pt x="423" y="1554"/>
                  </a:lnTo>
                  <a:lnTo>
                    <a:pt x="428" y="1554"/>
                  </a:lnTo>
                  <a:lnTo>
                    <a:pt x="442" y="1553"/>
                  </a:lnTo>
                  <a:lnTo>
                    <a:pt x="443" y="1553"/>
                  </a:lnTo>
                  <a:lnTo>
                    <a:pt x="456" y="1552"/>
                  </a:lnTo>
                  <a:lnTo>
                    <a:pt x="476" y="1550"/>
                  </a:lnTo>
                  <a:lnTo>
                    <a:pt x="494" y="1548"/>
                  </a:lnTo>
                  <a:lnTo>
                    <a:pt x="495" y="1548"/>
                  </a:lnTo>
                  <a:lnTo>
                    <a:pt x="496" y="1548"/>
                  </a:lnTo>
                  <a:lnTo>
                    <a:pt x="497" y="1548"/>
                  </a:lnTo>
                  <a:lnTo>
                    <a:pt x="513" y="1545"/>
                  </a:lnTo>
                  <a:lnTo>
                    <a:pt x="519" y="1545"/>
                  </a:lnTo>
                  <a:lnTo>
                    <a:pt x="526" y="1545"/>
                  </a:lnTo>
                  <a:lnTo>
                    <a:pt x="534" y="1544"/>
                  </a:lnTo>
                  <a:lnTo>
                    <a:pt x="536" y="1543"/>
                  </a:lnTo>
                  <a:lnTo>
                    <a:pt x="538" y="1543"/>
                  </a:lnTo>
                  <a:lnTo>
                    <a:pt x="540" y="1543"/>
                  </a:lnTo>
                  <a:lnTo>
                    <a:pt x="542" y="1543"/>
                  </a:lnTo>
                  <a:lnTo>
                    <a:pt x="543" y="1543"/>
                  </a:lnTo>
                  <a:lnTo>
                    <a:pt x="543" y="1525"/>
                  </a:lnTo>
                  <a:lnTo>
                    <a:pt x="543" y="1524"/>
                  </a:lnTo>
                  <a:lnTo>
                    <a:pt x="543" y="1523"/>
                  </a:lnTo>
                  <a:lnTo>
                    <a:pt x="531" y="1523"/>
                  </a:lnTo>
                  <a:lnTo>
                    <a:pt x="510" y="1523"/>
                  </a:lnTo>
                  <a:lnTo>
                    <a:pt x="510" y="1519"/>
                  </a:lnTo>
                  <a:lnTo>
                    <a:pt x="510" y="1517"/>
                  </a:lnTo>
                  <a:lnTo>
                    <a:pt x="506" y="1518"/>
                  </a:lnTo>
                  <a:lnTo>
                    <a:pt x="505" y="1517"/>
                  </a:lnTo>
                  <a:lnTo>
                    <a:pt x="502" y="1514"/>
                  </a:lnTo>
                  <a:lnTo>
                    <a:pt x="501" y="1512"/>
                  </a:lnTo>
                  <a:lnTo>
                    <a:pt x="501" y="1508"/>
                  </a:lnTo>
                  <a:lnTo>
                    <a:pt x="495" y="1509"/>
                  </a:lnTo>
                  <a:lnTo>
                    <a:pt x="494" y="1509"/>
                  </a:lnTo>
                  <a:lnTo>
                    <a:pt x="496" y="1503"/>
                  </a:lnTo>
                  <a:lnTo>
                    <a:pt x="497" y="1499"/>
                  </a:lnTo>
                  <a:lnTo>
                    <a:pt x="502" y="1499"/>
                  </a:lnTo>
                  <a:lnTo>
                    <a:pt x="504" y="1493"/>
                  </a:lnTo>
                  <a:lnTo>
                    <a:pt x="504" y="1492"/>
                  </a:lnTo>
                  <a:lnTo>
                    <a:pt x="503" y="1491"/>
                  </a:lnTo>
                  <a:lnTo>
                    <a:pt x="503" y="1490"/>
                  </a:lnTo>
                  <a:lnTo>
                    <a:pt x="502" y="1489"/>
                  </a:lnTo>
                  <a:lnTo>
                    <a:pt x="501" y="1489"/>
                  </a:lnTo>
                  <a:lnTo>
                    <a:pt x="500" y="1489"/>
                  </a:lnTo>
                  <a:lnTo>
                    <a:pt x="496" y="1489"/>
                  </a:lnTo>
                  <a:lnTo>
                    <a:pt x="494" y="1490"/>
                  </a:lnTo>
                  <a:lnTo>
                    <a:pt x="494" y="1491"/>
                  </a:lnTo>
                  <a:lnTo>
                    <a:pt x="493" y="1491"/>
                  </a:lnTo>
                  <a:lnTo>
                    <a:pt x="494" y="1491"/>
                  </a:lnTo>
                  <a:lnTo>
                    <a:pt x="495" y="1493"/>
                  </a:lnTo>
                  <a:lnTo>
                    <a:pt x="493" y="1495"/>
                  </a:lnTo>
                  <a:lnTo>
                    <a:pt x="493" y="1497"/>
                  </a:lnTo>
                  <a:lnTo>
                    <a:pt x="492" y="1497"/>
                  </a:lnTo>
                  <a:lnTo>
                    <a:pt x="491" y="1497"/>
                  </a:lnTo>
                  <a:lnTo>
                    <a:pt x="490" y="1497"/>
                  </a:lnTo>
                  <a:lnTo>
                    <a:pt x="490" y="1495"/>
                  </a:lnTo>
                  <a:lnTo>
                    <a:pt x="487" y="1492"/>
                  </a:lnTo>
                  <a:lnTo>
                    <a:pt x="487" y="1491"/>
                  </a:lnTo>
                  <a:lnTo>
                    <a:pt x="485" y="1489"/>
                  </a:lnTo>
                  <a:lnTo>
                    <a:pt x="484" y="1486"/>
                  </a:lnTo>
                  <a:lnTo>
                    <a:pt x="485" y="1485"/>
                  </a:lnTo>
                  <a:lnTo>
                    <a:pt x="485" y="1484"/>
                  </a:lnTo>
                  <a:lnTo>
                    <a:pt x="487" y="1479"/>
                  </a:lnTo>
                  <a:lnTo>
                    <a:pt x="488" y="1486"/>
                  </a:lnTo>
                  <a:lnTo>
                    <a:pt x="488" y="1487"/>
                  </a:lnTo>
                  <a:lnTo>
                    <a:pt x="491" y="1486"/>
                  </a:lnTo>
                  <a:lnTo>
                    <a:pt x="493" y="1485"/>
                  </a:lnTo>
                  <a:lnTo>
                    <a:pt x="495" y="1484"/>
                  </a:lnTo>
                  <a:lnTo>
                    <a:pt x="497" y="1483"/>
                  </a:lnTo>
                  <a:lnTo>
                    <a:pt x="499" y="1482"/>
                  </a:lnTo>
                  <a:lnTo>
                    <a:pt x="500" y="1479"/>
                  </a:lnTo>
                  <a:lnTo>
                    <a:pt x="502" y="1477"/>
                  </a:lnTo>
                  <a:lnTo>
                    <a:pt x="502" y="1476"/>
                  </a:lnTo>
                  <a:lnTo>
                    <a:pt x="503" y="1475"/>
                  </a:lnTo>
                  <a:lnTo>
                    <a:pt x="504" y="1475"/>
                  </a:lnTo>
                  <a:lnTo>
                    <a:pt x="505" y="1477"/>
                  </a:lnTo>
                  <a:lnTo>
                    <a:pt x="506" y="1477"/>
                  </a:lnTo>
                  <a:lnTo>
                    <a:pt x="506" y="1478"/>
                  </a:lnTo>
                  <a:lnTo>
                    <a:pt x="509" y="1479"/>
                  </a:lnTo>
                  <a:lnTo>
                    <a:pt x="509" y="1481"/>
                  </a:lnTo>
                  <a:lnTo>
                    <a:pt x="510" y="1482"/>
                  </a:lnTo>
                  <a:lnTo>
                    <a:pt x="512" y="1482"/>
                  </a:lnTo>
                  <a:lnTo>
                    <a:pt x="513" y="1482"/>
                  </a:lnTo>
                  <a:lnTo>
                    <a:pt x="513" y="1481"/>
                  </a:lnTo>
                  <a:lnTo>
                    <a:pt x="516" y="1478"/>
                  </a:lnTo>
                  <a:lnTo>
                    <a:pt x="517" y="1476"/>
                  </a:lnTo>
                  <a:lnTo>
                    <a:pt x="518" y="1476"/>
                  </a:lnTo>
                  <a:lnTo>
                    <a:pt x="521" y="1469"/>
                  </a:lnTo>
                  <a:lnTo>
                    <a:pt x="528" y="1456"/>
                  </a:lnTo>
                  <a:lnTo>
                    <a:pt x="530" y="1451"/>
                  </a:lnTo>
                  <a:lnTo>
                    <a:pt x="531" y="1449"/>
                  </a:lnTo>
                  <a:lnTo>
                    <a:pt x="533" y="1448"/>
                  </a:lnTo>
                  <a:lnTo>
                    <a:pt x="536" y="1450"/>
                  </a:lnTo>
                  <a:lnTo>
                    <a:pt x="537" y="1449"/>
                  </a:lnTo>
                  <a:lnTo>
                    <a:pt x="539" y="1444"/>
                  </a:lnTo>
                  <a:lnTo>
                    <a:pt x="540" y="1441"/>
                  </a:lnTo>
                  <a:lnTo>
                    <a:pt x="542" y="1440"/>
                  </a:lnTo>
                  <a:lnTo>
                    <a:pt x="545" y="1435"/>
                  </a:lnTo>
                  <a:lnTo>
                    <a:pt x="544" y="1429"/>
                  </a:lnTo>
                  <a:lnTo>
                    <a:pt x="543" y="1428"/>
                  </a:lnTo>
                  <a:lnTo>
                    <a:pt x="543" y="1426"/>
                  </a:lnTo>
                  <a:lnTo>
                    <a:pt x="545" y="1425"/>
                  </a:lnTo>
                  <a:lnTo>
                    <a:pt x="546" y="1424"/>
                  </a:lnTo>
                  <a:lnTo>
                    <a:pt x="547" y="1423"/>
                  </a:lnTo>
                  <a:lnTo>
                    <a:pt x="548" y="1420"/>
                  </a:lnTo>
                  <a:lnTo>
                    <a:pt x="548" y="1419"/>
                  </a:lnTo>
                  <a:lnTo>
                    <a:pt x="547" y="1419"/>
                  </a:lnTo>
                  <a:lnTo>
                    <a:pt x="546" y="1417"/>
                  </a:lnTo>
                  <a:lnTo>
                    <a:pt x="545" y="1416"/>
                  </a:lnTo>
                  <a:lnTo>
                    <a:pt x="549" y="1416"/>
                  </a:lnTo>
                  <a:lnTo>
                    <a:pt x="552" y="1416"/>
                  </a:lnTo>
                  <a:lnTo>
                    <a:pt x="557" y="1416"/>
                  </a:lnTo>
                  <a:lnTo>
                    <a:pt x="563" y="1411"/>
                  </a:lnTo>
                  <a:lnTo>
                    <a:pt x="566" y="1409"/>
                  </a:lnTo>
                  <a:lnTo>
                    <a:pt x="568" y="1408"/>
                  </a:lnTo>
                  <a:lnTo>
                    <a:pt x="570" y="1406"/>
                  </a:lnTo>
                  <a:lnTo>
                    <a:pt x="573" y="1405"/>
                  </a:lnTo>
                  <a:lnTo>
                    <a:pt x="574" y="1403"/>
                  </a:lnTo>
                  <a:lnTo>
                    <a:pt x="577" y="1403"/>
                  </a:lnTo>
                  <a:lnTo>
                    <a:pt x="578" y="1402"/>
                  </a:lnTo>
                  <a:lnTo>
                    <a:pt x="580" y="1401"/>
                  </a:lnTo>
                  <a:lnTo>
                    <a:pt x="582" y="1399"/>
                  </a:lnTo>
                  <a:lnTo>
                    <a:pt x="583" y="1398"/>
                  </a:lnTo>
                  <a:lnTo>
                    <a:pt x="585" y="1398"/>
                  </a:lnTo>
                  <a:lnTo>
                    <a:pt x="586" y="1397"/>
                  </a:lnTo>
                  <a:lnTo>
                    <a:pt x="587" y="1395"/>
                  </a:lnTo>
                  <a:lnTo>
                    <a:pt x="588" y="1394"/>
                  </a:lnTo>
                  <a:lnTo>
                    <a:pt x="589" y="1393"/>
                  </a:lnTo>
                  <a:lnTo>
                    <a:pt x="590" y="1392"/>
                  </a:lnTo>
                  <a:lnTo>
                    <a:pt x="590" y="1391"/>
                  </a:lnTo>
                  <a:lnTo>
                    <a:pt x="591" y="1389"/>
                  </a:lnTo>
                  <a:lnTo>
                    <a:pt x="591" y="1387"/>
                  </a:lnTo>
                  <a:lnTo>
                    <a:pt x="596" y="1385"/>
                  </a:lnTo>
                  <a:lnTo>
                    <a:pt x="596" y="1383"/>
                  </a:lnTo>
                  <a:lnTo>
                    <a:pt x="595" y="1382"/>
                  </a:lnTo>
                  <a:lnTo>
                    <a:pt x="595" y="1381"/>
                  </a:lnTo>
                  <a:lnTo>
                    <a:pt x="595" y="1380"/>
                  </a:lnTo>
                  <a:lnTo>
                    <a:pt x="595" y="1378"/>
                  </a:lnTo>
                  <a:lnTo>
                    <a:pt x="594" y="1370"/>
                  </a:lnTo>
                  <a:lnTo>
                    <a:pt x="594" y="1368"/>
                  </a:lnTo>
                  <a:lnTo>
                    <a:pt x="596" y="1370"/>
                  </a:lnTo>
                  <a:lnTo>
                    <a:pt x="597" y="1373"/>
                  </a:lnTo>
                  <a:lnTo>
                    <a:pt x="597" y="1375"/>
                  </a:lnTo>
                  <a:lnTo>
                    <a:pt x="597" y="1377"/>
                  </a:lnTo>
                  <a:lnTo>
                    <a:pt x="597" y="1376"/>
                  </a:lnTo>
                  <a:lnTo>
                    <a:pt x="602" y="1375"/>
                  </a:lnTo>
                  <a:lnTo>
                    <a:pt x="603" y="1372"/>
                  </a:lnTo>
                  <a:lnTo>
                    <a:pt x="604" y="1372"/>
                  </a:lnTo>
                  <a:lnTo>
                    <a:pt x="608" y="1370"/>
                  </a:lnTo>
                  <a:lnTo>
                    <a:pt x="612" y="1369"/>
                  </a:lnTo>
                  <a:lnTo>
                    <a:pt x="613" y="1367"/>
                  </a:lnTo>
                  <a:lnTo>
                    <a:pt x="613" y="1366"/>
                  </a:lnTo>
                  <a:lnTo>
                    <a:pt x="615" y="1362"/>
                  </a:lnTo>
                  <a:lnTo>
                    <a:pt x="615" y="1361"/>
                  </a:lnTo>
                  <a:lnTo>
                    <a:pt x="616" y="1359"/>
                  </a:lnTo>
                  <a:lnTo>
                    <a:pt x="618" y="1359"/>
                  </a:lnTo>
                  <a:lnTo>
                    <a:pt x="618" y="1357"/>
                  </a:lnTo>
                  <a:lnTo>
                    <a:pt x="618" y="1356"/>
                  </a:lnTo>
                  <a:lnTo>
                    <a:pt x="618" y="1355"/>
                  </a:lnTo>
                  <a:lnTo>
                    <a:pt x="623" y="1355"/>
                  </a:lnTo>
                  <a:lnTo>
                    <a:pt x="625" y="1355"/>
                  </a:lnTo>
                  <a:lnTo>
                    <a:pt x="629" y="1352"/>
                  </a:lnTo>
                  <a:lnTo>
                    <a:pt x="630" y="1350"/>
                  </a:lnTo>
                  <a:lnTo>
                    <a:pt x="631" y="1348"/>
                  </a:lnTo>
                  <a:lnTo>
                    <a:pt x="631" y="1347"/>
                  </a:lnTo>
                  <a:lnTo>
                    <a:pt x="633" y="1344"/>
                  </a:lnTo>
                  <a:lnTo>
                    <a:pt x="634" y="1343"/>
                  </a:lnTo>
                  <a:lnTo>
                    <a:pt x="635" y="1342"/>
                  </a:lnTo>
                  <a:lnTo>
                    <a:pt x="637" y="1341"/>
                  </a:lnTo>
                  <a:lnTo>
                    <a:pt x="637" y="1340"/>
                  </a:lnTo>
                  <a:lnTo>
                    <a:pt x="639" y="1338"/>
                  </a:lnTo>
                  <a:lnTo>
                    <a:pt x="640" y="1332"/>
                  </a:lnTo>
                  <a:lnTo>
                    <a:pt x="637" y="1324"/>
                  </a:lnTo>
                  <a:lnTo>
                    <a:pt x="637" y="1322"/>
                  </a:lnTo>
                  <a:lnTo>
                    <a:pt x="630" y="1320"/>
                  </a:lnTo>
                  <a:lnTo>
                    <a:pt x="630" y="1317"/>
                  </a:lnTo>
                  <a:lnTo>
                    <a:pt x="631" y="1315"/>
                  </a:lnTo>
                  <a:lnTo>
                    <a:pt x="635" y="1315"/>
                  </a:lnTo>
                  <a:lnTo>
                    <a:pt x="640" y="1315"/>
                  </a:lnTo>
                  <a:lnTo>
                    <a:pt x="642" y="1315"/>
                  </a:lnTo>
                  <a:lnTo>
                    <a:pt x="644" y="1316"/>
                  </a:lnTo>
                  <a:lnTo>
                    <a:pt x="654" y="1319"/>
                  </a:lnTo>
                  <a:lnTo>
                    <a:pt x="655" y="1319"/>
                  </a:lnTo>
                  <a:lnTo>
                    <a:pt x="660" y="1318"/>
                  </a:lnTo>
                  <a:lnTo>
                    <a:pt x="663" y="1315"/>
                  </a:lnTo>
                  <a:lnTo>
                    <a:pt x="663" y="1313"/>
                  </a:lnTo>
                  <a:lnTo>
                    <a:pt x="664" y="1313"/>
                  </a:lnTo>
                  <a:lnTo>
                    <a:pt x="666" y="1310"/>
                  </a:lnTo>
                  <a:lnTo>
                    <a:pt x="667" y="1310"/>
                  </a:lnTo>
                  <a:lnTo>
                    <a:pt x="673" y="1303"/>
                  </a:lnTo>
                  <a:lnTo>
                    <a:pt x="675" y="1294"/>
                  </a:lnTo>
                  <a:lnTo>
                    <a:pt x="676" y="1291"/>
                  </a:lnTo>
                  <a:lnTo>
                    <a:pt x="674" y="1291"/>
                  </a:lnTo>
                  <a:lnTo>
                    <a:pt x="673" y="1291"/>
                  </a:lnTo>
                  <a:lnTo>
                    <a:pt x="667" y="1291"/>
                  </a:lnTo>
                  <a:lnTo>
                    <a:pt x="666" y="1291"/>
                  </a:lnTo>
                  <a:lnTo>
                    <a:pt x="663" y="1291"/>
                  </a:lnTo>
                  <a:lnTo>
                    <a:pt x="659" y="1291"/>
                  </a:lnTo>
                  <a:lnTo>
                    <a:pt x="658" y="1291"/>
                  </a:lnTo>
                  <a:lnTo>
                    <a:pt x="658" y="1292"/>
                  </a:lnTo>
                  <a:lnTo>
                    <a:pt x="658" y="1293"/>
                  </a:lnTo>
                  <a:lnTo>
                    <a:pt x="658" y="1297"/>
                  </a:lnTo>
                  <a:lnTo>
                    <a:pt x="658" y="1300"/>
                  </a:lnTo>
                  <a:lnTo>
                    <a:pt x="659" y="1302"/>
                  </a:lnTo>
                  <a:lnTo>
                    <a:pt x="659" y="1303"/>
                  </a:lnTo>
                  <a:lnTo>
                    <a:pt x="659" y="1305"/>
                  </a:lnTo>
                  <a:lnTo>
                    <a:pt x="658" y="1305"/>
                  </a:lnTo>
                  <a:lnTo>
                    <a:pt x="656" y="1305"/>
                  </a:lnTo>
                  <a:lnTo>
                    <a:pt x="654" y="1305"/>
                  </a:lnTo>
                  <a:lnTo>
                    <a:pt x="650" y="1305"/>
                  </a:lnTo>
                  <a:lnTo>
                    <a:pt x="649" y="1305"/>
                  </a:lnTo>
                  <a:lnTo>
                    <a:pt x="649" y="1303"/>
                  </a:lnTo>
                  <a:lnTo>
                    <a:pt x="648" y="1303"/>
                  </a:lnTo>
                  <a:lnTo>
                    <a:pt x="648" y="1302"/>
                  </a:lnTo>
                  <a:lnTo>
                    <a:pt x="648" y="1301"/>
                  </a:lnTo>
                  <a:lnTo>
                    <a:pt x="649" y="1301"/>
                  </a:lnTo>
                  <a:lnTo>
                    <a:pt x="650" y="1301"/>
                  </a:lnTo>
                  <a:lnTo>
                    <a:pt x="650" y="1300"/>
                  </a:lnTo>
                  <a:lnTo>
                    <a:pt x="651" y="1300"/>
                  </a:lnTo>
                  <a:lnTo>
                    <a:pt x="652" y="1300"/>
                  </a:lnTo>
                  <a:lnTo>
                    <a:pt x="655" y="1300"/>
                  </a:lnTo>
                  <a:lnTo>
                    <a:pt x="657" y="1300"/>
                  </a:lnTo>
                  <a:lnTo>
                    <a:pt x="658" y="1300"/>
                  </a:lnTo>
                  <a:lnTo>
                    <a:pt x="658" y="1298"/>
                  </a:lnTo>
                  <a:lnTo>
                    <a:pt x="658" y="1291"/>
                  </a:lnTo>
                  <a:lnTo>
                    <a:pt x="652" y="1291"/>
                  </a:lnTo>
                  <a:lnTo>
                    <a:pt x="650" y="1291"/>
                  </a:lnTo>
                  <a:lnTo>
                    <a:pt x="649" y="1291"/>
                  </a:lnTo>
                  <a:lnTo>
                    <a:pt x="646" y="1291"/>
                  </a:lnTo>
                  <a:lnTo>
                    <a:pt x="646" y="1284"/>
                  </a:lnTo>
                  <a:lnTo>
                    <a:pt x="644" y="1284"/>
                  </a:lnTo>
                  <a:lnTo>
                    <a:pt x="642" y="1284"/>
                  </a:lnTo>
                  <a:lnTo>
                    <a:pt x="641" y="1284"/>
                  </a:lnTo>
                  <a:lnTo>
                    <a:pt x="640" y="1284"/>
                  </a:lnTo>
                  <a:lnTo>
                    <a:pt x="639" y="1284"/>
                  </a:lnTo>
                  <a:lnTo>
                    <a:pt x="638" y="1284"/>
                  </a:lnTo>
                  <a:lnTo>
                    <a:pt x="637" y="1284"/>
                  </a:lnTo>
                  <a:lnTo>
                    <a:pt x="635" y="1284"/>
                  </a:lnTo>
                  <a:lnTo>
                    <a:pt x="634" y="1284"/>
                  </a:lnTo>
                  <a:lnTo>
                    <a:pt x="630" y="1284"/>
                  </a:lnTo>
                  <a:lnTo>
                    <a:pt x="630" y="1285"/>
                  </a:lnTo>
                  <a:lnTo>
                    <a:pt x="630" y="1288"/>
                  </a:lnTo>
                  <a:lnTo>
                    <a:pt x="630" y="1289"/>
                  </a:lnTo>
                  <a:lnTo>
                    <a:pt x="629" y="1289"/>
                  </a:lnTo>
                  <a:lnTo>
                    <a:pt x="628" y="1289"/>
                  </a:lnTo>
                  <a:lnTo>
                    <a:pt x="626" y="1289"/>
                  </a:lnTo>
                  <a:lnTo>
                    <a:pt x="625" y="1289"/>
                  </a:lnTo>
                  <a:lnTo>
                    <a:pt x="624" y="1289"/>
                  </a:lnTo>
                  <a:lnTo>
                    <a:pt x="624" y="1285"/>
                  </a:lnTo>
                  <a:lnTo>
                    <a:pt x="620" y="1285"/>
                  </a:lnTo>
                  <a:lnTo>
                    <a:pt x="618" y="1285"/>
                  </a:lnTo>
                  <a:lnTo>
                    <a:pt x="618" y="1284"/>
                  </a:lnTo>
                  <a:lnTo>
                    <a:pt x="617" y="1284"/>
                  </a:lnTo>
                  <a:lnTo>
                    <a:pt x="616" y="1284"/>
                  </a:lnTo>
                  <a:lnTo>
                    <a:pt x="615" y="1284"/>
                  </a:lnTo>
                  <a:lnTo>
                    <a:pt x="613" y="1284"/>
                  </a:lnTo>
                  <a:lnTo>
                    <a:pt x="612" y="1284"/>
                  </a:lnTo>
                  <a:lnTo>
                    <a:pt x="611" y="1284"/>
                  </a:lnTo>
                  <a:lnTo>
                    <a:pt x="609" y="1284"/>
                  </a:lnTo>
                  <a:lnTo>
                    <a:pt x="607" y="1284"/>
                  </a:lnTo>
                  <a:lnTo>
                    <a:pt x="606" y="1284"/>
                  </a:lnTo>
                  <a:lnTo>
                    <a:pt x="605" y="1284"/>
                  </a:lnTo>
                  <a:lnTo>
                    <a:pt x="603" y="1284"/>
                  </a:lnTo>
                  <a:lnTo>
                    <a:pt x="603" y="1281"/>
                  </a:lnTo>
                  <a:lnTo>
                    <a:pt x="603" y="1280"/>
                  </a:lnTo>
                  <a:lnTo>
                    <a:pt x="602" y="1280"/>
                  </a:lnTo>
                  <a:lnTo>
                    <a:pt x="596" y="1280"/>
                  </a:lnTo>
                  <a:lnTo>
                    <a:pt x="592" y="1280"/>
                  </a:lnTo>
                  <a:lnTo>
                    <a:pt x="591" y="1280"/>
                  </a:lnTo>
                  <a:lnTo>
                    <a:pt x="590" y="1280"/>
                  </a:lnTo>
                  <a:lnTo>
                    <a:pt x="589" y="1280"/>
                  </a:lnTo>
                  <a:lnTo>
                    <a:pt x="589" y="1286"/>
                  </a:lnTo>
                  <a:lnTo>
                    <a:pt x="588" y="1286"/>
                  </a:lnTo>
                  <a:lnTo>
                    <a:pt x="587" y="1286"/>
                  </a:lnTo>
                  <a:lnTo>
                    <a:pt x="587" y="1288"/>
                  </a:lnTo>
                  <a:lnTo>
                    <a:pt x="587" y="1289"/>
                  </a:lnTo>
                  <a:lnTo>
                    <a:pt x="587" y="1291"/>
                  </a:lnTo>
                  <a:lnTo>
                    <a:pt x="586" y="1291"/>
                  </a:lnTo>
                  <a:lnTo>
                    <a:pt x="587" y="1298"/>
                  </a:lnTo>
                  <a:lnTo>
                    <a:pt x="587" y="1300"/>
                  </a:lnTo>
                  <a:lnTo>
                    <a:pt x="587" y="1301"/>
                  </a:lnTo>
                  <a:lnTo>
                    <a:pt x="587" y="1307"/>
                  </a:lnTo>
                  <a:lnTo>
                    <a:pt x="587" y="1308"/>
                  </a:lnTo>
                  <a:lnTo>
                    <a:pt x="583" y="1309"/>
                  </a:lnTo>
                  <a:lnTo>
                    <a:pt x="582" y="1309"/>
                  </a:lnTo>
                  <a:lnTo>
                    <a:pt x="580" y="1310"/>
                  </a:lnTo>
                  <a:lnTo>
                    <a:pt x="577" y="1311"/>
                  </a:lnTo>
                  <a:lnTo>
                    <a:pt x="574" y="1311"/>
                  </a:lnTo>
                  <a:lnTo>
                    <a:pt x="573" y="1311"/>
                  </a:lnTo>
                  <a:lnTo>
                    <a:pt x="572" y="1311"/>
                  </a:lnTo>
                  <a:lnTo>
                    <a:pt x="571" y="1311"/>
                  </a:lnTo>
                  <a:lnTo>
                    <a:pt x="570" y="1311"/>
                  </a:lnTo>
                  <a:lnTo>
                    <a:pt x="568" y="1311"/>
                  </a:lnTo>
                  <a:lnTo>
                    <a:pt x="568" y="1313"/>
                  </a:lnTo>
                  <a:lnTo>
                    <a:pt x="570" y="1313"/>
                  </a:lnTo>
                  <a:lnTo>
                    <a:pt x="570" y="1314"/>
                  </a:lnTo>
                  <a:lnTo>
                    <a:pt x="570" y="1315"/>
                  </a:lnTo>
                  <a:lnTo>
                    <a:pt x="570" y="1316"/>
                  </a:lnTo>
                  <a:lnTo>
                    <a:pt x="570" y="1317"/>
                  </a:lnTo>
                  <a:lnTo>
                    <a:pt x="569" y="1317"/>
                  </a:lnTo>
                  <a:lnTo>
                    <a:pt x="568" y="1317"/>
                  </a:lnTo>
                  <a:lnTo>
                    <a:pt x="568" y="1318"/>
                  </a:lnTo>
                  <a:lnTo>
                    <a:pt x="568" y="1320"/>
                  </a:lnTo>
                  <a:lnTo>
                    <a:pt x="568" y="1323"/>
                  </a:lnTo>
                  <a:lnTo>
                    <a:pt x="568" y="1325"/>
                  </a:lnTo>
                  <a:lnTo>
                    <a:pt x="568" y="1328"/>
                  </a:lnTo>
                  <a:lnTo>
                    <a:pt x="569" y="1331"/>
                  </a:lnTo>
                  <a:lnTo>
                    <a:pt x="569" y="1332"/>
                  </a:lnTo>
                  <a:lnTo>
                    <a:pt x="569" y="1333"/>
                  </a:lnTo>
                  <a:lnTo>
                    <a:pt x="570" y="1335"/>
                  </a:lnTo>
                  <a:lnTo>
                    <a:pt x="571" y="1336"/>
                  </a:lnTo>
                  <a:lnTo>
                    <a:pt x="573" y="1341"/>
                  </a:lnTo>
                  <a:lnTo>
                    <a:pt x="574" y="1342"/>
                  </a:lnTo>
                  <a:lnTo>
                    <a:pt x="574" y="1343"/>
                  </a:lnTo>
                  <a:lnTo>
                    <a:pt x="575" y="1343"/>
                  </a:lnTo>
                  <a:lnTo>
                    <a:pt x="577" y="1347"/>
                  </a:lnTo>
                  <a:lnTo>
                    <a:pt x="577" y="1350"/>
                  </a:lnTo>
                  <a:lnTo>
                    <a:pt x="578" y="1349"/>
                  </a:lnTo>
                  <a:lnTo>
                    <a:pt x="579" y="1349"/>
                  </a:lnTo>
                  <a:lnTo>
                    <a:pt x="580" y="1349"/>
                  </a:lnTo>
                  <a:lnTo>
                    <a:pt x="580" y="1350"/>
                  </a:lnTo>
                  <a:lnTo>
                    <a:pt x="580" y="1351"/>
                  </a:lnTo>
                  <a:lnTo>
                    <a:pt x="580" y="1352"/>
                  </a:lnTo>
                  <a:lnTo>
                    <a:pt x="580" y="1353"/>
                  </a:lnTo>
                  <a:lnTo>
                    <a:pt x="582" y="1353"/>
                  </a:lnTo>
                  <a:lnTo>
                    <a:pt x="583" y="1353"/>
                  </a:lnTo>
                  <a:lnTo>
                    <a:pt x="583" y="1355"/>
                  </a:lnTo>
                  <a:lnTo>
                    <a:pt x="583" y="1357"/>
                  </a:lnTo>
                  <a:lnTo>
                    <a:pt x="582" y="1357"/>
                  </a:lnTo>
                  <a:lnTo>
                    <a:pt x="581" y="1357"/>
                  </a:lnTo>
                  <a:lnTo>
                    <a:pt x="580" y="1357"/>
                  </a:lnTo>
                  <a:lnTo>
                    <a:pt x="579" y="1357"/>
                  </a:lnTo>
                  <a:lnTo>
                    <a:pt x="578" y="1356"/>
                  </a:lnTo>
                  <a:lnTo>
                    <a:pt x="577" y="1356"/>
                  </a:lnTo>
                  <a:lnTo>
                    <a:pt x="575" y="1356"/>
                  </a:lnTo>
                  <a:lnTo>
                    <a:pt x="575" y="1355"/>
                  </a:lnTo>
                  <a:lnTo>
                    <a:pt x="575" y="1353"/>
                  </a:lnTo>
                  <a:lnTo>
                    <a:pt x="575" y="1352"/>
                  </a:lnTo>
                  <a:lnTo>
                    <a:pt x="575" y="1351"/>
                  </a:lnTo>
                  <a:lnTo>
                    <a:pt x="575" y="1350"/>
                  </a:lnTo>
                  <a:lnTo>
                    <a:pt x="575" y="1349"/>
                  </a:lnTo>
                  <a:lnTo>
                    <a:pt x="575" y="1348"/>
                  </a:lnTo>
                  <a:lnTo>
                    <a:pt x="575" y="1347"/>
                  </a:lnTo>
                  <a:lnTo>
                    <a:pt x="575" y="1345"/>
                  </a:lnTo>
                  <a:lnTo>
                    <a:pt x="574" y="1345"/>
                  </a:lnTo>
                  <a:lnTo>
                    <a:pt x="574" y="1344"/>
                  </a:lnTo>
                  <a:lnTo>
                    <a:pt x="574" y="1343"/>
                  </a:lnTo>
                  <a:lnTo>
                    <a:pt x="573" y="1343"/>
                  </a:lnTo>
                  <a:lnTo>
                    <a:pt x="573" y="1342"/>
                  </a:lnTo>
                  <a:lnTo>
                    <a:pt x="572" y="1341"/>
                  </a:lnTo>
                  <a:lnTo>
                    <a:pt x="572" y="1340"/>
                  </a:lnTo>
                  <a:lnTo>
                    <a:pt x="571" y="1338"/>
                  </a:lnTo>
                  <a:lnTo>
                    <a:pt x="570" y="1336"/>
                  </a:lnTo>
                  <a:lnTo>
                    <a:pt x="569" y="1335"/>
                  </a:lnTo>
                  <a:lnTo>
                    <a:pt x="569" y="1334"/>
                  </a:lnTo>
                  <a:lnTo>
                    <a:pt x="568" y="1333"/>
                  </a:lnTo>
                  <a:lnTo>
                    <a:pt x="568" y="1332"/>
                  </a:lnTo>
                  <a:lnTo>
                    <a:pt x="568" y="1331"/>
                  </a:lnTo>
                  <a:lnTo>
                    <a:pt x="568" y="1330"/>
                  </a:lnTo>
                  <a:lnTo>
                    <a:pt x="568" y="1328"/>
                  </a:lnTo>
                  <a:lnTo>
                    <a:pt x="568" y="1327"/>
                  </a:lnTo>
                  <a:lnTo>
                    <a:pt x="566" y="1327"/>
                  </a:lnTo>
                  <a:lnTo>
                    <a:pt x="565" y="1327"/>
                  </a:lnTo>
                  <a:lnTo>
                    <a:pt x="564" y="1327"/>
                  </a:lnTo>
                  <a:lnTo>
                    <a:pt x="563" y="1327"/>
                  </a:lnTo>
                  <a:lnTo>
                    <a:pt x="563" y="1317"/>
                  </a:lnTo>
                  <a:lnTo>
                    <a:pt x="565" y="1317"/>
                  </a:lnTo>
                  <a:lnTo>
                    <a:pt x="566" y="1317"/>
                  </a:lnTo>
                  <a:lnTo>
                    <a:pt x="566" y="1314"/>
                  </a:lnTo>
                  <a:lnTo>
                    <a:pt x="566" y="1313"/>
                  </a:lnTo>
                  <a:lnTo>
                    <a:pt x="566" y="1311"/>
                  </a:lnTo>
                  <a:lnTo>
                    <a:pt x="566" y="1308"/>
                  </a:lnTo>
                  <a:lnTo>
                    <a:pt x="566" y="1305"/>
                  </a:lnTo>
                  <a:lnTo>
                    <a:pt x="566" y="1302"/>
                  </a:lnTo>
                  <a:lnTo>
                    <a:pt x="566" y="1300"/>
                  </a:lnTo>
                  <a:lnTo>
                    <a:pt x="566" y="1292"/>
                  </a:lnTo>
                  <a:lnTo>
                    <a:pt x="566" y="1289"/>
                  </a:lnTo>
                  <a:lnTo>
                    <a:pt x="565" y="1289"/>
                  </a:lnTo>
                  <a:lnTo>
                    <a:pt x="564" y="1289"/>
                  </a:lnTo>
                  <a:lnTo>
                    <a:pt x="563" y="1289"/>
                  </a:lnTo>
                  <a:lnTo>
                    <a:pt x="560" y="1289"/>
                  </a:lnTo>
                  <a:lnTo>
                    <a:pt x="560" y="1286"/>
                  </a:lnTo>
                  <a:lnTo>
                    <a:pt x="559" y="1284"/>
                  </a:lnTo>
                  <a:lnTo>
                    <a:pt x="557" y="1285"/>
                  </a:lnTo>
                  <a:lnTo>
                    <a:pt x="556" y="1285"/>
                  </a:lnTo>
                  <a:lnTo>
                    <a:pt x="555" y="1285"/>
                  </a:lnTo>
                  <a:lnTo>
                    <a:pt x="554" y="1285"/>
                  </a:lnTo>
                  <a:lnTo>
                    <a:pt x="553" y="1285"/>
                  </a:lnTo>
                  <a:lnTo>
                    <a:pt x="551" y="1285"/>
                  </a:lnTo>
                  <a:lnTo>
                    <a:pt x="551" y="1284"/>
                  </a:lnTo>
                  <a:lnTo>
                    <a:pt x="542" y="1284"/>
                  </a:lnTo>
                  <a:lnTo>
                    <a:pt x="542" y="1288"/>
                  </a:lnTo>
                  <a:lnTo>
                    <a:pt x="542" y="1289"/>
                  </a:lnTo>
                  <a:lnTo>
                    <a:pt x="540" y="1289"/>
                  </a:lnTo>
                  <a:lnTo>
                    <a:pt x="540" y="1290"/>
                  </a:lnTo>
                  <a:lnTo>
                    <a:pt x="540" y="1291"/>
                  </a:lnTo>
                  <a:lnTo>
                    <a:pt x="539" y="1291"/>
                  </a:lnTo>
                  <a:lnTo>
                    <a:pt x="535" y="1288"/>
                  </a:lnTo>
                  <a:lnTo>
                    <a:pt x="530" y="1285"/>
                  </a:lnTo>
                  <a:lnTo>
                    <a:pt x="529" y="1284"/>
                  </a:lnTo>
                  <a:lnTo>
                    <a:pt x="528" y="1283"/>
                  </a:lnTo>
                  <a:lnTo>
                    <a:pt x="526" y="1285"/>
                  </a:lnTo>
                  <a:lnTo>
                    <a:pt x="521" y="1289"/>
                  </a:lnTo>
                  <a:lnTo>
                    <a:pt x="521" y="1291"/>
                  </a:lnTo>
                  <a:lnTo>
                    <a:pt x="518" y="1291"/>
                  </a:lnTo>
                  <a:lnTo>
                    <a:pt x="518" y="1292"/>
                  </a:lnTo>
                  <a:lnTo>
                    <a:pt x="518" y="1293"/>
                  </a:lnTo>
                  <a:lnTo>
                    <a:pt x="518" y="1294"/>
                  </a:lnTo>
                  <a:lnTo>
                    <a:pt x="518" y="1295"/>
                  </a:lnTo>
                  <a:lnTo>
                    <a:pt x="518" y="1297"/>
                  </a:lnTo>
                  <a:lnTo>
                    <a:pt x="518" y="1298"/>
                  </a:lnTo>
                  <a:lnTo>
                    <a:pt x="518" y="1299"/>
                  </a:lnTo>
                  <a:lnTo>
                    <a:pt x="518" y="1302"/>
                  </a:lnTo>
                  <a:lnTo>
                    <a:pt x="518" y="1308"/>
                  </a:lnTo>
                  <a:lnTo>
                    <a:pt x="519" y="1308"/>
                  </a:lnTo>
                  <a:lnTo>
                    <a:pt x="521" y="1309"/>
                  </a:lnTo>
                  <a:lnTo>
                    <a:pt x="523" y="1309"/>
                  </a:lnTo>
                  <a:lnTo>
                    <a:pt x="525" y="1309"/>
                  </a:lnTo>
                  <a:lnTo>
                    <a:pt x="527" y="1309"/>
                  </a:lnTo>
                  <a:lnTo>
                    <a:pt x="528" y="1309"/>
                  </a:lnTo>
                  <a:lnTo>
                    <a:pt x="529" y="1309"/>
                  </a:lnTo>
                  <a:lnTo>
                    <a:pt x="530" y="1309"/>
                  </a:lnTo>
                  <a:lnTo>
                    <a:pt x="531" y="1309"/>
                  </a:lnTo>
                  <a:lnTo>
                    <a:pt x="534" y="1309"/>
                  </a:lnTo>
                  <a:lnTo>
                    <a:pt x="535" y="1309"/>
                  </a:lnTo>
                  <a:lnTo>
                    <a:pt x="537" y="1309"/>
                  </a:lnTo>
                  <a:lnTo>
                    <a:pt x="540" y="1309"/>
                  </a:lnTo>
                  <a:lnTo>
                    <a:pt x="543" y="1309"/>
                  </a:lnTo>
                  <a:lnTo>
                    <a:pt x="544" y="1309"/>
                  </a:lnTo>
                  <a:lnTo>
                    <a:pt x="546" y="1309"/>
                  </a:lnTo>
                  <a:lnTo>
                    <a:pt x="547" y="1309"/>
                  </a:lnTo>
                  <a:lnTo>
                    <a:pt x="551" y="1309"/>
                  </a:lnTo>
                  <a:lnTo>
                    <a:pt x="553" y="1309"/>
                  </a:lnTo>
                  <a:lnTo>
                    <a:pt x="555" y="1309"/>
                  </a:lnTo>
                  <a:lnTo>
                    <a:pt x="555" y="1310"/>
                  </a:lnTo>
                  <a:lnTo>
                    <a:pt x="556" y="1310"/>
                  </a:lnTo>
                  <a:lnTo>
                    <a:pt x="555" y="1314"/>
                  </a:lnTo>
                  <a:lnTo>
                    <a:pt x="552" y="1314"/>
                  </a:lnTo>
                  <a:lnTo>
                    <a:pt x="549" y="1314"/>
                  </a:lnTo>
                  <a:lnTo>
                    <a:pt x="548" y="1314"/>
                  </a:lnTo>
                  <a:lnTo>
                    <a:pt x="547" y="1314"/>
                  </a:lnTo>
                  <a:lnTo>
                    <a:pt x="547" y="1310"/>
                  </a:lnTo>
                  <a:lnTo>
                    <a:pt x="543" y="1310"/>
                  </a:lnTo>
                  <a:lnTo>
                    <a:pt x="540" y="1309"/>
                  </a:lnTo>
                  <a:lnTo>
                    <a:pt x="537" y="1309"/>
                  </a:lnTo>
                  <a:lnTo>
                    <a:pt x="537" y="1310"/>
                  </a:lnTo>
                  <a:lnTo>
                    <a:pt x="536" y="1311"/>
                  </a:lnTo>
                  <a:lnTo>
                    <a:pt x="536" y="1313"/>
                  </a:lnTo>
                  <a:lnTo>
                    <a:pt x="536" y="1314"/>
                  </a:lnTo>
                  <a:lnTo>
                    <a:pt x="535" y="1315"/>
                  </a:lnTo>
                  <a:lnTo>
                    <a:pt x="535" y="1316"/>
                  </a:lnTo>
                  <a:lnTo>
                    <a:pt x="534" y="1316"/>
                  </a:lnTo>
                  <a:lnTo>
                    <a:pt x="534" y="1315"/>
                  </a:lnTo>
                  <a:lnTo>
                    <a:pt x="535" y="1314"/>
                  </a:lnTo>
                  <a:lnTo>
                    <a:pt x="535" y="1313"/>
                  </a:lnTo>
                  <a:lnTo>
                    <a:pt x="535" y="1311"/>
                  </a:lnTo>
                  <a:lnTo>
                    <a:pt x="534" y="1311"/>
                  </a:lnTo>
                  <a:lnTo>
                    <a:pt x="534" y="1310"/>
                  </a:lnTo>
                  <a:lnTo>
                    <a:pt x="534" y="1309"/>
                  </a:lnTo>
                  <a:lnTo>
                    <a:pt x="529" y="1310"/>
                  </a:lnTo>
                  <a:lnTo>
                    <a:pt x="525" y="1310"/>
                  </a:lnTo>
                  <a:lnTo>
                    <a:pt x="525" y="1313"/>
                  </a:lnTo>
                  <a:lnTo>
                    <a:pt x="525" y="1314"/>
                  </a:lnTo>
                  <a:lnTo>
                    <a:pt x="525" y="1315"/>
                  </a:lnTo>
                  <a:lnTo>
                    <a:pt x="523" y="1315"/>
                  </a:lnTo>
                  <a:lnTo>
                    <a:pt x="523" y="1316"/>
                  </a:lnTo>
                  <a:lnTo>
                    <a:pt x="522" y="1316"/>
                  </a:lnTo>
                  <a:lnTo>
                    <a:pt x="523" y="1316"/>
                  </a:lnTo>
                  <a:lnTo>
                    <a:pt x="523" y="1317"/>
                  </a:lnTo>
                  <a:lnTo>
                    <a:pt x="523" y="1318"/>
                  </a:lnTo>
                  <a:lnTo>
                    <a:pt x="525" y="1318"/>
                  </a:lnTo>
                  <a:lnTo>
                    <a:pt x="525" y="1319"/>
                  </a:lnTo>
                  <a:lnTo>
                    <a:pt x="525" y="1320"/>
                  </a:lnTo>
                  <a:lnTo>
                    <a:pt x="526" y="1320"/>
                  </a:lnTo>
                  <a:lnTo>
                    <a:pt x="526" y="1322"/>
                  </a:lnTo>
                  <a:lnTo>
                    <a:pt x="525" y="1322"/>
                  </a:lnTo>
                  <a:lnTo>
                    <a:pt x="523" y="1322"/>
                  </a:lnTo>
                  <a:lnTo>
                    <a:pt x="522" y="1322"/>
                  </a:lnTo>
                  <a:lnTo>
                    <a:pt x="521" y="1322"/>
                  </a:lnTo>
                  <a:lnTo>
                    <a:pt x="521" y="1320"/>
                  </a:lnTo>
                  <a:lnTo>
                    <a:pt x="519" y="1320"/>
                  </a:lnTo>
                  <a:lnTo>
                    <a:pt x="518" y="1320"/>
                  </a:lnTo>
                  <a:lnTo>
                    <a:pt x="517" y="1320"/>
                  </a:lnTo>
                  <a:lnTo>
                    <a:pt x="516" y="1320"/>
                  </a:lnTo>
                  <a:lnTo>
                    <a:pt x="514" y="1320"/>
                  </a:lnTo>
                  <a:lnTo>
                    <a:pt x="513" y="1320"/>
                  </a:lnTo>
                  <a:lnTo>
                    <a:pt x="512" y="1320"/>
                  </a:lnTo>
                  <a:lnTo>
                    <a:pt x="511" y="1320"/>
                  </a:lnTo>
                  <a:lnTo>
                    <a:pt x="510" y="1320"/>
                  </a:lnTo>
                  <a:lnTo>
                    <a:pt x="509" y="1320"/>
                  </a:lnTo>
                  <a:lnTo>
                    <a:pt x="508" y="1320"/>
                  </a:lnTo>
                  <a:lnTo>
                    <a:pt x="500" y="1320"/>
                  </a:lnTo>
                  <a:lnTo>
                    <a:pt x="495" y="1320"/>
                  </a:lnTo>
                  <a:lnTo>
                    <a:pt x="487" y="1320"/>
                  </a:lnTo>
                  <a:lnTo>
                    <a:pt x="473" y="1320"/>
                  </a:lnTo>
                  <a:lnTo>
                    <a:pt x="473" y="1322"/>
                  </a:lnTo>
                  <a:lnTo>
                    <a:pt x="473" y="1323"/>
                  </a:lnTo>
                  <a:lnTo>
                    <a:pt x="475" y="1323"/>
                  </a:lnTo>
                  <a:lnTo>
                    <a:pt x="475" y="1324"/>
                  </a:lnTo>
                  <a:lnTo>
                    <a:pt x="475" y="1325"/>
                  </a:lnTo>
                  <a:lnTo>
                    <a:pt x="475" y="1326"/>
                  </a:lnTo>
                  <a:lnTo>
                    <a:pt x="475" y="1327"/>
                  </a:lnTo>
                  <a:lnTo>
                    <a:pt x="476" y="1327"/>
                  </a:lnTo>
                  <a:lnTo>
                    <a:pt x="476" y="1328"/>
                  </a:lnTo>
                  <a:lnTo>
                    <a:pt x="476" y="1330"/>
                  </a:lnTo>
                  <a:lnTo>
                    <a:pt x="477" y="1330"/>
                  </a:lnTo>
                  <a:lnTo>
                    <a:pt x="478" y="1328"/>
                  </a:lnTo>
                  <a:lnTo>
                    <a:pt x="479" y="1328"/>
                  </a:lnTo>
                  <a:lnTo>
                    <a:pt x="479" y="1330"/>
                  </a:lnTo>
                  <a:lnTo>
                    <a:pt x="482" y="1333"/>
                  </a:lnTo>
                  <a:lnTo>
                    <a:pt x="480" y="1333"/>
                  </a:lnTo>
                  <a:lnTo>
                    <a:pt x="480" y="1335"/>
                  </a:lnTo>
                  <a:lnTo>
                    <a:pt x="480" y="1341"/>
                  </a:lnTo>
                  <a:lnTo>
                    <a:pt x="470" y="1341"/>
                  </a:lnTo>
                  <a:lnTo>
                    <a:pt x="470" y="1343"/>
                  </a:lnTo>
                  <a:lnTo>
                    <a:pt x="471" y="1345"/>
                  </a:lnTo>
                  <a:lnTo>
                    <a:pt x="473" y="1345"/>
                  </a:lnTo>
                  <a:lnTo>
                    <a:pt x="474" y="1345"/>
                  </a:lnTo>
                  <a:lnTo>
                    <a:pt x="474" y="1347"/>
                  </a:lnTo>
                  <a:lnTo>
                    <a:pt x="474" y="1348"/>
                  </a:lnTo>
                  <a:lnTo>
                    <a:pt x="474" y="1349"/>
                  </a:lnTo>
                  <a:lnTo>
                    <a:pt x="474" y="1350"/>
                  </a:lnTo>
                  <a:lnTo>
                    <a:pt x="474" y="1351"/>
                  </a:lnTo>
                  <a:lnTo>
                    <a:pt x="474" y="1352"/>
                  </a:lnTo>
                  <a:lnTo>
                    <a:pt x="474" y="1353"/>
                  </a:lnTo>
                  <a:lnTo>
                    <a:pt x="475" y="1355"/>
                  </a:lnTo>
                  <a:lnTo>
                    <a:pt x="475" y="1356"/>
                  </a:lnTo>
                  <a:lnTo>
                    <a:pt x="476" y="1357"/>
                  </a:lnTo>
                  <a:lnTo>
                    <a:pt x="477" y="1358"/>
                  </a:lnTo>
                  <a:lnTo>
                    <a:pt x="477" y="1359"/>
                  </a:lnTo>
                  <a:lnTo>
                    <a:pt x="478" y="1360"/>
                  </a:lnTo>
                  <a:lnTo>
                    <a:pt x="478" y="1361"/>
                  </a:lnTo>
                  <a:lnTo>
                    <a:pt x="479" y="1361"/>
                  </a:lnTo>
                  <a:lnTo>
                    <a:pt x="479" y="1362"/>
                  </a:lnTo>
                  <a:lnTo>
                    <a:pt x="480" y="1364"/>
                  </a:lnTo>
                  <a:lnTo>
                    <a:pt x="480" y="1365"/>
                  </a:lnTo>
                  <a:lnTo>
                    <a:pt x="482" y="1365"/>
                  </a:lnTo>
                  <a:lnTo>
                    <a:pt x="482" y="1366"/>
                  </a:lnTo>
                  <a:lnTo>
                    <a:pt x="483" y="1367"/>
                  </a:lnTo>
                  <a:lnTo>
                    <a:pt x="483" y="1368"/>
                  </a:lnTo>
                  <a:lnTo>
                    <a:pt x="484" y="1368"/>
                  </a:lnTo>
                  <a:lnTo>
                    <a:pt x="484" y="1369"/>
                  </a:lnTo>
                  <a:lnTo>
                    <a:pt x="483" y="1369"/>
                  </a:lnTo>
                  <a:lnTo>
                    <a:pt x="480" y="1369"/>
                  </a:lnTo>
                  <a:lnTo>
                    <a:pt x="479" y="1369"/>
                  </a:lnTo>
                  <a:lnTo>
                    <a:pt x="478" y="1369"/>
                  </a:lnTo>
                  <a:lnTo>
                    <a:pt x="477" y="1369"/>
                  </a:lnTo>
                  <a:lnTo>
                    <a:pt x="470" y="1369"/>
                  </a:lnTo>
                  <a:lnTo>
                    <a:pt x="470" y="1382"/>
                  </a:lnTo>
                  <a:lnTo>
                    <a:pt x="470" y="1383"/>
                  </a:lnTo>
                  <a:lnTo>
                    <a:pt x="470" y="1394"/>
                  </a:lnTo>
                  <a:lnTo>
                    <a:pt x="471" y="1401"/>
                  </a:lnTo>
                  <a:lnTo>
                    <a:pt x="471" y="1402"/>
                  </a:lnTo>
                  <a:lnTo>
                    <a:pt x="471" y="1406"/>
                  </a:lnTo>
                  <a:lnTo>
                    <a:pt x="471" y="1411"/>
                  </a:lnTo>
                  <a:lnTo>
                    <a:pt x="470" y="1411"/>
                  </a:lnTo>
                  <a:lnTo>
                    <a:pt x="466" y="1411"/>
                  </a:lnTo>
                  <a:lnTo>
                    <a:pt x="466" y="1409"/>
                  </a:lnTo>
                  <a:lnTo>
                    <a:pt x="466" y="1408"/>
                  </a:lnTo>
                  <a:lnTo>
                    <a:pt x="466" y="1407"/>
                  </a:lnTo>
                  <a:lnTo>
                    <a:pt x="466" y="1406"/>
                  </a:lnTo>
                  <a:lnTo>
                    <a:pt x="466" y="1405"/>
                  </a:lnTo>
                  <a:lnTo>
                    <a:pt x="466" y="1403"/>
                  </a:lnTo>
                  <a:lnTo>
                    <a:pt x="466" y="1402"/>
                  </a:lnTo>
                  <a:lnTo>
                    <a:pt x="466" y="1401"/>
                  </a:lnTo>
                  <a:lnTo>
                    <a:pt x="466" y="1400"/>
                  </a:lnTo>
                  <a:lnTo>
                    <a:pt x="466" y="1399"/>
                  </a:lnTo>
                  <a:lnTo>
                    <a:pt x="466" y="1398"/>
                  </a:lnTo>
                  <a:lnTo>
                    <a:pt x="466" y="1397"/>
                  </a:lnTo>
                  <a:lnTo>
                    <a:pt x="466" y="1395"/>
                  </a:lnTo>
                  <a:lnTo>
                    <a:pt x="466" y="1394"/>
                  </a:lnTo>
                  <a:lnTo>
                    <a:pt x="470" y="1394"/>
                  </a:lnTo>
                  <a:lnTo>
                    <a:pt x="470" y="1391"/>
                  </a:lnTo>
                  <a:lnTo>
                    <a:pt x="470" y="1386"/>
                  </a:lnTo>
                  <a:lnTo>
                    <a:pt x="470" y="1383"/>
                  </a:lnTo>
                  <a:lnTo>
                    <a:pt x="469" y="1383"/>
                  </a:lnTo>
                  <a:lnTo>
                    <a:pt x="468" y="1383"/>
                  </a:lnTo>
                  <a:lnTo>
                    <a:pt x="467" y="1383"/>
                  </a:lnTo>
                  <a:lnTo>
                    <a:pt x="466" y="1383"/>
                  </a:lnTo>
                  <a:lnTo>
                    <a:pt x="466" y="1382"/>
                  </a:lnTo>
                  <a:lnTo>
                    <a:pt x="466" y="1381"/>
                  </a:lnTo>
                  <a:lnTo>
                    <a:pt x="466" y="1380"/>
                  </a:lnTo>
                  <a:lnTo>
                    <a:pt x="466" y="1378"/>
                  </a:lnTo>
                  <a:lnTo>
                    <a:pt x="466" y="1377"/>
                  </a:lnTo>
                  <a:lnTo>
                    <a:pt x="466" y="1376"/>
                  </a:lnTo>
                  <a:lnTo>
                    <a:pt x="466" y="1375"/>
                  </a:lnTo>
                  <a:lnTo>
                    <a:pt x="466" y="1374"/>
                  </a:lnTo>
                  <a:lnTo>
                    <a:pt x="465" y="1373"/>
                  </a:lnTo>
                  <a:lnTo>
                    <a:pt x="465" y="1372"/>
                  </a:lnTo>
                  <a:lnTo>
                    <a:pt x="465" y="1370"/>
                  </a:lnTo>
                  <a:lnTo>
                    <a:pt x="465" y="1369"/>
                  </a:lnTo>
                  <a:lnTo>
                    <a:pt x="463" y="1369"/>
                  </a:lnTo>
                  <a:lnTo>
                    <a:pt x="462" y="1369"/>
                  </a:lnTo>
                  <a:lnTo>
                    <a:pt x="461" y="1369"/>
                  </a:lnTo>
                  <a:lnTo>
                    <a:pt x="460" y="1369"/>
                  </a:lnTo>
                  <a:lnTo>
                    <a:pt x="459" y="1369"/>
                  </a:lnTo>
                  <a:lnTo>
                    <a:pt x="457" y="1369"/>
                  </a:lnTo>
                  <a:lnTo>
                    <a:pt x="456" y="1368"/>
                  </a:lnTo>
                  <a:lnTo>
                    <a:pt x="454" y="1368"/>
                  </a:lnTo>
                  <a:lnTo>
                    <a:pt x="453" y="1368"/>
                  </a:lnTo>
                  <a:lnTo>
                    <a:pt x="452" y="1368"/>
                  </a:lnTo>
                  <a:lnTo>
                    <a:pt x="451" y="1368"/>
                  </a:lnTo>
                  <a:lnTo>
                    <a:pt x="450" y="1368"/>
                  </a:lnTo>
                  <a:lnTo>
                    <a:pt x="449" y="1368"/>
                  </a:lnTo>
                  <a:lnTo>
                    <a:pt x="448" y="1368"/>
                  </a:lnTo>
                  <a:lnTo>
                    <a:pt x="447" y="1367"/>
                  </a:lnTo>
                  <a:lnTo>
                    <a:pt x="448" y="1367"/>
                  </a:lnTo>
                  <a:lnTo>
                    <a:pt x="449" y="1366"/>
                  </a:lnTo>
                  <a:lnTo>
                    <a:pt x="450" y="1366"/>
                  </a:lnTo>
                  <a:lnTo>
                    <a:pt x="451" y="1366"/>
                  </a:lnTo>
                  <a:lnTo>
                    <a:pt x="452" y="1366"/>
                  </a:lnTo>
                  <a:lnTo>
                    <a:pt x="453" y="1366"/>
                  </a:lnTo>
                  <a:lnTo>
                    <a:pt x="454" y="1366"/>
                  </a:lnTo>
                  <a:lnTo>
                    <a:pt x="454" y="1367"/>
                  </a:lnTo>
                  <a:lnTo>
                    <a:pt x="456" y="1367"/>
                  </a:lnTo>
                  <a:lnTo>
                    <a:pt x="457" y="1367"/>
                  </a:lnTo>
                  <a:lnTo>
                    <a:pt x="458" y="1367"/>
                  </a:lnTo>
                  <a:lnTo>
                    <a:pt x="459" y="1367"/>
                  </a:lnTo>
                  <a:lnTo>
                    <a:pt x="459" y="1368"/>
                  </a:lnTo>
                  <a:lnTo>
                    <a:pt x="460" y="1368"/>
                  </a:lnTo>
                  <a:lnTo>
                    <a:pt x="461" y="1368"/>
                  </a:lnTo>
                  <a:lnTo>
                    <a:pt x="462" y="1368"/>
                  </a:lnTo>
                  <a:lnTo>
                    <a:pt x="463" y="1368"/>
                  </a:lnTo>
                  <a:lnTo>
                    <a:pt x="465" y="1368"/>
                  </a:lnTo>
                  <a:lnTo>
                    <a:pt x="465" y="1367"/>
                  </a:lnTo>
                  <a:lnTo>
                    <a:pt x="465" y="1366"/>
                  </a:lnTo>
                  <a:lnTo>
                    <a:pt x="465" y="1365"/>
                  </a:lnTo>
                  <a:lnTo>
                    <a:pt x="465" y="1364"/>
                  </a:lnTo>
                  <a:lnTo>
                    <a:pt x="465" y="1362"/>
                  </a:lnTo>
                  <a:lnTo>
                    <a:pt x="465" y="1361"/>
                  </a:lnTo>
                  <a:lnTo>
                    <a:pt x="465" y="1360"/>
                  </a:lnTo>
                  <a:lnTo>
                    <a:pt x="465" y="1359"/>
                  </a:lnTo>
                  <a:lnTo>
                    <a:pt x="465" y="1358"/>
                  </a:lnTo>
                  <a:lnTo>
                    <a:pt x="465" y="1357"/>
                  </a:lnTo>
                  <a:lnTo>
                    <a:pt x="465" y="1356"/>
                  </a:lnTo>
                  <a:lnTo>
                    <a:pt x="465" y="1355"/>
                  </a:lnTo>
                  <a:lnTo>
                    <a:pt x="465" y="1353"/>
                  </a:lnTo>
                  <a:lnTo>
                    <a:pt x="465" y="1352"/>
                  </a:lnTo>
                  <a:lnTo>
                    <a:pt x="465" y="1351"/>
                  </a:lnTo>
                  <a:lnTo>
                    <a:pt x="465" y="1350"/>
                  </a:lnTo>
                  <a:lnTo>
                    <a:pt x="466" y="1350"/>
                  </a:lnTo>
                  <a:lnTo>
                    <a:pt x="467" y="1350"/>
                  </a:lnTo>
                  <a:lnTo>
                    <a:pt x="469" y="1350"/>
                  </a:lnTo>
                  <a:lnTo>
                    <a:pt x="470" y="1350"/>
                  </a:lnTo>
                  <a:lnTo>
                    <a:pt x="470" y="1349"/>
                  </a:lnTo>
                  <a:lnTo>
                    <a:pt x="468" y="1349"/>
                  </a:lnTo>
                  <a:lnTo>
                    <a:pt x="467" y="1349"/>
                  </a:lnTo>
                  <a:lnTo>
                    <a:pt x="467" y="1348"/>
                  </a:lnTo>
                  <a:lnTo>
                    <a:pt x="467" y="1347"/>
                  </a:lnTo>
                  <a:lnTo>
                    <a:pt x="467" y="1345"/>
                  </a:lnTo>
                  <a:lnTo>
                    <a:pt x="467" y="1344"/>
                  </a:lnTo>
                  <a:lnTo>
                    <a:pt x="467" y="1343"/>
                  </a:lnTo>
                  <a:lnTo>
                    <a:pt x="466" y="1343"/>
                  </a:lnTo>
                  <a:lnTo>
                    <a:pt x="465" y="1341"/>
                  </a:lnTo>
                  <a:lnTo>
                    <a:pt x="467" y="1340"/>
                  </a:lnTo>
                  <a:lnTo>
                    <a:pt x="467" y="1338"/>
                  </a:lnTo>
                  <a:lnTo>
                    <a:pt x="467" y="1332"/>
                  </a:lnTo>
                  <a:lnTo>
                    <a:pt x="466" y="1332"/>
                  </a:lnTo>
                  <a:lnTo>
                    <a:pt x="466" y="1333"/>
                  </a:lnTo>
                  <a:lnTo>
                    <a:pt x="466" y="1332"/>
                  </a:lnTo>
                  <a:lnTo>
                    <a:pt x="465" y="1332"/>
                  </a:lnTo>
                  <a:lnTo>
                    <a:pt x="465" y="1327"/>
                  </a:lnTo>
                  <a:lnTo>
                    <a:pt x="465" y="1325"/>
                  </a:lnTo>
                  <a:lnTo>
                    <a:pt x="465" y="1324"/>
                  </a:lnTo>
                  <a:lnTo>
                    <a:pt x="466" y="1323"/>
                  </a:lnTo>
                  <a:lnTo>
                    <a:pt x="467" y="1322"/>
                  </a:lnTo>
                  <a:lnTo>
                    <a:pt x="467" y="1323"/>
                  </a:lnTo>
                  <a:lnTo>
                    <a:pt x="469" y="1323"/>
                  </a:lnTo>
                  <a:lnTo>
                    <a:pt x="470" y="1323"/>
                  </a:lnTo>
                  <a:lnTo>
                    <a:pt x="470" y="1322"/>
                  </a:lnTo>
                  <a:lnTo>
                    <a:pt x="470" y="1320"/>
                  </a:lnTo>
                  <a:lnTo>
                    <a:pt x="470" y="1322"/>
                  </a:lnTo>
                  <a:lnTo>
                    <a:pt x="470" y="1320"/>
                  </a:lnTo>
                  <a:lnTo>
                    <a:pt x="469" y="1320"/>
                  </a:lnTo>
                  <a:lnTo>
                    <a:pt x="468" y="1320"/>
                  </a:lnTo>
                  <a:lnTo>
                    <a:pt x="468" y="1319"/>
                  </a:lnTo>
                  <a:lnTo>
                    <a:pt x="468" y="1318"/>
                  </a:lnTo>
                  <a:lnTo>
                    <a:pt x="468" y="1317"/>
                  </a:lnTo>
                  <a:lnTo>
                    <a:pt x="458" y="1317"/>
                  </a:lnTo>
                  <a:lnTo>
                    <a:pt x="457" y="1317"/>
                  </a:lnTo>
                  <a:lnTo>
                    <a:pt x="456" y="1317"/>
                  </a:lnTo>
                  <a:lnTo>
                    <a:pt x="454" y="1317"/>
                  </a:lnTo>
                  <a:lnTo>
                    <a:pt x="453" y="1317"/>
                  </a:lnTo>
                  <a:lnTo>
                    <a:pt x="453" y="1316"/>
                  </a:lnTo>
                  <a:lnTo>
                    <a:pt x="450" y="1316"/>
                  </a:lnTo>
                  <a:lnTo>
                    <a:pt x="450" y="1315"/>
                  </a:lnTo>
                  <a:lnTo>
                    <a:pt x="450" y="1314"/>
                  </a:lnTo>
                  <a:lnTo>
                    <a:pt x="452" y="1314"/>
                  </a:lnTo>
                  <a:lnTo>
                    <a:pt x="453" y="1314"/>
                  </a:lnTo>
                  <a:lnTo>
                    <a:pt x="454" y="1314"/>
                  </a:lnTo>
                  <a:lnTo>
                    <a:pt x="458" y="1314"/>
                  </a:lnTo>
                  <a:lnTo>
                    <a:pt x="460" y="1314"/>
                  </a:lnTo>
                  <a:lnTo>
                    <a:pt x="461" y="1314"/>
                  </a:lnTo>
                  <a:lnTo>
                    <a:pt x="461" y="1311"/>
                  </a:lnTo>
                  <a:lnTo>
                    <a:pt x="461" y="1310"/>
                  </a:lnTo>
                  <a:lnTo>
                    <a:pt x="461" y="1309"/>
                  </a:lnTo>
                  <a:lnTo>
                    <a:pt x="462" y="1309"/>
                  </a:lnTo>
                  <a:lnTo>
                    <a:pt x="462" y="1308"/>
                  </a:lnTo>
                  <a:lnTo>
                    <a:pt x="462" y="1307"/>
                  </a:lnTo>
                  <a:lnTo>
                    <a:pt x="463" y="1307"/>
                  </a:lnTo>
                  <a:lnTo>
                    <a:pt x="465" y="1307"/>
                  </a:lnTo>
                  <a:lnTo>
                    <a:pt x="465" y="1305"/>
                  </a:lnTo>
                  <a:lnTo>
                    <a:pt x="465" y="1301"/>
                  </a:lnTo>
                  <a:lnTo>
                    <a:pt x="465" y="1300"/>
                  </a:lnTo>
                  <a:lnTo>
                    <a:pt x="465" y="1299"/>
                  </a:lnTo>
                  <a:lnTo>
                    <a:pt x="465" y="1297"/>
                  </a:lnTo>
                  <a:lnTo>
                    <a:pt x="465" y="1295"/>
                  </a:lnTo>
                  <a:lnTo>
                    <a:pt x="465" y="1292"/>
                  </a:lnTo>
                  <a:lnTo>
                    <a:pt x="465" y="1291"/>
                  </a:lnTo>
                  <a:lnTo>
                    <a:pt x="465" y="1290"/>
                  </a:lnTo>
                  <a:lnTo>
                    <a:pt x="465" y="1289"/>
                  </a:lnTo>
                  <a:lnTo>
                    <a:pt x="465" y="1288"/>
                  </a:lnTo>
                  <a:lnTo>
                    <a:pt x="463" y="1288"/>
                  </a:lnTo>
                  <a:lnTo>
                    <a:pt x="463" y="1286"/>
                  </a:lnTo>
                  <a:lnTo>
                    <a:pt x="462" y="1286"/>
                  </a:lnTo>
                  <a:lnTo>
                    <a:pt x="461" y="1286"/>
                  </a:lnTo>
                  <a:lnTo>
                    <a:pt x="460" y="1286"/>
                  </a:lnTo>
                  <a:lnTo>
                    <a:pt x="459" y="1286"/>
                  </a:lnTo>
                  <a:lnTo>
                    <a:pt x="459" y="1285"/>
                  </a:lnTo>
                  <a:lnTo>
                    <a:pt x="459" y="1284"/>
                  </a:lnTo>
                  <a:lnTo>
                    <a:pt x="459" y="1283"/>
                  </a:lnTo>
                  <a:lnTo>
                    <a:pt x="458" y="1282"/>
                  </a:lnTo>
                  <a:lnTo>
                    <a:pt x="449" y="1282"/>
                  </a:lnTo>
                  <a:lnTo>
                    <a:pt x="447" y="1282"/>
                  </a:lnTo>
                  <a:lnTo>
                    <a:pt x="444" y="1282"/>
                  </a:lnTo>
                  <a:lnTo>
                    <a:pt x="442" y="1282"/>
                  </a:lnTo>
                  <a:lnTo>
                    <a:pt x="441" y="1282"/>
                  </a:lnTo>
                  <a:lnTo>
                    <a:pt x="440" y="1282"/>
                  </a:lnTo>
                  <a:lnTo>
                    <a:pt x="439" y="1282"/>
                  </a:lnTo>
                  <a:lnTo>
                    <a:pt x="436" y="1283"/>
                  </a:lnTo>
                  <a:lnTo>
                    <a:pt x="435" y="1283"/>
                  </a:lnTo>
                  <a:lnTo>
                    <a:pt x="434" y="1281"/>
                  </a:lnTo>
                  <a:lnTo>
                    <a:pt x="426" y="1281"/>
                  </a:lnTo>
                  <a:lnTo>
                    <a:pt x="423" y="1281"/>
                  </a:lnTo>
                  <a:lnTo>
                    <a:pt x="423" y="1280"/>
                  </a:lnTo>
                  <a:lnTo>
                    <a:pt x="421" y="1280"/>
                  </a:lnTo>
                  <a:lnTo>
                    <a:pt x="421" y="1286"/>
                  </a:lnTo>
                  <a:lnTo>
                    <a:pt x="410" y="1286"/>
                  </a:lnTo>
                  <a:lnTo>
                    <a:pt x="410" y="1288"/>
                  </a:lnTo>
                  <a:lnTo>
                    <a:pt x="410" y="1290"/>
                  </a:lnTo>
                  <a:lnTo>
                    <a:pt x="410" y="1292"/>
                  </a:lnTo>
                  <a:lnTo>
                    <a:pt x="410" y="1294"/>
                  </a:lnTo>
                  <a:lnTo>
                    <a:pt x="410" y="1295"/>
                  </a:lnTo>
                  <a:lnTo>
                    <a:pt x="410" y="1297"/>
                  </a:lnTo>
                  <a:lnTo>
                    <a:pt x="410" y="1298"/>
                  </a:lnTo>
                  <a:lnTo>
                    <a:pt x="410" y="1299"/>
                  </a:lnTo>
                  <a:lnTo>
                    <a:pt x="409" y="1299"/>
                  </a:lnTo>
                  <a:lnTo>
                    <a:pt x="409" y="1300"/>
                  </a:lnTo>
                  <a:lnTo>
                    <a:pt x="409" y="1301"/>
                  </a:lnTo>
                  <a:lnTo>
                    <a:pt x="408" y="1301"/>
                  </a:lnTo>
                  <a:lnTo>
                    <a:pt x="407" y="1301"/>
                  </a:lnTo>
                  <a:lnTo>
                    <a:pt x="407" y="1302"/>
                  </a:lnTo>
                  <a:lnTo>
                    <a:pt x="406" y="1302"/>
                  </a:lnTo>
                  <a:lnTo>
                    <a:pt x="405" y="1302"/>
                  </a:lnTo>
                  <a:lnTo>
                    <a:pt x="405" y="1305"/>
                  </a:lnTo>
                  <a:lnTo>
                    <a:pt x="404" y="1305"/>
                  </a:lnTo>
                  <a:lnTo>
                    <a:pt x="402" y="1306"/>
                  </a:lnTo>
                  <a:lnTo>
                    <a:pt x="400" y="1308"/>
                  </a:lnTo>
                  <a:lnTo>
                    <a:pt x="399" y="1309"/>
                  </a:lnTo>
                  <a:lnTo>
                    <a:pt x="397" y="1310"/>
                  </a:lnTo>
                  <a:lnTo>
                    <a:pt x="397" y="1311"/>
                  </a:lnTo>
                  <a:lnTo>
                    <a:pt x="398" y="1311"/>
                  </a:lnTo>
                  <a:lnTo>
                    <a:pt x="398" y="1313"/>
                  </a:lnTo>
                  <a:lnTo>
                    <a:pt x="399" y="1314"/>
                  </a:lnTo>
                  <a:lnTo>
                    <a:pt x="400" y="1315"/>
                  </a:lnTo>
                  <a:lnTo>
                    <a:pt x="400" y="1316"/>
                  </a:lnTo>
                  <a:lnTo>
                    <a:pt x="401" y="1316"/>
                  </a:lnTo>
                  <a:lnTo>
                    <a:pt x="401" y="1317"/>
                  </a:lnTo>
                  <a:lnTo>
                    <a:pt x="402" y="1317"/>
                  </a:lnTo>
                  <a:lnTo>
                    <a:pt x="404" y="1318"/>
                  </a:lnTo>
                  <a:lnTo>
                    <a:pt x="404" y="1319"/>
                  </a:lnTo>
                  <a:lnTo>
                    <a:pt x="404" y="1320"/>
                  </a:lnTo>
                  <a:lnTo>
                    <a:pt x="405" y="1323"/>
                  </a:lnTo>
                  <a:lnTo>
                    <a:pt x="406" y="1324"/>
                  </a:lnTo>
                  <a:lnTo>
                    <a:pt x="406" y="1325"/>
                  </a:lnTo>
                  <a:lnTo>
                    <a:pt x="406" y="1326"/>
                  </a:lnTo>
                  <a:lnTo>
                    <a:pt x="407" y="1327"/>
                  </a:lnTo>
                  <a:lnTo>
                    <a:pt x="406" y="1328"/>
                  </a:lnTo>
                  <a:lnTo>
                    <a:pt x="405" y="1328"/>
                  </a:lnTo>
                  <a:lnTo>
                    <a:pt x="404" y="1328"/>
                  </a:lnTo>
                  <a:lnTo>
                    <a:pt x="404" y="1330"/>
                  </a:lnTo>
                  <a:lnTo>
                    <a:pt x="402" y="1330"/>
                  </a:lnTo>
                  <a:lnTo>
                    <a:pt x="401" y="1330"/>
                  </a:lnTo>
                  <a:lnTo>
                    <a:pt x="401" y="1331"/>
                  </a:lnTo>
                  <a:lnTo>
                    <a:pt x="400" y="1331"/>
                  </a:lnTo>
                  <a:lnTo>
                    <a:pt x="399" y="1331"/>
                  </a:lnTo>
                  <a:lnTo>
                    <a:pt x="398" y="1331"/>
                  </a:lnTo>
                  <a:lnTo>
                    <a:pt x="397" y="1331"/>
                  </a:lnTo>
                  <a:lnTo>
                    <a:pt x="397" y="1333"/>
                  </a:lnTo>
                  <a:lnTo>
                    <a:pt x="398" y="1334"/>
                  </a:lnTo>
                  <a:lnTo>
                    <a:pt x="398" y="1336"/>
                  </a:lnTo>
                  <a:lnTo>
                    <a:pt x="398" y="1338"/>
                  </a:lnTo>
                  <a:lnTo>
                    <a:pt x="398" y="1339"/>
                  </a:lnTo>
                  <a:lnTo>
                    <a:pt x="398" y="1340"/>
                  </a:lnTo>
                  <a:lnTo>
                    <a:pt x="398" y="1341"/>
                  </a:lnTo>
                  <a:lnTo>
                    <a:pt x="398" y="1342"/>
                  </a:lnTo>
                  <a:lnTo>
                    <a:pt x="398" y="1343"/>
                  </a:lnTo>
                  <a:lnTo>
                    <a:pt x="399" y="1344"/>
                  </a:lnTo>
                  <a:lnTo>
                    <a:pt x="399" y="1347"/>
                  </a:lnTo>
                  <a:lnTo>
                    <a:pt x="399" y="1349"/>
                  </a:lnTo>
                  <a:lnTo>
                    <a:pt x="399" y="1350"/>
                  </a:lnTo>
                  <a:lnTo>
                    <a:pt x="399" y="1351"/>
                  </a:lnTo>
                  <a:lnTo>
                    <a:pt x="399" y="1353"/>
                  </a:lnTo>
                  <a:lnTo>
                    <a:pt x="400" y="1352"/>
                  </a:lnTo>
                  <a:lnTo>
                    <a:pt x="407" y="1357"/>
                  </a:lnTo>
                  <a:lnTo>
                    <a:pt x="408" y="1358"/>
                  </a:lnTo>
                  <a:lnTo>
                    <a:pt x="408" y="1360"/>
                  </a:lnTo>
                  <a:lnTo>
                    <a:pt x="408" y="1361"/>
                  </a:lnTo>
                  <a:lnTo>
                    <a:pt x="408" y="1364"/>
                  </a:lnTo>
                  <a:lnTo>
                    <a:pt x="408" y="1365"/>
                  </a:lnTo>
                  <a:lnTo>
                    <a:pt x="409" y="1365"/>
                  </a:lnTo>
                  <a:lnTo>
                    <a:pt x="408" y="1366"/>
                  </a:lnTo>
                  <a:lnTo>
                    <a:pt x="407" y="1368"/>
                  </a:lnTo>
                  <a:lnTo>
                    <a:pt x="406" y="1368"/>
                  </a:lnTo>
                  <a:lnTo>
                    <a:pt x="405" y="1369"/>
                  </a:lnTo>
                  <a:lnTo>
                    <a:pt x="404" y="1372"/>
                  </a:lnTo>
                  <a:lnTo>
                    <a:pt x="399" y="1375"/>
                  </a:lnTo>
                  <a:lnTo>
                    <a:pt x="398" y="1375"/>
                  </a:lnTo>
                  <a:lnTo>
                    <a:pt x="397" y="1375"/>
                  </a:lnTo>
                  <a:lnTo>
                    <a:pt x="396" y="1375"/>
                  </a:lnTo>
                  <a:lnTo>
                    <a:pt x="394" y="1375"/>
                  </a:lnTo>
                  <a:lnTo>
                    <a:pt x="394" y="1376"/>
                  </a:lnTo>
                  <a:lnTo>
                    <a:pt x="393" y="1376"/>
                  </a:lnTo>
                  <a:lnTo>
                    <a:pt x="392" y="1376"/>
                  </a:lnTo>
                  <a:lnTo>
                    <a:pt x="391" y="1376"/>
                  </a:lnTo>
                  <a:lnTo>
                    <a:pt x="390" y="1376"/>
                  </a:lnTo>
                  <a:lnTo>
                    <a:pt x="389" y="1376"/>
                  </a:lnTo>
                  <a:lnTo>
                    <a:pt x="388" y="1376"/>
                  </a:lnTo>
                  <a:lnTo>
                    <a:pt x="387" y="1376"/>
                  </a:lnTo>
                  <a:lnTo>
                    <a:pt x="385" y="1376"/>
                  </a:lnTo>
                  <a:lnTo>
                    <a:pt x="384" y="1375"/>
                  </a:lnTo>
                  <a:lnTo>
                    <a:pt x="383" y="1375"/>
                  </a:lnTo>
                  <a:lnTo>
                    <a:pt x="382" y="1375"/>
                  </a:lnTo>
                  <a:lnTo>
                    <a:pt x="381" y="1374"/>
                  </a:lnTo>
                  <a:lnTo>
                    <a:pt x="380" y="1374"/>
                  </a:lnTo>
                  <a:lnTo>
                    <a:pt x="380" y="1373"/>
                  </a:lnTo>
                  <a:lnTo>
                    <a:pt x="379" y="1373"/>
                  </a:lnTo>
                  <a:lnTo>
                    <a:pt x="378" y="1373"/>
                  </a:lnTo>
                  <a:lnTo>
                    <a:pt x="378" y="1372"/>
                  </a:lnTo>
                  <a:lnTo>
                    <a:pt x="376" y="1372"/>
                  </a:lnTo>
                  <a:lnTo>
                    <a:pt x="376" y="1370"/>
                  </a:lnTo>
                  <a:lnTo>
                    <a:pt x="375" y="1370"/>
                  </a:lnTo>
                  <a:lnTo>
                    <a:pt x="372" y="1367"/>
                  </a:lnTo>
                  <a:lnTo>
                    <a:pt x="368" y="1362"/>
                  </a:lnTo>
                  <a:lnTo>
                    <a:pt x="366" y="1361"/>
                  </a:lnTo>
                  <a:lnTo>
                    <a:pt x="363" y="1358"/>
                  </a:lnTo>
                  <a:lnTo>
                    <a:pt x="363" y="1357"/>
                  </a:lnTo>
                  <a:lnTo>
                    <a:pt x="362" y="1357"/>
                  </a:lnTo>
                  <a:lnTo>
                    <a:pt x="362" y="1356"/>
                  </a:lnTo>
                  <a:lnTo>
                    <a:pt x="361" y="1356"/>
                  </a:lnTo>
                  <a:lnTo>
                    <a:pt x="361" y="1355"/>
                  </a:lnTo>
                  <a:lnTo>
                    <a:pt x="359" y="1353"/>
                  </a:lnTo>
                  <a:lnTo>
                    <a:pt x="358" y="1353"/>
                  </a:lnTo>
                  <a:lnTo>
                    <a:pt x="357" y="1351"/>
                  </a:lnTo>
                  <a:lnTo>
                    <a:pt x="355" y="1353"/>
                  </a:lnTo>
                  <a:lnTo>
                    <a:pt x="353" y="1356"/>
                  </a:lnTo>
                  <a:lnTo>
                    <a:pt x="348" y="1360"/>
                  </a:lnTo>
                  <a:lnTo>
                    <a:pt x="347" y="1361"/>
                  </a:lnTo>
                  <a:lnTo>
                    <a:pt x="346" y="1362"/>
                  </a:lnTo>
                  <a:lnTo>
                    <a:pt x="344" y="1365"/>
                  </a:lnTo>
                  <a:lnTo>
                    <a:pt x="342" y="1366"/>
                  </a:lnTo>
                  <a:lnTo>
                    <a:pt x="341" y="1367"/>
                  </a:lnTo>
                  <a:lnTo>
                    <a:pt x="340" y="1368"/>
                  </a:lnTo>
                  <a:lnTo>
                    <a:pt x="339" y="1369"/>
                  </a:lnTo>
                  <a:lnTo>
                    <a:pt x="339" y="1370"/>
                  </a:lnTo>
                  <a:lnTo>
                    <a:pt x="338" y="1370"/>
                  </a:lnTo>
                  <a:lnTo>
                    <a:pt x="337" y="1372"/>
                  </a:lnTo>
                  <a:lnTo>
                    <a:pt x="338" y="1373"/>
                  </a:lnTo>
                  <a:lnTo>
                    <a:pt x="338" y="1374"/>
                  </a:lnTo>
                  <a:lnTo>
                    <a:pt x="340" y="1375"/>
                  </a:lnTo>
                  <a:lnTo>
                    <a:pt x="341" y="1376"/>
                  </a:lnTo>
                  <a:lnTo>
                    <a:pt x="344" y="1380"/>
                  </a:lnTo>
                  <a:lnTo>
                    <a:pt x="345" y="1381"/>
                  </a:lnTo>
                  <a:lnTo>
                    <a:pt x="346" y="1381"/>
                  </a:lnTo>
                  <a:lnTo>
                    <a:pt x="345" y="1381"/>
                  </a:lnTo>
                  <a:lnTo>
                    <a:pt x="333" y="1393"/>
                  </a:lnTo>
                  <a:lnTo>
                    <a:pt x="336" y="1395"/>
                  </a:lnTo>
                  <a:lnTo>
                    <a:pt x="333" y="1398"/>
                  </a:lnTo>
                  <a:lnTo>
                    <a:pt x="333" y="1399"/>
                  </a:lnTo>
                  <a:lnTo>
                    <a:pt x="332" y="1399"/>
                  </a:lnTo>
                  <a:lnTo>
                    <a:pt x="332" y="1400"/>
                  </a:lnTo>
                  <a:lnTo>
                    <a:pt x="335" y="1401"/>
                  </a:lnTo>
                  <a:lnTo>
                    <a:pt x="337" y="1403"/>
                  </a:lnTo>
                  <a:lnTo>
                    <a:pt x="338" y="1401"/>
                  </a:lnTo>
                  <a:lnTo>
                    <a:pt x="339" y="1400"/>
                  </a:lnTo>
                  <a:lnTo>
                    <a:pt x="340" y="1399"/>
                  </a:lnTo>
                  <a:lnTo>
                    <a:pt x="342" y="1398"/>
                  </a:lnTo>
                  <a:lnTo>
                    <a:pt x="344" y="1399"/>
                  </a:lnTo>
                  <a:lnTo>
                    <a:pt x="346" y="1401"/>
                  </a:lnTo>
                  <a:lnTo>
                    <a:pt x="340" y="1407"/>
                  </a:lnTo>
                  <a:lnTo>
                    <a:pt x="339" y="1407"/>
                  </a:lnTo>
                  <a:lnTo>
                    <a:pt x="336" y="1402"/>
                  </a:lnTo>
                  <a:lnTo>
                    <a:pt x="333" y="1405"/>
                  </a:lnTo>
                  <a:lnTo>
                    <a:pt x="332" y="1406"/>
                  </a:lnTo>
                  <a:lnTo>
                    <a:pt x="332" y="1405"/>
                  </a:lnTo>
                  <a:lnTo>
                    <a:pt x="331" y="1403"/>
                  </a:lnTo>
                  <a:lnTo>
                    <a:pt x="330" y="1403"/>
                  </a:lnTo>
                  <a:lnTo>
                    <a:pt x="330" y="1402"/>
                  </a:lnTo>
                  <a:lnTo>
                    <a:pt x="329" y="1401"/>
                  </a:lnTo>
                  <a:lnTo>
                    <a:pt x="327" y="1400"/>
                  </a:lnTo>
                  <a:lnTo>
                    <a:pt x="325" y="1401"/>
                  </a:lnTo>
                  <a:lnTo>
                    <a:pt x="325" y="1402"/>
                  </a:lnTo>
                  <a:lnTo>
                    <a:pt x="327" y="1403"/>
                  </a:lnTo>
                  <a:lnTo>
                    <a:pt x="328" y="1405"/>
                  </a:lnTo>
                  <a:lnTo>
                    <a:pt x="329" y="1406"/>
                  </a:lnTo>
                  <a:lnTo>
                    <a:pt x="330" y="1407"/>
                  </a:lnTo>
                  <a:lnTo>
                    <a:pt x="331" y="1408"/>
                  </a:lnTo>
                  <a:lnTo>
                    <a:pt x="332" y="1409"/>
                  </a:lnTo>
                  <a:lnTo>
                    <a:pt x="333" y="1409"/>
                  </a:lnTo>
                  <a:lnTo>
                    <a:pt x="333" y="1410"/>
                  </a:lnTo>
                  <a:lnTo>
                    <a:pt x="335" y="1410"/>
                  </a:lnTo>
                  <a:lnTo>
                    <a:pt x="335" y="1411"/>
                  </a:lnTo>
                  <a:lnTo>
                    <a:pt x="336" y="1411"/>
                  </a:lnTo>
                  <a:lnTo>
                    <a:pt x="336" y="1412"/>
                  </a:lnTo>
                  <a:lnTo>
                    <a:pt x="337" y="1412"/>
                  </a:lnTo>
                  <a:lnTo>
                    <a:pt x="337" y="1414"/>
                  </a:lnTo>
                  <a:lnTo>
                    <a:pt x="338" y="1414"/>
                  </a:lnTo>
                  <a:lnTo>
                    <a:pt x="338" y="1415"/>
                  </a:lnTo>
                  <a:lnTo>
                    <a:pt x="339" y="1415"/>
                  </a:lnTo>
                  <a:lnTo>
                    <a:pt x="339" y="1416"/>
                  </a:lnTo>
                  <a:lnTo>
                    <a:pt x="340" y="1416"/>
                  </a:lnTo>
                  <a:lnTo>
                    <a:pt x="340" y="1417"/>
                  </a:lnTo>
                  <a:lnTo>
                    <a:pt x="340" y="1416"/>
                  </a:lnTo>
                  <a:lnTo>
                    <a:pt x="341" y="1416"/>
                  </a:lnTo>
                  <a:lnTo>
                    <a:pt x="342" y="1415"/>
                  </a:lnTo>
                  <a:lnTo>
                    <a:pt x="344" y="1414"/>
                  </a:lnTo>
                  <a:lnTo>
                    <a:pt x="344" y="1412"/>
                  </a:lnTo>
                  <a:lnTo>
                    <a:pt x="345" y="1411"/>
                  </a:lnTo>
                  <a:lnTo>
                    <a:pt x="345" y="1412"/>
                  </a:lnTo>
                  <a:lnTo>
                    <a:pt x="347" y="1414"/>
                  </a:lnTo>
                  <a:lnTo>
                    <a:pt x="347" y="1415"/>
                  </a:lnTo>
                  <a:lnTo>
                    <a:pt x="350" y="1417"/>
                  </a:lnTo>
                  <a:lnTo>
                    <a:pt x="353" y="1419"/>
                  </a:lnTo>
                  <a:lnTo>
                    <a:pt x="349" y="1424"/>
                  </a:lnTo>
                  <a:lnTo>
                    <a:pt x="349" y="1423"/>
                  </a:lnTo>
                  <a:lnTo>
                    <a:pt x="348" y="1423"/>
                  </a:lnTo>
                  <a:lnTo>
                    <a:pt x="347" y="1422"/>
                  </a:lnTo>
                  <a:lnTo>
                    <a:pt x="347" y="1420"/>
                  </a:lnTo>
                  <a:lnTo>
                    <a:pt x="346" y="1420"/>
                  </a:lnTo>
                  <a:lnTo>
                    <a:pt x="345" y="1419"/>
                  </a:lnTo>
                  <a:lnTo>
                    <a:pt x="344" y="1418"/>
                  </a:lnTo>
                  <a:lnTo>
                    <a:pt x="342" y="1417"/>
                  </a:lnTo>
                  <a:lnTo>
                    <a:pt x="341" y="1416"/>
                  </a:lnTo>
                  <a:lnTo>
                    <a:pt x="341" y="1417"/>
                  </a:lnTo>
                  <a:lnTo>
                    <a:pt x="340" y="1417"/>
                  </a:lnTo>
                  <a:lnTo>
                    <a:pt x="339" y="1416"/>
                  </a:lnTo>
                  <a:lnTo>
                    <a:pt x="338" y="1415"/>
                  </a:lnTo>
                  <a:lnTo>
                    <a:pt x="337" y="1414"/>
                  </a:lnTo>
                  <a:lnTo>
                    <a:pt x="336" y="1412"/>
                  </a:lnTo>
                  <a:lnTo>
                    <a:pt x="335" y="1411"/>
                  </a:lnTo>
                  <a:lnTo>
                    <a:pt x="333" y="1411"/>
                  </a:lnTo>
                  <a:lnTo>
                    <a:pt x="333" y="1410"/>
                  </a:lnTo>
                  <a:lnTo>
                    <a:pt x="332" y="1410"/>
                  </a:lnTo>
                  <a:lnTo>
                    <a:pt x="332" y="1409"/>
                  </a:lnTo>
                  <a:lnTo>
                    <a:pt x="331" y="1408"/>
                  </a:lnTo>
                  <a:lnTo>
                    <a:pt x="330" y="1408"/>
                  </a:lnTo>
                  <a:lnTo>
                    <a:pt x="330" y="1407"/>
                  </a:lnTo>
                  <a:lnTo>
                    <a:pt x="329" y="1407"/>
                  </a:lnTo>
                  <a:lnTo>
                    <a:pt x="329" y="1406"/>
                  </a:lnTo>
                  <a:lnTo>
                    <a:pt x="328" y="1406"/>
                  </a:lnTo>
                  <a:lnTo>
                    <a:pt x="328" y="1405"/>
                  </a:lnTo>
                  <a:lnTo>
                    <a:pt x="327" y="1405"/>
                  </a:lnTo>
                  <a:lnTo>
                    <a:pt x="325" y="1403"/>
                  </a:lnTo>
                  <a:lnTo>
                    <a:pt x="325" y="1402"/>
                  </a:lnTo>
                  <a:lnTo>
                    <a:pt x="324" y="1402"/>
                  </a:lnTo>
                  <a:lnTo>
                    <a:pt x="324" y="1401"/>
                  </a:lnTo>
                  <a:lnTo>
                    <a:pt x="325" y="1401"/>
                  </a:lnTo>
                  <a:lnTo>
                    <a:pt x="325" y="1400"/>
                  </a:lnTo>
                  <a:lnTo>
                    <a:pt x="327" y="1400"/>
                  </a:lnTo>
                  <a:lnTo>
                    <a:pt x="327" y="1399"/>
                  </a:lnTo>
                  <a:lnTo>
                    <a:pt x="325" y="1398"/>
                  </a:lnTo>
                  <a:lnTo>
                    <a:pt x="323" y="1397"/>
                  </a:lnTo>
                  <a:lnTo>
                    <a:pt x="325" y="1394"/>
                  </a:lnTo>
                  <a:lnTo>
                    <a:pt x="327" y="1393"/>
                  </a:lnTo>
                  <a:lnTo>
                    <a:pt x="323" y="1390"/>
                  </a:lnTo>
                  <a:lnTo>
                    <a:pt x="324" y="1389"/>
                  </a:lnTo>
                  <a:lnTo>
                    <a:pt x="325" y="1387"/>
                  </a:lnTo>
                  <a:lnTo>
                    <a:pt x="325" y="1386"/>
                  </a:lnTo>
                  <a:lnTo>
                    <a:pt x="329" y="1390"/>
                  </a:lnTo>
                  <a:lnTo>
                    <a:pt x="330" y="1391"/>
                  </a:lnTo>
                  <a:lnTo>
                    <a:pt x="330" y="1392"/>
                  </a:lnTo>
                  <a:lnTo>
                    <a:pt x="332" y="1394"/>
                  </a:lnTo>
                  <a:lnTo>
                    <a:pt x="345" y="1381"/>
                  </a:lnTo>
                  <a:lnTo>
                    <a:pt x="344" y="1380"/>
                  </a:lnTo>
                  <a:lnTo>
                    <a:pt x="342" y="1378"/>
                  </a:lnTo>
                  <a:lnTo>
                    <a:pt x="340" y="1376"/>
                  </a:lnTo>
                  <a:lnTo>
                    <a:pt x="339" y="1375"/>
                  </a:lnTo>
                  <a:lnTo>
                    <a:pt x="338" y="1374"/>
                  </a:lnTo>
                  <a:lnTo>
                    <a:pt x="337" y="1373"/>
                  </a:lnTo>
                  <a:lnTo>
                    <a:pt x="336" y="1373"/>
                  </a:lnTo>
                  <a:lnTo>
                    <a:pt x="336" y="1372"/>
                  </a:lnTo>
                  <a:lnTo>
                    <a:pt x="337" y="1372"/>
                  </a:lnTo>
                  <a:lnTo>
                    <a:pt x="337" y="1370"/>
                  </a:lnTo>
                  <a:lnTo>
                    <a:pt x="338" y="1370"/>
                  </a:lnTo>
                  <a:lnTo>
                    <a:pt x="339" y="1369"/>
                  </a:lnTo>
                  <a:lnTo>
                    <a:pt x="339" y="1368"/>
                  </a:lnTo>
                  <a:lnTo>
                    <a:pt x="340" y="1368"/>
                  </a:lnTo>
                  <a:lnTo>
                    <a:pt x="341" y="1366"/>
                  </a:lnTo>
                  <a:lnTo>
                    <a:pt x="347" y="1360"/>
                  </a:lnTo>
                  <a:lnTo>
                    <a:pt x="348" y="1360"/>
                  </a:lnTo>
                  <a:lnTo>
                    <a:pt x="352" y="1356"/>
                  </a:lnTo>
                  <a:lnTo>
                    <a:pt x="354" y="1353"/>
                  </a:lnTo>
                  <a:lnTo>
                    <a:pt x="356" y="1351"/>
                  </a:lnTo>
                  <a:lnTo>
                    <a:pt x="357" y="1351"/>
                  </a:lnTo>
                  <a:lnTo>
                    <a:pt x="357" y="1350"/>
                  </a:lnTo>
                  <a:lnTo>
                    <a:pt x="357" y="1351"/>
                  </a:lnTo>
                  <a:lnTo>
                    <a:pt x="359" y="1352"/>
                  </a:lnTo>
                  <a:lnTo>
                    <a:pt x="361" y="1353"/>
                  </a:lnTo>
                  <a:lnTo>
                    <a:pt x="361" y="1355"/>
                  </a:lnTo>
                  <a:lnTo>
                    <a:pt x="362" y="1355"/>
                  </a:lnTo>
                  <a:lnTo>
                    <a:pt x="363" y="1356"/>
                  </a:lnTo>
                  <a:lnTo>
                    <a:pt x="363" y="1357"/>
                  </a:lnTo>
                  <a:lnTo>
                    <a:pt x="364" y="1357"/>
                  </a:lnTo>
                  <a:lnTo>
                    <a:pt x="365" y="1358"/>
                  </a:lnTo>
                  <a:lnTo>
                    <a:pt x="366" y="1360"/>
                  </a:lnTo>
                  <a:lnTo>
                    <a:pt x="367" y="1360"/>
                  </a:lnTo>
                  <a:lnTo>
                    <a:pt x="367" y="1361"/>
                  </a:lnTo>
                  <a:lnTo>
                    <a:pt x="368" y="1361"/>
                  </a:lnTo>
                  <a:lnTo>
                    <a:pt x="370" y="1362"/>
                  </a:lnTo>
                  <a:lnTo>
                    <a:pt x="372" y="1366"/>
                  </a:lnTo>
                  <a:lnTo>
                    <a:pt x="373" y="1366"/>
                  </a:lnTo>
                  <a:lnTo>
                    <a:pt x="374" y="1368"/>
                  </a:lnTo>
                  <a:lnTo>
                    <a:pt x="375" y="1368"/>
                  </a:lnTo>
                  <a:lnTo>
                    <a:pt x="376" y="1369"/>
                  </a:lnTo>
                  <a:lnTo>
                    <a:pt x="376" y="1370"/>
                  </a:lnTo>
                  <a:lnTo>
                    <a:pt x="378" y="1370"/>
                  </a:lnTo>
                  <a:lnTo>
                    <a:pt x="378" y="1372"/>
                  </a:lnTo>
                  <a:lnTo>
                    <a:pt x="379" y="1372"/>
                  </a:lnTo>
                  <a:lnTo>
                    <a:pt x="380" y="1372"/>
                  </a:lnTo>
                  <a:lnTo>
                    <a:pt x="380" y="1373"/>
                  </a:lnTo>
                  <a:lnTo>
                    <a:pt x="381" y="1373"/>
                  </a:lnTo>
                  <a:lnTo>
                    <a:pt x="382" y="1373"/>
                  </a:lnTo>
                  <a:lnTo>
                    <a:pt x="382" y="1374"/>
                  </a:lnTo>
                  <a:lnTo>
                    <a:pt x="383" y="1374"/>
                  </a:lnTo>
                  <a:lnTo>
                    <a:pt x="384" y="1374"/>
                  </a:lnTo>
                  <a:lnTo>
                    <a:pt x="384" y="1375"/>
                  </a:lnTo>
                  <a:lnTo>
                    <a:pt x="385" y="1375"/>
                  </a:lnTo>
                  <a:lnTo>
                    <a:pt x="387" y="1375"/>
                  </a:lnTo>
                  <a:lnTo>
                    <a:pt x="388" y="1375"/>
                  </a:lnTo>
                  <a:lnTo>
                    <a:pt x="389" y="1375"/>
                  </a:lnTo>
                  <a:lnTo>
                    <a:pt x="389" y="1372"/>
                  </a:lnTo>
                  <a:lnTo>
                    <a:pt x="389" y="1370"/>
                  </a:lnTo>
                  <a:lnTo>
                    <a:pt x="389" y="1369"/>
                  </a:lnTo>
                  <a:lnTo>
                    <a:pt x="389" y="1368"/>
                  </a:lnTo>
                  <a:lnTo>
                    <a:pt x="389" y="1367"/>
                  </a:lnTo>
                  <a:lnTo>
                    <a:pt x="389" y="1366"/>
                  </a:lnTo>
                  <a:lnTo>
                    <a:pt x="389" y="1364"/>
                  </a:lnTo>
                  <a:lnTo>
                    <a:pt x="390" y="1361"/>
                  </a:lnTo>
                  <a:lnTo>
                    <a:pt x="392" y="1359"/>
                  </a:lnTo>
                  <a:lnTo>
                    <a:pt x="393" y="1359"/>
                  </a:lnTo>
                  <a:lnTo>
                    <a:pt x="394" y="1357"/>
                  </a:lnTo>
                  <a:lnTo>
                    <a:pt x="396" y="1357"/>
                  </a:lnTo>
                  <a:lnTo>
                    <a:pt x="396" y="1353"/>
                  </a:lnTo>
                  <a:lnTo>
                    <a:pt x="396" y="1350"/>
                  </a:lnTo>
                  <a:lnTo>
                    <a:pt x="396" y="1347"/>
                  </a:lnTo>
                  <a:lnTo>
                    <a:pt x="396" y="1344"/>
                  </a:lnTo>
                  <a:lnTo>
                    <a:pt x="396" y="1341"/>
                  </a:lnTo>
                  <a:lnTo>
                    <a:pt x="396" y="1338"/>
                  </a:lnTo>
                  <a:lnTo>
                    <a:pt x="396" y="1336"/>
                  </a:lnTo>
                  <a:lnTo>
                    <a:pt x="394" y="1334"/>
                  </a:lnTo>
                  <a:lnTo>
                    <a:pt x="394" y="1333"/>
                  </a:lnTo>
                  <a:lnTo>
                    <a:pt x="394" y="1332"/>
                  </a:lnTo>
                  <a:lnTo>
                    <a:pt x="393" y="1332"/>
                  </a:lnTo>
                  <a:lnTo>
                    <a:pt x="390" y="1333"/>
                  </a:lnTo>
                  <a:lnTo>
                    <a:pt x="389" y="1330"/>
                  </a:lnTo>
                  <a:lnTo>
                    <a:pt x="389" y="1328"/>
                  </a:lnTo>
                  <a:lnTo>
                    <a:pt x="389" y="1327"/>
                  </a:lnTo>
                  <a:lnTo>
                    <a:pt x="388" y="1326"/>
                  </a:lnTo>
                  <a:lnTo>
                    <a:pt x="388" y="1325"/>
                  </a:lnTo>
                  <a:lnTo>
                    <a:pt x="388" y="1323"/>
                  </a:lnTo>
                  <a:lnTo>
                    <a:pt x="383" y="1323"/>
                  </a:lnTo>
                  <a:lnTo>
                    <a:pt x="382" y="1323"/>
                  </a:lnTo>
                  <a:lnTo>
                    <a:pt x="381" y="1323"/>
                  </a:lnTo>
                  <a:lnTo>
                    <a:pt x="379" y="1323"/>
                  </a:lnTo>
                  <a:lnTo>
                    <a:pt x="379" y="1317"/>
                  </a:lnTo>
                  <a:lnTo>
                    <a:pt x="379" y="1315"/>
                  </a:lnTo>
                  <a:lnTo>
                    <a:pt x="379" y="1314"/>
                  </a:lnTo>
                  <a:lnTo>
                    <a:pt x="379" y="1313"/>
                  </a:lnTo>
                  <a:lnTo>
                    <a:pt x="381" y="1313"/>
                  </a:lnTo>
                  <a:lnTo>
                    <a:pt x="385" y="1313"/>
                  </a:lnTo>
                  <a:lnTo>
                    <a:pt x="385" y="1310"/>
                  </a:lnTo>
                  <a:lnTo>
                    <a:pt x="385" y="1307"/>
                  </a:lnTo>
                  <a:lnTo>
                    <a:pt x="385" y="1302"/>
                  </a:lnTo>
                  <a:lnTo>
                    <a:pt x="384" y="1302"/>
                  </a:lnTo>
                  <a:lnTo>
                    <a:pt x="384" y="1303"/>
                  </a:lnTo>
                  <a:lnTo>
                    <a:pt x="383" y="1303"/>
                  </a:lnTo>
                  <a:lnTo>
                    <a:pt x="382" y="1303"/>
                  </a:lnTo>
                  <a:lnTo>
                    <a:pt x="381" y="1305"/>
                  </a:lnTo>
                  <a:lnTo>
                    <a:pt x="380" y="1305"/>
                  </a:lnTo>
                  <a:lnTo>
                    <a:pt x="379" y="1305"/>
                  </a:lnTo>
                  <a:lnTo>
                    <a:pt x="379" y="1303"/>
                  </a:lnTo>
                  <a:lnTo>
                    <a:pt x="378" y="1303"/>
                  </a:lnTo>
                  <a:lnTo>
                    <a:pt x="376" y="1303"/>
                  </a:lnTo>
                  <a:lnTo>
                    <a:pt x="375" y="1303"/>
                  </a:lnTo>
                  <a:lnTo>
                    <a:pt x="374" y="1303"/>
                  </a:lnTo>
                  <a:lnTo>
                    <a:pt x="373" y="1303"/>
                  </a:lnTo>
                  <a:lnTo>
                    <a:pt x="372" y="1303"/>
                  </a:lnTo>
                  <a:lnTo>
                    <a:pt x="371" y="1303"/>
                  </a:lnTo>
                  <a:lnTo>
                    <a:pt x="371" y="1301"/>
                  </a:lnTo>
                  <a:lnTo>
                    <a:pt x="371" y="1295"/>
                  </a:lnTo>
                  <a:lnTo>
                    <a:pt x="370" y="1295"/>
                  </a:lnTo>
                  <a:lnTo>
                    <a:pt x="368" y="1295"/>
                  </a:lnTo>
                  <a:lnTo>
                    <a:pt x="367" y="1295"/>
                  </a:lnTo>
                  <a:lnTo>
                    <a:pt x="366" y="1295"/>
                  </a:lnTo>
                  <a:lnTo>
                    <a:pt x="358" y="1295"/>
                  </a:lnTo>
                  <a:lnTo>
                    <a:pt x="358" y="1294"/>
                  </a:lnTo>
                  <a:lnTo>
                    <a:pt x="358" y="1292"/>
                  </a:lnTo>
                  <a:lnTo>
                    <a:pt x="357" y="1292"/>
                  </a:lnTo>
                  <a:lnTo>
                    <a:pt x="356" y="1292"/>
                  </a:lnTo>
                  <a:lnTo>
                    <a:pt x="355" y="1292"/>
                  </a:lnTo>
                  <a:lnTo>
                    <a:pt x="354" y="1292"/>
                  </a:lnTo>
                  <a:lnTo>
                    <a:pt x="353" y="1292"/>
                  </a:lnTo>
                  <a:lnTo>
                    <a:pt x="352" y="1292"/>
                  </a:lnTo>
                  <a:lnTo>
                    <a:pt x="350" y="1292"/>
                  </a:lnTo>
                  <a:lnTo>
                    <a:pt x="349" y="1292"/>
                  </a:lnTo>
                  <a:lnTo>
                    <a:pt x="348" y="1292"/>
                  </a:lnTo>
                  <a:lnTo>
                    <a:pt x="347" y="1292"/>
                  </a:lnTo>
                  <a:lnTo>
                    <a:pt x="346" y="1292"/>
                  </a:lnTo>
                  <a:lnTo>
                    <a:pt x="345" y="1292"/>
                  </a:lnTo>
                  <a:lnTo>
                    <a:pt x="344" y="1292"/>
                  </a:lnTo>
                  <a:lnTo>
                    <a:pt x="342" y="1292"/>
                  </a:lnTo>
                  <a:lnTo>
                    <a:pt x="341" y="1292"/>
                  </a:lnTo>
                  <a:lnTo>
                    <a:pt x="340" y="1292"/>
                  </a:lnTo>
                  <a:lnTo>
                    <a:pt x="339" y="1292"/>
                  </a:lnTo>
                  <a:lnTo>
                    <a:pt x="338" y="1292"/>
                  </a:lnTo>
                  <a:lnTo>
                    <a:pt x="337" y="1292"/>
                  </a:lnTo>
                  <a:lnTo>
                    <a:pt x="336" y="1292"/>
                  </a:lnTo>
                  <a:lnTo>
                    <a:pt x="335" y="1292"/>
                  </a:lnTo>
                  <a:lnTo>
                    <a:pt x="333" y="1292"/>
                  </a:lnTo>
                  <a:lnTo>
                    <a:pt x="332" y="1292"/>
                  </a:lnTo>
                  <a:lnTo>
                    <a:pt x="331" y="1292"/>
                  </a:lnTo>
                  <a:lnTo>
                    <a:pt x="330" y="1292"/>
                  </a:lnTo>
                  <a:lnTo>
                    <a:pt x="330" y="1293"/>
                  </a:lnTo>
                  <a:lnTo>
                    <a:pt x="330" y="1294"/>
                  </a:lnTo>
                  <a:lnTo>
                    <a:pt x="330" y="1295"/>
                  </a:lnTo>
                  <a:lnTo>
                    <a:pt x="330" y="1297"/>
                  </a:lnTo>
                  <a:lnTo>
                    <a:pt x="330" y="1298"/>
                  </a:lnTo>
                  <a:lnTo>
                    <a:pt x="330" y="1299"/>
                  </a:lnTo>
                  <a:lnTo>
                    <a:pt x="330" y="1300"/>
                  </a:lnTo>
                  <a:lnTo>
                    <a:pt x="330" y="1301"/>
                  </a:lnTo>
                  <a:lnTo>
                    <a:pt x="329" y="1301"/>
                  </a:lnTo>
                  <a:lnTo>
                    <a:pt x="328" y="1301"/>
                  </a:lnTo>
                  <a:lnTo>
                    <a:pt x="327" y="1301"/>
                  </a:lnTo>
                  <a:lnTo>
                    <a:pt x="325" y="1301"/>
                  </a:lnTo>
                  <a:lnTo>
                    <a:pt x="324" y="1301"/>
                  </a:lnTo>
                  <a:lnTo>
                    <a:pt x="324" y="1302"/>
                  </a:lnTo>
                  <a:lnTo>
                    <a:pt x="324" y="1305"/>
                  </a:lnTo>
                  <a:lnTo>
                    <a:pt x="324" y="1310"/>
                  </a:lnTo>
                  <a:lnTo>
                    <a:pt x="330" y="1310"/>
                  </a:lnTo>
                  <a:lnTo>
                    <a:pt x="330" y="1311"/>
                  </a:lnTo>
                  <a:lnTo>
                    <a:pt x="330" y="1313"/>
                  </a:lnTo>
                  <a:lnTo>
                    <a:pt x="330" y="1314"/>
                  </a:lnTo>
                  <a:lnTo>
                    <a:pt x="332" y="1314"/>
                  </a:lnTo>
                  <a:lnTo>
                    <a:pt x="333" y="1314"/>
                  </a:lnTo>
                  <a:lnTo>
                    <a:pt x="335" y="1314"/>
                  </a:lnTo>
                  <a:lnTo>
                    <a:pt x="336" y="1314"/>
                  </a:lnTo>
                  <a:lnTo>
                    <a:pt x="337" y="1314"/>
                  </a:lnTo>
                  <a:lnTo>
                    <a:pt x="338" y="1314"/>
                  </a:lnTo>
                  <a:lnTo>
                    <a:pt x="339" y="1314"/>
                  </a:lnTo>
                  <a:lnTo>
                    <a:pt x="340" y="1314"/>
                  </a:lnTo>
                  <a:lnTo>
                    <a:pt x="341" y="1314"/>
                  </a:lnTo>
                  <a:lnTo>
                    <a:pt x="342" y="1314"/>
                  </a:lnTo>
                  <a:lnTo>
                    <a:pt x="344" y="1314"/>
                  </a:lnTo>
                  <a:lnTo>
                    <a:pt x="345" y="1314"/>
                  </a:lnTo>
                  <a:lnTo>
                    <a:pt x="346" y="1314"/>
                  </a:lnTo>
                  <a:lnTo>
                    <a:pt x="346" y="1316"/>
                  </a:lnTo>
                  <a:lnTo>
                    <a:pt x="346" y="1317"/>
                  </a:lnTo>
                  <a:lnTo>
                    <a:pt x="347" y="1317"/>
                  </a:lnTo>
                  <a:lnTo>
                    <a:pt x="348" y="1317"/>
                  </a:lnTo>
                  <a:lnTo>
                    <a:pt x="348" y="1314"/>
                  </a:lnTo>
                  <a:lnTo>
                    <a:pt x="349" y="1314"/>
                  </a:lnTo>
                  <a:lnTo>
                    <a:pt x="349" y="1311"/>
                  </a:lnTo>
                  <a:lnTo>
                    <a:pt x="349" y="1308"/>
                  </a:lnTo>
                  <a:lnTo>
                    <a:pt x="349" y="1305"/>
                  </a:lnTo>
                  <a:lnTo>
                    <a:pt x="356" y="1305"/>
                  </a:lnTo>
                  <a:lnTo>
                    <a:pt x="358" y="1305"/>
                  </a:lnTo>
                  <a:lnTo>
                    <a:pt x="358" y="1316"/>
                  </a:lnTo>
                  <a:lnTo>
                    <a:pt x="359" y="1316"/>
                  </a:lnTo>
                  <a:lnTo>
                    <a:pt x="361" y="1317"/>
                  </a:lnTo>
                  <a:lnTo>
                    <a:pt x="361" y="1320"/>
                  </a:lnTo>
                  <a:lnTo>
                    <a:pt x="362" y="1320"/>
                  </a:lnTo>
                  <a:lnTo>
                    <a:pt x="362" y="1322"/>
                  </a:lnTo>
                  <a:lnTo>
                    <a:pt x="362" y="1320"/>
                  </a:lnTo>
                  <a:lnTo>
                    <a:pt x="362" y="1318"/>
                  </a:lnTo>
                  <a:lnTo>
                    <a:pt x="363" y="1318"/>
                  </a:lnTo>
                  <a:lnTo>
                    <a:pt x="364" y="1318"/>
                  </a:lnTo>
                  <a:lnTo>
                    <a:pt x="364" y="1319"/>
                  </a:lnTo>
                  <a:lnTo>
                    <a:pt x="365" y="1319"/>
                  </a:lnTo>
                  <a:lnTo>
                    <a:pt x="366" y="1319"/>
                  </a:lnTo>
                  <a:lnTo>
                    <a:pt x="366" y="1317"/>
                  </a:lnTo>
                  <a:lnTo>
                    <a:pt x="371" y="1317"/>
                  </a:lnTo>
                  <a:lnTo>
                    <a:pt x="371" y="1319"/>
                  </a:lnTo>
                  <a:lnTo>
                    <a:pt x="371" y="1322"/>
                  </a:lnTo>
                  <a:lnTo>
                    <a:pt x="371" y="1323"/>
                  </a:lnTo>
                  <a:lnTo>
                    <a:pt x="371" y="1333"/>
                  </a:lnTo>
                  <a:lnTo>
                    <a:pt x="365" y="1330"/>
                  </a:lnTo>
                  <a:lnTo>
                    <a:pt x="364" y="1328"/>
                  </a:lnTo>
                  <a:lnTo>
                    <a:pt x="363" y="1327"/>
                  </a:lnTo>
                  <a:lnTo>
                    <a:pt x="359" y="1331"/>
                  </a:lnTo>
                  <a:lnTo>
                    <a:pt x="358" y="1330"/>
                  </a:lnTo>
                  <a:lnTo>
                    <a:pt x="361" y="1327"/>
                  </a:lnTo>
                  <a:lnTo>
                    <a:pt x="362" y="1326"/>
                  </a:lnTo>
                  <a:lnTo>
                    <a:pt x="362" y="1327"/>
                  </a:lnTo>
                  <a:lnTo>
                    <a:pt x="362" y="1326"/>
                  </a:lnTo>
                  <a:lnTo>
                    <a:pt x="362" y="1322"/>
                  </a:lnTo>
                  <a:lnTo>
                    <a:pt x="361" y="1322"/>
                  </a:lnTo>
                  <a:lnTo>
                    <a:pt x="361" y="1326"/>
                  </a:lnTo>
                  <a:lnTo>
                    <a:pt x="356" y="1323"/>
                  </a:lnTo>
                  <a:lnTo>
                    <a:pt x="355" y="1322"/>
                  </a:lnTo>
                  <a:lnTo>
                    <a:pt x="354" y="1322"/>
                  </a:lnTo>
                  <a:lnTo>
                    <a:pt x="350" y="1318"/>
                  </a:lnTo>
                  <a:lnTo>
                    <a:pt x="349" y="1319"/>
                  </a:lnTo>
                  <a:lnTo>
                    <a:pt x="348" y="1320"/>
                  </a:lnTo>
                  <a:lnTo>
                    <a:pt x="347" y="1322"/>
                  </a:lnTo>
                  <a:lnTo>
                    <a:pt x="347" y="1320"/>
                  </a:lnTo>
                  <a:lnTo>
                    <a:pt x="346" y="1320"/>
                  </a:lnTo>
                  <a:lnTo>
                    <a:pt x="345" y="1319"/>
                  </a:lnTo>
                  <a:lnTo>
                    <a:pt x="341" y="1323"/>
                  </a:lnTo>
                  <a:lnTo>
                    <a:pt x="341" y="1324"/>
                  </a:lnTo>
                  <a:lnTo>
                    <a:pt x="342" y="1324"/>
                  </a:lnTo>
                  <a:lnTo>
                    <a:pt x="342" y="1325"/>
                  </a:lnTo>
                  <a:lnTo>
                    <a:pt x="344" y="1325"/>
                  </a:lnTo>
                  <a:lnTo>
                    <a:pt x="346" y="1327"/>
                  </a:lnTo>
                  <a:lnTo>
                    <a:pt x="347" y="1328"/>
                  </a:lnTo>
                  <a:lnTo>
                    <a:pt x="347" y="1330"/>
                  </a:lnTo>
                  <a:lnTo>
                    <a:pt x="346" y="1330"/>
                  </a:lnTo>
                  <a:lnTo>
                    <a:pt x="345" y="1330"/>
                  </a:lnTo>
                  <a:lnTo>
                    <a:pt x="344" y="1331"/>
                  </a:lnTo>
                  <a:lnTo>
                    <a:pt x="340" y="1330"/>
                  </a:lnTo>
                  <a:lnTo>
                    <a:pt x="341" y="1328"/>
                  </a:lnTo>
                  <a:lnTo>
                    <a:pt x="341" y="1327"/>
                  </a:lnTo>
                  <a:lnTo>
                    <a:pt x="341" y="1326"/>
                  </a:lnTo>
                  <a:lnTo>
                    <a:pt x="342" y="1325"/>
                  </a:lnTo>
                  <a:lnTo>
                    <a:pt x="341" y="1325"/>
                  </a:lnTo>
                  <a:lnTo>
                    <a:pt x="341" y="1324"/>
                  </a:lnTo>
                  <a:lnTo>
                    <a:pt x="340" y="1324"/>
                  </a:lnTo>
                  <a:lnTo>
                    <a:pt x="340" y="1325"/>
                  </a:lnTo>
                  <a:lnTo>
                    <a:pt x="338" y="1324"/>
                  </a:lnTo>
                  <a:lnTo>
                    <a:pt x="339" y="1324"/>
                  </a:lnTo>
                  <a:lnTo>
                    <a:pt x="339" y="1323"/>
                  </a:lnTo>
                  <a:lnTo>
                    <a:pt x="340" y="1323"/>
                  </a:lnTo>
                  <a:lnTo>
                    <a:pt x="341" y="1322"/>
                  </a:lnTo>
                  <a:lnTo>
                    <a:pt x="340" y="1322"/>
                  </a:lnTo>
                  <a:lnTo>
                    <a:pt x="340" y="1320"/>
                  </a:lnTo>
                  <a:lnTo>
                    <a:pt x="340" y="1319"/>
                  </a:lnTo>
                  <a:lnTo>
                    <a:pt x="340" y="1318"/>
                  </a:lnTo>
                  <a:lnTo>
                    <a:pt x="337" y="1318"/>
                  </a:lnTo>
                  <a:lnTo>
                    <a:pt x="335" y="1318"/>
                  </a:lnTo>
                  <a:lnTo>
                    <a:pt x="329" y="1318"/>
                  </a:lnTo>
                  <a:lnTo>
                    <a:pt x="327" y="1318"/>
                  </a:lnTo>
                  <a:lnTo>
                    <a:pt x="323" y="1318"/>
                  </a:lnTo>
                  <a:lnTo>
                    <a:pt x="321" y="1318"/>
                  </a:lnTo>
                  <a:lnTo>
                    <a:pt x="321" y="1317"/>
                  </a:lnTo>
                  <a:lnTo>
                    <a:pt x="321" y="1315"/>
                  </a:lnTo>
                  <a:lnTo>
                    <a:pt x="321" y="1314"/>
                  </a:lnTo>
                  <a:lnTo>
                    <a:pt x="321" y="1313"/>
                  </a:lnTo>
                  <a:lnTo>
                    <a:pt x="321" y="1308"/>
                  </a:lnTo>
                  <a:lnTo>
                    <a:pt x="321" y="1306"/>
                  </a:lnTo>
                  <a:lnTo>
                    <a:pt x="321" y="1301"/>
                  </a:lnTo>
                  <a:lnTo>
                    <a:pt x="321" y="1293"/>
                  </a:lnTo>
                  <a:lnTo>
                    <a:pt x="321" y="1288"/>
                  </a:lnTo>
                  <a:lnTo>
                    <a:pt x="321" y="1281"/>
                  </a:lnTo>
                  <a:lnTo>
                    <a:pt x="323" y="1281"/>
                  </a:lnTo>
                  <a:lnTo>
                    <a:pt x="323" y="1282"/>
                  </a:lnTo>
                  <a:lnTo>
                    <a:pt x="323" y="1283"/>
                  </a:lnTo>
                  <a:lnTo>
                    <a:pt x="327" y="1281"/>
                  </a:lnTo>
                  <a:lnTo>
                    <a:pt x="325" y="1281"/>
                  </a:lnTo>
                  <a:lnTo>
                    <a:pt x="324" y="1281"/>
                  </a:lnTo>
                  <a:lnTo>
                    <a:pt x="324" y="1278"/>
                  </a:lnTo>
                  <a:lnTo>
                    <a:pt x="322" y="1278"/>
                  </a:lnTo>
                  <a:lnTo>
                    <a:pt x="322" y="1277"/>
                  </a:lnTo>
                  <a:lnTo>
                    <a:pt x="322" y="1276"/>
                  </a:lnTo>
                  <a:lnTo>
                    <a:pt x="322" y="1275"/>
                  </a:lnTo>
                  <a:lnTo>
                    <a:pt x="323" y="1275"/>
                  </a:lnTo>
                  <a:lnTo>
                    <a:pt x="325" y="1275"/>
                  </a:lnTo>
                  <a:lnTo>
                    <a:pt x="329" y="1275"/>
                  </a:lnTo>
                  <a:lnTo>
                    <a:pt x="333" y="1275"/>
                  </a:lnTo>
                  <a:lnTo>
                    <a:pt x="335" y="1275"/>
                  </a:lnTo>
                  <a:lnTo>
                    <a:pt x="338" y="1275"/>
                  </a:lnTo>
                  <a:lnTo>
                    <a:pt x="342" y="1275"/>
                  </a:lnTo>
                  <a:lnTo>
                    <a:pt x="350" y="1275"/>
                  </a:lnTo>
                  <a:lnTo>
                    <a:pt x="361" y="1275"/>
                  </a:lnTo>
                  <a:lnTo>
                    <a:pt x="363" y="1275"/>
                  </a:lnTo>
                  <a:lnTo>
                    <a:pt x="368" y="1275"/>
                  </a:lnTo>
                  <a:lnTo>
                    <a:pt x="371" y="1275"/>
                  </a:lnTo>
                  <a:lnTo>
                    <a:pt x="371" y="1274"/>
                  </a:lnTo>
                  <a:lnTo>
                    <a:pt x="371" y="1273"/>
                  </a:lnTo>
                  <a:lnTo>
                    <a:pt x="371" y="1266"/>
                  </a:lnTo>
                  <a:lnTo>
                    <a:pt x="363" y="1266"/>
                  </a:lnTo>
                  <a:lnTo>
                    <a:pt x="362" y="1255"/>
                  </a:lnTo>
                  <a:lnTo>
                    <a:pt x="362" y="1253"/>
                  </a:lnTo>
                  <a:lnTo>
                    <a:pt x="363" y="1253"/>
                  </a:lnTo>
                  <a:lnTo>
                    <a:pt x="364" y="1253"/>
                  </a:lnTo>
                  <a:lnTo>
                    <a:pt x="365" y="1253"/>
                  </a:lnTo>
                  <a:lnTo>
                    <a:pt x="366" y="1253"/>
                  </a:lnTo>
                  <a:lnTo>
                    <a:pt x="367" y="1253"/>
                  </a:lnTo>
                  <a:lnTo>
                    <a:pt x="371" y="1253"/>
                  </a:lnTo>
                  <a:lnTo>
                    <a:pt x="371" y="1252"/>
                  </a:lnTo>
                  <a:lnTo>
                    <a:pt x="371" y="1249"/>
                  </a:lnTo>
                  <a:lnTo>
                    <a:pt x="371" y="1248"/>
                  </a:lnTo>
                  <a:lnTo>
                    <a:pt x="373" y="1248"/>
                  </a:lnTo>
                  <a:lnTo>
                    <a:pt x="374" y="1247"/>
                  </a:lnTo>
                  <a:lnTo>
                    <a:pt x="376" y="1246"/>
                  </a:lnTo>
                  <a:lnTo>
                    <a:pt x="387" y="1236"/>
                  </a:lnTo>
                  <a:lnTo>
                    <a:pt x="393" y="1231"/>
                  </a:lnTo>
                  <a:lnTo>
                    <a:pt x="396" y="1231"/>
                  </a:lnTo>
                  <a:lnTo>
                    <a:pt x="397" y="1231"/>
                  </a:lnTo>
                  <a:lnTo>
                    <a:pt x="397" y="1230"/>
                  </a:lnTo>
                  <a:lnTo>
                    <a:pt x="398" y="1227"/>
                  </a:lnTo>
                  <a:lnTo>
                    <a:pt x="399" y="1225"/>
                  </a:lnTo>
                  <a:lnTo>
                    <a:pt x="400" y="1222"/>
                  </a:lnTo>
                  <a:lnTo>
                    <a:pt x="401" y="1221"/>
                  </a:lnTo>
                  <a:lnTo>
                    <a:pt x="399" y="1221"/>
                  </a:lnTo>
                  <a:lnTo>
                    <a:pt x="398" y="1221"/>
                  </a:lnTo>
                  <a:lnTo>
                    <a:pt x="394" y="1221"/>
                  </a:lnTo>
                  <a:lnTo>
                    <a:pt x="394" y="1230"/>
                  </a:lnTo>
                  <a:lnTo>
                    <a:pt x="389" y="1222"/>
                  </a:lnTo>
                  <a:lnTo>
                    <a:pt x="389" y="1221"/>
                  </a:lnTo>
                  <a:lnTo>
                    <a:pt x="388" y="1221"/>
                  </a:lnTo>
                  <a:lnTo>
                    <a:pt x="385" y="1221"/>
                  </a:lnTo>
                  <a:lnTo>
                    <a:pt x="384" y="1221"/>
                  </a:lnTo>
                  <a:lnTo>
                    <a:pt x="383" y="1221"/>
                  </a:lnTo>
                  <a:lnTo>
                    <a:pt x="382" y="1221"/>
                  </a:lnTo>
                  <a:lnTo>
                    <a:pt x="380" y="1221"/>
                  </a:lnTo>
                  <a:lnTo>
                    <a:pt x="378" y="1221"/>
                  </a:lnTo>
                  <a:lnTo>
                    <a:pt x="375" y="1221"/>
                  </a:lnTo>
                  <a:lnTo>
                    <a:pt x="373" y="1221"/>
                  </a:lnTo>
                  <a:lnTo>
                    <a:pt x="373" y="1223"/>
                  </a:lnTo>
                  <a:lnTo>
                    <a:pt x="371" y="1223"/>
                  </a:lnTo>
                  <a:lnTo>
                    <a:pt x="370" y="1223"/>
                  </a:lnTo>
                  <a:lnTo>
                    <a:pt x="368" y="1223"/>
                  </a:lnTo>
                  <a:lnTo>
                    <a:pt x="367" y="1224"/>
                  </a:lnTo>
                  <a:lnTo>
                    <a:pt x="366" y="1224"/>
                  </a:lnTo>
                  <a:lnTo>
                    <a:pt x="366" y="1222"/>
                  </a:lnTo>
                  <a:lnTo>
                    <a:pt x="366" y="1221"/>
                  </a:lnTo>
                  <a:lnTo>
                    <a:pt x="365" y="1221"/>
                  </a:lnTo>
                  <a:lnTo>
                    <a:pt x="364" y="1221"/>
                  </a:lnTo>
                  <a:lnTo>
                    <a:pt x="357" y="1221"/>
                  </a:lnTo>
                  <a:lnTo>
                    <a:pt x="349" y="1221"/>
                  </a:lnTo>
                  <a:lnTo>
                    <a:pt x="348" y="1221"/>
                  </a:lnTo>
                  <a:lnTo>
                    <a:pt x="347" y="1221"/>
                  </a:lnTo>
                  <a:lnTo>
                    <a:pt x="346" y="1221"/>
                  </a:lnTo>
                  <a:lnTo>
                    <a:pt x="345" y="1221"/>
                  </a:lnTo>
                  <a:lnTo>
                    <a:pt x="341" y="1222"/>
                  </a:lnTo>
                  <a:lnTo>
                    <a:pt x="340" y="1222"/>
                  </a:lnTo>
                  <a:lnTo>
                    <a:pt x="336" y="1222"/>
                  </a:lnTo>
                  <a:lnTo>
                    <a:pt x="332" y="1222"/>
                  </a:lnTo>
                  <a:lnTo>
                    <a:pt x="331" y="1222"/>
                  </a:lnTo>
                  <a:lnTo>
                    <a:pt x="328" y="1222"/>
                  </a:lnTo>
                  <a:lnTo>
                    <a:pt x="328" y="1223"/>
                  </a:lnTo>
                  <a:lnTo>
                    <a:pt x="328" y="1224"/>
                  </a:lnTo>
                  <a:lnTo>
                    <a:pt x="328" y="1225"/>
                  </a:lnTo>
                  <a:lnTo>
                    <a:pt x="328" y="1226"/>
                  </a:lnTo>
                  <a:lnTo>
                    <a:pt x="328" y="1227"/>
                  </a:lnTo>
                  <a:lnTo>
                    <a:pt x="328" y="1228"/>
                  </a:lnTo>
                  <a:lnTo>
                    <a:pt x="328" y="1230"/>
                  </a:lnTo>
                  <a:lnTo>
                    <a:pt x="328" y="1231"/>
                  </a:lnTo>
                  <a:lnTo>
                    <a:pt x="327" y="1231"/>
                  </a:lnTo>
                  <a:lnTo>
                    <a:pt x="327" y="1232"/>
                  </a:lnTo>
                  <a:lnTo>
                    <a:pt x="327" y="1234"/>
                  </a:lnTo>
                  <a:lnTo>
                    <a:pt x="323" y="1234"/>
                  </a:lnTo>
                  <a:lnTo>
                    <a:pt x="321" y="1234"/>
                  </a:lnTo>
                  <a:lnTo>
                    <a:pt x="321" y="1231"/>
                  </a:lnTo>
                  <a:lnTo>
                    <a:pt x="321" y="1221"/>
                  </a:lnTo>
                  <a:lnTo>
                    <a:pt x="318" y="1221"/>
                  </a:lnTo>
                  <a:lnTo>
                    <a:pt x="318" y="1219"/>
                  </a:lnTo>
                  <a:lnTo>
                    <a:pt x="318" y="1218"/>
                  </a:lnTo>
                  <a:lnTo>
                    <a:pt x="318" y="1211"/>
                  </a:lnTo>
                  <a:lnTo>
                    <a:pt x="319" y="1211"/>
                  </a:lnTo>
                  <a:lnTo>
                    <a:pt x="319" y="1213"/>
                  </a:lnTo>
                  <a:lnTo>
                    <a:pt x="320" y="1213"/>
                  </a:lnTo>
                  <a:lnTo>
                    <a:pt x="320" y="1214"/>
                  </a:lnTo>
                  <a:lnTo>
                    <a:pt x="320" y="1215"/>
                  </a:lnTo>
                  <a:lnTo>
                    <a:pt x="321" y="1215"/>
                  </a:lnTo>
                  <a:lnTo>
                    <a:pt x="321" y="1216"/>
                  </a:lnTo>
                  <a:lnTo>
                    <a:pt x="321" y="1217"/>
                  </a:lnTo>
                  <a:lnTo>
                    <a:pt x="323" y="1217"/>
                  </a:lnTo>
                  <a:lnTo>
                    <a:pt x="323" y="1218"/>
                  </a:lnTo>
                  <a:lnTo>
                    <a:pt x="323" y="1221"/>
                  </a:lnTo>
                  <a:lnTo>
                    <a:pt x="328" y="1221"/>
                  </a:lnTo>
                  <a:lnTo>
                    <a:pt x="331" y="1221"/>
                  </a:lnTo>
                  <a:lnTo>
                    <a:pt x="335" y="1221"/>
                  </a:lnTo>
                  <a:lnTo>
                    <a:pt x="337" y="1221"/>
                  </a:lnTo>
                  <a:lnTo>
                    <a:pt x="339" y="1221"/>
                  </a:lnTo>
                  <a:lnTo>
                    <a:pt x="340" y="1221"/>
                  </a:lnTo>
                  <a:lnTo>
                    <a:pt x="347" y="1221"/>
                  </a:lnTo>
                  <a:lnTo>
                    <a:pt x="350" y="1219"/>
                  </a:lnTo>
                  <a:lnTo>
                    <a:pt x="354" y="1219"/>
                  </a:lnTo>
                  <a:lnTo>
                    <a:pt x="358" y="1219"/>
                  </a:lnTo>
                  <a:lnTo>
                    <a:pt x="366" y="1219"/>
                  </a:lnTo>
                  <a:lnTo>
                    <a:pt x="367" y="1219"/>
                  </a:lnTo>
                  <a:lnTo>
                    <a:pt x="370" y="1219"/>
                  </a:lnTo>
                  <a:lnTo>
                    <a:pt x="371" y="1219"/>
                  </a:lnTo>
                  <a:lnTo>
                    <a:pt x="373" y="1219"/>
                  </a:lnTo>
                  <a:lnTo>
                    <a:pt x="376" y="1219"/>
                  </a:lnTo>
                  <a:lnTo>
                    <a:pt x="385" y="1219"/>
                  </a:lnTo>
                  <a:lnTo>
                    <a:pt x="388" y="1219"/>
                  </a:lnTo>
                  <a:lnTo>
                    <a:pt x="389" y="1219"/>
                  </a:lnTo>
                  <a:lnTo>
                    <a:pt x="391" y="1219"/>
                  </a:lnTo>
                  <a:lnTo>
                    <a:pt x="398" y="1219"/>
                  </a:lnTo>
                  <a:lnTo>
                    <a:pt x="399" y="1219"/>
                  </a:lnTo>
                  <a:lnTo>
                    <a:pt x="400" y="1219"/>
                  </a:lnTo>
                  <a:lnTo>
                    <a:pt x="401" y="1219"/>
                  </a:lnTo>
                  <a:lnTo>
                    <a:pt x="402" y="1208"/>
                  </a:lnTo>
                  <a:lnTo>
                    <a:pt x="404" y="1203"/>
                  </a:lnTo>
                  <a:lnTo>
                    <a:pt x="406" y="1194"/>
                  </a:lnTo>
                  <a:lnTo>
                    <a:pt x="405" y="1194"/>
                  </a:lnTo>
                  <a:lnTo>
                    <a:pt x="404" y="1194"/>
                  </a:lnTo>
                  <a:lnTo>
                    <a:pt x="402" y="1194"/>
                  </a:lnTo>
                  <a:lnTo>
                    <a:pt x="401" y="1194"/>
                  </a:lnTo>
                  <a:lnTo>
                    <a:pt x="396" y="1194"/>
                  </a:lnTo>
                  <a:lnTo>
                    <a:pt x="394" y="1194"/>
                  </a:lnTo>
                  <a:lnTo>
                    <a:pt x="394" y="1193"/>
                  </a:lnTo>
                  <a:lnTo>
                    <a:pt x="394" y="1173"/>
                  </a:lnTo>
                  <a:lnTo>
                    <a:pt x="394" y="1168"/>
                  </a:lnTo>
                  <a:lnTo>
                    <a:pt x="397" y="1168"/>
                  </a:lnTo>
                  <a:lnTo>
                    <a:pt x="398" y="1168"/>
                  </a:lnTo>
                  <a:lnTo>
                    <a:pt x="399" y="1168"/>
                  </a:lnTo>
                  <a:lnTo>
                    <a:pt x="405" y="1168"/>
                  </a:lnTo>
                  <a:lnTo>
                    <a:pt x="406" y="1168"/>
                  </a:lnTo>
                  <a:lnTo>
                    <a:pt x="406" y="1167"/>
                  </a:lnTo>
                  <a:lnTo>
                    <a:pt x="406" y="1156"/>
                  </a:lnTo>
                  <a:lnTo>
                    <a:pt x="406" y="1144"/>
                  </a:lnTo>
                  <a:lnTo>
                    <a:pt x="406" y="1143"/>
                  </a:lnTo>
                  <a:lnTo>
                    <a:pt x="406" y="1142"/>
                  </a:lnTo>
                  <a:lnTo>
                    <a:pt x="406" y="1134"/>
                  </a:lnTo>
                  <a:lnTo>
                    <a:pt x="405" y="1130"/>
                  </a:lnTo>
                  <a:lnTo>
                    <a:pt x="405" y="1129"/>
                  </a:lnTo>
                  <a:lnTo>
                    <a:pt x="405" y="1118"/>
                  </a:lnTo>
                  <a:lnTo>
                    <a:pt x="417" y="1118"/>
                  </a:lnTo>
                  <a:lnTo>
                    <a:pt x="423" y="1118"/>
                  </a:lnTo>
                  <a:lnTo>
                    <a:pt x="430" y="1118"/>
                  </a:lnTo>
                  <a:lnTo>
                    <a:pt x="441" y="1118"/>
                  </a:lnTo>
                  <a:lnTo>
                    <a:pt x="442" y="1118"/>
                  </a:lnTo>
                  <a:lnTo>
                    <a:pt x="444" y="1118"/>
                  </a:lnTo>
                  <a:lnTo>
                    <a:pt x="445" y="1118"/>
                  </a:lnTo>
                  <a:lnTo>
                    <a:pt x="454" y="1118"/>
                  </a:lnTo>
                  <a:lnTo>
                    <a:pt x="456" y="1118"/>
                  </a:lnTo>
                  <a:lnTo>
                    <a:pt x="458" y="1118"/>
                  </a:lnTo>
                  <a:lnTo>
                    <a:pt x="460" y="1118"/>
                  </a:lnTo>
                  <a:lnTo>
                    <a:pt x="461" y="1118"/>
                  </a:lnTo>
                  <a:lnTo>
                    <a:pt x="462" y="1118"/>
                  </a:lnTo>
                  <a:lnTo>
                    <a:pt x="466" y="1118"/>
                  </a:lnTo>
                  <a:lnTo>
                    <a:pt x="467" y="1118"/>
                  </a:lnTo>
                  <a:lnTo>
                    <a:pt x="468" y="1118"/>
                  </a:lnTo>
                  <a:lnTo>
                    <a:pt x="470" y="1118"/>
                  </a:lnTo>
                  <a:lnTo>
                    <a:pt x="471" y="1118"/>
                  </a:lnTo>
                  <a:lnTo>
                    <a:pt x="474" y="1118"/>
                  </a:lnTo>
                  <a:lnTo>
                    <a:pt x="479" y="1117"/>
                  </a:lnTo>
                  <a:lnTo>
                    <a:pt x="482" y="1117"/>
                  </a:lnTo>
                  <a:lnTo>
                    <a:pt x="482" y="1116"/>
                  </a:lnTo>
                  <a:lnTo>
                    <a:pt x="482" y="1115"/>
                  </a:lnTo>
                  <a:lnTo>
                    <a:pt x="482" y="1114"/>
                  </a:lnTo>
                  <a:lnTo>
                    <a:pt x="483" y="1114"/>
                  </a:lnTo>
                  <a:lnTo>
                    <a:pt x="484" y="1114"/>
                  </a:lnTo>
                  <a:lnTo>
                    <a:pt x="485" y="1114"/>
                  </a:lnTo>
                  <a:lnTo>
                    <a:pt x="486" y="1114"/>
                  </a:lnTo>
                  <a:lnTo>
                    <a:pt x="487" y="1114"/>
                  </a:lnTo>
                  <a:lnTo>
                    <a:pt x="488" y="1114"/>
                  </a:lnTo>
                  <a:lnTo>
                    <a:pt x="490" y="1114"/>
                  </a:lnTo>
                  <a:lnTo>
                    <a:pt x="491" y="1114"/>
                  </a:lnTo>
                  <a:lnTo>
                    <a:pt x="492" y="1114"/>
                  </a:lnTo>
                  <a:lnTo>
                    <a:pt x="493" y="1114"/>
                  </a:lnTo>
                  <a:lnTo>
                    <a:pt x="494" y="1114"/>
                  </a:lnTo>
                  <a:lnTo>
                    <a:pt x="495" y="1114"/>
                  </a:lnTo>
                  <a:lnTo>
                    <a:pt x="496" y="1114"/>
                  </a:lnTo>
                  <a:lnTo>
                    <a:pt x="497" y="1114"/>
                  </a:lnTo>
                  <a:lnTo>
                    <a:pt x="499" y="1114"/>
                  </a:lnTo>
                  <a:lnTo>
                    <a:pt x="500" y="1114"/>
                  </a:lnTo>
                  <a:lnTo>
                    <a:pt x="501" y="1114"/>
                  </a:lnTo>
                  <a:lnTo>
                    <a:pt x="502" y="1114"/>
                  </a:lnTo>
                  <a:lnTo>
                    <a:pt x="503" y="1114"/>
                  </a:lnTo>
                  <a:lnTo>
                    <a:pt x="504" y="1114"/>
                  </a:lnTo>
                  <a:lnTo>
                    <a:pt x="504" y="1115"/>
                  </a:lnTo>
                  <a:lnTo>
                    <a:pt x="504" y="1116"/>
                  </a:lnTo>
                  <a:lnTo>
                    <a:pt x="504" y="1117"/>
                  </a:lnTo>
                  <a:lnTo>
                    <a:pt x="505" y="1117"/>
                  </a:lnTo>
                  <a:lnTo>
                    <a:pt x="506" y="1117"/>
                  </a:lnTo>
                  <a:lnTo>
                    <a:pt x="509" y="1118"/>
                  </a:lnTo>
                  <a:lnTo>
                    <a:pt x="510" y="1118"/>
                  </a:lnTo>
                  <a:lnTo>
                    <a:pt x="511" y="1118"/>
                  </a:lnTo>
                  <a:lnTo>
                    <a:pt x="512" y="1118"/>
                  </a:lnTo>
                  <a:lnTo>
                    <a:pt x="513" y="1118"/>
                  </a:lnTo>
                  <a:lnTo>
                    <a:pt x="514" y="1118"/>
                  </a:lnTo>
                  <a:lnTo>
                    <a:pt x="535" y="1118"/>
                  </a:lnTo>
                  <a:lnTo>
                    <a:pt x="535" y="1119"/>
                  </a:lnTo>
                  <a:lnTo>
                    <a:pt x="536" y="1119"/>
                  </a:lnTo>
                  <a:lnTo>
                    <a:pt x="538" y="1119"/>
                  </a:lnTo>
                  <a:lnTo>
                    <a:pt x="539" y="1119"/>
                  </a:lnTo>
                  <a:lnTo>
                    <a:pt x="543" y="1119"/>
                  </a:lnTo>
                  <a:lnTo>
                    <a:pt x="544" y="1119"/>
                  </a:lnTo>
                  <a:lnTo>
                    <a:pt x="545" y="1119"/>
                  </a:lnTo>
                  <a:lnTo>
                    <a:pt x="548" y="1119"/>
                  </a:lnTo>
                  <a:lnTo>
                    <a:pt x="556" y="1119"/>
                  </a:lnTo>
                  <a:lnTo>
                    <a:pt x="560" y="1119"/>
                  </a:lnTo>
                  <a:lnTo>
                    <a:pt x="561" y="1119"/>
                  </a:lnTo>
                  <a:lnTo>
                    <a:pt x="562" y="1119"/>
                  </a:lnTo>
                  <a:lnTo>
                    <a:pt x="564" y="1119"/>
                  </a:lnTo>
                  <a:lnTo>
                    <a:pt x="565" y="1119"/>
                  </a:lnTo>
                  <a:lnTo>
                    <a:pt x="566" y="1119"/>
                  </a:lnTo>
                  <a:lnTo>
                    <a:pt x="570" y="1119"/>
                  </a:lnTo>
                  <a:lnTo>
                    <a:pt x="571" y="1119"/>
                  </a:lnTo>
                  <a:lnTo>
                    <a:pt x="572" y="1119"/>
                  </a:lnTo>
                  <a:lnTo>
                    <a:pt x="580" y="1119"/>
                  </a:lnTo>
                  <a:lnTo>
                    <a:pt x="582" y="1119"/>
                  </a:lnTo>
                  <a:lnTo>
                    <a:pt x="585" y="1119"/>
                  </a:lnTo>
                  <a:lnTo>
                    <a:pt x="586" y="1119"/>
                  </a:lnTo>
                  <a:lnTo>
                    <a:pt x="587" y="1119"/>
                  </a:lnTo>
                  <a:lnTo>
                    <a:pt x="590" y="1119"/>
                  </a:lnTo>
                  <a:lnTo>
                    <a:pt x="595" y="1119"/>
                  </a:lnTo>
                  <a:lnTo>
                    <a:pt x="599" y="1119"/>
                  </a:lnTo>
                  <a:lnTo>
                    <a:pt x="600" y="1119"/>
                  </a:lnTo>
                  <a:lnTo>
                    <a:pt x="604" y="1119"/>
                  </a:lnTo>
                  <a:lnTo>
                    <a:pt x="613" y="1119"/>
                  </a:lnTo>
                  <a:lnTo>
                    <a:pt x="614" y="1119"/>
                  </a:lnTo>
                  <a:lnTo>
                    <a:pt x="615" y="1119"/>
                  </a:lnTo>
                  <a:lnTo>
                    <a:pt x="616" y="1119"/>
                  </a:lnTo>
                  <a:lnTo>
                    <a:pt x="616" y="1118"/>
                  </a:lnTo>
                  <a:lnTo>
                    <a:pt x="616" y="1117"/>
                  </a:lnTo>
                  <a:lnTo>
                    <a:pt x="616" y="1116"/>
                  </a:lnTo>
                  <a:lnTo>
                    <a:pt x="616" y="1115"/>
                  </a:lnTo>
                  <a:lnTo>
                    <a:pt x="616" y="1107"/>
                  </a:lnTo>
                  <a:lnTo>
                    <a:pt x="616" y="1105"/>
                  </a:lnTo>
                  <a:lnTo>
                    <a:pt x="616" y="1104"/>
                  </a:lnTo>
                  <a:lnTo>
                    <a:pt x="616" y="1102"/>
                  </a:lnTo>
                  <a:lnTo>
                    <a:pt x="616" y="1101"/>
                  </a:lnTo>
                  <a:lnTo>
                    <a:pt x="616" y="1100"/>
                  </a:lnTo>
                  <a:lnTo>
                    <a:pt x="616" y="1099"/>
                  </a:lnTo>
                  <a:lnTo>
                    <a:pt x="616" y="1098"/>
                  </a:lnTo>
                  <a:lnTo>
                    <a:pt x="616" y="1097"/>
                  </a:lnTo>
                  <a:lnTo>
                    <a:pt x="616" y="1096"/>
                  </a:lnTo>
                  <a:lnTo>
                    <a:pt x="616" y="1092"/>
                  </a:lnTo>
                  <a:lnTo>
                    <a:pt x="616" y="1091"/>
                  </a:lnTo>
                  <a:lnTo>
                    <a:pt x="616" y="1089"/>
                  </a:lnTo>
                  <a:lnTo>
                    <a:pt x="616" y="1088"/>
                  </a:lnTo>
                  <a:lnTo>
                    <a:pt x="616" y="1087"/>
                  </a:lnTo>
                  <a:lnTo>
                    <a:pt x="616" y="1083"/>
                  </a:lnTo>
                  <a:lnTo>
                    <a:pt x="616" y="1082"/>
                  </a:lnTo>
                  <a:lnTo>
                    <a:pt x="616" y="1081"/>
                  </a:lnTo>
                  <a:lnTo>
                    <a:pt x="616" y="1077"/>
                  </a:lnTo>
                  <a:lnTo>
                    <a:pt x="616" y="1076"/>
                  </a:lnTo>
                  <a:lnTo>
                    <a:pt x="616" y="1075"/>
                  </a:lnTo>
                  <a:lnTo>
                    <a:pt x="615" y="1074"/>
                  </a:lnTo>
                  <a:lnTo>
                    <a:pt x="615" y="1073"/>
                  </a:lnTo>
                  <a:lnTo>
                    <a:pt x="615" y="1072"/>
                  </a:lnTo>
                  <a:lnTo>
                    <a:pt x="615" y="1071"/>
                  </a:lnTo>
                  <a:lnTo>
                    <a:pt x="616" y="1071"/>
                  </a:lnTo>
                  <a:lnTo>
                    <a:pt x="617" y="1071"/>
                  </a:lnTo>
                  <a:lnTo>
                    <a:pt x="620" y="1071"/>
                  </a:lnTo>
                  <a:lnTo>
                    <a:pt x="622" y="1071"/>
                  </a:lnTo>
                  <a:lnTo>
                    <a:pt x="622" y="1069"/>
                  </a:lnTo>
                  <a:lnTo>
                    <a:pt x="622" y="1066"/>
                  </a:lnTo>
                  <a:lnTo>
                    <a:pt x="616" y="1066"/>
                  </a:lnTo>
                  <a:lnTo>
                    <a:pt x="614" y="1066"/>
                  </a:lnTo>
                  <a:lnTo>
                    <a:pt x="612" y="1066"/>
                  </a:lnTo>
                  <a:lnTo>
                    <a:pt x="608" y="1066"/>
                  </a:lnTo>
                  <a:lnTo>
                    <a:pt x="605" y="1066"/>
                  </a:lnTo>
                  <a:lnTo>
                    <a:pt x="606" y="1066"/>
                  </a:lnTo>
                  <a:lnTo>
                    <a:pt x="613" y="1060"/>
                  </a:lnTo>
                  <a:lnTo>
                    <a:pt x="612" y="1060"/>
                  </a:lnTo>
                  <a:lnTo>
                    <a:pt x="612" y="1059"/>
                  </a:lnTo>
                  <a:lnTo>
                    <a:pt x="611" y="1059"/>
                  </a:lnTo>
                  <a:lnTo>
                    <a:pt x="609" y="1058"/>
                  </a:lnTo>
                  <a:lnTo>
                    <a:pt x="608" y="1058"/>
                  </a:lnTo>
                  <a:lnTo>
                    <a:pt x="607" y="1058"/>
                  </a:lnTo>
                  <a:lnTo>
                    <a:pt x="606" y="1058"/>
                  </a:lnTo>
                  <a:lnTo>
                    <a:pt x="605" y="1058"/>
                  </a:lnTo>
                  <a:lnTo>
                    <a:pt x="604" y="1058"/>
                  </a:lnTo>
                  <a:lnTo>
                    <a:pt x="602" y="1058"/>
                  </a:lnTo>
                  <a:lnTo>
                    <a:pt x="600" y="1058"/>
                  </a:lnTo>
                  <a:lnTo>
                    <a:pt x="600" y="1059"/>
                  </a:lnTo>
                  <a:lnTo>
                    <a:pt x="599" y="1059"/>
                  </a:lnTo>
                  <a:lnTo>
                    <a:pt x="598" y="1059"/>
                  </a:lnTo>
                  <a:lnTo>
                    <a:pt x="597" y="1059"/>
                  </a:lnTo>
                  <a:lnTo>
                    <a:pt x="597" y="1058"/>
                  </a:lnTo>
                  <a:lnTo>
                    <a:pt x="596" y="1058"/>
                  </a:lnTo>
                  <a:lnTo>
                    <a:pt x="595" y="1058"/>
                  </a:lnTo>
                  <a:lnTo>
                    <a:pt x="594" y="1058"/>
                  </a:lnTo>
                  <a:lnTo>
                    <a:pt x="591" y="1057"/>
                  </a:lnTo>
                  <a:lnTo>
                    <a:pt x="589" y="1057"/>
                  </a:lnTo>
                  <a:lnTo>
                    <a:pt x="588" y="1057"/>
                  </a:lnTo>
                  <a:lnTo>
                    <a:pt x="587" y="1056"/>
                  </a:lnTo>
                  <a:lnTo>
                    <a:pt x="586" y="1056"/>
                  </a:lnTo>
                  <a:lnTo>
                    <a:pt x="585" y="1055"/>
                  </a:lnTo>
                  <a:lnTo>
                    <a:pt x="581" y="1052"/>
                  </a:lnTo>
                  <a:lnTo>
                    <a:pt x="579" y="1051"/>
                  </a:lnTo>
                  <a:lnTo>
                    <a:pt x="578" y="1050"/>
                  </a:lnTo>
                  <a:lnTo>
                    <a:pt x="575" y="1049"/>
                  </a:lnTo>
                  <a:lnTo>
                    <a:pt x="573" y="1048"/>
                  </a:lnTo>
                  <a:lnTo>
                    <a:pt x="572" y="1048"/>
                  </a:lnTo>
                  <a:lnTo>
                    <a:pt x="571" y="1050"/>
                  </a:lnTo>
                  <a:lnTo>
                    <a:pt x="571" y="1051"/>
                  </a:lnTo>
                  <a:lnTo>
                    <a:pt x="571" y="1052"/>
                  </a:lnTo>
                  <a:lnTo>
                    <a:pt x="571" y="1054"/>
                  </a:lnTo>
                  <a:lnTo>
                    <a:pt x="571" y="1055"/>
                  </a:lnTo>
                  <a:lnTo>
                    <a:pt x="571" y="1056"/>
                  </a:lnTo>
                  <a:lnTo>
                    <a:pt x="571" y="1057"/>
                  </a:lnTo>
                  <a:lnTo>
                    <a:pt x="571" y="1059"/>
                  </a:lnTo>
                  <a:lnTo>
                    <a:pt x="570" y="1060"/>
                  </a:lnTo>
                  <a:lnTo>
                    <a:pt x="570" y="1062"/>
                  </a:lnTo>
                  <a:lnTo>
                    <a:pt x="571" y="1063"/>
                  </a:lnTo>
                  <a:lnTo>
                    <a:pt x="573" y="1064"/>
                  </a:lnTo>
                  <a:lnTo>
                    <a:pt x="574" y="1064"/>
                  </a:lnTo>
                  <a:lnTo>
                    <a:pt x="577" y="1064"/>
                  </a:lnTo>
                  <a:lnTo>
                    <a:pt x="577" y="1067"/>
                  </a:lnTo>
                  <a:lnTo>
                    <a:pt x="573" y="1068"/>
                  </a:lnTo>
                  <a:lnTo>
                    <a:pt x="572" y="1068"/>
                  </a:lnTo>
                  <a:lnTo>
                    <a:pt x="571" y="1068"/>
                  </a:lnTo>
                  <a:lnTo>
                    <a:pt x="570" y="1068"/>
                  </a:lnTo>
                  <a:lnTo>
                    <a:pt x="569" y="1069"/>
                  </a:lnTo>
                  <a:lnTo>
                    <a:pt x="566" y="1069"/>
                  </a:lnTo>
                  <a:lnTo>
                    <a:pt x="566" y="1067"/>
                  </a:lnTo>
                  <a:lnTo>
                    <a:pt x="566" y="1065"/>
                  </a:lnTo>
                  <a:lnTo>
                    <a:pt x="566" y="1064"/>
                  </a:lnTo>
                  <a:lnTo>
                    <a:pt x="566" y="1063"/>
                  </a:lnTo>
                  <a:lnTo>
                    <a:pt x="568" y="1059"/>
                  </a:lnTo>
                  <a:lnTo>
                    <a:pt x="568" y="1057"/>
                  </a:lnTo>
                  <a:lnTo>
                    <a:pt x="566" y="1057"/>
                  </a:lnTo>
                  <a:lnTo>
                    <a:pt x="564" y="1057"/>
                  </a:lnTo>
                  <a:lnTo>
                    <a:pt x="560" y="1057"/>
                  </a:lnTo>
                  <a:lnTo>
                    <a:pt x="559" y="1057"/>
                  </a:lnTo>
                  <a:lnTo>
                    <a:pt x="557" y="1057"/>
                  </a:lnTo>
                  <a:lnTo>
                    <a:pt x="562" y="1054"/>
                  </a:lnTo>
                  <a:lnTo>
                    <a:pt x="563" y="1052"/>
                  </a:lnTo>
                  <a:lnTo>
                    <a:pt x="568" y="1048"/>
                  </a:lnTo>
                  <a:lnTo>
                    <a:pt x="569" y="1048"/>
                  </a:lnTo>
                  <a:lnTo>
                    <a:pt x="569" y="1047"/>
                  </a:lnTo>
                  <a:lnTo>
                    <a:pt x="569" y="1046"/>
                  </a:lnTo>
                  <a:lnTo>
                    <a:pt x="569" y="1044"/>
                  </a:lnTo>
                  <a:lnTo>
                    <a:pt x="569" y="1043"/>
                  </a:lnTo>
                  <a:lnTo>
                    <a:pt x="568" y="1043"/>
                  </a:lnTo>
                  <a:lnTo>
                    <a:pt x="566" y="1043"/>
                  </a:lnTo>
                  <a:lnTo>
                    <a:pt x="565" y="1043"/>
                  </a:lnTo>
                  <a:lnTo>
                    <a:pt x="565" y="1042"/>
                  </a:lnTo>
                  <a:lnTo>
                    <a:pt x="565" y="1040"/>
                  </a:lnTo>
                  <a:lnTo>
                    <a:pt x="565" y="1039"/>
                  </a:lnTo>
                  <a:lnTo>
                    <a:pt x="565" y="1038"/>
                  </a:lnTo>
                  <a:lnTo>
                    <a:pt x="565" y="1037"/>
                  </a:lnTo>
                  <a:lnTo>
                    <a:pt x="565" y="1035"/>
                  </a:lnTo>
                  <a:lnTo>
                    <a:pt x="565" y="1034"/>
                  </a:lnTo>
                  <a:lnTo>
                    <a:pt x="565" y="1033"/>
                  </a:lnTo>
                  <a:lnTo>
                    <a:pt x="566" y="1033"/>
                  </a:lnTo>
                  <a:lnTo>
                    <a:pt x="568" y="1033"/>
                  </a:lnTo>
                  <a:lnTo>
                    <a:pt x="569" y="1033"/>
                  </a:lnTo>
                  <a:lnTo>
                    <a:pt x="569" y="1032"/>
                  </a:lnTo>
                  <a:lnTo>
                    <a:pt x="569" y="1031"/>
                  </a:lnTo>
                  <a:lnTo>
                    <a:pt x="568" y="1030"/>
                  </a:lnTo>
                  <a:lnTo>
                    <a:pt x="568" y="1029"/>
                  </a:lnTo>
                  <a:lnTo>
                    <a:pt x="568" y="1027"/>
                  </a:lnTo>
                  <a:lnTo>
                    <a:pt x="568" y="1026"/>
                  </a:lnTo>
                  <a:lnTo>
                    <a:pt x="566" y="1025"/>
                  </a:lnTo>
                  <a:lnTo>
                    <a:pt x="563" y="1025"/>
                  </a:lnTo>
                  <a:lnTo>
                    <a:pt x="562" y="1025"/>
                  </a:lnTo>
                  <a:lnTo>
                    <a:pt x="560" y="1025"/>
                  </a:lnTo>
                  <a:lnTo>
                    <a:pt x="559" y="1024"/>
                  </a:lnTo>
                  <a:lnTo>
                    <a:pt x="559" y="1023"/>
                  </a:lnTo>
                  <a:lnTo>
                    <a:pt x="559" y="1022"/>
                  </a:lnTo>
                  <a:lnTo>
                    <a:pt x="557" y="1021"/>
                  </a:lnTo>
                  <a:lnTo>
                    <a:pt x="557" y="1019"/>
                  </a:lnTo>
                  <a:lnTo>
                    <a:pt x="557" y="1018"/>
                  </a:lnTo>
                  <a:lnTo>
                    <a:pt x="557" y="1017"/>
                  </a:lnTo>
                  <a:lnTo>
                    <a:pt x="556" y="1017"/>
                  </a:lnTo>
                  <a:lnTo>
                    <a:pt x="557" y="1017"/>
                  </a:lnTo>
                  <a:lnTo>
                    <a:pt x="560" y="1016"/>
                  </a:lnTo>
                  <a:lnTo>
                    <a:pt x="560" y="1015"/>
                  </a:lnTo>
                  <a:lnTo>
                    <a:pt x="560" y="1014"/>
                  </a:lnTo>
                  <a:lnTo>
                    <a:pt x="560" y="1013"/>
                  </a:lnTo>
                  <a:lnTo>
                    <a:pt x="560" y="1012"/>
                  </a:lnTo>
                  <a:lnTo>
                    <a:pt x="560" y="1010"/>
                  </a:lnTo>
                  <a:lnTo>
                    <a:pt x="560" y="1009"/>
                  </a:lnTo>
                  <a:lnTo>
                    <a:pt x="560" y="1008"/>
                  </a:lnTo>
                  <a:lnTo>
                    <a:pt x="560" y="1007"/>
                  </a:lnTo>
                  <a:lnTo>
                    <a:pt x="560" y="1006"/>
                  </a:lnTo>
                  <a:lnTo>
                    <a:pt x="560" y="1005"/>
                  </a:lnTo>
                  <a:lnTo>
                    <a:pt x="560" y="1002"/>
                  </a:lnTo>
                  <a:lnTo>
                    <a:pt x="560" y="1001"/>
                  </a:lnTo>
                  <a:lnTo>
                    <a:pt x="560" y="999"/>
                  </a:lnTo>
                  <a:lnTo>
                    <a:pt x="560" y="998"/>
                  </a:lnTo>
                  <a:lnTo>
                    <a:pt x="560" y="997"/>
                  </a:lnTo>
                  <a:lnTo>
                    <a:pt x="561" y="997"/>
                  </a:lnTo>
                  <a:lnTo>
                    <a:pt x="563" y="997"/>
                  </a:lnTo>
                  <a:lnTo>
                    <a:pt x="563" y="1005"/>
                  </a:lnTo>
                  <a:lnTo>
                    <a:pt x="563" y="1008"/>
                  </a:lnTo>
                  <a:lnTo>
                    <a:pt x="564" y="1008"/>
                  </a:lnTo>
                  <a:lnTo>
                    <a:pt x="565" y="1008"/>
                  </a:lnTo>
                  <a:lnTo>
                    <a:pt x="566" y="1008"/>
                  </a:lnTo>
                  <a:lnTo>
                    <a:pt x="568" y="1008"/>
                  </a:lnTo>
                  <a:lnTo>
                    <a:pt x="569" y="1008"/>
                  </a:lnTo>
                  <a:lnTo>
                    <a:pt x="570" y="1009"/>
                  </a:lnTo>
                  <a:lnTo>
                    <a:pt x="570" y="1010"/>
                  </a:lnTo>
                  <a:lnTo>
                    <a:pt x="570" y="1013"/>
                  </a:lnTo>
                  <a:lnTo>
                    <a:pt x="570" y="1014"/>
                  </a:lnTo>
                  <a:lnTo>
                    <a:pt x="571" y="1014"/>
                  </a:lnTo>
                  <a:lnTo>
                    <a:pt x="572" y="1014"/>
                  </a:lnTo>
                  <a:lnTo>
                    <a:pt x="572" y="1013"/>
                  </a:lnTo>
                  <a:lnTo>
                    <a:pt x="573" y="1013"/>
                  </a:lnTo>
                  <a:lnTo>
                    <a:pt x="574" y="1013"/>
                  </a:lnTo>
                  <a:lnTo>
                    <a:pt x="575" y="1013"/>
                  </a:lnTo>
                  <a:lnTo>
                    <a:pt x="577" y="1013"/>
                  </a:lnTo>
                  <a:lnTo>
                    <a:pt x="577" y="1012"/>
                  </a:lnTo>
                  <a:lnTo>
                    <a:pt x="579" y="1012"/>
                  </a:lnTo>
                  <a:lnTo>
                    <a:pt x="580" y="1010"/>
                  </a:lnTo>
                  <a:lnTo>
                    <a:pt x="581" y="1010"/>
                  </a:lnTo>
                  <a:lnTo>
                    <a:pt x="581" y="1009"/>
                  </a:lnTo>
                  <a:lnTo>
                    <a:pt x="582" y="1009"/>
                  </a:lnTo>
                  <a:lnTo>
                    <a:pt x="583" y="1009"/>
                  </a:lnTo>
                  <a:lnTo>
                    <a:pt x="585" y="1008"/>
                  </a:lnTo>
                  <a:lnTo>
                    <a:pt x="586" y="1008"/>
                  </a:lnTo>
                  <a:lnTo>
                    <a:pt x="586" y="1007"/>
                  </a:lnTo>
                  <a:lnTo>
                    <a:pt x="587" y="1007"/>
                  </a:lnTo>
                  <a:lnTo>
                    <a:pt x="588" y="1007"/>
                  </a:lnTo>
                  <a:lnTo>
                    <a:pt x="588" y="1006"/>
                  </a:lnTo>
                  <a:lnTo>
                    <a:pt x="590" y="1006"/>
                  </a:lnTo>
                  <a:lnTo>
                    <a:pt x="590" y="1005"/>
                  </a:lnTo>
                  <a:lnTo>
                    <a:pt x="590" y="1004"/>
                  </a:lnTo>
                  <a:lnTo>
                    <a:pt x="590" y="1002"/>
                  </a:lnTo>
                  <a:lnTo>
                    <a:pt x="591" y="1002"/>
                  </a:lnTo>
                  <a:lnTo>
                    <a:pt x="592" y="1004"/>
                  </a:lnTo>
                  <a:lnTo>
                    <a:pt x="592" y="1005"/>
                  </a:lnTo>
                  <a:lnTo>
                    <a:pt x="594" y="1004"/>
                  </a:lnTo>
                  <a:lnTo>
                    <a:pt x="595" y="1004"/>
                  </a:lnTo>
                  <a:lnTo>
                    <a:pt x="596" y="1002"/>
                  </a:lnTo>
                  <a:lnTo>
                    <a:pt x="597" y="1002"/>
                  </a:lnTo>
                  <a:lnTo>
                    <a:pt x="599" y="1002"/>
                  </a:lnTo>
                  <a:lnTo>
                    <a:pt x="600" y="1002"/>
                  </a:lnTo>
                  <a:lnTo>
                    <a:pt x="602" y="1002"/>
                  </a:lnTo>
                  <a:lnTo>
                    <a:pt x="603" y="1002"/>
                  </a:lnTo>
                  <a:lnTo>
                    <a:pt x="604" y="1002"/>
                  </a:lnTo>
                  <a:lnTo>
                    <a:pt x="604" y="1001"/>
                  </a:lnTo>
                  <a:lnTo>
                    <a:pt x="604" y="1000"/>
                  </a:lnTo>
                  <a:lnTo>
                    <a:pt x="604" y="999"/>
                  </a:lnTo>
                  <a:lnTo>
                    <a:pt x="606" y="999"/>
                  </a:lnTo>
                  <a:lnTo>
                    <a:pt x="607" y="999"/>
                  </a:lnTo>
                  <a:lnTo>
                    <a:pt x="608" y="1000"/>
                  </a:lnTo>
                  <a:lnTo>
                    <a:pt x="609" y="1000"/>
                  </a:lnTo>
                  <a:lnTo>
                    <a:pt x="611" y="1000"/>
                  </a:lnTo>
                  <a:lnTo>
                    <a:pt x="612" y="1000"/>
                  </a:lnTo>
                  <a:lnTo>
                    <a:pt x="613" y="1000"/>
                  </a:lnTo>
                  <a:lnTo>
                    <a:pt x="614" y="1000"/>
                  </a:lnTo>
                  <a:lnTo>
                    <a:pt x="615" y="1000"/>
                  </a:lnTo>
                  <a:lnTo>
                    <a:pt x="616" y="1000"/>
                  </a:lnTo>
                  <a:lnTo>
                    <a:pt x="617" y="1000"/>
                  </a:lnTo>
                  <a:lnTo>
                    <a:pt x="618" y="1000"/>
                  </a:lnTo>
                  <a:lnTo>
                    <a:pt x="620" y="1000"/>
                  </a:lnTo>
                  <a:lnTo>
                    <a:pt x="621" y="1000"/>
                  </a:lnTo>
                  <a:lnTo>
                    <a:pt x="622" y="1000"/>
                  </a:lnTo>
                  <a:lnTo>
                    <a:pt x="623" y="1000"/>
                  </a:lnTo>
                  <a:lnTo>
                    <a:pt x="623" y="1004"/>
                  </a:lnTo>
                  <a:lnTo>
                    <a:pt x="624" y="1004"/>
                  </a:lnTo>
                  <a:lnTo>
                    <a:pt x="624" y="1000"/>
                  </a:lnTo>
                  <a:lnTo>
                    <a:pt x="628" y="1000"/>
                  </a:lnTo>
                  <a:lnTo>
                    <a:pt x="632" y="1000"/>
                  </a:lnTo>
                  <a:lnTo>
                    <a:pt x="635" y="999"/>
                  </a:lnTo>
                  <a:lnTo>
                    <a:pt x="635" y="1000"/>
                  </a:lnTo>
                  <a:lnTo>
                    <a:pt x="635" y="1001"/>
                  </a:lnTo>
                  <a:lnTo>
                    <a:pt x="635" y="1002"/>
                  </a:lnTo>
                  <a:lnTo>
                    <a:pt x="635" y="1004"/>
                  </a:lnTo>
                  <a:lnTo>
                    <a:pt x="639" y="1004"/>
                  </a:lnTo>
                  <a:lnTo>
                    <a:pt x="640" y="1004"/>
                  </a:lnTo>
                  <a:lnTo>
                    <a:pt x="641" y="1004"/>
                  </a:lnTo>
                  <a:lnTo>
                    <a:pt x="642" y="1004"/>
                  </a:lnTo>
                  <a:lnTo>
                    <a:pt x="643" y="1004"/>
                  </a:lnTo>
                  <a:lnTo>
                    <a:pt x="644" y="1004"/>
                  </a:lnTo>
                  <a:lnTo>
                    <a:pt x="646" y="1002"/>
                  </a:lnTo>
                  <a:lnTo>
                    <a:pt x="647" y="1002"/>
                  </a:lnTo>
                  <a:lnTo>
                    <a:pt x="648" y="1002"/>
                  </a:lnTo>
                  <a:lnTo>
                    <a:pt x="649" y="1002"/>
                  </a:lnTo>
                  <a:lnTo>
                    <a:pt x="648" y="1001"/>
                  </a:lnTo>
                  <a:lnTo>
                    <a:pt x="648" y="1000"/>
                  </a:lnTo>
                  <a:lnTo>
                    <a:pt x="649" y="1000"/>
                  </a:lnTo>
                  <a:lnTo>
                    <a:pt x="650" y="1000"/>
                  </a:lnTo>
                  <a:lnTo>
                    <a:pt x="651" y="1000"/>
                  </a:lnTo>
                  <a:lnTo>
                    <a:pt x="652" y="1000"/>
                  </a:lnTo>
                  <a:lnTo>
                    <a:pt x="654" y="1000"/>
                  </a:lnTo>
                  <a:lnTo>
                    <a:pt x="654" y="1001"/>
                  </a:lnTo>
                  <a:lnTo>
                    <a:pt x="655" y="1001"/>
                  </a:lnTo>
                  <a:lnTo>
                    <a:pt x="657" y="1001"/>
                  </a:lnTo>
                  <a:lnTo>
                    <a:pt x="659" y="1001"/>
                  </a:lnTo>
                  <a:lnTo>
                    <a:pt x="660" y="1001"/>
                  </a:lnTo>
                  <a:lnTo>
                    <a:pt x="664" y="1001"/>
                  </a:lnTo>
                  <a:lnTo>
                    <a:pt x="665" y="1001"/>
                  </a:lnTo>
                  <a:lnTo>
                    <a:pt x="666" y="1001"/>
                  </a:lnTo>
                  <a:lnTo>
                    <a:pt x="667" y="1001"/>
                  </a:lnTo>
                  <a:lnTo>
                    <a:pt x="668" y="1001"/>
                  </a:lnTo>
                  <a:lnTo>
                    <a:pt x="668" y="1000"/>
                  </a:lnTo>
                  <a:lnTo>
                    <a:pt x="668" y="999"/>
                  </a:lnTo>
                  <a:lnTo>
                    <a:pt x="668" y="998"/>
                  </a:lnTo>
                  <a:lnTo>
                    <a:pt x="668" y="997"/>
                  </a:lnTo>
                  <a:lnTo>
                    <a:pt x="668" y="996"/>
                  </a:lnTo>
                  <a:lnTo>
                    <a:pt x="668" y="995"/>
                  </a:lnTo>
                  <a:lnTo>
                    <a:pt x="668" y="993"/>
                  </a:lnTo>
                  <a:lnTo>
                    <a:pt x="669" y="992"/>
                  </a:lnTo>
                  <a:lnTo>
                    <a:pt x="672" y="992"/>
                  </a:lnTo>
                  <a:lnTo>
                    <a:pt x="674" y="992"/>
                  </a:lnTo>
                  <a:lnTo>
                    <a:pt x="674" y="993"/>
                  </a:lnTo>
                  <a:lnTo>
                    <a:pt x="674" y="995"/>
                  </a:lnTo>
                  <a:lnTo>
                    <a:pt x="674" y="999"/>
                  </a:lnTo>
                  <a:lnTo>
                    <a:pt x="674" y="1000"/>
                  </a:lnTo>
                  <a:lnTo>
                    <a:pt x="675" y="1000"/>
                  </a:lnTo>
                  <a:lnTo>
                    <a:pt x="676" y="1000"/>
                  </a:lnTo>
                  <a:lnTo>
                    <a:pt x="677" y="1000"/>
                  </a:lnTo>
                  <a:lnTo>
                    <a:pt x="678" y="1000"/>
                  </a:lnTo>
                  <a:lnTo>
                    <a:pt x="680" y="1000"/>
                  </a:lnTo>
                  <a:lnTo>
                    <a:pt x="681" y="1000"/>
                  </a:lnTo>
                  <a:lnTo>
                    <a:pt x="682" y="1000"/>
                  </a:lnTo>
                  <a:lnTo>
                    <a:pt x="683" y="1000"/>
                  </a:lnTo>
                  <a:lnTo>
                    <a:pt x="684" y="1000"/>
                  </a:lnTo>
                  <a:lnTo>
                    <a:pt x="685" y="1000"/>
                  </a:lnTo>
                  <a:lnTo>
                    <a:pt x="686" y="1000"/>
                  </a:lnTo>
                  <a:lnTo>
                    <a:pt x="687" y="1000"/>
                  </a:lnTo>
                  <a:lnTo>
                    <a:pt x="689" y="1000"/>
                  </a:lnTo>
                  <a:lnTo>
                    <a:pt x="690" y="1000"/>
                  </a:lnTo>
                  <a:lnTo>
                    <a:pt x="691" y="1000"/>
                  </a:lnTo>
                  <a:lnTo>
                    <a:pt x="692" y="1000"/>
                  </a:lnTo>
                  <a:lnTo>
                    <a:pt x="693" y="1000"/>
                  </a:lnTo>
                  <a:lnTo>
                    <a:pt x="694" y="1000"/>
                  </a:lnTo>
                  <a:lnTo>
                    <a:pt x="695" y="1000"/>
                  </a:lnTo>
                  <a:lnTo>
                    <a:pt x="697" y="1000"/>
                  </a:lnTo>
                  <a:lnTo>
                    <a:pt x="698" y="1000"/>
                  </a:lnTo>
                  <a:lnTo>
                    <a:pt x="699" y="1000"/>
                  </a:lnTo>
                  <a:lnTo>
                    <a:pt x="700" y="999"/>
                  </a:lnTo>
                  <a:lnTo>
                    <a:pt x="701" y="999"/>
                  </a:lnTo>
                  <a:lnTo>
                    <a:pt x="702" y="998"/>
                  </a:lnTo>
                  <a:lnTo>
                    <a:pt x="703" y="998"/>
                  </a:lnTo>
                  <a:lnTo>
                    <a:pt x="703" y="997"/>
                  </a:lnTo>
                  <a:lnTo>
                    <a:pt x="704" y="997"/>
                  </a:lnTo>
                  <a:lnTo>
                    <a:pt x="706" y="996"/>
                  </a:lnTo>
                  <a:lnTo>
                    <a:pt x="706" y="995"/>
                  </a:lnTo>
                  <a:lnTo>
                    <a:pt x="706" y="993"/>
                  </a:lnTo>
                  <a:lnTo>
                    <a:pt x="706" y="992"/>
                  </a:lnTo>
                  <a:lnTo>
                    <a:pt x="706" y="991"/>
                  </a:lnTo>
                  <a:lnTo>
                    <a:pt x="706" y="990"/>
                  </a:lnTo>
                  <a:lnTo>
                    <a:pt x="706" y="989"/>
                  </a:lnTo>
                  <a:lnTo>
                    <a:pt x="706" y="988"/>
                  </a:lnTo>
                  <a:lnTo>
                    <a:pt x="706" y="987"/>
                  </a:lnTo>
                  <a:lnTo>
                    <a:pt x="706" y="985"/>
                  </a:lnTo>
                  <a:lnTo>
                    <a:pt x="707" y="985"/>
                  </a:lnTo>
                  <a:lnTo>
                    <a:pt x="708" y="985"/>
                  </a:lnTo>
                  <a:lnTo>
                    <a:pt x="709" y="985"/>
                  </a:lnTo>
                  <a:lnTo>
                    <a:pt x="710" y="985"/>
                  </a:lnTo>
                  <a:lnTo>
                    <a:pt x="710" y="987"/>
                  </a:lnTo>
                  <a:lnTo>
                    <a:pt x="711" y="985"/>
                  </a:lnTo>
                  <a:lnTo>
                    <a:pt x="712" y="985"/>
                  </a:lnTo>
                  <a:lnTo>
                    <a:pt x="714" y="985"/>
                  </a:lnTo>
                  <a:lnTo>
                    <a:pt x="714" y="987"/>
                  </a:lnTo>
                  <a:lnTo>
                    <a:pt x="715" y="987"/>
                  </a:lnTo>
                  <a:lnTo>
                    <a:pt x="715" y="985"/>
                  </a:lnTo>
                  <a:lnTo>
                    <a:pt x="715" y="984"/>
                  </a:lnTo>
                  <a:lnTo>
                    <a:pt x="715" y="983"/>
                  </a:lnTo>
                  <a:lnTo>
                    <a:pt x="715" y="982"/>
                  </a:lnTo>
                  <a:lnTo>
                    <a:pt x="715" y="981"/>
                  </a:lnTo>
                  <a:lnTo>
                    <a:pt x="715" y="980"/>
                  </a:lnTo>
                  <a:lnTo>
                    <a:pt x="715" y="979"/>
                  </a:lnTo>
                  <a:lnTo>
                    <a:pt x="715" y="977"/>
                  </a:lnTo>
                  <a:lnTo>
                    <a:pt x="715" y="976"/>
                  </a:lnTo>
                  <a:lnTo>
                    <a:pt x="715" y="975"/>
                  </a:lnTo>
                  <a:lnTo>
                    <a:pt x="715" y="974"/>
                  </a:lnTo>
                  <a:lnTo>
                    <a:pt x="715" y="973"/>
                  </a:lnTo>
                  <a:lnTo>
                    <a:pt x="715" y="972"/>
                  </a:lnTo>
                  <a:lnTo>
                    <a:pt x="716" y="972"/>
                  </a:lnTo>
                  <a:lnTo>
                    <a:pt x="716" y="971"/>
                  </a:lnTo>
                  <a:lnTo>
                    <a:pt x="716" y="970"/>
                  </a:lnTo>
                  <a:lnTo>
                    <a:pt x="717" y="968"/>
                  </a:lnTo>
                  <a:lnTo>
                    <a:pt x="717" y="967"/>
                  </a:lnTo>
                  <a:lnTo>
                    <a:pt x="717" y="966"/>
                  </a:lnTo>
                  <a:lnTo>
                    <a:pt x="717" y="965"/>
                  </a:lnTo>
                  <a:lnTo>
                    <a:pt x="718" y="965"/>
                  </a:lnTo>
                  <a:lnTo>
                    <a:pt x="718" y="964"/>
                  </a:lnTo>
                  <a:lnTo>
                    <a:pt x="718" y="963"/>
                  </a:lnTo>
                  <a:lnTo>
                    <a:pt x="718" y="962"/>
                  </a:lnTo>
                  <a:lnTo>
                    <a:pt x="718" y="960"/>
                  </a:lnTo>
                  <a:lnTo>
                    <a:pt x="718" y="959"/>
                  </a:lnTo>
                  <a:lnTo>
                    <a:pt x="718" y="958"/>
                  </a:lnTo>
                  <a:lnTo>
                    <a:pt x="715" y="958"/>
                  </a:lnTo>
                  <a:lnTo>
                    <a:pt x="712" y="958"/>
                  </a:lnTo>
                  <a:lnTo>
                    <a:pt x="711" y="958"/>
                  </a:lnTo>
                  <a:lnTo>
                    <a:pt x="710" y="958"/>
                  </a:lnTo>
                  <a:lnTo>
                    <a:pt x="708" y="958"/>
                  </a:lnTo>
                  <a:lnTo>
                    <a:pt x="704" y="958"/>
                  </a:lnTo>
                  <a:lnTo>
                    <a:pt x="704" y="957"/>
                  </a:lnTo>
                  <a:lnTo>
                    <a:pt x="703" y="957"/>
                  </a:lnTo>
                  <a:lnTo>
                    <a:pt x="702" y="957"/>
                  </a:lnTo>
                  <a:lnTo>
                    <a:pt x="701" y="957"/>
                  </a:lnTo>
                  <a:lnTo>
                    <a:pt x="700" y="957"/>
                  </a:lnTo>
                  <a:lnTo>
                    <a:pt x="699" y="957"/>
                  </a:lnTo>
                  <a:lnTo>
                    <a:pt x="698" y="957"/>
                  </a:lnTo>
                  <a:lnTo>
                    <a:pt x="697" y="957"/>
                  </a:lnTo>
                  <a:lnTo>
                    <a:pt x="694" y="957"/>
                  </a:lnTo>
                  <a:lnTo>
                    <a:pt x="693" y="957"/>
                  </a:lnTo>
                  <a:lnTo>
                    <a:pt x="692" y="957"/>
                  </a:lnTo>
                  <a:lnTo>
                    <a:pt x="691" y="957"/>
                  </a:lnTo>
                  <a:lnTo>
                    <a:pt x="690" y="957"/>
                  </a:lnTo>
                  <a:lnTo>
                    <a:pt x="689" y="957"/>
                  </a:lnTo>
                  <a:lnTo>
                    <a:pt x="687" y="957"/>
                  </a:lnTo>
                  <a:lnTo>
                    <a:pt x="686" y="957"/>
                  </a:lnTo>
                  <a:lnTo>
                    <a:pt x="685" y="957"/>
                  </a:lnTo>
                  <a:lnTo>
                    <a:pt x="684" y="957"/>
                  </a:lnTo>
                  <a:lnTo>
                    <a:pt x="683" y="957"/>
                  </a:lnTo>
                  <a:lnTo>
                    <a:pt x="682" y="957"/>
                  </a:lnTo>
                  <a:lnTo>
                    <a:pt x="681" y="957"/>
                  </a:lnTo>
                  <a:lnTo>
                    <a:pt x="680" y="957"/>
                  </a:lnTo>
                  <a:lnTo>
                    <a:pt x="678" y="957"/>
                  </a:lnTo>
                  <a:lnTo>
                    <a:pt x="677" y="957"/>
                  </a:lnTo>
                  <a:lnTo>
                    <a:pt x="676" y="957"/>
                  </a:lnTo>
                  <a:lnTo>
                    <a:pt x="674" y="957"/>
                  </a:lnTo>
                  <a:lnTo>
                    <a:pt x="674" y="958"/>
                  </a:lnTo>
                  <a:lnTo>
                    <a:pt x="674" y="959"/>
                  </a:lnTo>
                  <a:lnTo>
                    <a:pt x="674" y="960"/>
                  </a:lnTo>
                  <a:lnTo>
                    <a:pt x="674" y="962"/>
                  </a:lnTo>
                  <a:lnTo>
                    <a:pt x="674" y="963"/>
                  </a:lnTo>
                  <a:lnTo>
                    <a:pt x="674" y="964"/>
                  </a:lnTo>
                  <a:lnTo>
                    <a:pt x="674" y="965"/>
                  </a:lnTo>
                  <a:lnTo>
                    <a:pt x="674" y="966"/>
                  </a:lnTo>
                  <a:lnTo>
                    <a:pt x="674" y="967"/>
                  </a:lnTo>
                  <a:lnTo>
                    <a:pt x="674" y="968"/>
                  </a:lnTo>
                  <a:lnTo>
                    <a:pt x="674" y="970"/>
                  </a:lnTo>
                  <a:lnTo>
                    <a:pt x="674" y="971"/>
                  </a:lnTo>
                  <a:lnTo>
                    <a:pt x="674" y="972"/>
                  </a:lnTo>
                  <a:lnTo>
                    <a:pt x="674" y="973"/>
                  </a:lnTo>
                  <a:lnTo>
                    <a:pt x="674" y="974"/>
                  </a:lnTo>
                  <a:lnTo>
                    <a:pt x="674" y="976"/>
                  </a:lnTo>
                  <a:lnTo>
                    <a:pt x="674" y="977"/>
                  </a:lnTo>
                  <a:lnTo>
                    <a:pt x="674" y="980"/>
                  </a:lnTo>
                  <a:lnTo>
                    <a:pt x="674" y="981"/>
                  </a:lnTo>
                  <a:lnTo>
                    <a:pt x="674" y="982"/>
                  </a:lnTo>
                  <a:lnTo>
                    <a:pt x="673" y="982"/>
                  </a:lnTo>
                  <a:lnTo>
                    <a:pt x="671" y="982"/>
                  </a:lnTo>
                  <a:lnTo>
                    <a:pt x="671" y="981"/>
                  </a:lnTo>
                  <a:lnTo>
                    <a:pt x="672" y="981"/>
                  </a:lnTo>
                  <a:lnTo>
                    <a:pt x="672" y="980"/>
                  </a:lnTo>
                  <a:lnTo>
                    <a:pt x="672" y="979"/>
                  </a:lnTo>
                  <a:lnTo>
                    <a:pt x="673" y="979"/>
                  </a:lnTo>
                  <a:lnTo>
                    <a:pt x="673" y="980"/>
                  </a:lnTo>
                  <a:lnTo>
                    <a:pt x="673" y="979"/>
                  </a:lnTo>
                  <a:lnTo>
                    <a:pt x="673" y="977"/>
                  </a:lnTo>
                  <a:lnTo>
                    <a:pt x="673" y="976"/>
                  </a:lnTo>
                  <a:lnTo>
                    <a:pt x="673" y="973"/>
                  </a:lnTo>
                  <a:lnTo>
                    <a:pt x="673" y="972"/>
                  </a:lnTo>
                  <a:lnTo>
                    <a:pt x="673" y="968"/>
                  </a:lnTo>
                  <a:lnTo>
                    <a:pt x="673" y="967"/>
                  </a:lnTo>
                  <a:lnTo>
                    <a:pt x="673" y="966"/>
                  </a:lnTo>
                  <a:lnTo>
                    <a:pt x="673" y="965"/>
                  </a:lnTo>
                  <a:lnTo>
                    <a:pt x="673" y="964"/>
                  </a:lnTo>
                  <a:lnTo>
                    <a:pt x="673" y="963"/>
                  </a:lnTo>
                  <a:lnTo>
                    <a:pt x="673" y="962"/>
                  </a:lnTo>
                  <a:lnTo>
                    <a:pt x="673" y="960"/>
                  </a:lnTo>
                  <a:lnTo>
                    <a:pt x="673" y="959"/>
                  </a:lnTo>
                  <a:lnTo>
                    <a:pt x="673" y="958"/>
                  </a:lnTo>
                  <a:lnTo>
                    <a:pt x="673" y="957"/>
                  </a:lnTo>
                  <a:lnTo>
                    <a:pt x="673" y="956"/>
                  </a:lnTo>
                  <a:lnTo>
                    <a:pt x="673" y="955"/>
                  </a:lnTo>
                  <a:lnTo>
                    <a:pt x="673" y="954"/>
                  </a:lnTo>
                  <a:lnTo>
                    <a:pt x="673" y="952"/>
                  </a:lnTo>
                  <a:lnTo>
                    <a:pt x="671" y="952"/>
                  </a:lnTo>
                  <a:lnTo>
                    <a:pt x="669" y="952"/>
                  </a:lnTo>
                  <a:lnTo>
                    <a:pt x="668" y="952"/>
                  </a:lnTo>
                  <a:lnTo>
                    <a:pt x="667" y="952"/>
                  </a:lnTo>
                  <a:lnTo>
                    <a:pt x="666" y="952"/>
                  </a:lnTo>
                  <a:lnTo>
                    <a:pt x="665" y="952"/>
                  </a:lnTo>
                  <a:lnTo>
                    <a:pt x="664" y="951"/>
                  </a:lnTo>
                  <a:lnTo>
                    <a:pt x="663" y="951"/>
                  </a:lnTo>
                  <a:lnTo>
                    <a:pt x="658" y="951"/>
                  </a:lnTo>
                  <a:lnTo>
                    <a:pt x="657" y="951"/>
                  </a:lnTo>
                  <a:lnTo>
                    <a:pt x="655" y="952"/>
                  </a:lnTo>
                  <a:lnTo>
                    <a:pt x="650" y="952"/>
                  </a:lnTo>
                  <a:lnTo>
                    <a:pt x="647" y="952"/>
                  </a:lnTo>
                  <a:lnTo>
                    <a:pt x="643" y="952"/>
                  </a:lnTo>
                  <a:lnTo>
                    <a:pt x="642" y="952"/>
                  </a:lnTo>
                  <a:lnTo>
                    <a:pt x="639" y="952"/>
                  </a:lnTo>
                  <a:lnTo>
                    <a:pt x="638" y="952"/>
                  </a:lnTo>
                  <a:lnTo>
                    <a:pt x="634" y="952"/>
                  </a:lnTo>
                  <a:lnTo>
                    <a:pt x="632" y="952"/>
                  </a:lnTo>
                  <a:lnTo>
                    <a:pt x="631" y="952"/>
                  </a:lnTo>
                  <a:lnTo>
                    <a:pt x="628" y="952"/>
                  </a:lnTo>
                  <a:lnTo>
                    <a:pt x="626" y="952"/>
                  </a:lnTo>
                  <a:lnTo>
                    <a:pt x="623" y="952"/>
                  </a:lnTo>
                  <a:lnTo>
                    <a:pt x="621" y="952"/>
                  </a:lnTo>
                  <a:lnTo>
                    <a:pt x="621" y="955"/>
                  </a:lnTo>
                  <a:lnTo>
                    <a:pt x="621" y="956"/>
                  </a:lnTo>
                  <a:lnTo>
                    <a:pt x="621" y="958"/>
                  </a:lnTo>
                  <a:lnTo>
                    <a:pt x="621" y="960"/>
                  </a:lnTo>
                  <a:lnTo>
                    <a:pt x="618" y="960"/>
                  </a:lnTo>
                  <a:lnTo>
                    <a:pt x="613" y="960"/>
                  </a:lnTo>
                  <a:lnTo>
                    <a:pt x="613" y="959"/>
                  </a:lnTo>
                  <a:lnTo>
                    <a:pt x="613" y="957"/>
                  </a:lnTo>
                  <a:lnTo>
                    <a:pt x="613" y="956"/>
                  </a:lnTo>
                  <a:lnTo>
                    <a:pt x="612" y="956"/>
                  </a:lnTo>
                  <a:lnTo>
                    <a:pt x="609" y="956"/>
                  </a:lnTo>
                  <a:lnTo>
                    <a:pt x="608" y="956"/>
                  </a:lnTo>
                  <a:lnTo>
                    <a:pt x="607" y="956"/>
                  </a:lnTo>
                  <a:lnTo>
                    <a:pt x="606" y="956"/>
                  </a:lnTo>
                  <a:lnTo>
                    <a:pt x="605" y="956"/>
                  </a:lnTo>
                  <a:lnTo>
                    <a:pt x="605" y="955"/>
                  </a:lnTo>
                  <a:lnTo>
                    <a:pt x="605" y="954"/>
                  </a:lnTo>
                  <a:lnTo>
                    <a:pt x="605" y="952"/>
                  </a:lnTo>
                  <a:lnTo>
                    <a:pt x="604" y="952"/>
                  </a:lnTo>
                  <a:lnTo>
                    <a:pt x="603" y="952"/>
                  </a:lnTo>
                  <a:lnTo>
                    <a:pt x="602" y="952"/>
                  </a:lnTo>
                  <a:lnTo>
                    <a:pt x="600" y="952"/>
                  </a:lnTo>
                  <a:lnTo>
                    <a:pt x="599" y="952"/>
                  </a:lnTo>
                  <a:lnTo>
                    <a:pt x="598" y="952"/>
                  </a:lnTo>
                  <a:lnTo>
                    <a:pt x="597" y="952"/>
                  </a:lnTo>
                  <a:lnTo>
                    <a:pt x="596" y="952"/>
                  </a:lnTo>
                  <a:lnTo>
                    <a:pt x="595" y="952"/>
                  </a:lnTo>
                  <a:lnTo>
                    <a:pt x="594" y="952"/>
                  </a:lnTo>
                  <a:lnTo>
                    <a:pt x="592" y="952"/>
                  </a:lnTo>
                  <a:lnTo>
                    <a:pt x="591" y="952"/>
                  </a:lnTo>
                  <a:lnTo>
                    <a:pt x="590" y="952"/>
                  </a:lnTo>
                  <a:lnTo>
                    <a:pt x="589" y="952"/>
                  </a:lnTo>
                  <a:lnTo>
                    <a:pt x="588" y="952"/>
                  </a:lnTo>
                  <a:lnTo>
                    <a:pt x="587" y="952"/>
                  </a:lnTo>
                  <a:lnTo>
                    <a:pt x="586" y="952"/>
                  </a:lnTo>
                  <a:lnTo>
                    <a:pt x="585" y="952"/>
                  </a:lnTo>
                  <a:lnTo>
                    <a:pt x="583" y="952"/>
                  </a:lnTo>
                  <a:lnTo>
                    <a:pt x="582" y="952"/>
                  </a:lnTo>
                  <a:lnTo>
                    <a:pt x="581" y="952"/>
                  </a:lnTo>
                  <a:lnTo>
                    <a:pt x="580" y="952"/>
                  </a:lnTo>
                  <a:lnTo>
                    <a:pt x="579" y="952"/>
                  </a:lnTo>
                  <a:lnTo>
                    <a:pt x="578" y="952"/>
                  </a:lnTo>
                  <a:lnTo>
                    <a:pt x="578" y="954"/>
                  </a:lnTo>
                  <a:lnTo>
                    <a:pt x="578" y="955"/>
                  </a:lnTo>
                  <a:lnTo>
                    <a:pt x="578" y="956"/>
                  </a:lnTo>
                  <a:lnTo>
                    <a:pt x="577" y="956"/>
                  </a:lnTo>
                  <a:lnTo>
                    <a:pt x="575" y="956"/>
                  </a:lnTo>
                  <a:lnTo>
                    <a:pt x="574" y="956"/>
                  </a:lnTo>
                  <a:lnTo>
                    <a:pt x="573" y="956"/>
                  </a:lnTo>
                  <a:lnTo>
                    <a:pt x="572" y="956"/>
                  </a:lnTo>
                  <a:lnTo>
                    <a:pt x="571" y="956"/>
                  </a:lnTo>
                  <a:lnTo>
                    <a:pt x="570" y="956"/>
                  </a:lnTo>
                  <a:lnTo>
                    <a:pt x="569" y="956"/>
                  </a:lnTo>
                  <a:lnTo>
                    <a:pt x="568" y="956"/>
                  </a:lnTo>
                  <a:lnTo>
                    <a:pt x="566" y="956"/>
                  </a:lnTo>
                  <a:lnTo>
                    <a:pt x="566" y="958"/>
                  </a:lnTo>
                  <a:lnTo>
                    <a:pt x="566" y="959"/>
                  </a:lnTo>
                  <a:lnTo>
                    <a:pt x="566" y="960"/>
                  </a:lnTo>
                  <a:lnTo>
                    <a:pt x="566" y="962"/>
                  </a:lnTo>
                  <a:lnTo>
                    <a:pt x="565" y="963"/>
                  </a:lnTo>
                  <a:lnTo>
                    <a:pt x="564" y="964"/>
                  </a:lnTo>
                  <a:lnTo>
                    <a:pt x="563" y="965"/>
                  </a:lnTo>
                  <a:lnTo>
                    <a:pt x="562" y="966"/>
                  </a:lnTo>
                  <a:lnTo>
                    <a:pt x="557" y="968"/>
                  </a:lnTo>
                  <a:lnTo>
                    <a:pt x="556" y="967"/>
                  </a:lnTo>
                  <a:lnTo>
                    <a:pt x="555" y="966"/>
                  </a:lnTo>
                  <a:lnTo>
                    <a:pt x="554" y="967"/>
                  </a:lnTo>
                  <a:lnTo>
                    <a:pt x="552" y="967"/>
                  </a:lnTo>
                  <a:lnTo>
                    <a:pt x="552" y="966"/>
                  </a:lnTo>
                  <a:lnTo>
                    <a:pt x="551" y="965"/>
                  </a:lnTo>
                  <a:lnTo>
                    <a:pt x="549" y="966"/>
                  </a:lnTo>
                  <a:lnTo>
                    <a:pt x="548" y="966"/>
                  </a:lnTo>
                  <a:lnTo>
                    <a:pt x="547" y="965"/>
                  </a:lnTo>
                  <a:lnTo>
                    <a:pt x="547" y="964"/>
                  </a:lnTo>
                  <a:lnTo>
                    <a:pt x="549" y="963"/>
                  </a:lnTo>
                  <a:lnTo>
                    <a:pt x="551" y="963"/>
                  </a:lnTo>
                  <a:lnTo>
                    <a:pt x="549" y="962"/>
                  </a:lnTo>
                  <a:lnTo>
                    <a:pt x="549" y="960"/>
                  </a:lnTo>
                  <a:lnTo>
                    <a:pt x="549" y="959"/>
                  </a:lnTo>
                  <a:lnTo>
                    <a:pt x="549" y="958"/>
                  </a:lnTo>
                  <a:lnTo>
                    <a:pt x="548" y="957"/>
                  </a:lnTo>
                  <a:lnTo>
                    <a:pt x="547" y="956"/>
                  </a:lnTo>
                  <a:lnTo>
                    <a:pt x="537" y="957"/>
                  </a:lnTo>
                  <a:lnTo>
                    <a:pt x="537" y="958"/>
                  </a:lnTo>
                  <a:lnTo>
                    <a:pt x="536" y="958"/>
                  </a:lnTo>
                  <a:lnTo>
                    <a:pt x="535" y="958"/>
                  </a:lnTo>
                  <a:lnTo>
                    <a:pt x="534" y="958"/>
                  </a:lnTo>
                  <a:lnTo>
                    <a:pt x="533" y="958"/>
                  </a:lnTo>
                  <a:lnTo>
                    <a:pt x="531" y="958"/>
                  </a:lnTo>
                  <a:lnTo>
                    <a:pt x="530" y="958"/>
                  </a:lnTo>
                  <a:lnTo>
                    <a:pt x="529" y="958"/>
                  </a:lnTo>
                  <a:lnTo>
                    <a:pt x="528" y="958"/>
                  </a:lnTo>
                  <a:lnTo>
                    <a:pt x="527" y="958"/>
                  </a:lnTo>
                  <a:lnTo>
                    <a:pt x="526" y="958"/>
                  </a:lnTo>
                  <a:lnTo>
                    <a:pt x="525" y="958"/>
                  </a:lnTo>
                  <a:lnTo>
                    <a:pt x="523" y="958"/>
                  </a:lnTo>
                  <a:lnTo>
                    <a:pt x="522" y="958"/>
                  </a:lnTo>
                  <a:lnTo>
                    <a:pt x="521" y="958"/>
                  </a:lnTo>
                  <a:lnTo>
                    <a:pt x="520" y="958"/>
                  </a:lnTo>
                  <a:lnTo>
                    <a:pt x="519" y="958"/>
                  </a:lnTo>
                  <a:lnTo>
                    <a:pt x="519" y="952"/>
                  </a:lnTo>
                  <a:lnTo>
                    <a:pt x="529" y="952"/>
                  </a:lnTo>
                  <a:lnTo>
                    <a:pt x="531" y="952"/>
                  </a:lnTo>
                  <a:lnTo>
                    <a:pt x="537" y="952"/>
                  </a:lnTo>
                  <a:lnTo>
                    <a:pt x="538" y="952"/>
                  </a:lnTo>
                  <a:lnTo>
                    <a:pt x="539" y="952"/>
                  </a:lnTo>
                  <a:lnTo>
                    <a:pt x="544" y="952"/>
                  </a:lnTo>
                  <a:lnTo>
                    <a:pt x="544" y="950"/>
                  </a:lnTo>
                  <a:lnTo>
                    <a:pt x="544" y="949"/>
                  </a:lnTo>
                  <a:lnTo>
                    <a:pt x="544" y="947"/>
                  </a:lnTo>
                  <a:lnTo>
                    <a:pt x="543" y="946"/>
                  </a:lnTo>
                  <a:lnTo>
                    <a:pt x="543" y="945"/>
                  </a:lnTo>
                  <a:lnTo>
                    <a:pt x="544" y="945"/>
                  </a:lnTo>
                  <a:lnTo>
                    <a:pt x="545" y="945"/>
                  </a:lnTo>
                  <a:lnTo>
                    <a:pt x="546" y="945"/>
                  </a:lnTo>
                  <a:lnTo>
                    <a:pt x="547" y="945"/>
                  </a:lnTo>
                  <a:lnTo>
                    <a:pt x="548" y="943"/>
                  </a:lnTo>
                  <a:lnTo>
                    <a:pt x="549" y="943"/>
                  </a:lnTo>
                  <a:lnTo>
                    <a:pt x="551" y="943"/>
                  </a:lnTo>
                  <a:lnTo>
                    <a:pt x="552" y="943"/>
                  </a:lnTo>
                  <a:lnTo>
                    <a:pt x="552" y="942"/>
                  </a:lnTo>
                  <a:lnTo>
                    <a:pt x="553" y="942"/>
                  </a:lnTo>
                  <a:lnTo>
                    <a:pt x="553" y="941"/>
                  </a:lnTo>
                  <a:lnTo>
                    <a:pt x="553" y="940"/>
                  </a:lnTo>
                  <a:lnTo>
                    <a:pt x="553" y="939"/>
                  </a:lnTo>
                  <a:lnTo>
                    <a:pt x="554" y="939"/>
                  </a:lnTo>
                  <a:lnTo>
                    <a:pt x="554" y="938"/>
                  </a:lnTo>
                  <a:lnTo>
                    <a:pt x="554" y="937"/>
                  </a:lnTo>
                  <a:lnTo>
                    <a:pt x="555" y="937"/>
                  </a:lnTo>
                  <a:lnTo>
                    <a:pt x="555" y="935"/>
                  </a:lnTo>
                  <a:lnTo>
                    <a:pt x="555" y="934"/>
                  </a:lnTo>
                  <a:lnTo>
                    <a:pt x="556" y="934"/>
                  </a:lnTo>
                  <a:lnTo>
                    <a:pt x="556" y="933"/>
                  </a:lnTo>
                  <a:lnTo>
                    <a:pt x="557" y="933"/>
                  </a:lnTo>
                  <a:lnTo>
                    <a:pt x="557" y="932"/>
                  </a:lnTo>
                  <a:lnTo>
                    <a:pt x="559" y="932"/>
                  </a:lnTo>
                  <a:lnTo>
                    <a:pt x="559" y="931"/>
                  </a:lnTo>
                  <a:lnTo>
                    <a:pt x="560" y="931"/>
                  </a:lnTo>
                  <a:lnTo>
                    <a:pt x="561" y="930"/>
                  </a:lnTo>
                  <a:lnTo>
                    <a:pt x="561" y="929"/>
                  </a:lnTo>
                  <a:lnTo>
                    <a:pt x="562" y="929"/>
                  </a:lnTo>
                  <a:lnTo>
                    <a:pt x="563" y="928"/>
                  </a:lnTo>
                  <a:lnTo>
                    <a:pt x="564" y="926"/>
                  </a:lnTo>
                  <a:lnTo>
                    <a:pt x="565" y="925"/>
                  </a:lnTo>
                  <a:lnTo>
                    <a:pt x="565" y="924"/>
                  </a:lnTo>
                  <a:lnTo>
                    <a:pt x="566" y="923"/>
                  </a:lnTo>
                  <a:lnTo>
                    <a:pt x="566" y="922"/>
                  </a:lnTo>
                  <a:lnTo>
                    <a:pt x="568" y="921"/>
                  </a:lnTo>
                  <a:lnTo>
                    <a:pt x="568" y="920"/>
                  </a:lnTo>
                  <a:lnTo>
                    <a:pt x="568" y="918"/>
                  </a:lnTo>
                  <a:lnTo>
                    <a:pt x="568" y="917"/>
                  </a:lnTo>
                  <a:lnTo>
                    <a:pt x="569" y="916"/>
                  </a:lnTo>
                  <a:lnTo>
                    <a:pt x="569" y="915"/>
                  </a:lnTo>
                  <a:lnTo>
                    <a:pt x="569" y="914"/>
                  </a:lnTo>
                  <a:lnTo>
                    <a:pt x="569" y="909"/>
                  </a:lnTo>
                  <a:lnTo>
                    <a:pt x="570" y="909"/>
                  </a:lnTo>
                  <a:lnTo>
                    <a:pt x="572" y="908"/>
                  </a:lnTo>
                  <a:lnTo>
                    <a:pt x="572" y="909"/>
                  </a:lnTo>
                  <a:lnTo>
                    <a:pt x="572" y="910"/>
                  </a:lnTo>
                  <a:lnTo>
                    <a:pt x="572" y="912"/>
                  </a:lnTo>
                  <a:lnTo>
                    <a:pt x="572" y="913"/>
                  </a:lnTo>
                  <a:lnTo>
                    <a:pt x="572" y="914"/>
                  </a:lnTo>
                  <a:lnTo>
                    <a:pt x="572" y="915"/>
                  </a:lnTo>
                  <a:lnTo>
                    <a:pt x="572" y="916"/>
                  </a:lnTo>
                  <a:lnTo>
                    <a:pt x="572" y="917"/>
                  </a:lnTo>
                  <a:lnTo>
                    <a:pt x="572" y="918"/>
                  </a:lnTo>
                  <a:lnTo>
                    <a:pt x="572" y="920"/>
                  </a:lnTo>
                  <a:lnTo>
                    <a:pt x="572" y="921"/>
                  </a:lnTo>
                  <a:lnTo>
                    <a:pt x="572" y="922"/>
                  </a:lnTo>
                  <a:lnTo>
                    <a:pt x="573" y="923"/>
                  </a:lnTo>
                  <a:lnTo>
                    <a:pt x="571" y="923"/>
                  </a:lnTo>
                  <a:lnTo>
                    <a:pt x="570" y="923"/>
                  </a:lnTo>
                  <a:lnTo>
                    <a:pt x="570" y="924"/>
                  </a:lnTo>
                  <a:lnTo>
                    <a:pt x="570" y="925"/>
                  </a:lnTo>
                  <a:lnTo>
                    <a:pt x="569" y="925"/>
                  </a:lnTo>
                  <a:lnTo>
                    <a:pt x="569" y="926"/>
                  </a:lnTo>
                  <a:lnTo>
                    <a:pt x="568" y="928"/>
                  </a:lnTo>
                  <a:lnTo>
                    <a:pt x="568" y="929"/>
                  </a:lnTo>
                  <a:lnTo>
                    <a:pt x="566" y="929"/>
                  </a:lnTo>
                  <a:lnTo>
                    <a:pt x="566" y="930"/>
                  </a:lnTo>
                  <a:lnTo>
                    <a:pt x="565" y="930"/>
                  </a:lnTo>
                  <a:lnTo>
                    <a:pt x="563" y="929"/>
                  </a:lnTo>
                  <a:lnTo>
                    <a:pt x="562" y="930"/>
                  </a:lnTo>
                  <a:lnTo>
                    <a:pt x="561" y="931"/>
                  </a:lnTo>
                  <a:lnTo>
                    <a:pt x="562" y="931"/>
                  </a:lnTo>
                  <a:lnTo>
                    <a:pt x="562" y="932"/>
                  </a:lnTo>
                  <a:lnTo>
                    <a:pt x="563" y="932"/>
                  </a:lnTo>
                  <a:lnTo>
                    <a:pt x="562" y="933"/>
                  </a:lnTo>
                  <a:lnTo>
                    <a:pt x="561" y="934"/>
                  </a:lnTo>
                  <a:lnTo>
                    <a:pt x="560" y="935"/>
                  </a:lnTo>
                  <a:lnTo>
                    <a:pt x="559" y="937"/>
                  </a:lnTo>
                  <a:lnTo>
                    <a:pt x="559" y="938"/>
                  </a:lnTo>
                  <a:lnTo>
                    <a:pt x="557" y="938"/>
                  </a:lnTo>
                  <a:lnTo>
                    <a:pt x="557" y="939"/>
                  </a:lnTo>
                  <a:lnTo>
                    <a:pt x="557" y="940"/>
                  </a:lnTo>
                  <a:lnTo>
                    <a:pt x="556" y="940"/>
                  </a:lnTo>
                  <a:lnTo>
                    <a:pt x="556" y="941"/>
                  </a:lnTo>
                  <a:lnTo>
                    <a:pt x="556" y="942"/>
                  </a:lnTo>
                  <a:lnTo>
                    <a:pt x="556" y="943"/>
                  </a:lnTo>
                  <a:lnTo>
                    <a:pt x="556" y="945"/>
                  </a:lnTo>
                  <a:lnTo>
                    <a:pt x="556" y="946"/>
                  </a:lnTo>
                  <a:lnTo>
                    <a:pt x="557" y="947"/>
                  </a:lnTo>
                  <a:lnTo>
                    <a:pt x="559" y="947"/>
                  </a:lnTo>
                  <a:lnTo>
                    <a:pt x="559" y="948"/>
                  </a:lnTo>
                  <a:lnTo>
                    <a:pt x="560" y="948"/>
                  </a:lnTo>
                  <a:lnTo>
                    <a:pt x="560" y="949"/>
                  </a:lnTo>
                  <a:lnTo>
                    <a:pt x="561" y="949"/>
                  </a:lnTo>
                  <a:lnTo>
                    <a:pt x="562" y="949"/>
                  </a:lnTo>
                  <a:lnTo>
                    <a:pt x="563" y="949"/>
                  </a:lnTo>
                  <a:lnTo>
                    <a:pt x="564" y="949"/>
                  </a:lnTo>
                  <a:lnTo>
                    <a:pt x="565" y="949"/>
                  </a:lnTo>
                  <a:lnTo>
                    <a:pt x="566" y="949"/>
                  </a:lnTo>
                  <a:lnTo>
                    <a:pt x="568" y="949"/>
                  </a:lnTo>
                  <a:lnTo>
                    <a:pt x="569" y="949"/>
                  </a:lnTo>
                  <a:lnTo>
                    <a:pt x="570" y="949"/>
                  </a:lnTo>
                  <a:lnTo>
                    <a:pt x="571" y="949"/>
                  </a:lnTo>
                  <a:lnTo>
                    <a:pt x="572" y="949"/>
                  </a:lnTo>
                  <a:lnTo>
                    <a:pt x="573" y="949"/>
                  </a:lnTo>
                  <a:lnTo>
                    <a:pt x="574" y="949"/>
                  </a:lnTo>
                  <a:lnTo>
                    <a:pt x="575" y="949"/>
                  </a:lnTo>
                  <a:lnTo>
                    <a:pt x="577" y="949"/>
                  </a:lnTo>
                  <a:lnTo>
                    <a:pt x="577" y="950"/>
                  </a:lnTo>
                  <a:lnTo>
                    <a:pt x="578" y="950"/>
                  </a:lnTo>
                  <a:lnTo>
                    <a:pt x="578" y="951"/>
                  </a:lnTo>
                  <a:lnTo>
                    <a:pt x="579" y="951"/>
                  </a:lnTo>
                  <a:lnTo>
                    <a:pt x="579" y="950"/>
                  </a:lnTo>
                  <a:lnTo>
                    <a:pt x="580" y="950"/>
                  </a:lnTo>
                  <a:lnTo>
                    <a:pt x="581" y="950"/>
                  </a:lnTo>
                  <a:lnTo>
                    <a:pt x="582" y="950"/>
                  </a:lnTo>
                  <a:lnTo>
                    <a:pt x="583" y="950"/>
                  </a:lnTo>
                  <a:lnTo>
                    <a:pt x="585" y="950"/>
                  </a:lnTo>
                  <a:lnTo>
                    <a:pt x="583" y="951"/>
                  </a:lnTo>
                  <a:lnTo>
                    <a:pt x="586" y="951"/>
                  </a:lnTo>
                  <a:lnTo>
                    <a:pt x="587" y="951"/>
                  </a:lnTo>
                  <a:lnTo>
                    <a:pt x="587" y="950"/>
                  </a:lnTo>
                  <a:lnTo>
                    <a:pt x="587" y="949"/>
                  </a:lnTo>
                  <a:lnTo>
                    <a:pt x="588" y="949"/>
                  </a:lnTo>
                  <a:lnTo>
                    <a:pt x="589" y="949"/>
                  </a:lnTo>
                  <a:lnTo>
                    <a:pt x="590" y="949"/>
                  </a:lnTo>
                  <a:lnTo>
                    <a:pt x="590" y="948"/>
                  </a:lnTo>
                  <a:lnTo>
                    <a:pt x="594" y="948"/>
                  </a:lnTo>
                  <a:lnTo>
                    <a:pt x="595" y="948"/>
                  </a:lnTo>
                  <a:lnTo>
                    <a:pt x="595" y="950"/>
                  </a:lnTo>
                  <a:lnTo>
                    <a:pt x="595" y="951"/>
                  </a:lnTo>
                  <a:lnTo>
                    <a:pt x="594" y="951"/>
                  </a:lnTo>
                  <a:lnTo>
                    <a:pt x="596" y="951"/>
                  </a:lnTo>
                  <a:lnTo>
                    <a:pt x="596" y="950"/>
                  </a:lnTo>
                  <a:lnTo>
                    <a:pt x="597" y="950"/>
                  </a:lnTo>
                  <a:lnTo>
                    <a:pt x="598" y="950"/>
                  </a:lnTo>
                  <a:lnTo>
                    <a:pt x="599" y="950"/>
                  </a:lnTo>
                  <a:lnTo>
                    <a:pt x="600" y="950"/>
                  </a:lnTo>
                  <a:lnTo>
                    <a:pt x="602" y="950"/>
                  </a:lnTo>
                  <a:lnTo>
                    <a:pt x="603" y="950"/>
                  </a:lnTo>
                  <a:lnTo>
                    <a:pt x="604" y="950"/>
                  </a:lnTo>
                  <a:lnTo>
                    <a:pt x="605" y="950"/>
                  </a:lnTo>
                  <a:lnTo>
                    <a:pt x="605" y="943"/>
                  </a:lnTo>
                  <a:lnTo>
                    <a:pt x="609" y="943"/>
                  </a:lnTo>
                  <a:lnTo>
                    <a:pt x="612" y="943"/>
                  </a:lnTo>
                  <a:lnTo>
                    <a:pt x="613" y="943"/>
                  </a:lnTo>
                  <a:lnTo>
                    <a:pt x="614" y="943"/>
                  </a:lnTo>
                  <a:lnTo>
                    <a:pt x="614" y="942"/>
                  </a:lnTo>
                  <a:lnTo>
                    <a:pt x="614" y="941"/>
                  </a:lnTo>
                  <a:lnTo>
                    <a:pt x="613" y="939"/>
                  </a:lnTo>
                  <a:lnTo>
                    <a:pt x="613" y="938"/>
                  </a:lnTo>
                  <a:lnTo>
                    <a:pt x="614" y="934"/>
                  </a:lnTo>
                  <a:lnTo>
                    <a:pt x="613" y="928"/>
                  </a:lnTo>
                  <a:lnTo>
                    <a:pt x="613" y="918"/>
                  </a:lnTo>
                  <a:lnTo>
                    <a:pt x="613" y="917"/>
                  </a:lnTo>
                  <a:lnTo>
                    <a:pt x="613" y="916"/>
                  </a:lnTo>
                  <a:lnTo>
                    <a:pt x="613" y="915"/>
                  </a:lnTo>
                  <a:lnTo>
                    <a:pt x="613" y="913"/>
                  </a:lnTo>
                  <a:lnTo>
                    <a:pt x="612" y="909"/>
                  </a:lnTo>
                  <a:lnTo>
                    <a:pt x="612" y="908"/>
                  </a:lnTo>
                  <a:lnTo>
                    <a:pt x="611" y="907"/>
                  </a:lnTo>
                  <a:lnTo>
                    <a:pt x="611" y="906"/>
                  </a:lnTo>
                  <a:lnTo>
                    <a:pt x="611" y="905"/>
                  </a:lnTo>
                  <a:lnTo>
                    <a:pt x="611" y="904"/>
                  </a:lnTo>
                  <a:lnTo>
                    <a:pt x="609" y="903"/>
                  </a:lnTo>
                  <a:lnTo>
                    <a:pt x="611" y="903"/>
                  </a:lnTo>
                  <a:lnTo>
                    <a:pt x="609" y="901"/>
                  </a:lnTo>
                  <a:lnTo>
                    <a:pt x="609" y="900"/>
                  </a:lnTo>
                  <a:lnTo>
                    <a:pt x="608" y="900"/>
                  </a:lnTo>
                  <a:lnTo>
                    <a:pt x="605" y="900"/>
                  </a:lnTo>
                  <a:lnTo>
                    <a:pt x="605" y="901"/>
                  </a:lnTo>
                  <a:lnTo>
                    <a:pt x="605" y="903"/>
                  </a:lnTo>
                  <a:lnTo>
                    <a:pt x="605" y="904"/>
                  </a:lnTo>
                  <a:lnTo>
                    <a:pt x="605" y="905"/>
                  </a:lnTo>
                  <a:lnTo>
                    <a:pt x="605" y="906"/>
                  </a:lnTo>
                  <a:lnTo>
                    <a:pt x="604" y="906"/>
                  </a:lnTo>
                  <a:lnTo>
                    <a:pt x="603" y="906"/>
                  </a:lnTo>
                  <a:lnTo>
                    <a:pt x="602" y="906"/>
                  </a:lnTo>
                  <a:lnTo>
                    <a:pt x="600" y="906"/>
                  </a:lnTo>
                  <a:lnTo>
                    <a:pt x="600" y="905"/>
                  </a:lnTo>
                  <a:lnTo>
                    <a:pt x="600" y="904"/>
                  </a:lnTo>
                  <a:lnTo>
                    <a:pt x="600" y="903"/>
                  </a:lnTo>
                  <a:lnTo>
                    <a:pt x="600" y="901"/>
                  </a:lnTo>
                  <a:lnTo>
                    <a:pt x="594" y="901"/>
                  </a:lnTo>
                  <a:lnTo>
                    <a:pt x="589" y="901"/>
                  </a:lnTo>
                  <a:lnTo>
                    <a:pt x="585" y="901"/>
                  </a:lnTo>
                  <a:lnTo>
                    <a:pt x="581" y="901"/>
                  </a:lnTo>
                  <a:lnTo>
                    <a:pt x="572" y="901"/>
                  </a:lnTo>
                  <a:lnTo>
                    <a:pt x="569" y="901"/>
                  </a:lnTo>
                  <a:lnTo>
                    <a:pt x="543" y="903"/>
                  </a:lnTo>
                  <a:lnTo>
                    <a:pt x="539" y="903"/>
                  </a:lnTo>
                  <a:lnTo>
                    <a:pt x="537" y="903"/>
                  </a:lnTo>
                  <a:lnTo>
                    <a:pt x="534" y="903"/>
                  </a:lnTo>
                  <a:lnTo>
                    <a:pt x="528" y="903"/>
                  </a:lnTo>
                  <a:lnTo>
                    <a:pt x="528" y="901"/>
                  </a:lnTo>
                  <a:lnTo>
                    <a:pt x="529" y="901"/>
                  </a:lnTo>
                  <a:lnTo>
                    <a:pt x="531" y="901"/>
                  </a:lnTo>
                  <a:lnTo>
                    <a:pt x="537" y="901"/>
                  </a:lnTo>
                  <a:lnTo>
                    <a:pt x="542" y="901"/>
                  </a:lnTo>
                  <a:lnTo>
                    <a:pt x="543" y="901"/>
                  </a:lnTo>
                  <a:lnTo>
                    <a:pt x="544" y="900"/>
                  </a:lnTo>
                  <a:lnTo>
                    <a:pt x="546" y="900"/>
                  </a:lnTo>
                  <a:lnTo>
                    <a:pt x="547" y="900"/>
                  </a:lnTo>
                  <a:lnTo>
                    <a:pt x="549" y="899"/>
                  </a:lnTo>
                  <a:lnTo>
                    <a:pt x="551" y="899"/>
                  </a:lnTo>
                  <a:lnTo>
                    <a:pt x="552" y="899"/>
                  </a:lnTo>
                  <a:lnTo>
                    <a:pt x="553" y="898"/>
                  </a:lnTo>
                  <a:lnTo>
                    <a:pt x="555" y="897"/>
                  </a:lnTo>
                  <a:lnTo>
                    <a:pt x="556" y="897"/>
                  </a:lnTo>
                  <a:lnTo>
                    <a:pt x="557" y="896"/>
                  </a:lnTo>
                  <a:lnTo>
                    <a:pt x="559" y="896"/>
                  </a:lnTo>
                  <a:lnTo>
                    <a:pt x="561" y="895"/>
                  </a:lnTo>
                  <a:lnTo>
                    <a:pt x="563" y="893"/>
                  </a:lnTo>
                  <a:lnTo>
                    <a:pt x="564" y="893"/>
                  </a:lnTo>
                  <a:lnTo>
                    <a:pt x="565" y="893"/>
                  </a:lnTo>
                  <a:lnTo>
                    <a:pt x="566" y="893"/>
                  </a:lnTo>
                  <a:lnTo>
                    <a:pt x="566" y="892"/>
                  </a:lnTo>
                  <a:lnTo>
                    <a:pt x="568" y="892"/>
                  </a:lnTo>
                  <a:lnTo>
                    <a:pt x="568" y="891"/>
                  </a:lnTo>
                  <a:lnTo>
                    <a:pt x="566" y="890"/>
                  </a:lnTo>
                  <a:lnTo>
                    <a:pt x="566" y="889"/>
                  </a:lnTo>
                  <a:lnTo>
                    <a:pt x="564" y="885"/>
                  </a:lnTo>
                  <a:lnTo>
                    <a:pt x="563" y="885"/>
                  </a:lnTo>
                  <a:lnTo>
                    <a:pt x="561" y="883"/>
                  </a:lnTo>
                  <a:lnTo>
                    <a:pt x="559" y="881"/>
                  </a:lnTo>
                  <a:lnTo>
                    <a:pt x="557" y="879"/>
                  </a:lnTo>
                  <a:lnTo>
                    <a:pt x="555" y="876"/>
                  </a:lnTo>
                  <a:lnTo>
                    <a:pt x="556" y="875"/>
                  </a:lnTo>
                  <a:lnTo>
                    <a:pt x="557" y="874"/>
                  </a:lnTo>
                  <a:lnTo>
                    <a:pt x="559" y="874"/>
                  </a:lnTo>
                  <a:lnTo>
                    <a:pt x="560" y="874"/>
                  </a:lnTo>
                  <a:lnTo>
                    <a:pt x="560" y="875"/>
                  </a:lnTo>
                  <a:lnTo>
                    <a:pt x="561" y="875"/>
                  </a:lnTo>
                  <a:lnTo>
                    <a:pt x="561" y="876"/>
                  </a:lnTo>
                  <a:lnTo>
                    <a:pt x="562" y="876"/>
                  </a:lnTo>
                  <a:lnTo>
                    <a:pt x="562" y="878"/>
                  </a:lnTo>
                  <a:lnTo>
                    <a:pt x="563" y="878"/>
                  </a:lnTo>
                  <a:lnTo>
                    <a:pt x="564" y="878"/>
                  </a:lnTo>
                  <a:lnTo>
                    <a:pt x="564" y="879"/>
                  </a:lnTo>
                  <a:lnTo>
                    <a:pt x="564" y="884"/>
                  </a:lnTo>
                  <a:lnTo>
                    <a:pt x="564" y="885"/>
                  </a:lnTo>
                  <a:lnTo>
                    <a:pt x="565" y="885"/>
                  </a:lnTo>
                  <a:lnTo>
                    <a:pt x="566" y="885"/>
                  </a:lnTo>
                  <a:lnTo>
                    <a:pt x="568" y="885"/>
                  </a:lnTo>
                  <a:lnTo>
                    <a:pt x="569" y="885"/>
                  </a:lnTo>
                  <a:lnTo>
                    <a:pt x="570" y="885"/>
                  </a:lnTo>
                  <a:lnTo>
                    <a:pt x="571" y="885"/>
                  </a:lnTo>
                  <a:lnTo>
                    <a:pt x="572" y="885"/>
                  </a:lnTo>
                  <a:lnTo>
                    <a:pt x="573" y="885"/>
                  </a:lnTo>
                  <a:lnTo>
                    <a:pt x="574" y="885"/>
                  </a:lnTo>
                  <a:lnTo>
                    <a:pt x="574" y="887"/>
                  </a:lnTo>
                  <a:lnTo>
                    <a:pt x="574" y="888"/>
                  </a:lnTo>
                  <a:lnTo>
                    <a:pt x="574" y="892"/>
                  </a:lnTo>
                  <a:lnTo>
                    <a:pt x="574" y="893"/>
                  </a:lnTo>
                  <a:lnTo>
                    <a:pt x="579" y="895"/>
                  </a:lnTo>
                  <a:lnTo>
                    <a:pt x="580" y="896"/>
                  </a:lnTo>
                  <a:lnTo>
                    <a:pt x="582" y="896"/>
                  </a:lnTo>
                  <a:lnTo>
                    <a:pt x="582" y="897"/>
                  </a:lnTo>
                  <a:lnTo>
                    <a:pt x="591" y="899"/>
                  </a:lnTo>
                  <a:lnTo>
                    <a:pt x="595" y="900"/>
                  </a:lnTo>
                  <a:lnTo>
                    <a:pt x="598" y="900"/>
                  </a:lnTo>
                  <a:lnTo>
                    <a:pt x="600" y="900"/>
                  </a:lnTo>
                  <a:lnTo>
                    <a:pt x="603" y="900"/>
                  </a:lnTo>
                  <a:lnTo>
                    <a:pt x="604" y="900"/>
                  </a:lnTo>
                  <a:lnTo>
                    <a:pt x="604" y="899"/>
                  </a:lnTo>
                  <a:lnTo>
                    <a:pt x="604" y="898"/>
                  </a:lnTo>
                  <a:lnTo>
                    <a:pt x="604" y="897"/>
                  </a:lnTo>
                  <a:lnTo>
                    <a:pt x="604" y="896"/>
                  </a:lnTo>
                  <a:lnTo>
                    <a:pt x="604" y="895"/>
                  </a:lnTo>
                  <a:lnTo>
                    <a:pt x="604" y="893"/>
                  </a:lnTo>
                  <a:lnTo>
                    <a:pt x="605" y="893"/>
                  </a:lnTo>
                  <a:lnTo>
                    <a:pt x="606" y="893"/>
                  </a:lnTo>
                  <a:lnTo>
                    <a:pt x="607" y="893"/>
                  </a:lnTo>
                  <a:lnTo>
                    <a:pt x="608" y="893"/>
                  </a:lnTo>
                  <a:lnTo>
                    <a:pt x="609" y="893"/>
                  </a:lnTo>
                  <a:lnTo>
                    <a:pt x="609" y="892"/>
                  </a:lnTo>
                  <a:lnTo>
                    <a:pt x="613" y="891"/>
                  </a:lnTo>
                  <a:lnTo>
                    <a:pt x="613" y="892"/>
                  </a:lnTo>
                  <a:lnTo>
                    <a:pt x="613" y="893"/>
                  </a:lnTo>
                  <a:lnTo>
                    <a:pt x="614" y="893"/>
                  </a:lnTo>
                  <a:lnTo>
                    <a:pt x="616" y="897"/>
                  </a:lnTo>
                  <a:lnTo>
                    <a:pt x="621" y="897"/>
                  </a:lnTo>
                  <a:lnTo>
                    <a:pt x="622" y="897"/>
                  </a:lnTo>
                  <a:lnTo>
                    <a:pt x="622" y="899"/>
                  </a:lnTo>
                  <a:lnTo>
                    <a:pt x="622" y="900"/>
                  </a:lnTo>
                  <a:lnTo>
                    <a:pt x="621" y="900"/>
                  </a:lnTo>
                  <a:lnTo>
                    <a:pt x="618" y="900"/>
                  </a:lnTo>
                  <a:lnTo>
                    <a:pt x="616" y="900"/>
                  </a:lnTo>
                  <a:lnTo>
                    <a:pt x="612" y="900"/>
                  </a:lnTo>
                  <a:lnTo>
                    <a:pt x="611" y="900"/>
                  </a:lnTo>
                  <a:lnTo>
                    <a:pt x="611" y="901"/>
                  </a:lnTo>
                  <a:lnTo>
                    <a:pt x="611" y="903"/>
                  </a:lnTo>
                  <a:lnTo>
                    <a:pt x="611" y="904"/>
                  </a:lnTo>
                  <a:lnTo>
                    <a:pt x="612" y="904"/>
                  </a:lnTo>
                  <a:lnTo>
                    <a:pt x="612" y="905"/>
                  </a:lnTo>
                  <a:lnTo>
                    <a:pt x="612" y="906"/>
                  </a:lnTo>
                  <a:lnTo>
                    <a:pt x="612" y="907"/>
                  </a:lnTo>
                  <a:lnTo>
                    <a:pt x="612" y="908"/>
                  </a:lnTo>
                  <a:lnTo>
                    <a:pt x="613" y="908"/>
                  </a:lnTo>
                  <a:lnTo>
                    <a:pt x="613" y="909"/>
                  </a:lnTo>
                  <a:lnTo>
                    <a:pt x="613" y="910"/>
                  </a:lnTo>
                  <a:lnTo>
                    <a:pt x="613" y="912"/>
                  </a:lnTo>
                  <a:lnTo>
                    <a:pt x="614" y="912"/>
                  </a:lnTo>
                  <a:lnTo>
                    <a:pt x="614" y="913"/>
                  </a:lnTo>
                  <a:lnTo>
                    <a:pt x="614" y="914"/>
                  </a:lnTo>
                  <a:lnTo>
                    <a:pt x="614" y="915"/>
                  </a:lnTo>
                  <a:lnTo>
                    <a:pt x="614" y="916"/>
                  </a:lnTo>
                  <a:lnTo>
                    <a:pt x="614" y="917"/>
                  </a:lnTo>
                  <a:lnTo>
                    <a:pt x="614" y="918"/>
                  </a:lnTo>
                  <a:lnTo>
                    <a:pt x="614" y="922"/>
                  </a:lnTo>
                  <a:lnTo>
                    <a:pt x="614" y="923"/>
                  </a:lnTo>
                  <a:lnTo>
                    <a:pt x="614" y="928"/>
                  </a:lnTo>
                  <a:lnTo>
                    <a:pt x="614" y="929"/>
                  </a:lnTo>
                  <a:lnTo>
                    <a:pt x="614" y="934"/>
                  </a:lnTo>
                  <a:lnTo>
                    <a:pt x="614" y="938"/>
                  </a:lnTo>
                  <a:lnTo>
                    <a:pt x="614" y="939"/>
                  </a:lnTo>
                  <a:lnTo>
                    <a:pt x="614" y="940"/>
                  </a:lnTo>
                  <a:lnTo>
                    <a:pt x="614" y="941"/>
                  </a:lnTo>
                  <a:lnTo>
                    <a:pt x="614" y="942"/>
                  </a:lnTo>
                  <a:lnTo>
                    <a:pt x="614" y="943"/>
                  </a:lnTo>
                  <a:lnTo>
                    <a:pt x="614" y="945"/>
                  </a:lnTo>
                  <a:lnTo>
                    <a:pt x="614" y="946"/>
                  </a:lnTo>
                  <a:lnTo>
                    <a:pt x="614" y="947"/>
                  </a:lnTo>
                  <a:lnTo>
                    <a:pt x="614" y="948"/>
                  </a:lnTo>
                  <a:lnTo>
                    <a:pt x="614" y="949"/>
                  </a:lnTo>
                  <a:lnTo>
                    <a:pt x="613" y="949"/>
                  </a:lnTo>
                  <a:lnTo>
                    <a:pt x="613" y="950"/>
                  </a:lnTo>
                  <a:lnTo>
                    <a:pt x="614" y="951"/>
                  </a:lnTo>
                  <a:lnTo>
                    <a:pt x="616" y="951"/>
                  </a:lnTo>
                  <a:lnTo>
                    <a:pt x="618" y="951"/>
                  </a:lnTo>
                  <a:lnTo>
                    <a:pt x="620" y="951"/>
                  </a:lnTo>
                  <a:lnTo>
                    <a:pt x="621" y="951"/>
                  </a:lnTo>
                  <a:lnTo>
                    <a:pt x="623" y="951"/>
                  </a:lnTo>
                  <a:lnTo>
                    <a:pt x="623" y="950"/>
                  </a:lnTo>
                  <a:lnTo>
                    <a:pt x="623" y="947"/>
                  </a:lnTo>
                  <a:lnTo>
                    <a:pt x="624" y="947"/>
                  </a:lnTo>
                  <a:lnTo>
                    <a:pt x="625" y="947"/>
                  </a:lnTo>
                  <a:lnTo>
                    <a:pt x="626" y="947"/>
                  </a:lnTo>
                  <a:lnTo>
                    <a:pt x="628" y="947"/>
                  </a:lnTo>
                  <a:lnTo>
                    <a:pt x="628" y="946"/>
                  </a:lnTo>
                  <a:lnTo>
                    <a:pt x="628" y="945"/>
                  </a:lnTo>
                  <a:lnTo>
                    <a:pt x="629" y="945"/>
                  </a:lnTo>
                  <a:lnTo>
                    <a:pt x="630" y="945"/>
                  </a:lnTo>
                  <a:lnTo>
                    <a:pt x="631" y="945"/>
                  </a:lnTo>
                  <a:lnTo>
                    <a:pt x="632" y="945"/>
                  </a:lnTo>
                  <a:lnTo>
                    <a:pt x="632" y="946"/>
                  </a:lnTo>
                  <a:lnTo>
                    <a:pt x="632" y="947"/>
                  </a:lnTo>
                  <a:lnTo>
                    <a:pt x="632" y="948"/>
                  </a:lnTo>
                  <a:lnTo>
                    <a:pt x="632" y="951"/>
                  </a:lnTo>
                  <a:lnTo>
                    <a:pt x="633" y="951"/>
                  </a:lnTo>
                  <a:lnTo>
                    <a:pt x="634" y="951"/>
                  </a:lnTo>
                  <a:lnTo>
                    <a:pt x="635" y="951"/>
                  </a:lnTo>
                  <a:lnTo>
                    <a:pt x="637" y="951"/>
                  </a:lnTo>
                  <a:lnTo>
                    <a:pt x="638" y="951"/>
                  </a:lnTo>
                  <a:lnTo>
                    <a:pt x="639" y="951"/>
                  </a:lnTo>
                  <a:lnTo>
                    <a:pt x="640" y="951"/>
                  </a:lnTo>
                  <a:lnTo>
                    <a:pt x="641" y="951"/>
                  </a:lnTo>
                  <a:lnTo>
                    <a:pt x="642" y="951"/>
                  </a:lnTo>
                  <a:lnTo>
                    <a:pt x="643" y="951"/>
                  </a:lnTo>
                  <a:lnTo>
                    <a:pt x="644" y="951"/>
                  </a:lnTo>
                  <a:lnTo>
                    <a:pt x="646" y="951"/>
                  </a:lnTo>
                  <a:lnTo>
                    <a:pt x="647" y="951"/>
                  </a:lnTo>
                  <a:lnTo>
                    <a:pt x="648" y="951"/>
                  </a:lnTo>
                  <a:lnTo>
                    <a:pt x="649" y="951"/>
                  </a:lnTo>
                  <a:lnTo>
                    <a:pt x="650" y="951"/>
                  </a:lnTo>
                  <a:lnTo>
                    <a:pt x="651" y="951"/>
                  </a:lnTo>
                  <a:lnTo>
                    <a:pt x="652" y="951"/>
                  </a:lnTo>
                  <a:lnTo>
                    <a:pt x="656" y="951"/>
                  </a:lnTo>
                  <a:lnTo>
                    <a:pt x="657" y="951"/>
                  </a:lnTo>
                  <a:lnTo>
                    <a:pt x="658" y="951"/>
                  </a:lnTo>
                  <a:lnTo>
                    <a:pt x="660" y="951"/>
                  </a:lnTo>
                  <a:lnTo>
                    <a:pt x="663" y="951"/>
                  </a:lnTo>
                  <a:lnTo>
                    <a:pt x="664" y="951"/>
                  </a:lnTo>
                  <a:lnTo>
                    <a:pt x="665" y="951"/>
                  </a:lnTo>
                  <a:lnTo>
                    <a:pt x="668" y="951"/>
                  </a:lnTo>
                  <a:lnTo>
                    <a:pt x="669" y="951"/>
                  </a:lnTo>
                  <a:lnTo>
                    <a:pt x="671" y="951"/>
                  </a:lnTo>
                  <a:lnTo>
                    <a:pt x="673" y="951"/>
                  </a:lnTo>
                  <a:lnTo>
                    <a:pt x="673" y="950"/>
                  </a:lnTo>
                  <a:lnTo>
                    <a:pt x="673" y="949"/>
                  </a:lnTo>
                  <a:lnTo>
                    <a:pt x="673" y="948"/>
                  </a:lnTo>
                  <a:lnTo>
                    <a:pt x="673" y="946"/>
                  </a:lnTo>
                  <a:lnTo>
                    <a:pt x="673" y="943"/>
                  </a:lnTo>
                  <a:lnTo>
                    <a:pt x="673" y="942"/>
                  </a:lnTo>
                  <a:lnTo>
                    <a:pt x="673" y="941"/>
                  </a:lnTo>
                  <a:lnTo>
                    <a:pt x="673" y="940"/>
                  </a:lnTo>
                  <a:lnTo>
                    <a:pt x="673" y="938"/>
                  </a:lnTo>
                  <a:lnTo>
                    <a:pt x="673" y="937"/>
                  </a:lnTo>
                  <a:lnTo>
                    <a:pt x="673" y="935"/>
                  </a:lnTo>
                  <a:lnTo>
                    <a:pt x="673" y="932"/>
                  </a:lnTo>
                  <a:lnTo>
                    <a:pt x="673" y="931"/>
                  </a:lnTo>
                  <a:lnTo>
                    <a:pt x="673" y="928"/>
                  </a:lnTo>
                  <a:lnTo>
                    <a:pt x="674" y="928"/>
                  </a:lnTo>
                  <a:lnTo>
                    <a:pt x="675" y="928"/>
                  </a:lnTo>
                  <a:lnTo>
                    <a:pt x="676" y="928"/>
                  </a:lnTo>
                  <a:lnTo>
                    <a:pt x="677" y="928"/>
                  </a:lnTo>
                  <a:lnTo>
                    <a:pt x="678" y="928"/>
                  </a:lnTo>
                  <a:lnTo>
                    <a:pt x="680" y="928"/>
                  </a:lnTo>
                  <a:lnTo>
                    <a:pt x="681" y="928"/>
                  </a:lnTo>
                  <a:lnTo>
                    <a:pt x="675" y="933"/>
                  </a:lnTo>
                  <a:lnTo>
                    <a:pt x="674" y="935"/>
                  </a:lnTo>
                  <a:lnTo>
                    <a:pt x="674" y="937"/>
                  </a:lnTo>
                  <a:lnTo>
                    <a:pt x="674" y="939"/>
                  </a:lnTo>
                  <a:lnTo>
                    <a:pt x="675" y="938"/>
                  </a:lnTo>
                  <a:lnTo>
                    <a:pt x="676" y="939"/>
                  </a:lnTo>
                  <a:lnTo>
                    <a:pt x="676" y="940"/>
                  </a:lnTo>
                  <a:lnTo>
                    <a:pt x="675" y="940"/>
                  </a:lnTo>
                  <a:lnTo>
                    <a:pt x="674" y="940"/>
                  </a:lnTo>
                  <a:lnTo>
                    <a:pt x="674" y="941"/>
                  </a:lnTo>
                  <a:lnTo>
                    <a:pt x="675" y="941"/>
                  </a:lnTo>
                  <a:lnTo>
                    <a:pt x="675" y="940"/>
                  </a:lnTo>
                  <a:lnTo>
                    <a:pt x="675" y="941"/>
                  </a:lnTo>
                  <a:lnTo>
                    <a:pt x="675" y="942"/>
                  </a:lnTo>
                  <a:lnTo>
                    <a:pt x="674" y="942"/>
                  </a:lnTo>
                  <a:lnTo>
                    <a:pt x="674" y="943"/>
                  </a:lnTo>
                  <a:lnTo>
                    <a:pt x="676" y="943"/>
                  </a:lnTo>
                  <a:lnTo>
                    <a:pt x="677" y="942"/>
                  </a:lnTo>
                  <a:lnTo>
                    <a:pt x="678" y="942"/>
                  </a:lnTo>
                  <a:lnTo>
                    <a:pt x="680" y="942"/>
                  </a:lnTo>
                  <a:lnTo>
                    <a:pt x="681" y="942"/>
                  </a:lnTo>
                  <a:lnTo>
                    <a:pt x="683" y="942"/>
                  </a:lnTo>
                  <a:lnTo>
                    <a:pt x="683" y="943"/>
                  </a:lnTo>
                  <a:lnTo>
                    <a:pt x="686" y="943"/>
                  </a:lnTo>
                  <a:lnTo>
                    <a:pt x="686" y="949"/>
                  </a:lnTo>
                  <a:lnTo>
                    <a:pt x="686" y="952"/>
                  </a:lnTo>
                  <a:lnTo>
                    <a:pt x="686" y="954"/>
                  </a:lnTo>
                  <a:lnTo>
                    <a:pt x="686" y="955"/>
                  </a:lnTo>
                  <a:lnTo>
                    <a:pt x="689" y="955"/>
                  </a:lnTo>
                  <a:lnTo>
                    <a:pt x="692" y="955"/>
                  </a:lnTo>
                  <a:lnTo>
                    <a:pt x="694" y="955"/>
                  </a:lnTo>
                  <a:lnTo>
                    <a:pt x="695" y="955"/>
                  </a:lnTo>
                  <a:lnTo>
                    <a:pt x="697" y="955"/>
                  </a:lnTo>
                  <a:lnTo>
                    <a:pt x="698" y="955"/>
                  </a:lnTo>
                  <a:lnTo>
                    <a:pt x="698" y="951"/>
                  </a:lnTo>
                  <a:lnTo>
                    <a:pt x="698" y="950"/>
                  </a:lnTo>
                  <a:lnTo>
                    <a:pt x="698" y="948"/>
                  </a:lnTo>
                  <a:lnTo>
                    <a:pt x="698" y="947"/>
                  </a:lnTo>
                  <a:lnTo>
                    <a:pt x="698" y="939"/>
                  </a:lnTo>
                  <a:lnTo>
                    <a:pt x="698" y="933"/>
                  </a:lnTo>
                  <a:lnTo>
                    <a:pt x="697" y="933"/>
                  </a:lnTo>
                  <a:lnTo>
                    <a:pt x="697" y="931"/>
                  </a:lnTo>
                  <a:lnTo>
                    <a:pt x="697" y="928"/>
                  </a:lnTo>
                  <a:lnTo>
                    <a:pt x="697" y="926"/>
                  </a:lnTo>
                  <a:lnTo>
                    <a:pt x="697" y="925"/>
                  </a:lnTo>
                  <a:lnTo>
                    <a:pt x="697" y="924"/>
                  </a:lnTo>
                  <a:lnTo>
                    <a:pt x="697" y="923"/>
                  </a:lnTo>
                  <a:lnTo>
                    <a:pt x="697" y="922"/>
                  </a:lnTo>
                  <a:lnTo>
                    <a:pt x="697" y="921"/>
                  </a:lnTo>
                  <a:lnTo>
                    <a:pt x="697" y="920"/>
                  </a:lnTo>
                  <a:lnTo>
                    <a:pt x="697" y="918"/>
                  </a:lnTo>
                  <a:lnTo>
                    <a:pt x="697" y="917"/>
                  </a:lnTo>
                  <a:lnTo>
                    <a:pt x="695" y="917"/>
                  </a:lnTo>
                  <a:lnTo>
                    <a:pt x="695" y="916"/>
                  </a:lnTo>
                  <a:lnTo>
                    <a:pt x="694" y="915"/>
                  </a:lnTo>
                  <a:lnTo>
                    <a:pt x="693" y="915"/>
                  </a:lnTo>
                  <a:lnTo>
                    <a:pt x="693" y="914"/>
                  </a:lnTo>
                  <a:lnTo>
                    <a:pt x="692" y="914"/>
                  </a:lnTo>
                  <a:lnTo>
                    <a:pt x="691" y="913"/>
                  </a:lnTo>
                  <a:lnTo>
                    <a:pt x="691" y="914"/>
                  </a:lnTo>
                  <a:lnTo>
                    <a:pt x="690" y="914"/>
                  </a:lnTo>
                  <a:lnTo>
                    <a:pt x="689" y="914"/>
                  </a:lnTo>
                  <a:lnTo>
                    <a:pt x="686" y="913"/>
                  </a:lnTo>
                  <a:lnTo>
                    <a:pt x="685" y="913"/>
                  </a:lnTo>
                  <a:lnTo>
                    <a:pt x="684" y="913"/>
                  </a:lnTo>
                  <a:lnTo>
                    <a:pt x="683" y="913"/>
                  </a:lnTo>
                  <a:lnTo>
                    <a:pt x="682" y="913"/>
                  </a:lnTo>
                  <a:lnTo>
                    <a:pt x="682" y="914"/>
                  </a:lnTo>
                  <a:lnTo>
                    <a:pt x="681" y="914"/>
                  </a:lnTo>
                  <a:lnTo>
                    <a:pt x="678" y="914"/>
                  </a:lnTo>
                  <a:lnTo>
                    <a:pt x="678" y="915"/>
                  </a:lnTo>
                  <a:lnTo>
                    <a:pt x="677" y="915"/>
                  </a:lnTo>
                  <a:lnTo>
                    <a:pt x="676" y="915"/>
                  </a:lnTo>
                  <a:lnTo>
                    <a:pt x="675" y="915"/>
                  </a:lnTo>
                  <a:lnTo>
                    <a:pt x="675" y="916"/>
                  </a:lnTo>
                  <a:lnTo>
                    <a:pt x="675" y="917"/>
                  </a:lnTo>
                  <a:lnTo>
                    <a:pt x="674" y="917"/>
                  </a:lnTo>
                  <a:lnTo>
                    <a:pt x="673" y="917"/>
                  </a:lnTo>
                  <a:lnTo>
                    <a:pt x="673" y="915"/>
                  </a:lnTo>
                  <a:lnTo>
                    <a:pt x="673" y="914"/>
                  </a:lnTo>
                  <a:lnTo>
                    <a:pt x="673" y="912"/>
                  </a:lnTo>
                  <a:lnTo>
                    <a:pt x="673" y="903"/>
                  </a:lnTo>
                  <a:lnTo>
                    <a:pt x="673" y="901"/>
                  </a:lnTo>
                  <a:lnTo>
                    <a:pt x="671" y="901"/>
                  </a:lnTo>
                  <a:lnTo>
                    <a:pt x="669" y="901"/>
                  </a:lnTo>
                  <a:lnTo>
                    <a:pt x="668" y="901"/>
                  </a:lnTo>
                  <a:lnTo>
                    <a:pt x="664" y="901"/>
                  </a:lnTo>
                  <a:lnTo>
                    <a:pt x="661" y="900"/>
                  </a:lnTo>
                  <a:lnTo>
                    <a:pt x="656" y="900"/>
                  </a:lnTo>
                  <a:lnTo>
                    <a:pt x="652" y="900"/>
                  </a:lnTo>
                  <a:lnTo>
                    <a:pt x="651" y="900"/>
                  </a:lnTo>
                  <a:lnTo>
                    <a:pt x="650" y="900"/>
                  </a:lnTo>
                  <a:lnTo>
                    <a:pt x="650" y="898"/>
                  </a:lnTo>
                  <a:lnTo>
                    <a:pt x="650" y="897"/>
                  </a:lnTo>
                  <a:lnTo>
                    <a:pt x="656" y="897"/>
                  </a:lnTo>
                  <a:lnTo>
                    <a:pt x="661" y="896"/>
                  </a:lnTo>
                  <a:lnTo>
                    <a:pt x="664" y="896"/>
                  </a:lnTo>
                  <a:lnTo>
                    <a:pt x="667" y="893"/>
                  </a:lnTo>
                  <a:lnTo>
                    <a:pt x="667" y="892"/>
                  </a:lnTo>
                  <a:lnTo>
                    <a:pt x="667" y="891"/>
                  </a:lnTo>
                  <a:lnTo>
                    <a:pt x="668" y="890"/>
                  </a:lnTo>
                  <a:lnTo>
                    <a:pt x="669" y="890"/>
                  </a:lnTo>
                  <a:lnTo>
                    <a:pt x="671" y="890"/>
                  </a:lnTo>
                  <a:lnTo>
                    <a:pt x="671" y="888"/>
                  </a:lnTo>
                  <a:lnTo>
                    <a:pt x="672" y="888"/>
                  </a:lnTo>
                  <a:lnTo>
                    <a:pt x="674" y="888"/>
                  </a:lnTo>
                  <a:lnTo>
                    <a:pt x="675" y="888"/>
                  </a:lnTo>
                  <a:lnTo>
                    <a:pt x="675" y="889"/>
                  </a:lnTo>
                  <a:lnTo>
                    <a:pt x="676" y="889"/>
                  </a:lnTo>
                  <a:lnTo>
                    <a:pt x="676" y="890"/>
                  </a:lnTo>
                  <a:lnTo>
                    <a:pt x="676" y="891"/>
                  </a:lnTo>
                  <a:lnTo>
                    <a:pt x="677" y="892"/>
                  </a:lnTo>
                  <a:lnTo>
                    <a:pt x="680" y="891"/>
                  </a:lnTo>
                  <a:lnTo>
                    <a:pt x="682" y="891"/>
                  </a:lnTo>
                  <a:lnTo>
                    <a:pt x="685" y="890"/>
                  </a:lnTo>
                  <a:lnTo>
                    <a:pt x="686" y="890"/>
                  </a:lnTo>
                  <a:lnTo>
                    <a:pt x="687" y="890"/>
                  </a:lnTo>
                  <a:lnTo>
                    <a:pt x="691" y="890"/>
                  </a:lnTo>
                  <a:lnTo>
                    <a:pt x="691" y="889"/>
                  </a:lnTo>
                  <a:lnTo>
                    <a:pt x="692" y="889"/>
                  </a:lnTo>
                  <a:lnTo>
                    <a:pt x="695" y="889"/>
                  </a:lnTo>
                  <a:lnTo>
                    <a:pt x="700" y="888"/>
                  </a:lnTo>
                  <a:lnTo>
                    <a:pt x="704" y="887"/>
                  </a:lnTo>
                  <a:lnTo>
                    <a:pt x="706" y="885"/>
                  </a:lnTo>
                  <a:lnTo>
                    <a:pt x="714" y="883"/>
                  </a:lnTo>
                  <a:lnTo>
                    <a:pt x="715" y="883"/>
                  </a:lnTo>
                  <a:lnTo>
                    <a:pt x="716" y="883"/>
                  </a:lnTo>
                  <a:lnTo>
                    <a:pt x="716" y="884"/>
                  </a:lnTo>
                  <a:lnTo>
                    <a:pt x="716" y="887"/>
                  </a:lnTo>
                  <a:lnTo>
                    <a:pt x="717" y="888"/>
                  </a:lnTo>
                  <a:lnTo>
                    <a:pt x="717" y="891"/>
                  </a:lnTo>
                  <a:lnTo>
                    <a:pt x="717" y="892"/>
                  </a:lnTo>
                  <a:lnTo>
                    <a:pt x="718" y="892"/>
                  </a:lnTo>
                  <a:lnTo>
                    <a:pt x="718" y="893"/>
                  </a:lnTo>
                  <a:lnTo>
                    <a:pt x="718" y="895"/>
                  </a:lnTo>
                  <a:lnTo>
                    <a:pt x="718" y="896"/>
                  </a:lnTo>
                  <a:lnTo>
                    <a:pt x="718" y="897"/>
                  </a:lnTo>
                  <a:lnTo>
                    <a:pt x="718" y="898"/>
                  </a:lnTo>
                  <a:lnTo>
                    <a:pt x="717" y="898"/>
                  </a:lnTo>
                  <a:lnTo>
                    <a:pt x="715" y="898"/>
                  </a:lnTo>
                  <a:lnTo>
                    <a:pt x="715" y="896"/>
                  </a:lnTo>
                  <a:lnTo>
                    <a:pt x="715" y="895"/>
                  </a:lnTo>
                  <a:lnTo>
                    <a:pt x="715" y="893"/>
                  </a:lnTo>
                  <a:lnTo>
                    <a:pt x="716" y="893"/>
                  </a:lnTo>
                  <a:lnTo>
                    <a:pt x="716" y="892"/>
                  </a:lnTo>
                  <a:lnTo>
                    <a:pt x="717" y="892"/>
                  </a:lnTo>
                  <a:lnTo>
                    <a:pt x="717" y="891"/>
                  </a:lnTo>
                  <a:lnTo>
                    <a:pt x="715" y="884"/>
                  </a:lnTo>
                  <a:lnTo>
                    <a:pt x="711" y="885"/>
                  </a:lnTo>
                  <a:lnTo>
                    <a:pt x="709" y="885"/>
                  </a:lnTo>
                  <a:lnTo>
                    <a:pt x="708" y="885"/>
                  </a:lnTo>
                  <a:lnTo>
                    <a:pt x="706" y="887"/>
                  </a:lnTo>
                  <a:lnTo>
                    <a:pt x="704" y="887"/>
                  </a:lnTo>
                  <a:lnTo>
                    <a:pt x="700" y="888"/>
                  </a:lnTo>
                  <a:lnTo>
                    <a:pt x="695" y="889"/>
                  </a:lnTo>
                  <a:lnTo>
                    <a:pt x="692" y="890"/>
                  </a:lnTo>
                  <a:lnTo>
                    <a:pt x="691" y="890"/>
                  </a:lnTo>
                  <a:lnTo>
                    <a:pt x="687" y="891"/>
                  </a:lnTo>
                  <a:lnTo>
                    <a:pt x="686" y="891"/>
                  </a:lnTo>
                  <a:lnTo>
                    <a:pt x="677" y="892"/>
                  </a:lnTo>
                  <a:lnTo>
                    <a:pt x="675" y="893"/>
                  </a:lnTo>
                  <a:lnTo>
                    <a:pt x="675" y="895"/>
                  </a:lnTo>
                  <a:lnTo>
                    <a:pt x="675" y="896"/>
                  </a:lnTo>
                  <a:lnTo>
                    <a:pt x="676" y="897"/>
                  </a:lnTo>
                  <a:lnTo>
                    <a:pt x="676" y="898"/>
                  </a:lnTo>
                  <a:lnTo>
                    <a:pt x="676" y="899"/>
                  </a:lnTo>
                  <a:lnTo>
                    <a:pt x="676" y="900"/>
                  </a:lnTo>
                  <a:lnTo>
                    <a:pt x="675" y="901"/>
                  </a:lnTo>
                  <a:lnTo>
                    <a:pt x="674" y="901"/>
                  </a:lnTo>
                  <a:lnTo>
                    <a:pt x="673" y="901"/>
                  </a:lnTo>
                  <a:lnTo>
                    <a:pt x="673" y="903"/>
                  </a:lnTo>
                  <a:lnTo>
                    <a:pt x="673" y="905"/>
                  </a:lnTo>
                  <a:lnTo>
                    <a:pt x="673" y="906"/>
                  </a:lnTo>
                  <a:lnTo>
                    <a:pt x="673" y="907"/>
                  </a:lnTo>
                  <a:lnTo>
                    <a:pt x="673" y="908"/>
                  </a:lnTo>
                  <a:lnTo>
                    <a:pt x="673" y="910"/>
                  </a:lnTo>
                  <a:lnTo>
                    <a:pt x="673" y="914"/>
                  </a:lnTo>
                  <a:lnTo>
                    <a:pt x="674" y="914"/>
                  </a:lnTo>
                  <a:lnTo>
                    <a:pt x="675" y="914"/>
                  </a:lnTo>
                  <a:lnTo>
                    <a:pt x="675" y="915"/>
                  </a:lnTo>
                  <a:lnTo>
                    <a:pt x="676" y="915"/>
                  </a:lnTo>
                  <a:lnTo>
                    <a:pt x="676" y="914"/>
                  </a:lnTo>
                  <a:lnTo>
                    <a:pt x="677" y="914"/>
                  </a:lnTo>
                  <a:lnTo>
                    <a:pt x="678" y="914"/>
                  </a:lnTo>
                  <a:lnTo>
                    <a:pt x="680" y="914"/>
                  </a:lnTo>
                  <a:lnTo>
                    <a:pt x="680" y="913"/>
                  </a:lnTo>
                  <a:lnTo>
                    <a:pt x="681" y="913"/>
                  </a:lnTo>
                  <a:lnTo>
                    <a:pt x="682" y="913"/>
                  </a:lnTo>
                  <a:lnTo>
                    <a:pt x="683" y="913"/>
                  </a:lnTo>
                  <a:lnTo>
                    <a:pt x="684" y="913"/>
                  </a:lnTo>
                  <a:lnTo>
                    <a:pt x="685" y="913"/>
                  </a:lnTo>
                  <a:lnTo>
                    <a:pt x="686" y="913"/>
                  </a:lnTo>
                  <a:lnTo>
                    <a:pt x="687" y="913"/>
                  </a:lnTo>
                  <a:lnTo>
                    <a:pt x="689" y="913"/>
                  </a:lnTo>
                  <a:lnTo>
                    <a:pt x="690" y="913"/>
                  </a:lnTo>
                  <a:lnTo>
                    <a:pt x="691" y="913"/>
                  </a:lnTo>
                  <a:lnTo>
                    <a:pt x="692" y="913"/>
                  </a:lnTo>
                  <a:lnTo>
                    <a:pt x="692" y="914"/>
                  </a:lnTo>
                  <a:lnTo>
                    <a:pt x="693" y="914"/>
                  </a:lnTo>
                  <a:lnTo>
                    <a:pt x="694" y="914"/>
                  </a:lnTo>
                  <a:lnTo>
                    <a:pt x="694" y="915"/>
                  </a:lnTo>
                  <a:lnTo>
                    <a:pt x="695" y="915"/>
                  </a:lnTo>
                  <a:lnTo>
                    <a:pt x="695" y="916"/>
                  </a:lnTo>
                  <a:lnTo>
                    <a:pt x="697" y="916"/>
                  </a:lnTo>
                  <a:lnTo>
                    <a:pt x="697" y="917"/>
                  </a:lnTo>
                  <a:lnTo>
                    <a:pt x="697" y="918"/>
                  </a:lnTo>
                  <a:lnTo>
                    <a:pt x="698" y="918"/>
                  </a:lnTo>
                  <a:lnTo>
                    <a:pt x="698" y="920"/>
                  </a:lnTo>
                  <a:lnTo>
                    <a:pt x="698" y="921"/>
                  </a:lnTo>
                  <a:lnTo>
                    <a:pt x="698" y="922"/>
                  </a:lnTo>
                  <a:lnTo>
                    <a:pt x="698" y="923"/>
                  </a:lnTo>
                  <a:lnTo>
                    <a:pt x="698" y="924"/>
                  </a:lnTo>
                  <a:lnTo>
                    <a:pt x="698" y="925"/>
                  </a:lnTo>
                  <a:lnTo>
                    <a:pt x="698" y="926"/>
                  </a:lnTo>
                  <a:lnTo>
                    <a:pt x="698" y="928"/>
                  </a:lnTo>
                  <a:lnTo>
                    <a:pt x="698" y="929"/>
                  </a:lnTo>
                  <a:lnTo>
                    <a:pt x="698" y="930"/>
                  </a:lnTo>
                  <a:lnTo>
                    <a:pt x="698" y="931"/>
                  </a:lnTo>
                  <a:lnTo>
                    <a:pt x="698" y="932"/>
                  </a:lnTo>
                  <a:lnTo>
                    <a:pt x="698" y="933"/>
                  </a:lnTo>
                  <a:lnTo>
                    <a:pt x="698" y="934"/>
                  </a:lnTo>
                  <a:lnTo>
                    <a:pt x="698" y="935"/>
                  </a:lnTo>
                  <a:lnTo>
                    <a:pt x="698" y="938"/>
                  </a:lnTo>
                  <a:lnTo>
                    <a:pt x="698" y="939"/>
                  </a:lnTo>
                  <a:lnTo>
                    <a:pt x="698" y="940"/>
                  </a:lnTo>
                  <a:lnTo>
                    <a:pt x="698" y="947"/>
                  </a:lnTo>
                  <a:lnTo>
                    <a:pt x="698" y="948"/>
                  </a:lnTo>
                  <a:lnTo>
                    <a:pt x="698" y="949"/>
                  </a:lnTo>
                  <a:lnTo>
                    <a:pt x="698" y="950"/>
                  </a:lnTo>
                  <a:lnTo>
                    <a:pt x="698" y="951"/>
                  </a:lnTo>
                  <a:lnTo>
                    <a:pt x="699" y="951"/>
                  </a:lnTo>
                  <a:lnTo>
                    <a:pt x="700" y="951"/>
                  </a:lnTo>
                  <a:lnTo>
                    <a:pt x="702" y="951"/>
                  </a:lnTo>
                  <a:lnTo>
                    <a:pt x="702" y="952"/>
                  </a:lnTo>
                  <a:lnTo>
                    <a:pt x="702" y="954"/>
                  </a:lnTo>
                  <a:lnTo>
                    <a:pt x="702" y="955"/>
                  </a:lnTo>
                  <a:lnTo>
                    <a:pt x="703" y="955"/>
                  </a:lnTo>
                  <a:lnTo>
                    <a:pt x="704" y="955"/>
                  </a:lnTo>
                  <a:lnTo>
                    <a:pt x="709" y="955"/>
                  </a:lnTo>
                  <a:lnTo>
                    <a:pt x="709" y="954"/>
                  </a:lnTo>
                  <a:lnTo>
                    <a:pt x="711" y="951"/>
                  </a:lnTo>
                  <a:lnTo>
                    <a:pt x="715" y="946"/>
                  </a:lnTo>
                  <a:lnTo>
                    <a:pt x="718" y="941"/>
                  </a:lnTo>
                  <a:lnTo>
                    <a:pt x="718" y="951"/>
                  </a:lnTo>
                  <a:lnTo>
                    <a:pt x="718" y="949"/>
                  </a:lnTo>
                  <a:lnTo>
                    <a:pt x="719" y="949"/>
                  </a:lnTo>
                  <a:lnTo>
                    <a:pt x="720" y="949"/>
                  </a:lnTo>
                  <a:lnTo>
                    <a:pt x="721" y="949"/>
                  </a:lnTo>
                  <a:lnTo>
                    <a:pt x="723" y="949"/>
                  </a:lnTo>
                  <a:lnTo>
                    <a:pt x="724" y="949"/>
                  </a:lnTo>
                  <a:lnTo>
                    <a:pt x="725" y="949"/>
                  </a:lnTo>
                  <a:lnTo>
                    <a:pt x="726" y="949"/>
                  </a:lnTo>
                  <a:lnTo>
                    <a:pt x="727" y="949"/>
                  </a:lnTo>
                  <a:lnTo>
                    <a:pt x="728" y="949"/>
                  </a:lnTo>
                  <a:lnTo>
                    <a:pt x="729" y="949"/>
                  </a:lnTo>
                  <a:lnTo>
                    <a:pt x="730" y="949"/>
                  </a:lnTo>
                  <a:lnTo>
                    <a:pt x="732" y="949"/>
                  </a:lnTo>
                  <a:lnTo>
                    <a:pt x="733" y="949"/>
                  </a:lnTo>
                  <a:lnTo>
                    <a:pt x="733" y="954"/>
                  </a:lnTo>
                  <a:lnTo>
                    <a:pt x="734" y="954"/>
                  </a:lnTo>
                  <a:lnTo>
                    <a:pt x="736" y="954"/>
                  </a:lnTo>
                  <a:lnTo>
                    <a:pt x="737" y="954"/>
                  </a:lnTo>
                  <a:lnTo>
                    <a:pt x="738" y="954"/>
                  </a:lnTo>
                  <a:lnTo>
                    <a:pt x="738" y="951"/>
                  </a:lnTo>
                  <a:lnTo>
                    <a:pt x="738" y="949"/>
                  </a:lnTo>
                  <a:lnTo>
                    <a:pt x="740" y="949"/>
                  </a:lnTo>
                  <a:lnTo>
                    <a:pt x="742" y="949"/>
                  </a:lnTo>
                  <a:lnTo>
                    <a:pt x="745" y="949"/>
                  </a:lnTo>
                  <a:lnTo>
                    <a:pt x="746" y="949"/>
                  </a:lnTo>
                  <a:lnTo>
                    <a:pt x="747" y="949"/>
                  </a:lnTo>
                  <a:lnTo>
                    <a:pt x="747" y="950"/>
                  </a:lnTo>
                  <a:lnTo>
                    <a:pt x="747" y="951"/>
                  </a:lnTo>
                  <a:lnTo>
                    <a:pt x="747" y="954"/>
                  </a:lnTo>
                  <a:lnTo>
                    <a:pt x="747" y="955"/>
                  </a:lnTo>
                  <a:lnTo>
                    <a:pt x="749" y="955"/>
                  </a:lnTo>
                  <a:lnTo>
                    <a:pt x="749" y="954"/>
                  </a:lnTo>
                  <a:lnTo>
                    <a:pt x="749" y="951"/>
                  </a:lnTo>
                  <a:lnTo>
                    <a:pt x="749" y="949"/>
                  </a:lnTo>
                  <a:lnTo>
                    <a:pt x="750" y="949"/>
                  </a:lnTo>
                  <a:lnTo>
                    <a:pt x="751" y="949"/>
                  </a:lnTo>
                  <a:lnTo>
                    <a:pt x="752" y="949"/>
                  </a:lnTo>
                  <a:lnTo>
                    <a:pt x="753" y="949"/>
                  </a:lnTo>
                  <a:lnTo>
                    <a:pt x="754" y="949"/>
                  </a:lnTo>
                  <a:lnTo>
                    <a:pt x="755" y="949"/>
                  </a:lnTo>
                  <a:lnTo>
                    <a:pt x="756" y="949"/>
                  </a:lnTo>
                  <a:lnTo>
                    <a:pt x="758" y="949"/>
                  </a:lnTo>
                  <a:lnTo>
                    <a:pt x="759" y="949"/>
                  </a:lnTo>
                  <a:lnTo>
                    <a:pt x="760" y="949"/>
                  </a:lnTo>
                  <a:lnTo>
                    <a:pt x="761" y="949"/>
                  </a:lnTo>
                  <a:lnTo>
                    <a:pt x="762" y="949"/>
                  </a:lnTo>
                  <a:lnTo>
                    <a:pt x="762" y="950"/>
                  </a:lnTo>
                  <a:lnTo>
                    <a:pt x="762" y="951"/>
                  </a:lnTo>
                  <a:lnTo>
                    <a:pt x="762" y="952"/>
                  </a:lnTo>
                  <a:lnTo>
                    <a:pt x="762" y="954"/>
                  </a:lnTo>
                  <a:lnTo>
                    <a:pt x="762" y="955"/>
                  </a:lnTo>
                  <a:lnTo>
                    <a:pt x="763" y="955"/>
                  </a:lnTo>
                  <a:lnTo>
                    <a:pt x="769" y="955"/>
                  </a:lnTo>
                  <a:lnTo>
                    <a:pt x="770" y="955"/>
                  </a:lnTo>
                  <a:lnTo>
                    <a:pt x="770" y="954"/>
                  </a:lnTo>
                  <a:lnTo>
                    <a:pt x="773" y="954"/>
                  </a:lnTo>
                  <a:lnTo>
                    <a:pt x="773" y="952"/>
                  </a:lnTo>
                  <a:lnTo>
                    <a:pt x="773" y="951"/>
                  </a:lnTo>
                  <a:lnTo>
                    <a:pt x="773" y="950"/>
                  </a:lnTo>
                  <a:lnTo>
                    <a:pt x="773" y="949"/>
                  </a:lnTo>
                  <a:lnTo>
                    <a:pt x="772" y="949"/>
                  </a:lnTo>
                  <a:lnTo>
                    <a:pt x="772" y="948"/>
                  </a:lnTo>
                  <a:lnTo>
                    <a:pt x="772" y="947"/>
                  </a:lnTo>
                  <a:lnTo>
                    <a:pt x="773" y="947"/>
                  </a:lnTo>
                  <a:lnTo>
                    <a:pt x="775" y="946"/>
                  </a:lnTo>
                  <a:lnTo>
                    <a:pt x="776" y="946"/>
                  </a:lnTo>
                  <a:lnTo>
                    <a:pt x="776" y="945"/>
                  </a:lnTo>
                  <a:lnTo>
                    <a:pt x="777" y="945"/>
                  </a:lnTo>
                  <a:lnTo>
                    <a:pt x="778" y="945"/>
                  </a:lnTo>
                  <a:lnTo>
                    <a:pt x="778" y="943"/>
                  </a:lnTo>
                  <a:lnTo>
                    <a:pt x="779" y="943"/>
                  </a:lnTo>
                  <a:lnTo>
                    <a:pt x="780" y="943"/>
                  </a:lnTo>
                  <a:lnTo>
                    <a:pt x="780" y="942"/>
                  </a:lnTo>
                  <a:lnTo>
                    <a:pt x="781" y="942"/>
                  </a:lnTo>
                  <a:lnTo>
                    <a:pt x="783" y="941"/>
                  </a:lnTo>
                  <a:lnTo>
                    <a:pt x="784" y="941"/>
                  </a:lnTo>
                  <a:lnTo>
                    <a:pt x="785" y="941"/>
                  </a:lnTo>
                  <a:lnTo>
                    <a:pt x="785" y="940"/>
                  </a:lnTo>
                  <a:lnTo>
                    <a:pt x="787" y="939"/>
                  </a:lnTo>
                  <a:lnTo>
                    <a:pt x="787" y="938"/>
                  </a:lnTo>
                  <a:lnTo>
                    <a:pt x="787" y="937"/>
                  </a:lnTo>
                  <a:lnTo>
                    <a:pt x="787" y="935"/>
                  </a:lnTo>
                  <a:lnTo>
                    <a:pt x="787" y="934"/>
                  </a:lnTo>
                  <a:lnTo>
                    <a:pt x="788" y="934"/>
                  </a:lnTo>
                  <a:lnTo>
                    <a:pt x="789" y="934"/>
                  </a:lnTo>
                  <a:lnTo>
                    <a:pt x="792" y="934"/>
                  </a:lnTo>
                  <a:lnTo>
                    <a:pt x="793" y="934"/>
                  </a:lnTo>
                  <a:lnTo>
                    <a:pt x="793" y="935"/>
                  </a:lnTo>
                  <a:lnTo>
                    <a:pt x="792" y="935"/>
                  </a:lnTo>
                  <a:lnTo>
                    <a:pt x="792" y="937"/>
                  </a:lnTo>
                  <a:lnTo>
                    <a:pt x="792" y="938"/>
                  </a:lnTo>
                  <a:lnTo>
                    <a:pt x="792" y="939"/>
                  </a:lnTo>
                  <a:lnTo>
                    <a:pt x="792" y="941"/>
                  </a:lnTo>
                  <a:lnTo>
                    <a:pt x="790" y="941"/>
                  </a:lnTo>
                  <a:lnTo>
                    <a:pt x="790" y="942"/>
                  </a:lnTo>
                  <a:lnTo>
                    <a:pt x="793" y="942"/>
                  </a:lnTo>
                  <a:lnTo>
                    <a:pt x="794" y="942"/>
                  </a:lnTo>
                  <a:lnTo>
                    <a:pt x="795" y="942"/>
                  </a:lnTo>
                  <a:lnTo>
                    <a:pt x="796" y="942"/>
                  </a:lnTo>
                  <a:lnTo>
                    <a:pt x="797" y="942"/>
                  </a:lnTo>
                  <a:lnTo>
                    <a:pt x="798" y="942"/>
                  </a:lnTo>
                  <a:lnTo>
                    <a:pt x="798" y="943"/>
                  </a:lnTo>
                  <a:lnTo>
                    <a:pt x="799" y="943"/>
                  </a:lnTo>
                  <a:lnTo>
                    <a:pt x="799" y="945"/>
                  </a:lnTo>
                  <a:lnTo>
                    <a:pt x="801" y="946"/>
                  </a:lnTo>
                  <a:lnTo>
                    <a:pt x="802" y="946"/>
                  </a:lnTo>
                  <a:lnTo>
                    <a:pt x="802" y="947"/>
                  </a:lnTo>
                  <a:lnTo>
                    <a:pt x="803" y="947"/>
                  </a:lnTo>
                  <a:lnTo>
                    <a:pt x="803" y="948"/>
                  </a:lnTo>
                  <a:lnTo>
                    <a:pt x="804" y="948"/>
                  </a:lnTo>
                  <a:lnTo>
                    <a:pt x="804" y="947"/>
                  </a:lnTo>
                  <a:lnTo>
                    <a:pt x="805" y="947"/>
                  </a:lnTo>
                  <a:lnTo>
                    <a:pt x="805" y="946"/>
                  </a:lnTo>
                  <a:lnTo>
                    <a:pt x="805" y="945"/>
                  </a:lnTo>
                  <a:lnTo>
                    <a:pt x="805" y="943"/>
                  </a:lnTo>
                  <a:lnTo>
                    <a:pt x="805" y="941"/>
                  </a:lnTo>
                  <a:lnTo>
                    <a:pt x="805" y="940"/>
                  </a:lnTo>
                  <a:lnTo>
                    <a:pt x="805" y="937"/>
                  </a:lnTo>
                  <a:lnTo>
                    <a:pt x="805" y="935"/>
                  </a:lnTo>
                  <a:lnTo>
                    <a:pt x="805" y="934"/>
                  </a:lnTo>
                  <a:lnTo>
                    <a:pt x="805" y="932"/>
                  </a:lnTo>
                  <a:lnTo>
                    <a:pt x="804" y="930"/>
                  </a:lnTo>
                  <a:lnTo>
                    <a:pt x="801" y="925"/>
                  </a:lnTo>
                  <a:lnTo>
                    <a:pt x="799" y="925"/>
                  </a:lnTo>
                  <a:lnTo>
                    <a:pt x="798" y="926"/>
                  </a:lnTo>
                  <a:lnTo>
                    <a:pt x="797" y="926"/>
                  </a:lnTo>
                  <a:lnTo>
                    <a:pt x="797" y="928"/>
                  </a:lnTo>
                  <a:lnTo>
                    <a:pt x="796" y="929"/>
                  </a:lnTo>
                  <a:lnTo>
                    <a:pt x="795" y="929"/>
                  </a:lnTo>
                  <a:lnTo>
                    <a:pt x="795" y="930"/>
                  </a:lnTo>
                  <a:lnTo>
                    <a:pt x="794" y="930"/>
                  </a:lnTo>
                  <a:lnTo>
                    <a:pt x="793" y="930"/>
                  </a:lnTo>
                  <a:lnTo>
                    <a:pt x="792" y="930"/>
                  </a:lnTo>
                  <a:lnTo>
                    <a:pt x="790" y="929"/>
                  </a:lnTo>
                  <a:lnTo>
                    <a:pt x="792" y="926"/>
                  </a:lnTo>
                  <a:lnTo>
                    <a:pt x="792" y="925"/>
                  </a:lnTo>
                  <a:lnTo>
                    <a:pt x="794" y="922"/>
                  </a:lnTo>
                  <a:lnTo>
                    <a:pt x="794" y="921"/>
                  </a:lnTo>
                  <a:lnTo>
                    <a:pt x="795" y="918"/>
                  </a:lnTo>
                  <a:lnTo>
                    <a:pt x="797" y="916"/>
                  </a:lnTo>
                  <a:lnTo>
                    <a:pt x="796" y="915"/>
                  </a:lnTo>
                  <a:lnTo>
                    <a:pt x="795" y="915"/>
                  </a:lnTo>
                  <a:lnTo>
                    <a:pt x="794" y="914"/>
                  </a:lnTo>
                  <a:lnTo>
                    <a:pt x="793" y="914"/>
                  </a:lnTo>
                  <a:lnTo>
                    <a:pt x="793" y="913"/>
                  </a:lnTo>
                  <a:lnTo>
                    <a:pt x="794" y="912"/>
                  </a:lnTo>
                  <a:lnTo>
                    <a:pt x="794" y="910"/>
                  </a:lnTo>
                  <a:lnTo>
                    <a:pt x="793" y="910"/>
                  </a:lnTo>
                  <a:lnTo>
                    <a:pt x="793" y="909"/>
                  </a:lnTo>
                  <a:lnTo>
                    <a:pt x="792" y="909"/>
                  </a:lnTo>
                  <a:lnTo>
                    <a:pt x="790" y="909"/>
                  </a:lnTo>
                  <a:lnTo>
                    <a:pt x="789" y="908"/>
                  </a:lnTo>
                  <a:lnTo>
                    <a:pt x="792" y="907"/>
                  </a:lnTo>
                  <a:lnTo>
                    <a:pt x="795" y="905"/>
                  </a:lnTo>
                  <a:lnTo>
                    <a:pt x="796" y="905"/>
                  </a:lnTo>
                  <a:lnTo>
                    <a:pt x="796" y="906"/>
                  </a:lnTo>
                  <a:lnTo>
                    <a:pt x="797" y="906"/>
                  </a:lnTo>
                  <a:lnTo>
                    <a:pt x="797" y="907"/>
                  </a:lnTo>
                  <a:lnTo>
                    <a:pt x="798" y="907"/>
                  </a:lnTo>
                  <a:lnTo>
                    <a:pt x="798" y="908"/>
                  </a:lnTo>
                  <a:lnTo>
                    <a:pt x="799" y="908"/>
                  </a:lnTo>
                  <a:lnTo>
                    <a:pt x="799" y="909"/>
                  </a:lnTo>
                  <a:lnTo>
                    <a:pt x="801" y="908"/>
                  </a:lnTo>
                  <a:lnTo>
                    <a:pt x="801" y="907"/>
                  </a:lnTo>
                  <a:lnTo>
                    <a:pt x="802" y="906"/>
                  </a:lnTo>
                  <a:lnTo>
                    <a:pt x="802" y="905"/>
                  </a:lnTo>
                  <a:lnTo>
                    <a:pt x="803" y="903"/>
                  </a:lnTo>
                  <a:lnTo>
                    <a:pt x="804" y="901"/>
                  </a:lnTo>
                  <a:lnTo>
                    <a:pt x="804" y="900"/>
                  </a:lnTo>
                  <a:lnTo>
                    <a:pt x="805" y="900"/>
                  </a:lnTo>
                  <a:lnTo>
                    <a:pt x="805" y="899"/>
                  </a:lnTo>
                  <a:lnTo>
                    <a:pt x="806" y="898"/>
                  </a:lnTo>
                  <a:lnTo>
                    <a:pt x="806" y="897"/>
                  </a:lnTo>
                  <a:lnTo>
                    <a:pt x="807" y="896"/>
                  </a:lnTo>
                  <a:lnTo>
                    <a:pt x="807" y="895"/>
                  </a:lnTo>
                  <a:lnTo>
                    <a:pt x="809" y="892"/>
                  </a:lnTo>
                  <a:lnTo>
                    <a:pt x="810" y="891"/>
                  </a:lnTo>
                  <a:lnTo>
                    <a:pt x="811" y="889"/>
                  </a:lnTo>
                  <a:lnTo>
                    <a:pt x="812" y="888"/>
                  </a:lnTo>
                  <a:lnTo>
                    <a:pt x="812" y="887"/>
                  </a:lnTo>
                  <a:lnTo>
                    <a:pt x="813" y="884"/>
                  </a:lnTo>
                  <a:lnTo>
                    <a:pt x="814" y="883"/>
                  </a:lnTo>
                  <a:lnTo>
                    <a:pt x="813" y="882"/>
                  </a:lnTo>
                  <a:lnTo>
                    <a:pt x="812" y="881"/>
                  </a:lnTo>
                  <a:lnTo>
                    <a:pt x="812" y="880"/>
                  </a:lnTo>
                  <a:lnTo>
                    <a:pt x="811" y="880"/>
                  </a:lnTo>
                  <a:lnTo>
                    <a:pt x="812" y="879"/>
                  </a:lnTo>
                  <a:lnTo>
                    <a:pt x="812" y="878"/>
                  </a:lnTo>
                  <a:lnTo>
                    <a:pt x="813" y="878"/>
                  </a:lnTo>
                  <a:lnTo>
                    <a:pt x="813" y="876"/>
                  </a:lnTo>
                  <a:lnTo>
                    <a:pt x="815" y="873"/>
                  </a:lnTo>
                  <a:lnTo>
                    <a:pt x="815" y="872"/>
                  </a:lnTo>
                  <a:lnTo>
                    <a:pt x="816" y="872"/>
                  </a:lnTo>
                  <a:lnTo>
                    <a:pt x="816" y="871"/>
                  </a:lnTo>
                  <a:lnTo>
                    <a:pt x="818" y="871"/>
                  </a:lnTo>
                  <a:lnTo>
                    <a:pt x="819" y="871"/>
                  </a:lnTo>
                  <a:lnTo>
                    <a:pt x="820" y="872"/>
                  </a:lnTo>
                  <a:lnTo>
                    <a:pt x="821" y="872"/>
                  </a:lnTo>
                  <a:lnTo>
                    <a:pt x="823" y="868"/>
                  </a:lnTo>
                  <a:lnTo>
                    <a:pt x="824" y="866"/>
                  </a:lnTo>
                  <a:lnTo>
                    <a:pt x="825" y="865"/>
                  </a:lnTo>
                  <a:lnTo>
                    <a:pt x="827" y="863"/>
                  </a:lnTo>
                  <a:lnTo>
                    <a:pt x="825" y="863"/>
                  </a:lnTo>
                  <a:lnTo>
                    <a:pt x="824" y="863"/>
                  </a:lnTo>
                  <a:lnTo>
                    <a:pt x="823" y="863"/>
                  </a:lnTo>
                  <a:lnTo>
                    <a:pt x="822" y="863"/>
                  </a:lnTo>
                  <a:lnTo>
                    <a:pt x="821" y="863"/>
                  </a:lnTo>
                  <a:lnTo>
                    <a:pt x="821" y="859"/>
                  </a:lnTo>
                  <a:lnTo>
                    <a:pt x="821" y="857"/>
                  </a:lnTo>
                  <a:lnTo>
                    <a:pt x="821" y="853"/>
                  </a:lnTo>
                  <a:lnTo>
                    <a:pt x="821" y="851"/>
                  </a:lnTo>
                  <a:lnTo>
                    <a:pt x="822" y="851"/>
                  </a:lnTo>
                  <a:lnTo>
                    <a:pt x="823" y="851"/>
                  </a:lnTo>
                  <a:lnTo>
                    <a:pt x="823" y="853"/>
                  </a:lnTo>
                  <a:lnTo>
                    <a:pt x="824" y="853"/>
                  </a:lnTo>
                  <a:lnTo>
                    <a:pt x="827" y="854"/>
                  </a:lnTo>
                  <a:lnTo>
                    <a:pt x="827" y="853"/>
                  </a:lnTo>
                  <a:lnTo>
                    <a:pt x="828" y="853"/>
                  </a:lnTo>
                  <a:lnTo>
                    <a:pt x="828" y="851"/>
                  </a:lnTo>
                  <a:lnTo>
                    <a:pt x="829" y="851"/>
                  </a:lnTo>
                  <a:lnTo>
                    <a:pt x="829" y="850"/>
                  </a:lnTo>
                  <a:lnTo>
                    <a:pt x="829" y="849"/>
                  </a:lnTo>
                  <a:lnTo>
                    <a:pt x="830" y="849"/>
                  </a:lnTo>
                  <a:lnTo>
                    <a:pt x="830" y="848"/>
                  </a:lnTo>
                  <a:lnTo>
                    <a:pt x="831" y="848"/>
                  </a:lnTo>
                  <a:lnTo>
                    <a:pt x="831" y="847"/>
                  </a:lnTo>
                  <a:lnTo>
                    <a:pt x="830" y="847"/>
                  </a:lnTo>
                  <a:lnTo>
                    <a:pt x="830" y="846"/>
                  </a:lnTo>
                  <a:lnTo>
                    <a:pt x="830" y="845"/>
                  </a:lnTo>
                  <a:lnTo>
                    <a:pt x="829" y="845"/>
                  </a:lnTo>
                  <a:lnTo>
                    <a:pt x="829" y="843"/>
                  </a:lnTo>
                  <a:lnTo>
                    <a:pt x="829" y="842"/>
                  </a:lnTo>
                  <a:lnTo>
                    <a:pt x="828" y="841"/>
                  </a:lnTo>
                  <a:lnTo>
                    <a:pt x="828" y="840"/>
                  </a:lnTo>
                  <a:lnTo>
                    <a:pt x="828" y="839"/>
                  </a:lnTo>
                  <a:lnTo>
                    <a:pt x="828" y="838"/>
                  </a:lnTo>
                  <a:lnTo>
                    <a:pt x="827" y="838"/>
                  </a:lnTo>
                  <a:lnTo>
                    <a:pt x="824" y="838"/>
                  </a:lnTo>
                  <a:lnTo>
                    <a:pt x="824" y="836"/>
                  </a:lnTo>
                  <a:lnTo>
                    <a:pt x="824" y="834"/>
                  </a:lnTo>
                  <a:lnTo>
                    <a:pt x="824" y="833"/>
                  </a:lnTo>
                  <a:lnTo>
                    <a:pt x="824" y="832"/>
                  </a:lnTo>
                  <a:lnTo>
                    <a:pt x="825" y="832"/>
                  </a:lnTo>
                  <a:lnTo>
                    <a:pt x="827" y="832"/>
                  </a:lnTo>
                  <a:lnTo>
                    <a:pt x="828" y="832"/>
                  </a:lnTo>
                  <a:lnTo>
                    <a:pt x="829" y="832"/>
                  </a:lnTo>
                  <a:lnTo>
                    <a:pt x="829" y="831"/>
                  </a:lnTo>
                  <a:lnTo>
                    <a:pt x="829" y="830"/>
                  </a:lnTo>
                  <a:lnTo>
                    <a:pt x="829" y="829"/>
                  </a:lnTo>
                  <a:lnTo>
                    <a:pt x="827" y="829"/>
                  </a:lnTo>
                  <a:lnTo>
                    <a:pt x="827" y="828"/>
                  </a:lnTo>
                  <a:lnTo>
                    <a:pt x="828" y="828"/>
                  </a:lnTo>
                  <a:lnTo>
                    <a:pt x="828" y="826"/>
                  </a:lnTo>
                  <a:lnTo>
                    <a:pt x="828" y="825"/>
                  </a:lnTo>
                  <a:lnTo>
                    <a:pt x="828" y="824"/>
                  </a:lnTo>
                  <a:lnTo>
                    <a:pt x="828" y="823"/>
                  </a:lnTo>
                  <a:lnTo>
                    <a:pt x="829" y="823"/>
                  </a:lnTo>
                  <a:lnTo>
                    <a:pt x="830" y="823"/>
                  </a:lnTo>
                  <a:lnTo>
                    <a:pt x="831" y="823"/>
                  </a:lnTo>
                  <a:lnTo>
                    <a:pt x="832" y="823"/>
                  </a:lnTo>
                  <a:lnTo>
                    <a:pt x="832" y="822"/>
                  </a:lnTo>
                  <a:lnTo>
                    <a:pt x="832" y="821"/>
                  </a:lnTo>
                  <a:lnTo>
                    <a:pt x="833" y="820"/>
                  </a:lnTo>
                  <a:lnTo>
                    <a:pt x="833" y="818"/>
                  </a:lnTo>
                  <a:lnTo>
                    <a:pt x="833" y="817"/>
                  </a:lnTo>
                  <a:lnTo>
                    <a:pt x="833" y="816"/>
                  </a:lnTo>
                  <a:lnTo>
                    <a:pt x="833" y="815"/>
                  </a:lnTo>
                  <a:lnTo>
                    <a:pt x="833" y="814"/>
                  </a:lnTo>
                  <a:lnTo>
                    <a:pt x="835" y="814"/>
                  </a:lnTo>
                  <a:lnTo>
                    <a:pt x="838" y="814"/>
                  </a:lnTo>
                  <a:lnTo>
                    <a:pt x="839" y="814"/>
                  </a:lnTo>
                  <a:lnTo>
                    <a:pt x="840" y="815"/>
                  </a:lnTo>
                  <a:lnTo>
                    <a:pt x="848" y="821"/>
                  </a:lnTo>
                  <a:lnTo>
                    <a:pt x="849" y="822"/>
                  </a:lnTo>
                  <a:lnTo>
                    <a:pt x="850" y="822"/>
                  </a:lnTo>
                  <a:lnTo>
                    <a:pt x="850" y="823"/>
                  </a:lnTo>
                  <a:lnTo>
                    <a:pt x="855" y="826"/>
                  </a:lnTo>
                  <a:lnTo>
                    <a:pt x="855" y="825"/>
                  </a:lnTo>
                  <a:lnTo>
                    <a:pt x="853" y="823"/>
                  </a:lnTo>
                  <a:lnTo>
                    <a:pt x="852" y="823"/>
                  </a:lnTo>
                  <a:lnTo>
                    <a:pt x="850" y="822"/>
                  </a:lnTo>
                  <a:lnTo>
                    <a:pt x="841" y="814"/>
                  </a:lnTo>
                  <a:lnTo>
                    <a:pt x="837" y="811"/>
                  </a:lnTo>
                  <a:lnTo>
                    <a:pt x="836" y="809"/>
                  </a:lnTo>
                  <a:lnTo>
                    <a:pt x="830" y="805"/>
                  </a:lnTo>
                  <a:lnTo>
                    <a:pt x="827" y="803"/>
                  </a:lnTo>
                  <a:lnTo>
                    <a:pt x="823" y="799"/>
                  </a:lnTo>
                  <a:lnTo>
                    <a:pt x="822" y="799"/>
                  </a:lnTo>
                  <a:lnTo>
                    <a:pt x="821" y="797"/>
                  </a:lnTo>
                  <a:lnTo>
                    <a:pt x="820" y="797"/>
                  </a:lnTo>
                  <a:lnTo>
                    <a:pt x="819" y="796"/>
                  </a:lnTo>
                  <a:lnTo>
                    <a:pt x="814" y="792"/>
                  </a:lnTo>
                  <a:lnTo>
                    <a:pt x="813" y="791"/>
                  </a:lnTo>
                  <a:lnTo>
                    <a:pt x="812" y="790"/>
                  </a:lnTo>
                  <a:lnTo>
                    <a:pt x="810" y="788"/>
                  </a:lnTo>
                  <a:lnTo>
                    <a:pt x="805" y="784"/>
                  </a:lnTo>
                  <a:lnTo>
                    <a:pt x="801" y="781"/>
                  </a:lnTo>
                  <a:lnTo>
                    <a:pt x="797" y="779"/>
                  </a:lnTo>
                  <a:lnTo>
                    <a:pt x="797" y="778"/>
                  </a:lnTo>
                  <a:lnTo>
                    <a:pt x="795" y="776"/>
                  </a:lnTo>
                  <a:lnTo>
                    <a:pt x="794" y="775"/>
                  </a:lnTo>
                  <a:lnTo>
                    <a:pt x="793" y="774"/>
                  </a:lnTo>
                  <a:lnTo>
                    <a:pt x="792" y="773"/>
                  </a:lnTo>
                  <a:lnTo>
                    <a:pt x="790" y="773"/>
                  </a:lnTo>
                  <a:lnTo>
                    <a:pt x="790" y="772"/>
                  </a:lnTo>
                  <a:lnTo>
                    <a:pt x="789" y="772"/>
                  </a:lnTo>
                  <a:lnTo>
                    <a:pt x="788" y="771"/>
                  </a:lnTo>
                  <a:lnTo>
                    <a:pt x="786" y="769"/>
                  </a:lnTo>
                  <a:lnTo>
                    <a:pt x="781" y="765"/>
                  </a:lnTo>
                  <a:lnTo>
                    <a:pt x="779" y="764"/>
                  </a:lnTo>
                  <a:lnTo>
                    <a:pt x="779" y="763"/>
                  </a:lnTo>
                  <a:lnTo>
                    <a:pt x="778" y="763"/>
                  </a:lnTo>
                  <a:lnTo>
                    <a:pt x="775" y="759"/>
                  </a:lnTo>
                  <a:lnTo>
                    <a:pt x="773" y="759"/>
                  </a:lnTo>
                  <a:lnTo>
                    <a:pt x="773" y="758"/>
                  </a:lnTo>
                  <a:lnTo>
                    <a:pt x="772" y="758"/>
                  </a:lnTo>
                  <a:lnTo>
                    <a:pt x="770" y="757"/>
                  </a:lnTo>
                  <a:lnTo>
                    <a:pt x="770" y="756"/>
                  </a:lnTo>
                  <a:lnTo>
                    <a:pt x="764" y="751"/>
                  </a:lnTo>
                  <a:lnTo>
                    <a:pt x="759" y="747"/>
                  </a:lnTo>
                  <a:lnTo>
                    <a:pt x="758" y="747"/>
                  </a:lnTo>
                  <a:lnTo>
                    <a:pt x="756" y="745"/>
                  </a:lnTo>
                  <a:lnTo>
                    <a:pt x="754" y="744"/>
                  </a:lnTo>
                  <a:lnTo>
                    <a:pt x="752" y="742"/>
                  </a:lnTo>
                  <a:lnTo>
                    <a:pt x="750" y="740"/>
                  </a:lnTo>
                  <a:lnTo>
                    <a:pt x="747" y="738"/>
                  </a:lnTo>
                  <a:lnTo>
                    <a:pt x="745" y="737"/>
                  </a:lnTo>
                  <a:lnTo>
                    <a:pt x="743" y="734"/>
                  </a:lnTo>
                  <a:lnTo>
                    <a:pt x="741" y="732"/>
                  </a:lnTo>
                  <a:lnTo>
                    <a:pt x="738" y="731"/>
                  </a:lnTo>
                  <a:lnTo>
                    <a:pt x="736" y="729"/>
                  </a:lnTo>
                  <a:lnTo>
                    <a:pt x="734" y="728"/>
                  </a:lnTo>
                  <a:lnTo>
                    <a:pt x="733" y="726"/>
                  </a:lnTo>
                  <a:lnTo>
                    <a:pt x="730" y="724"/>
                  </a:lnTo>
                  <a:lnTo>
                    <a:pt x="729" y="723"/>
                  </a:lnTo>
                  <a:lnTo>
                    <a:pt x="727" y="722"/>
                  </a:lnTo>
                  <a:lnTo>
                    <a:pt x="721" y="717"/>
                  </a:lnTo>
                  <a:lnTo>
                    <a:pt x="719" y="715"/>
                  </a:lnTo>
                  <a:lnTo>
                    <a:pt x="717" y="714"/>
                  </a:lnTo>
                  <a:lnTo>
                    <a:pt x="717" y="713"/>
                  </a:lnTo>
                  <a:lnTo>
                    <a:pt x="715" y="711"/>
                  </a:lnTo>
                  <a:lnTo>
                    <a:pt x="714" y="711"/>
                  </a:lnTo>
                  <a:lnTo>
                    <a:pt x="711" y="709"/>
                  </a:lnTo>
                  <a:lnTo>
                    <a:pt x="711" y="708"/>
                  </a:lnTo>
                  <a:lnTo>
                    <a:pt x="710" y="708"/>
                  </a:lnTo>
                  <a:lnTo>
                    <a:pt x="710" y="707"/>
                  </a:lnTo>
                  <a:lnTo>
                    <a:pt x="709" y="707"/>
                  </a:lnTo>
                  <a:lnTo>
                    <a:pt x="709" y="706"/>
                  </a:lnTo>
                  <a:lnTo>
                    <a:pt x="708" y="706"/>
                  </a:lnTo>
                  <a:lnTo>
                    <a:pt x="708" y="705"/>
                  </a:lnTo>
                  <a:lnTo>
                    <a:pt x="707" y="705"/>
                  </a:lnTo>
                  <a:lnTo>
                    <a:pt x="706" y="704"/>
                  </a:lnTo>
                  <a:lnTo>
                    <a:pt x="703" y="701"/>
                  </a:lnTo>
                  <a:lnTo>
                    <a:pt x="703" y="703"/>
                  </a:lnTo>
                  <a:lnTo>
                    <a:pt x="702" y="703"/>
                  </a:lnTo>
                  <a:lnTo>
                    <a:pt x="702" y="704"/>
                  </a:lnTo>
                  <a:lnTo>
                    <a:pt x="701" y="705"/>
                  </a:lnTo>
                  <a:lnTo>
                    <a:pt x="701" y="706"/>
                  </a:lnTo>
                  <a:lnTo>
                    <a:pt x="701" y="707"/>
                  </a:lnTo>
                  <a:lnTo>
                    <a:pt x="701" y="708"/>
                  </a:lnTo>
                  <a:lnTo>
                    <a:pt x="701" y="709"/>
                  </a:lnTo>
                  <a:lnTo>
                    <a:pt x="700" y="709"/>
                  </a:lnTo>
                  <a:lnTo>
                    <a:pt x="699" y="709"/>
                  </a:lnTo>
                  <a:lnTo>
                    <a:pt x="699" y="711"/>
                  </a:lnTo>
                  <a:lnTo>
                    <a:pt x="698" y="713"/>
                  </a:lnTo>
                  <a:lnTo>
                    <a:pt x="698" y="714"/>
                  </a:lnTo>
                  <a:lnTo>
                    <a:pt x="697" y="714"/>
                  </a:lnTo>
                  <a:lnTo>
                    <a:pt x="702" y="714"/>
                  </a:lnTo>
                  <a:lnTo>
                    <a:pt x="703" y="714"/>
                  </a:lnTo>
                  <a:lnTo>
                    <a:pt x="703" y="715"/>
                  </a:lnTo>
                  <a:lnTo>
                    <a:pt x="703" y="716"/>
                  </a:lnTo>
                  <a:lnTo>
                    <a:pt x="703" y="722"/>
                  </a:lnTo>
                  <a:lnTo>
                    <a:pt x="703" y="723"/>
                  </a:lnTo>
                  <a:lnTo>
                    <a:pt x="703" y="724"/>
                  </a:lnTo>
                  <a:lnTo>
                    <a:pt x="692" y="733"/>
                  </a:lnTo>
                  <a:lnTo>
                    <a:pt x="689" y="736"/>
                  </a:lnTo>
                  <a:lnTo>
                    <a:pt x="689" y="737"/>
                  </a:lnTo>
                  <a:lnTo>
                    <a:pt x="690" y="737"/>
                  </a:lnTo>
                  <a:lnTo>
                    <a:pt x="691" y="737"/>
                  </a:lnTo>
                  <a:lnTo>
                    <a:pt x="692" y="738"/>
                  </a:lnTo>
                  <a:lnTo>
                    <a:pt x="691" y="738"/>
                  </a:lnTo>
                  <a:lnTo>
                    <a:pt x="691" y="739"/>
                  </a:lnTo>
                  <a:lnTo>
                    <a:pt x="690" y="741"/>
                  </a:lnTo>
                  <a:lnTo>
                    <a:pt x="690" y="742"/>
                  </a:lnTo>
                  <a:lnTo>
                    <a:pt x="690" y="744"/>
                  </a:lnTo>
                  <a:lnTo>
                    <a:pt x="689" y="744"/>
                  </a:lnTo>
                  <a:lnTo>
                    <a:pt x="689" y="745"/>
                  </a:lnTo>
                  <a:lnTo>
                    <a:pt x="689" y="746"/>
                  </a:lnTo>
                  <a:lnTo>
                    <a:pt x="687" y="746"/>
                  </a:lnTo>
                  <a:lnTo>
                    <a:pt x="687" y="747"/>
                  </a:lnTo>
                  <a:lnTo>
                    <a:pt x="687" y="748"/>
                  </a:lnTo>
                  <a:lnTo>
                    <a:pt x="686" y="749"/>
                  </a:lnTo>
                  <a:lnTo>
                    <a:pt x="683" y="747"/>
                  </a:lnTo>
                  <a:lnTo>
                    <a:pt x="683" y="748"/>
                  </a:lnTo>
                  <a:lnTo>
                    <a:pt x="683" y="749"/>
                  </a:lnTo>
                  <a:lnTo>
                    <a:pt x="682" y="750"/>
                  </a:lnTo>
                  <a:lnTo>
                    <a:pt x="682" y="751"/>
                  </a:lnTo>
                  <a:lnTo>
                    <a:pt x="683" y="753"/>
                  </a:lnTo>
                  <a:lnTo>
                    <a:pt x="684" y="753"/>
                  </a:lnTo>
                  <a:lnTo>
                    <a:pt x="683" y="755"/>
                  </a:lnTo>
                  <a:lnTo>
                    <a:pt x="683" y="756"/>
                  </a:lnTo>
                  <a:lnTo>
                    <a:pt x="682" y="757"/>
                  </a:lnTo>
                  <a:lnTo>
                    <a:pt x="681" y="759"/>
                  </a:lnTo>
                  <a:lnTo>
                    <a:pt x="681" y="762"/>
                  </a:lnTo>
                  <a:lnTo>
                    <a:pt x="680" y="763"/>
                  </a:lnTo>
                  <a:lnTo>
                    <a:pt x="678" y="764"/>
                  </a:lnTo>
                  <a:lnTo>
                    <a:pt x="678" y="765"/>
                  </a:lnTo>
                  <a:lnTo>
                    <a:pt x="677" y="765"/>
                  </a:lnTo>
                  <a:lnTo>
                    <a:pt x="676" y="765"/>
                  </a:lnTo>
                  <a:lnTo>
                    <a:pt x="675" y="767"/>
                  </a:lnTo>
                  <a:lnTo>
                    <a:pt x="672" y="774"/>
                  </a:lnTo>
                  <a:lnTo>
                    <a:pt x="669" y="780"/>
                  </a:lnTo>
                  <a:lnTo>
                    <a:pt x="669" y="781"/>
                  </a:lnTo>
                  <a:lnTo>
                    <a:pt x="667" y="786"/>
                  </a:lnTo>
                  <a:lnTo>
                    <a:pt x="667" y="787"/>
                  </a:lnTo>
                  <a:lnTo>
                    <a:pt x="667" y="788"/>
                  </a:lnTo>
                  <a:lnTo>
                    <a:pt x="666" y="788"/>
                  </a:lnTo>
                  <a:lnTo>
                    <a:pt x="666" y="789"/>
                  </a:lnTo>
                  <a:lnTo>
                    <a:pt x="666" y="790"/>
                  </a:lnTo>
                  <a:lnTo>
                    <a:pt x="666" y="791"/>
                  </a:lnTo>
                  <a:lnTo>
                    <a:pt x="665" y="791"/>
                  </a:lnTo>
                  <a:lnTo>
                    <a:pt x="665" y="792"/>
                  </a:lnTo>
                  <a:lnTo>
                    <a:pt x="665" y="793"/>
                  </a:lnTo>
                  <a:lnTo>
                    <a:pt x="665" y="795"/>
                  </a:lnTo>
                  <a:lnTo>
                    <a:pt x="665" y="796"/>
                  </a:lnTo>
                  <a:lnTo>
                    <a:pt x="665" y="797"/>
                  </a:lnTo>
                  <a:lnTo>
                    <a:pt x="665" y="798"/>
                  </a:lnTo>
                  <a:lnTo>
                    <a:pt x="665" y="799"/>
                  </a:lnTo>
                  <a:lnTo>
                    <a:pt x="665" y="801"/>
                  </a:lnTo>
                  <a:lnTo>
                    <a:pt x="665" y="803"/>
                  </a:lnTo>
                  <a:lnTo>
                    <a:pt x="665" y="804"/>
                  </a:lnTo>
                  <a:lnTo>
                    <a:pt x="665" y="805"/>
                  </a:lnTo>
                  <a:lnTo>
                    <a:pt x="665" y="811"/>
                  </a:lnTo>
                  <a:lnTo>
                    <a:pt x="665" y="812"/>
                  </a:lnTo>
                  <a:lnTo>
                    <a:pt x="665" y="813"/>
                  </a:lnTo>
                  <a:lnTo>
                    <a:pt x="667" y="813"/>
                  </a:lnTo>
                  <a:lnTo>
                    <a:pt x="667" y="814"/>
                  </a:lnTo>
                  <a:lnTo>
                    <a:pt x="667" y="815"/>
                  </a:lnTo>
                  <a:lnTo>
                    <a:pt x="667" y="816"/>
                  </a:lnTo>
                  <a:lnTo>
                    <a:pt x="667" y="817"/>
                  </a:lnTo>
                  <a:lnTo>
                    <a:pt x="666" y="817"/>
                  </a:lnTo>
                  <a:lnTo>
                    <a:pt x="665" y="817"/>
                  </a:lnTo>
                  <a:lnTo>
                    <a:pt x="665" y="818"/>
                  </a:lnTo>
                  <a:lnTo>
                    <a:pt x="665" y="820"/>
                  </a:lnTo>
                  <a:lnTo>
                    <a:pt x="665" y="823"/>
                  </a:lnTo>
                  <a:lnTo>
                    <a:pt x="658" y="823"/>
                  </a:lnTo>
                  <a:lnTo>
                    <a:pt x="656" y="823"/>
                  </a:lnTo>
                  <a:lnTo>
                    <a:pt x="652" y="820"/>
                  </a:lnTo>
                  <a:lnTo>
                    <a:pt x="652" y="821"/>
                  </a:lnTo>
                  <a:lnTo>
                    <a:pt x="652" y="823"/>
                  </a:lnTo>
                  <a:lnTo>
                    <a:pt x="652" y="825"/>
                  </a:lnTo>
                  <a:lnTo>
                    <a:pt x="652" y="832"/>
                  </a:lnTo>
                  <a:lnTo>
                    <a:pt x="652" y="833"/>
                  </a:lnTo>
                  <a:lnTo>
                    <a:pt x="654" y="833"/>
                  </a:lnTo>
                  <a:lnTo>
                    <a:pt x="658" y="833"/>
                  </a:lnTo>
                  <a:lnTo>
                    <a:pt x="659" y="833"/>
                  </a:lnTo>
                  <a:lnTo>
                    <a:pt x="661" y="833"/>
                  </a:lnTo>
                  <a:lnTo>
                    <a:pt x="661" y="830"/>
                  </a:lnTo>
                  <a:lnTo>
                    <a:pt x="665" y="830"/>
                  </a:lnTo>
                  <a:lnTo>
                    <a:pt x="665" y="834"/>
                  </a:lnTo>
                  <a:lnTo>
                    <a:pt x="654" y="834"/>
                  </a:lnTo>
                  <a:lnTo>
                    <a:pt x="652" y="834"/>
                  </a:lnTo>
                  <a:lnTo>
                    <a:pt x="651" y="834"/>
                  </a:lnTo>
                  <a:lnTo>
                    <a:pt x="649" y="834"/>
                  </a:lnTo>
                  <a:lnTo>
                    <a:pt x="648" y="834"/>
                  </a:lnTo>
                  <a:lnTo>
                    <a:pt x="647" y="834"/>
                  </a:lnTo>
                  <a:lnTo>
                    <a:pt x="647" y="832"/>
                  </a:lnTo>
                  <a:lnTo>
                    <a:pt x="648" y="815"/>
                  </a:lnTo>
                  <a:lnTo>
                    <a:pt x="648" y="809"/>
                  </a:lnTo>
                  <a:lnTo>
                    <a:pt x="648" y="805"/>
                  </a:lnTo>
                  <a:lnTo>
                    <a:pt x="654" y="804"/>
                  </a:lnTo>
                  <a:lnTo>
                    <a:pt x="656" y="803"/>
                  </a:lnTo>
                  <a:lnTo>
                    <a:pt x="658" y="804"/>
                  </a:lnTo>
                  <a:lnTo>
                    <a:pt x="659" y="803"/>
                  </a:lnTo>
                  <a:lnTo>
                    <a:pt x="664" y="803"/>
                  </a:lnTo>
                  <a:lnTo>
                    <a:pt x="664" y="800"/>
                  </a:lnTo>
                  <a:lnTo>
                    <a:pt x="664" y="798"/>
                  </a:lnTo>
                  <a:lnTo>
                    <a:pt x="664" y="797"/>
                  </a:lnTo>
                  <a:lnTo>
                    <a:pt x="664" y="796"/>
                  </a:lnTo>
                  <a:lnTo>
                    <a:pt x="664" y="795"/>
                  </a:lnTo>
                  <a:lnTo>
                    <a:pt x="664" y="793"/>
                  </a:lnTo>
                  <a:lnTo>
                    <a:pt x="664" y="792"/>
                  </a:lnTo>
                  <a:lnTo>
                    <a:pt x="664" y="791"/>
                  </a:lnTo>
                  <a:lnTo>
                    <a:pt x="665" y="790"/>
                  </a:lnTo>
                  <a:lnTo>
                    <a:pt x="665" y="788"/>
                  </a:lnTo>
                  <a:lnTo>
                    <a:pt x="666" y="788"/>
                  </a:lnTo>
                  <a:lnTo>
                    <a:pt x="666" y="787"/>
                  </a:lnTo>
                  <a:lnTo>
                    <a:pt x="668" y="781"/>
                  </a:lnTo>
                  <a:lnTo>
                    <a:pt x="668" y="780"/>
                  </a:lnTo>
                  <a:lnTo>
                    <a:pt x="669" y="780"/>
                  </a:lnTo>
                  <a:lnTo>
                    <a:pt x="674" y="769"/>
                  </a:lnTo>
                  <a:lnTo>
                    <a:pt x="675" y="765"/>
                  </a:lnTo>
                  <a:lnTo>
                    <a:pt x="675" y="764"/>
                  </a:lnTo>
                  <a:lnTo>
                    <a:pt x="676" y="763"/>
                  </a:lnTo>
                  <a:lnTo>
                    <a:pt x="680" y="754"/>
                  </a:lnTo>
                  <a:lnTo>
                    <a:pt x="680" y="753"/>
                  </a:lnTo>
                  <a:lnTo>
                    <a:pt x="681" y="753"/>
                  </a:lnTo>
                  <a:lnTo>
                    <a:pt x="681" y="751"/>
                  </a:lnTo>
                  <a:lnTo>
                    <a:pt x="682" y="749"/>
                  </a:lnTo>
                  <a:lnTo>
                    <a:pt x="682" y="748"/>
                  </a:lnTo>
                  <a:lnTo>
                    <a:pt x="682" y="747"/>
                  </a:lnTo>
                  <a:lnTo>
                    <a:pt x="681" y="747"/>
                  </a:lnTo>
                  <a:lnTo>
                    <a:pt x="681" y="746"/>
                  </a:lnTo>
                  <a:lnTo>
                    <a:pt x="680" y="746"/>
                  </a:lnTo>
                  <a:lnTo>
                    <a:pt x="678" y="745"/>
                  </a:lnTo>
                  <a:lnTo>
                    <a:pt x="680" y="744"/>
                  </a:lnTo>
                  <a:lnTo>
                    <a:pt x="681" y="744"/>
                  </a:lnTo>
                  <a:lnTo>
                    <a:pt x="681" y="742"/>
                  </a:lnTo>
                  <a:lnTo>
                    <a:pt x="682" y="742"/>
                  </a:lnTo>
                  <a:lnTo>
                    <a:pt x="683" y="741"/>
                  </a:lnTo>
                  <a:lnTo>
                    <a:pt x="683" y="740"/>
                  </a:lnTo>
                  <a:lnTo>
                    <a:pt x="682" y="740"/>
                  </a:lnTo>
                  <a:lnTo>
                    <a:pt x="682" y="739"/>
                  </a:lnTo>
                  <a:lnTo>
                    <a:pt x="681" y="739"/>
                  </a:lnTo>
                  <a:lnTo>
                    <a:pt x="682" y="738"/>
                  </a:lnTo>
                  <a:lnTo>
                    <a:pt x="681" y="737"/>
                  </a:lnTo>
                  <a:lnTo>
                    <a:pt x="680" y="737"/>
                  </a:lnTo>
                  <a:lnTo>
                    <a:pt x="678" y="737"/>
                  </a:lnTo>
                  <a:lnTo>
                    <a:pt x="677" y="737"/>
                  </a:lnTo>
                  <a:lnTo>
                    <a:pt x="676" y="737"/>
                  </a:lnTo>
                  <a:lnTo>
                    <a:pt x="675" y="737"/>
                  </a:lnTo>
                  <a:lnTo>
                    <a:pt x="674" y="737"/>
                  </a:lnTo>
                  <a:lnTo>
                    <a:pt x="673" y="737"/>
                  </a:lnTo>
                  <a:lnTo>
                    <a:pt x="671" y="737"/>
                  </a:lnTo>
                  <a:lnTo>
                    <a:pt x="669" y="737"/>
                  </a:lnTo>
                  <a:lnTo>
                    <a:pt x="668" y="737"/>
                  </a:lnTo>
                  <a:lnTo>
                    <a:pt x="666" y="737"/>
                  </a:lnTo>
                  <a:lnTo>
                    <a:pt x="664" y="737"/>
                  </a:lnTo>
                  <a:lnTo>
                    <a:pt x="663" y="734"/>
                  </a:lnTo>
                  <a:lnTo>
                    <a:pt x="672" y="734"/>
                  </a:lnTo>
                  <a:lnTo>
                    <a:pt x="680" y="734"/>
                  </a:lnTo>
                  <a:lnTo>
                    <a:pt x="680" y="733"/>
                  </a:lnTo>
                  <a:lnTo>
                    <a:pt x="681" y="733"/>
                  </a:lnTo>
                  <a:lnTo>
                    <a:pt x="681" y="732"/>
                  </a:lnTo>
                  <a:lnTo>
                    <a:pt x="682" y="731"/>
                  </a:lnTo>
                  <a:lnTo>
                    <a:pt x="683" y="730"/>
                  </a:lnTo>
                  <a:lnTo>
                    <a:pt x="683" y="729"/>
                  </a:lnTo>
                  <a:lnTo>
                    <a:pt x="683" y="728"/>
                  </a:lnTo>
                  <a:lnTo>
                    <a:pt x="683" y="726"/>
                  </a:lnTo>
                  <a:lnTo>
                    <a:pt x="683" y="725"/>
                  </a:lnTo>
                  <a:lnTo>
                    <a:pt x="683" y="724"/>
                  </a:lnTo>
                  <a:lnTo>
                    <a:pt x="683" y="723"/>
                  </a:lnTo>
                  <a:lnTo>
                    <a:pt x="683" y="722"/>
                  </a:lnTo>
                  <a:lnTo>
                    <a:pt x="683" y="721"/>
                  </a:lnTo>
                  <a:lnTo>
                    <a:pt x="683" y="720"/>
                  </a:lnTo>
                  <a:lnTo>
                    <a:pt x="683" y="719"/>
                  </a:lnTo>
                  <a:lnTo>
                    <a:pt x="683" y="717"/>
                  </a:lnTo>
                  <a:lnTo>
                    <a:pt x="684" y="717"/>
                  </a:lnTo>
                  <a:lnTo>
                    <a:pt x="687" y="719"/>
                  </a:lnTo>
                  <a:lnTo>
                    <a:pt x="687" y="717"/>
                  </a:lnTo>
                  <a:lnTo>
                    <a:pt x="687" y="715"/>
                  </a:lnTo>
                  <a:lnTo>
                    <a:pt x="687" y="714"/>
                  </a:lnTo>
                  <a:lnTo>
                    <a:pt x="689" y="714"/>
                  </a:lnTo>
                  <a:lnTo>
                    <a:pt x="690" y="714"/>
                  </a:lnTo>
                  <a:lnTo>
                    <a:pt x="692" y="714"/>
                  </a:lnTo>
                  <a:lnTo>
                    <a:pt x="693" y="714"/>
                  </a:lnTo>
                  <a:lnTo>
                    <a:pt x="694" y="714"/>
                  </a:lnTo>
                  <a:lnTo>
                    <a:pt x="695" y="714"/>
                  </a:lnTo>
                  <a:lnTo>
                    <a:pt x="697" y="714"/>
                  </a:lnTo>
                  <a:lnTo>
                    <a:pt x="697" y="713"/>
                  </a:lnTo>
                  <a:lnTo>
                    <a:pt x="698" y="711"/>
                  </a:lnTo>
                  <a:lnTo>
                    <a:pt x="698" y="709"/>
                  </a:lnTo>
                  <a:lnTo>
                    <a:pt x="695" y="709"/>
                  </a:lnTo>
                  <a:lnTo>
                    <a:pt x="697" y="709"/>
                  </a:lnTo>
                  <a:lnTo>
                    <a:pt x="697" y="708"/>
                  </a:lnTo>
                  <a:lnTo>
                    <a:pt x="698" y="707"/>
                  </a:lnTo>
                  <a:lnTo>
                    <a:pt x="698" y="706"/>
                  </a:lnTo>
                  <a:lnTo>
                    <a:pt x="699" y="706"/>
                  </a:lnTo>
                  <a:lnTo>
                    <a:pt x="699" y="705"/>
                  </a:lnTo>
                  <a:lnTo>
                    <a:pt x="700" y="701"/>
                  </a:lnTo>
                  <a:lnTo>
                    <a:pt x="700" y="700"/>
                  </a:lnTo>
                  <a:lnTo>
                    <a:pt x="701" y="700"/>
                  </a:lnTo>
                  <a:lnTo>
                    <a:pt x="695" y="695"/>
                  </a:lnTo>
                  <a:lnTo>
                    <a:pt x="692" y="694"/>
                  </a:lnTo>
                  <a:lnTo>
                    <a:pt x="691" y="692"/>
                  </a:lnTo>
                  <a:lnTo>
                    <a:pt x="687" y="689"/>
                  </a:lnTo>
                  <a:lnTo>
                    <a:pt x="680" y="683"/>
                  </a:lnTo>
                  <a:lnTo>
                    <a:pt x="677" y="681"/>
                  </a:lnTo>
                  <a:lnTo>
                    <a:pt x="673" y="678"/>
                  </a:lnTo>
                  <a:lnTo>
                    <a:pt x="666" y="672"/>
                  </a:lnTo>
                  <a:lnTo>
                    <a:pt x="663" y="669"/>
                  </a:lnTo>
                  <a:lnTo>
                    <a:pt x="663" y="670"/>
                  </a:lnTo>
                  <a:lnTo>
                    <a:pt x="663" y="671"/>
                  </a:lnTo>
                  <a:lnTo>
                    <a:pt x="663" y="675"/>
                  </a:lnTo>
                  <a:lnTo>
                    <a:pt x="663" y="680"/>
                  </a:lnTo>
                  <a:lnTo>
                    <a:pt x="663" y="683"/>
                  </a:lnTo>
                  <a:lnTo>
                    <a:pt x="663" y="684"/>
                  </a:lnTo>
                  <a:lnTo>
                    <a:pt x="663" y="687"/>
                  </a:lnTo>
                  <a:lnTo>
                    <a:pt x="661" y="687"/>
                  </a:lnTo>
                  <a:lnTo>
                    <a:pt x="660" y="687"/>
                  </a:lnTo>
                  <a:lnTo>
                    <a:pt x="660" y="686"/>
                  </a:lnTo>
                  <a:lnTo>
                    <a:pt x="659" y="686"/>
                  </a:lnTo>
                  <a:lnTo>
                    <a:pt x="658" y="686"/>
                  </a:lnTo>
                  <a:lnTo>
                    <a:pt x="657" y="686"/>
                  </a:lnTo>
                  <a:lnTo>
                    <a:pt x="656" y="686"/>
                  </a:lnTo>
                  <a:lnTo>
                    <a:pt x="656" y="687"/>
                  </a:lnTo>
                  <a:lnTo>
                    <a:pt x="655" y="687"/>
                  </a:lnTo>
                  <a:lnTo>
                    <a:pt x="655" y="688"/>
                  </a:lnTo>
                  <a:lnTo>
                    <a:pt x="655" y="689"/>
                  </a:lnTo>
                  <a:lnTo>
                    <a:pt x="654" y="690"/>
                  </a:lnTo>
                  <a:lnTo>
                    <a:pt x="654" y="691"/>
                  </a:lnTo>
                  <a:lnTo>
                    <a:pt x="654" y="692"/>
                  </a:lnTo>
                  <a:lnTo>
                    <a:pt x="652" y="694"/>
                  </a:lnTo>
                  <a:lnTo>
                    <a:pt x="652" y="696"/>
                  </a:lnTo>
                  <a:lnTo>
                    <a:pt x="651" y="696"/>
                  </a:lnTo>
                  <a:lnTo>
                    <a:pt x="651" y="697"/>
                  </a:lnTo>
                  <a:lnTo>
                    <a:pt x="650" y="697"/>
                  </a:lnTo>
                  <a:lnTo>
                    <a:pt x="650" y="698"/>
                  </a:lnTo>
                  <a:lnTo>
                    <a:pt x="649" y="699"/>
                  </a:lnTo>
                  <a:lnTo>
                    <a:pt x="648" y="699"/>
                  </a:lnTo>
                  <a:lnTo>
                    <a:pt x="648" y="700"/>
                  </a:lnTo>
                  <a:lnTo>
                    <a:pt x="647" y="700"/>
                  </a:lnTo>
                  <a:lnTo>
                    <a:pt x="646" y="701"/>
                  </a:lnTo>
                  <a:lnTo>
                    <a:pt x="644" y="703"/>
                  </a:lnTo>
                  <a:lnTo>
                    <a:pt x="643" y="703"/>
                  </a:lnTo>
                  <a:lnTo>
                    <a:pt x="642" y="703"/>
                  </a:lnTo>
                  <a:lnTo>
                    <a:pt x="642" y="704"/>
                  </a:lnTo>
                  <a:lnTo>
                    <a:pt x="640" y="704"/>
                  </a:lnTo>
                  <a:lnTo>
                    <a:pt x="639" y="704"/>
                  </a:lnTo>
                  <a:lnTo>
                    <a:pt x="638" y="703"/>
                  </a:lnTo>
                  <a:lnTo>
                    <a:pt x="635" y="703"/>
                  </a:lnTo>
                  <a:lnTo>
                    <a:pt x="635" y="701"/>
                  </a:lnTo>
                  <a:lnTo>
                    <a:pt x="634" y="701"/>
                  </a:lnTo>
                  <a:lnTo>
                    <a:pt x="633" y="700"/>
                  </a:lnTo>
                  <a:lnTo>
                    <a:pt x="632" y="700"/>
                  </a:lnTo>
                  <a:lnTo>
                    <a:pt x="631" y="700"/>
                  </a:lnTo>
                  <a:lnTo>
                    <a:pt x="630" y="699"/>
                  </a:lnTo>
                  <a:lnTo>
                    <a:pt x="630" y="697"/>
                  </a:lnTo>
                  <a:lnTo>
                    <a:pt x="630" y="692"/>
                  </a:lnTo>
                  <a:lnTo>
                    <a:pt x="629" y="680"/>
                  </a:lnTo>
                  <a:lnTo>
                    <a:pt x="629" y="671"/>
                  </a:lnTo>
                  <a:lnTo>
                    <a:pt x="629" y="670"/>
                  </a:lnTo>
                  <a:lnTo>
                    <a:pt x="629" y="663"/>
                  </a:lnTo>
                  <a:lnTo>
                    <a:pt x="629" y="662"/>
                  </a:lnTo>
                  <a:lnTo>
                    <a:pt x="630" y="662"/>
                  </a:lnTo>
                  <a:lnTo>
                    <a:pt x="631" y="662"/>
                  </a:lnTo>
                  <a:lnTo>
                    <a:pt x="631" y="659"/>
                  </a:lnTo>
                  <a:lnTo>
                    <a:pt x="630" y="659"/>
                  </a:lnTo>
                  <a:lnTo>
                    <a:pt x="630" y="658"/>
                  </a:lnTo>
                  <a:lnTo>
                    <a:pt x="629" y="658"/>
                  </a:lnTo>
                  <a:lnTo>
                    <a:pt x="629" y="657"/>
                  </a:lnTo>
                  <a:lnTo>
                    <a:pt x="629" y="656"/>
                  </a:lnTo>
                  <a:lnTo>
                    <a:pt x="630" y="656"/>
                  </a:lnTo>
                  <a:lnTo>
                    <a:pt x="631" y="655"/>
                  </a:lnTo>
                  <a:lnTo>
                    <a:pt x="631" y="654"/>
                  </a:lnTo>
                  <a:lnTo>
                    <a:pt x="629" y="653"/>
                  </a:lnTo>
                  <a:lnTo>
                    <a:pt x="629" y="652"/>
                  </a:lnTo>
                  <a:lnTo>
                    <a:pt x="630" y="650"/>
                  </a:lnTo>
                  <a:lnTo>
                    <a:pt x="630" y="649"/>
                  </a:lnTo>
                  <a:lnTo>
                    <a:pt x="630" y="648"/>
                  </a:lnTo>
                  <a:lnTo>
                    <a:pt x="631" y="648"/>
                  </a:lnTo>
                  <a:lnTo>
                    <a:pt x="632" y="646"/>
                  </a:lnTo>
                  <a:lnTo>
                    <a:pt x="632" y="645"/>
                  </a:lnTo>
                  <a:lnTo>
                    <a:pt x="632" y="644"/>
                  </a:lnTo>
                  <a:lnTo>
                    <a:pt x="631" y="644"/>
                  </a:lnTo>
                  <a:lnTo>
                    <a:pt x="630" y="642"/>
                  </a:lnTo>
                  <a:lnTo>
                    <a:pt x="628" y="640"/>
                  </a:lnTo>
                  <a:lnTo>
                    <a:pt x="626" y="639"/>
                  </a:lnTo>
                  <a:lnTo>
                    <a:pt x="625" y="639"/>
                  </a:lnTo>
                  <a:lnTo>
                    <a:pt x="624" y="638"/>
                  </a:lnTo>
                  <a:lnTo>
                    <a:pt x="623" y="637"/>
                  </a:lnTo>
                  <a:lnTo>
                    <a:pt x="622" y="636"/>
                  </a:lnTo>
                  <a:lnTo>
                    <a:pt x="621" y="636"/>
                  </a:lnTo>
                  <a:lnTo>
                    <a:pt x="621" y="637"/>
                  </a:lnTo>
                  <a:lnTo>
                    <a:pt x="620" y="638"/>
                  </a:lnTo>
                  <a:lnTo>
                    <a:pt x="620" y="639"/>
                  </a:lnTo>
                  <a:lnTo>
                    <a:pt x="618" y="639"/>
                  </a:lnTo>
                  <a:lnTo>
                    <a:pt x="618" y="640"/>
                  </a:lnTo>
                  <a:lnTo>
                    <a:pt x="618" y="641"/>
                  </a:lnTo>
                  <a:lnTo>
                    <a:pt x="617" y="641"/>
                  </a:lnTo>
                  <a:lnTo>
                    <a:pt x="617" y="642"/>
                  </a:lnTo>
                  <a:lnTo>
                    <a:pt x="617" y="644"/>
                  </a:lnTo>
                  <a:lnTo>
                    <a:pt x="617" y="645"/>
                  </a:lnTo>
                  <a:lnTo>
                    <a:pt x="616" y="645"/>
                  </a:lnTo>
                  <a:lnTo>
                    <a:pt x="616" y="646"/>
                  </a:lnTo>
                  <a:lnTo>
                    <a:pt x="622" y="647"/>
                  </a:lnTo>
                  <a:lnTo>
                    <a:pt x="622" y="653"/>
                  </a:lnTo>
                  <a:lnTo>
                    <a:pt x="622" y="654"/>
                  </a:lnTo>
                  <a:lnTo>
                    <a:pt x="621" y="654"/>
                  </a:lnTo>
                  <a:lnTo>
                    <a:pt x="618" y="653"/>
                  </a:lnTo>
                  <a:lnTo>
                    <a:pt x="617" y="653"/>
                  </a:lnTo>
                  <a:lnTo>
                    <a:pt x="616" y="653"/>
                  </a:lnTo>
                  <a:lnTo>
                    <a:pt x="616" y="654"/>
                  </a:lnTo>
                  <a:lnTo>
                    <a:pt x="616" y="656"/>
                  </a:lnTo>
                  <a:lnTo>
                    <a:pt x="616" y="657"/>
                  </a:lnTo>
                  <a:lnTo>
                    <a:pt x="616" y="658"/>
                  </a:lnTo>
                  <a:lnTo>
                    <a:pt x="616" y="659"/>
                  </a:lnTo>
                  <a:lnTo>
                    <a:pt x="616" y="662"/>
                  </a:lnTo>
                  <a:lnTo>
                    <a:pt x="616" y="663"/>
                  </a:lnTo>
                  <a:lnTo>
                    <a:pt x="616" y="666"/>
                  </a:lnTo>
                  <a:lnTo>
                    <a:pt x="616" y="669"/>
                  </a:lnTo>
                  <a:lnTo>
                    <a:pt x="616" y="670"/>
                  </a:lnTo>
                  <a:lnTo>
                    <a:pt x="616" y="671"/>
                  </a:lnTo>
                  <a:lnTo>
                    <a:pt x="616" y="672"/>
                  </a:lnTo>
                  <a:lnTo>
                    <a:pt x="616" y="673"/>
                  </a:lnTo>
                  <a:lnTo>
                    <a:pt x="616" y="674"/>
                  </a:lnTo>
                  <a:lnTo>
                    <a:pt x="616" y="677"/>
                  </a:lnTo>
                  <a:lnTo>
                    <a:pt x="616" y="679"/>
                  </a:lnTo>
                  <a:lnTo>
                    <a:pt x="616" y="680"/>
                  </a:lnTo>
                  <a:lnTo>
                    <a:pt x="616" y="681"/>
                  </a:lnTo>
                  <a:lnTo>
                    <a:pt x="616" y="682"/>
                  </a:lnTo>
                  <a:lnTo>
                    <a:pt x="616" y="683"/>
                  </a:lnTo>
                  <a:lnTo>
                    <a:pt x="616" y="684"/>
                  </a:lnTo>
                  <a:lnTo>
                    <a:pt x="616" y="686"/>
                  </a:lnTo>
                  <a:lnTo>
                    <a:pt x="616" y="687"/>
                  </a:lnTo>
                  <a:lnTo>
                    <a:pt x="616" y="688"/>
                  </a:lnTo>
                  <a:lnTo>
                    <a:pt x="616" y="689"/>
                  </a:lnTo>
                  <a:lnTo>
                    <a:pt x="616" y="690"/>
                  </a:lnTo>
                  <a:lnTo>
                    <a:pt x="615" y="692"/>
                  </a:lnTo>
                  <a:lnTo>
                    <a:pt x="615" y="695"/>
                  </a:lnTo>
                  <a:lnTo>
                    <a:pt x="615" y="696"/>
                  </a:lnTo>
                  <a:lnTo>
                    <a:pt x="614" y="697"/>
                  </a:lnTo>
                  <a:lnTo>
                    <a:pt x="614" y="698"/>
                  </a:lnTo>
                  <a:lnTo>
                    <a:pt x="614" y="700"/>
                  </a:lnTo>
                  <a:lnTo>
                    <a:pt x="613" y="703"/>
                  </a:lnTo>
                  <a:lnTo>
                    <a:pt x="613" y="706"/>
                  </a:lnTo>
                  <a:lnTo>
                    <a:pt x="613" y="708"/>
                  </a:lnTo>
                  <a:lnTo>
                    <a:pt x="612" y="709"/>
                  </a:lnTo>
                  <a:lnTo>
                    <a:pt x="612" y="711"/>
                  </a:lnTo>
                  <a:lnTo>
                    <a:pt x="612" y="712"/>
                  </a:lnTo>
                  <a:lnTo>
                    <a:pt x="612" y="713"/>
                  </a:lnTo>
                  <a:lnTo>
                    <a:pt x="611" y="713"/>
                  </a:lnTo>
                  <a:lnTo>
                    <a:pt x="611" y="714"/>
                  </a:lnTo>
                  <a:lnTo>
                    <a:pt x="611" y="715"/>
                  </a:lnTo>
                  <a:lnTo>
                    <a:pt x="609" y="715"/>
                  </a:lnTo>
                  <a:lnTo>
                    <a:pt x="609" y="716"/>
                  </a:lnTo>
                  <a:lnTo>
                    <a:pt x="609" y="717"/>
                  </a:lnTo>
                  <a:lnTo>
                    <a:pt x="608" y="717"/>
                  </a:lnTo>
                  <a:lnTo>
                    <a:pt x="608" y="719"/>
                  </a:lnTo>
                  <a:lnTo>
                    <a:pt x="607" y="720"/>
                  </a:lnTo>
                  <a:lnTo>
                    <a:pt x="606" y="721"/>
                  </a:lnTo>
                  <a:lnTo>
                    <a:pt x="605" y="722"/>
                  </a:lnTo>
                  <a:lnTo>
                    <a:pt x="604" y="722"/>
                  </a:lnTo>
                  <a:lnTo>
                    <a:pt x="604" y="723"/>
                  </a:lnTo>
                  <a:lnTo>
                    <a:pt x="603" y="723"/>
                  </a:lnTo>
                  <a:lnTo>
                    <a:pt x="600" y="725"/>
                  </a:lnTo>
                  <a:lnTo>
                    <a:pt x="598" y="728"/>
                  </a:lnTo>
                  <a:lnTo>
                    <a:pt x="597" y="729"/>
                  </a:lnTo>
                  <a:lnTo>
                    <a:pt x="596" y="729"/>
                  </a:lnTo>
                  <a:lnTo>
                    <a:pt x="595" y="730"/>
                  </a:lnTo>
                  <a:lnTo>
                    <a:pt x="594" y="730"/>
                  </a:lnTo>
                  <a:lnTo>
                    <a:pt x="592" y="730"/>
                  </a:lnTo>
                  <a:lnTo>
                    <a:pt x="592" y="731"/>
                  </a:lnTo>
                  <a:lnTo>
                    <a:pt x="591" y="731"/>
                  </a:lnTo>
                  <a:lnTo>
                    <a:pt x="590" y="731"/>
                  </a:lnTo>
                  <a:lnTo>
                    <a:pt x="589" y="731"/>
                  </a:lnTo>
                  <a:lnTo>
                    <a:pt x="588" y="731"/>
                  </a:lnTo>
                  <a:lnTo>
                    <a:pt x="588" y="732"/>
                  </a:lnTo>
                  <a:lnTo>
                    <a:pt x="587" y="732"/>
                  </a:lnTo>
                  <a:lnTo>
                    <a:pt x="586" y="732"/>
                  </a:lnTo>
                  <a:lnTo>
                    <a:pt x="583" y="732"/>
                  </a:lnTo>
                  <a:lnTo>
                    <a:pt x="582" y="732"/>
                  </a:lnTo>
                  <a:lnTo>
                    <a:pt x="581" y="732"/>
                  </a:lnTo>
                  <a:lnTo>
                    <a:pt x="581" y="733"/>
                  </a:lnTo>
                  <a:lnTo>
                    <a:pt x="581" y="734"/>
                  </a:lnTo>
                  <a:lnTo>
                    <a:pt x="580" y="736"/>
                  </a:lnTo>
                  <a:lnTo>
                    <a:pt x="580" y="737"/>
                  </a:lnTo>
                  <a:lnTo>
                    <a:pt x="579" y="738"/>
                  </a:lnTo>
                  <a:lnTo>
                    <a:pt x="579" y="739"/>
                  </a:lnTo>
                  <a:lnTo>
                    <a:pt x="579" y="740"/>
                  </a:lnTo>
                  <a:lnTo>
                    <a:pt x="578" y="741"/>
                  </a:lnTo>
                  <a:lnTo>
                    <a:pt x="578" y="742"/>
                  </a:lnTo>
                  <a:lnTo>
                    <a:pt x="577" y="741"/>
                  </a:lnTo>
                  <a:lnTo>
                    <a:pt x="575" y="741"/>
                  </a:lnTo>
                  <a:lnTo>
                    <a:pt x="573" y="739"/>
                  </a:lnTo>
                  <a:lnTo>
                    <a:pt x="572" y="738"/>
                  </a:lnTo>
                  <a:lnTo>
                    <a:pt x="571" y="737"/>
                  </a:lnTo>
                  <a:lnTo>
                    <a:pt x="571" y="736"/>
                  </a:lnTo>
                  <a:lnTo>
                    <a:pt x="570" y="736"/>
                  </a:lnTo>
                  <a:lnTo>
                    <a:pt x="571" y="736"/>
                  </a:lnTo>
                  <a:lnTo>
                    <a:pt x="571" y="734"/>
                  </a:lnTo>
                  <a:lnTo>
                    <a:pt x="572" y="734"/>
                  </a:lnTo>
                  <a:lnTo>
                    <a:pt x="572" y="733"/>
                  </a:lnTo>
                  <a:lnTo>
                    <a:pt x="573" y="733"/>
                  </a:lnTo>
                  <a:lnTo>
                    <a:pt x="574" y="733"/>
                  </a:lnTo>
                  <a:lnTo>
                    <a:pt x="574" y="732"/>
                  </a:lnTo>
                  <a:lnTo>
                    <a:pt x="575" y="732"/>
                  </a:lnTo>
                  <a:lnTo>
                    <a:pt x="577" y="732"/>
                  </a:lnTo>
                  <a:lnTo>
                    <a:pt x="577" y="731"/>
                  </a:lnTo>
                  <a:lnTo>
                    <a:pt x="578" y="731"/>
                  </a:lnTo>
                  <a:lnTo>
                    <a:pt x="579" y="731"/>
                  </a:lnTo>
                  <a:lnTo>
                    <a:pt x="580" y="731"/>
                  </a:lnTo>
                  <a:lnTo>
                    <a:pt x="581" y="731"/>
                  </a:lnTo>
                  <a:lnTo>
                    <a:pt x="581" y="730"/>
                  </a:lnTo>
                  <a:lnTo>
                    <a:pt x="582" y="730"/>
                  </a:lnTo>
                  <a:lnTo>
                    <a:pt x="583" y="730"/>
                  </a:lnTo>
                  <a:lnTo>
                    <a:pt x="586" y="730"/>
                  </a:lnTo>
                  <a:lnTo>
                    <a:pt x="587" y="730"/>
                  </a:lnTo>
                  <a:lnTo>
                    <a:pt x="588" y="730"/>
                  </a:lnTo>
                  <a:lnTo>
                    <a:pt x="589" y="730"/>
                  </a:lnTo>
                  <a:lnTo>
                    <a:pt x="590" y="730"/>
                  </a:lnTo>
                  <a:lnTo>
                    <a:pt x="591" y="730"/>
                  </a:lnTo>
                  <a:lnTo>
                    <a:pt x="592" y="729"/>
                  </a:lnTo>
                  <a:lnTo>
                    <a:pt x="594" y="729"/>
                  </a:lnTo>
                  <a:lnTo>
                    <a:pt x="595" y="729"/>
                  </a:lnTo>
                  <a:lnTo>
                    <a:pt x="595" y="728"/>
                  </a:lnTo>
                  <a:lnTo>
                    <a:pt x="596" y="728"/>
                  </a:lnTo>
                  <a:lnTo>
                    <a:pt x="597" y="726"/>
                  </a:lnTo>
                  <a:lnTo>
                    <a:pt x="598" y="726"/>
                  </a:lnTo>
                  <a:lnTo>
                    <a:pt x="603" y="722"/>
                  </a:lnTo>
                  <a:lnTo>
                    <a:pt x="604" y="722"/>
                  </a:lnTo>
                  <a:lnTo>
                    <a:pt x="604" y="721"/>
                  </a:lnTo>
                  <a:lnTo>
                    <a:pt x="605" y="721"/>
                  </a:lnTo>
                  <a:lnTo>
                    <a:pt x="605" y="720"/>
                  </a:lnTo>
                  <a:lnTo>
                    <a:pt x="606" y="720"/>
                  </a:lnTo>
                  <a:lnTo>
                    <a:pt x="606" y="719"/>
                  </a:lnTo>
                  <a:lnTo>
                    <a:pt x="607" y="719"/>
                  </a:lnTo>
                  <a:lnTo>
                    <a:pt x="607" y="717"/>
                  </a:lnTo>
                  <a:lnTo>
                    <a:pt x="608" y="716"/>
                  </a:lnTo>
                  <a:lnTo>
                    <a:pt x="608" y="715"/>
                  </a:lnTo>
                  <a:lnTo>
                    <a:pt x="609" y="715"/>
                  </a:lnTo>
                  <a:lnTo>
                    <a:pt x="609" y="714"/>
                  </a:lnTo>
                  <a:lnTo>
                    <a:pt x="609" y="713"/>
                  </a:lnTo>
                  <a:lnTo>
                    <a:pt x="609" y="712"/>
                  </a:lnTo>
                  <a:lnTo>
                    <a:pt x="611" y="712"/>
                  </a:lnTo>
                  <a:lnTo>
                    <a:pt x="611" y="711"/>
                  </a:lnTo>
                  <a:lnTo>
                    <a:pt x="612" y="704"/>
                  </a:lnTo>
                  <a:lnTo>
                    <a:pt x="613" y="700"/>
                  </a:lnTo>
                  <a:lnTo>
                    <a:pt x="614" y="696"/>
                  </a:lnTo>
                  <a:lnTo>
                    <a:pt x="614" y="695"/>
                  </a:lnTo>
                  <a:lnTo>
                    <a:pt x="614" y="694"/>
                  </a:lnTo>
                  <a:lnTo>
                    <a:pt x="614" y="692"/>
                  </a:lnTo>
                  <a:lnTo>
                    <a:pt x="614" y="690"/>
                  </a:lnTo>
                  <a:lnTo>
                    <a:pt x="615" y="689"/>
                  </a:lnTo>
                  <a:lnTo>
                    <a:pt x="615" y="688"/>
                  </a:lnTo>
                  <a:lnTo>
                    <a:pt x="615" y="687"/>
                  </a:lnTo>
                  <a:lnTo>
                    <a:pt x="615" y="686"/>
                  </a:lnTo>
                  <a:lnTo>
                    <a:pt x="615" y="684"/>
                  </a:lnTo>
                  <a:lnTo>
                    <a:pt x="615" y="683"/>
                  </a:lnTo>
                  <a:lnTo>
                    <a:pt x="615" y="682"/>
                  </a:lnTo>
                  <a:lnTo>
                    <a:pt x="615" y="680"/>
                  </a:lnTo>
                  <a:lnTo>
                    <a:pt x="615" y="679"/>
                  </a:lnTo>
                  <a:lnTo>
                    <a:pt x="615" y="677"/>
                  </a:lnTo>
                  <a:lnTo>
                    <a:pt x="615" y="672"/>
                  </a:lnTo>
                  <a:lnTo>
                    <a:pt x="615" y="671"/>
                  </a:lnTo>
                  <a:lnTo>
                    <a:pt x="615" y="670"/>
                  </a:lnTo>
                  <a:lnTo>
                    <a:pt x="615" y="663"/>
                  </a:lnTo>
                  <a:lnTo>
                    <a:pt x="615" y="654"/>
                  </a:lnTo>
                  <a:lnTo>
                    <a:pt x="615" y="653"/>
                  </a:lnTo>
                  <a:lnTo>
                    <a:pt x="612" y="653"/>
                  </a:lnTo>
                  <a:lnTo>
                    <a:pt x="612" y="652"/>
                  </a:lnTo>
                  <a:lnTo>
                    <a:pt x="612" y="646"/>
                  </a:lnTo>
                  <a:lnTo>
                    <a:pt x="613" y="646"/>
                  </a:lnTo>
                  <a:lnTo>
                    <a:pt x="615" y="646"/>
                  </a:lnTo>
                  <a:lnTo>
                    <a:pt x="615" y="645"/>
                  </a:lnTo>
                  <a:lnTo>
                    <a:pt x="615" y="644"/>
                  </a:lnTo>
                  <a:lnTo>
                    <a:pt x="616" y="644"/>
                  </a:lnTo>
                  <a:lnTo>
                    <a:pt x="616" y="642"/>
                  </a:lnTo>
                  <a:lnTo>
                    <a:pt x="616" y="641"/>
                  </a:lnTo>
                  <a:lnTo>
                    <a:pt x="617" y="640"/>
                  </a:lnTo>
                  <a:lnTo>
                    <a:pt x="617" y="639"/>
                  </a:lnTo>
                  <a:lnTo>
                    <a:pt x="617" y="638"/>
                  </a:lnTo>
                  <a:lnTo>
                    <a:pt x="618" y="638"/>
                  </a:lnTo>
                  <a:lnTo>
                    <a:pt x="618" y="637"/>
                  </a:lnTo>
                  <a:lnTo>
                    <a:pt x="620" y="637"/>
                  </a:lnTo>
                  <a:lnTo>
                    <a:pt x="620" y="636"/>
                  </a:lnTo>
                  <a:lnTo>
                    <a:pt x="621" y="636"/>
                  </a:lnTo>
                  <a:lnTo>
                    <a:pt x="621" y="634"/>
                  </a:lnTo>
                  <a:lnTo>
                    <a:pt x="620" y="634"/>
                  </a:lnTo>
                  <a:lnTo>
                    <a:pt x="617" y="632"/>
                  </a:lnTo>
                  <a:lnTo>
                    <a:pt x="616" y="632"/>
                  </a:lnTo>
                  <a:lnTo>
                    <a:pt x="615" y="630"/>
                  </a:lnTo>
                  <a:lnTo>
                    <a:pt x="612" y="628"/>
                  </a:lnTo>
                  <a:lnTo>
                    <a:pt x="611" y="628"/>
                  </a:lnTo>
                  <a:lnTo>
                    <a:pt x="609" y="627"/>
                  </a:lnTo>
                  <a:lnTo>
                    <a:pt x="607" y="625"/>
                  </a:lnTo>
                  <a:lnTo>
                    <a:pt x="606" y="624"/>
                  </a:lnTo>
                  <a:lnTo>
                    <a:pt x="604" y="623"/>
                  </a:lnTo>
                  <a:lnTo>
                    <a:pt x="602" y="621"/>
                  </a:lnTo>
                  <a:lnTo>
                    <a:pt x="599" y="620"/>
                  </a:lnTo>
                  <a:lnTo>
                    <a:pt x="598" y="619"/>
                  </a:lnTo>
                  <a:lnTo>
                    <a:pt x="596" y="617"/>
                  </a:lnTo>
                  <a:lnTo>
                    <a:pt x="595" y="617"/>
                  </a:lnTo>
                  <a:lnTo>
                    <a:pt x="594" y="616"/>
                  </a:lnTo>
                  <a:lnTo>
                    <a:pt x="592" y="616"/>
                  </a:lnTo>
                  <a:lnTo>
                    <a:pt x="591" y="616"/>
                  </a:lnTo>
                  <a:lnTo>
                    <a:pt x="591" y="615"/>
                  </a:lnTo>
                  <a:lnTo>
                    <a:pt x="589" y="615"/>
                  </a:lnTo>
                  <a:lnTo>
                    <a:pt x="587" y="614"/>
                  </a:lnTo>
                  <a:lnTo>
                    <a:pt x="583" y="613"/>
                  </a:lnTo>
                  <a:lnTo>
                    <a:pt x="580" y="611"/>
                  </a:lnTo>
                  <a:lnTo>
                    <a:pt x="578" y="609"/>
                  </a:lnTo>
                  <a:lnTo>
                    <a:pt x="575" y="608"/>
                  </a:lnTo>
                  <a:lnTo>
                    <a:pt x="574" y="608"/>
                  </a:lnTo>
                  <a:lnTo>
                    <a:pt x="573" y="608"/>
                  </a:lnTo>
                  <a:lnTo>
                    <a:pt x="573" y="607"/>
                  </a:lnTo>
                  <a:lnTo>
                    <a:pt x="570" y="606"/>
                  </a:lnTo>
                  <a:lnTo>
                    <a:pt x="566" y="605"/>
                  </a:lnTo>
                  <a:lnTo>
                    <a:pt x="564" y="604"/>
                  </a:lnTo>
                  <a:lnTo>
                    <a:pt x="554" y="599"/>
                  </a:lnTo>
                  <a:lnTo>
                    <a:pt x="552" y="598"/>
                  </a:lnTo>
                  <a:lnTo>
                    <a:pt x="551" y="598"/>
                  </a:lnTo>
                  <a:lnTo>
                    <a:pt x="546" y="596"/>
                  </a:lnTo>
                  <a:lnTo>
                    <a:pt x="545" y="596"/>
                  </a:lnTo>
                  <a:lnTo>
                    <a:pt x="544" y="595"/>
                  </a:lnTo>
                  <a:lnTo>
                    <a:pt x="543" y="595"/>
                  </a:lnTo>
                  <a:lnTo>
                    <a:pt x="542" y="595"/>
                  </a:lnTo>
                  <a:lnTo>
                    <a:pt x="540" y="594"/>
                  </a:lnTo>
                  <a:lnTo>
                    <a:pt x="539" y="594"/>
                  </a:lnTo>
                  <a:lnTo>
                    <a:pt x="535" y="591"/>
                  </a:lnTo>
                  <a:lnTo>
                    <a:pt x="534" y="591"/>
                  </a:lnTo>
                  <a:lnTo>
                    <a:pt x="534" y="590"/>
                  </a:lnTo>
                  <a:lnTo>
                    <a:pt x="529" y="589"/>
                  </a:lnTo>
                  <a:lnTo>
                    <a:pt x="529" y="588"/>
                  </a:lnTo>
                  <a:lnTo>
                    <a:pt x="525" y="587"/>
                  </a:lnTo>
                  <a:lnTo>
                    <a:pt x="523" y="586"/>
                  </a:lnTo>
                  <a:lnTo>
                    <a:pt x="522" y="586"/>
                  </a:lnTo>
                  <a:lnTo>
                    <a:pt x="520" y="585"/>
                  </a:lnTo>
                  <a:lnTo>
                    <a:pt x="516" y="582"/>
                  </a:lnTo>
                  <a:lnTo>
                    <a:pt x="514" y="581"/>
                  </a:lnTo>
                  <a:lnTo>
                    <a:pt x="513" y="581"/>
                  </a:lnTo>
                  <a:lnTo>
                    <a:pt x="512" y="580"/>
                  </a:lnTo>
                  <a:lnTo>
                    <a:pt x="511" y="580"/>
                  </a:lnTo>
                  <a:lnTo>
                    <a:pt x="510" y="580"/>
                  </a:lnTo>
                  <a:lnTo>
                    <a:pt x="508" y="579"/>
                  </a:lnTo>
                  <a:lnTo>
                    <a:pt x="505" y="578"/>
                  </a:lnTo>
                  <a:lnTo>
                    <a:pt x="503" y="577"/>
                  </a:lnTo>
                  <a:lnTo>
                    <a:pt x="502" y="577"/>
                  </a:lnTo>
                  <a:lnTo>
                    <a:pt x="502" y="575"/>
                  </a:lnTo>
                  <a:lnTo>
                    <a:pt x="495" y="573"/>
                  </a:lnTo>
                  <a:lnTo>
                    <a:pt x="494" y="572"/>
                  </a:lnTo>
                  <a:lnTo>
                    <a:pt x="492" y="571"/>
                  </a:lnTo>
                  <a:lnTo>
                    <a:pt x="487" y="570"/>
                  </a:lnTo>
                  <a:lnTo>
                    <a:pt x="484" y="569"/>
                  </a:lnTo>
                  <a:lnTo>
                    <a:pt x="478" y="566"/>
                  </a:lnTo>
                  <a:lnTo>
                    <a:pt x="463" y="560"/>
                  </a:lnTo>
                  <a:lnTo>
                    <a:pt x="458" y="557"/>
                  </a:lnTo>
                  <a:lnTo>
                    <a:pt x="454" y="556"/>
                  </a:lnTo>
                  <a:lnTo>
                    <a:pt x="451" y="554"/>
                  </a:lnTo>
                  <a:lnTo>
                    <a:pt x="449" y="553"/>
                  </a:lnTo>
                  <a:lnTo>
                    <a:pt x="444" y="550"/>
                  </a:lnTo>
                  <a:lnTo>
                    <a:pt x="443" y="550"/>
                  </a:lnTo>
                  <a:lnTo>
                    <a:pt x="435" y="547"/>
                  </a:lnTo>
                  <a:lnTo>
                    <a:pt x="432" y="546"/>
                  </a:lnTo>
                  <a:lnTo>
                    <a:pt x="431" y="545"/>
                  </a:lnTo>
                  <a:lnTo>
                    <a:pt x="425" y="544"/>
                  </a:lnTo>
                  <a:lnTo>
                    <a:pt x="423" y="542"/>
                  </a:lnTo>
                  <a:lnTo>
                    <a:pt x="423" y="541"/>
                  </a:lnTo>
                  <a:lnTo>
                    <a:pt x="422" y="541"/>
                  </a:lnTo>
                  <a:lnTo>
                    <a:pt x="421" y="540"/>
                  </a:lnTo>
                  <a:lnTo>
                    <a:pt x="419" y="540"/>
                  </a:lnTo>
                  <a:lnTo>
                    <a:pt x="418" y="540"/>
                  </a:lnTo>
                  <a:lnTo>
                    <a:pt x="417" y="539"/>
                  </a:lnTo>
                  <a:lnTo>
                    <a:pt x="415" y="538"/>
                  </a:lnTo>
                  <a:lnTo>
                    <a:pt x="414" y="538"/>
                  </a:lnTo>
                  <a:lnTo>
                    <a:pt x="413" y="537"/>
                  </a:lnTo>
                  <a:lnTo>
                    <a:pt x="411" y="537"/>
                  </a:lnTo>
                  <a:lnTo>
                    <a:pt x="410" y="536"/>
                  </a:lnTo>
                  <a:lnTo>
                    <a:pt x="409" y="536"/>
                  </a:lnTo>
                  <a:lnTo>
                    <a:pt x="407" y="535"/>
                  </a:lnTo>
                  <a:lnTo>
                    <a:pt x="405" y="533"/>
                  </a:lnTo>
                  <a:lnTo>
                    <a:pt x="404" y="533"/>
                  </a:lnTo>
                  <a:lnTo>
                    <a:pt x="400" y="531"/>
                  </a:lnTo>
                  <a:lnTo>
                    <a:pt x="397" y="530"/>
                  </a:lnTo>
                  <a:lnTo>
                    <a:pt x="396" y="529"/>
                  </a:lnTo>
                  <a:lnTo>
                    <a:pt x="394" y="529"/>
                  </a:lnTo>
                  <a:lnTo>
                    <a:pt x="394" y="528"/>
                  </a:lnTo>
                  <a:lnTo>
                    <a:pt x="393" y="524"/>
                  </a:lnTo>
                  <a:lnTo>
                    <a:pt x="392" y="524"/>
                  </a:lnTo>
                  <a:lnTo>
                    <a:pt x="392" y="523"/>
                  </a:lnTo>
                  <a:lnTo>
                    <a:pt x="391" y="522"/>
                  </a:lnTo>
                  <a:lnTo>
                    <a:pt x="390" y="522"/>
                  </a:lnTo>
                  <a:lnTo>
                    <a:pt x="390" y="521"/>
                  </a:lnTo>
                  <a:lnTo>
                    <a:pt x="389" y="521"/>
                  </a:lnTo>
                  <a:lnTo>
                    <a:pt x="388" y="520"/>
                  </a:lnTo>
                  <a:lnTo>
                    <a:pt x="387" y="520"/>
                  </a:lnTo>
                  <a:lnTo>
                    <a:pt x="385" y="520"/>
                  </a:lnTo>
                  <a:lnTo>
                    <a:pt x="385" y="519"/>
                  </a:lnTo>
                  <a:lnTo>
                    <a:pt x="384" y="519"/>
                  </a:lnTo>
                  <a:lnTo>
                    <a:pt x="383" y="519"/>
                  </a:lnTo>
                  <a:lnTo>
                    <a:pt x="382" y="519"/>
                  </a:lnTo>
                  <a:lnTo>
                    <a:pt x="382" y="520"/>
                  </a:lnTo>
                  <a:lnTo>
                    <a:pt x="380" y="520"/>
                  </a:lnTo>
                  <a:lnTo>
                    <a:pt x="379" y="521"/>
                  </a:lnTo>
                  <a:lnTo>
                    <a:pt x="378" y="521"/>
                  </a:lnTo>
                  <a:lnTo>
                    <a:pt x="376" y="521"/>
                  </a:lnTo>
                  <a:lnTo>
                    <a:pt x="375" y="521"/>
                  </a:lnTo>
                  <a:lnTo>
                    <a:pt x="374" y="520"/>
                  </a:lnTo>
                  <a:lnTo>
                    <a:pt x="366" y="518"/>
                  </a:lnTo>
                  <a:lnTo>
                    <a:pt x="365" y="516"/>
                  </a:lnTo>
                  <a:lnTo>
                    <a:pt x="362" y="515"/>
                  </a:lnTo>
                  <a:lnTo>
                    <a:pt x="358" y="514"/>
                  </a:lnTo>
                  <a:lnTo>
                    <a:pt x="342" y="506"/>
                  </a:lnTo>
                  <a:lnTo>
                    <a:pt x="336" y="504"/>
                  </a:lnTo>
                  <a:lnTo>
                    <a:pt x="329" y="500"/>
                  </a:lnTo>
                  <a:lnTo>
                    <a:pt x="328" y="500"/>
                  </a:lnTo>
                  <a:lnTo>
                    <a:pt x="323" y="498"/>
                  </a:lnTo>
                  <a:lnTo>
                    <a:pt x="318" y="496"/>
                  </a:lnTo>
                  <a:lnTo>
                    <a:pt x="310" y="493"/>
                  </a:lnTo>
                  <a:lnTo>
                    <a:pt x="309" y="493"/>
                  </a:lnTo>
                  <a:lnTo>
                    <a:pt x="306" y="491"/>
                  </a:lnTo>
                  <a:lnTo>
                    <a:pt x="296" y="487"/>
                  </a:lnTo>
                  <a:lnTo>
                    <a:pt x="295" y="486"/>
                  </a:lnTo>
                  <a:lnTo>
                    <a:pt x="289" y="483"/>
                  </a:lnTo>
                  <a:lnTo>
                    <a:pt x="289" y="482"/>
                  </a:lnTo>
                  <a:lnTo>
                    <a:pt x="288" y="482"/>
                  </a:lnTo>
                  <a:lnTo>
                    <a:pt x="287" y="482"/>
                  </a:lnTo>
                  <a:lnTo>
                    <a:pt x="287" y="481"/>
                  </a:lnTo>
                  <a:lnTo>
                    <a:pt x="287" y="480"/>
                  </a:lnTo>
                  <a:lnTo>
                    <a:pt x="286" y="480"/>
                  </a:lnTo>
                  <a:lnTo>
                    <a:pt x="286" y="478"/>
                  </a:lnTo>
                  <a:lnTo>
                    <a:pt x="285" y="478"/>
                  </a:lnTo>
                  <a:lnTo>
                    <a:pt x="285" y="477"/>
                  </a:lnTo>
                  <a:lnTo>
                    <a:pt x="284" y="477"/>
                  </a:lnTo>
                  <a:lnTo>
                    <a:pt x="284" y="475"/>
                  </a:lnTo>
                  <a:lnTo>
                    <a:pt x="282" y="475"/>
                  </a:lnTo>
                  <a:lnTo>
                    <a:pt x="281" y="474"/>
                  </a:lnTo>
                  <a:lnTo>
                    <a:pt x="280" y="474"/>
                  </a:lnTo>
                  <a:lnTo>
                    <a:pt x="279" y="473"/>
                  </a:lnTo>
                  <a:lnTo>
                    <a:pt x="278" y="473"/>
                  </a:lnTo>
                  <a:lnTo>
                    <a:pt x="277" y="473"/>
                  </a:lnTo>
                  <a:lnTo>
                    <a:pt x="276" y="473"/>
                  </a:lnTo>
                  <a:lnTo>
                    <a:pt x="273" y="474"/>
                  </a:lnTo>
                  <a:lnTo>
                    <a:pt x="272" y="474"/>
                  </a:lnTo>
                  <a:lnTo>
                    <a:pt x="271" y="474"/>
                  </a:lnTo>
                  <a:lnTo>
                    <a:pt x="270" y="474"/>
                  </a:lnTo>
                  <a:lnTo>
                    <a:pt x="269" y="474"/>
                  </a:lnTo>
                  <a:lnTo>
                    <a:pt x="266" y="473"/>
                  </a:lnTo>
                  <a:lnTo>
                    <a:pt x="260" y="471"/>
                  </a:lnTo>
                  <a:lnTo>
                    <a:pt x="253" y="468"/>
                  </a:lnTo>
                  <a:lnTo>
                    <a:pt x="250" y="466"/>
                  </a:lnTo>
                  <a:lnTo>
                    <a:pt x="245" y="464"/>
                  </a:lnTo>
                  <a:lnTo>
                    <a:pt x="241" y="462"/>
                  </a:lnTo>
                  <a:lnTo>
                    <a:pt x="240" y="462"/>
                  </a:lnTo>
                  <a:lnTo>
                    <a:pt x="240" y="461"/>
                  </a:lnTo>
                  <a:lnTo>
                    <a:pt x="238" y="461"/>
                  </a:lnTo>
                  <a:lnTo>
                    <a:pt x="237" y="460"/>
                  </a:lnTo>
                  <a:lnTo>
                    <a:pt x="235" y="458"/>
                  </a:lnTo>
                  <a:lnTo>
                    <a:pt x="234" y="458"/>
                  </a:lnTo>
                  <a:lnTo>
                    <a:pt x="233" y="458"/>
                  </a:lnTo>
                  <a:lnTo>
                    <a:pt x="232" y="457"/>
                  </a:lnTo>
                  <a:lnTo>
                    <a:pt x="229" y="456"/>
                  </a:lnTo>
                  <a:lnTo>
                    <a:pt x="226" y="455"/>
                  </a:lnTo>
                  <a:lnTo>
                    <a:pt x="225" y="455"/>
                  </a:lnTo>
                  <a:lnTo>
                    <a:pt x="221" y="453"/>
                  </a:lnTo>
                  <a:lnTo>
                    <a:pt x="220" y="453"/>
                  </a:lnTo>
                  <a:lnTo>
                    <a:pt x="219" y="453"/>
                  </a:lnTo>
                  <a:lnTo>
                    <a:pt x="218" y="453"/>
                  </a:lnTo>
                  <a:lnTo>
                    <a:pt x="217" y="453"/>
                  </a:lnTo>
                  <a:lnTo>
                    <a:pt x="215" y="454"/>
                  </a:lnTo>
                  <a:lnTo>
                    <a:pt x="202" y="447"/>
                  </a:lnTo>
                  <a:lnTo>
                    <a:pt x="198" y="446"/>
                  </a:lnTo>
                  <a:lnTo>
                    <a:pt x="197" y="446"/>
                  </a:lnTo>
                  <a:lnTo>
                    <a:pt x="195" y="445"/>
                  </a:lnTo>
                  <a:lnTo>
                    <a:pt x="194" y="445"/>
                  </a:lnTo>
                  <a:lnTo>
                    <a:pt x="194" y="444"/>
                  </a:lnTo>
                  <a:lnTo>
                    <a:pt x="193" y="444"/>
                  </a:lnTo>
                  <a:lnTo>
                    <a:pt x="192" y="444"/>
                  </a:lnTo>
                  <a:lnTo>
                    <a:pt x="191" y="443"/>
                  </a:lnTo>
                  <a:lnTo>
                    <a:pt x="189" y="443"/>
                  </a:lnTo>
                  <a:lnTo>
                    <a:pt x="187" y="441"/>
                  </a:lnTo>
                  <a:lnTo>
                    <a:pt x="186" y="441"/>
                  </a:lnTo>
                  <a:lnTo>
                    <a:pt x="185" y="440"/>
                  </a:lnTo>
                  <a:lnTo>
                    <a:pt x="184" y="440"/>
                  </a:lnTo>
                  <a:lnTo>
                    <a:pt x="183" y="440"/>
                  </a:lnTo>
                  <a:lnTo>
                    <a:pt x="180" y="438"/>
                  </a:lnTo>
                  <a:lnTo>
                    <a:pt x="178" y="438"/>
                  </a:lnTo>
                  <a:lnTo>
                    <a:pt x="178" y="437"/>
                  </a:lnTo>
                  <a:lnTo>
                    <a:pt x="177" y="437"/>
                  </a:lnTo>
                  <a:lnTo>
                    <a:pt x="176" y="437"/>
                  </a:lnTo>
                  <a:lnTo>
                    <a:pt x="176" y="436"/>
                  </a:lnTo>
                  <a:lnTo>
                    <a:pt x="175" y="436"/>
                  </a:lnTo>
                  <a:lnTo>
                    <a:pt x="174" y="436"/>
                  </a:lnTo>
                  <a:lnTo>
                    <a:pt x="173" y="435"/>
                  </a:lnTo>
                  <a:lnTo>
                    <a:pt x="167" y="432"/>
                  </a:lnTo>
                  <a:lnTo>
                    <a:pt x="166" y="432"/>
                  </a:lnTo>
                  <a:lnTo>
                    <a:pt x="163" y="431"/>
                  </a:lnTo>
                  <a:lnTo>
                    <a:pt x="163" y="430"/>
                  </a:lnTo>
                  <a:lnTo>
                    <a:pt x="161" y="430"/>
                  </a:lnTo>
                  <a:lnTo>
                    <a:pt x="161" y="431"/>
                  </a:lnTo>
                  <a:lnTo>
                    <a:pt x="156" y="429"/>
                  </a:lnTo>
                  <a:lnTo>
                    <a:pt x="156" y="428"/>
                  </a:lnTo>
                  <a:lnTo>
                    <a:pt x="155" y="428"/>
                  </a:lnTo>
                  <a:lnTo>
                    <a:pt x="152" y="427"/>
                  </a:lnTo>
                  <a:lnTo>
                    <a:pt x="151" y="426"/>
                  </a:lnTo>
                  <a:lnTo>
                    <a:pt x="150" y="426"/>
                  </a:lnTo>
                  <a:lnTo>
                    <a:pt x="148" y="424"/>
                  </a:lnTo>
                  <a:lnTo>
                    <a:pt x="147" y="424"/>
                  </a:lnTo>
                  <a:lnTo>
                    <a:pt x="147" y="423"/>
                  </a:lnTo>
                  <a:lnTo>
                    <a:pt x="121" y="412"/>
                  </a:lnTo>
                  <a:lnTo>
                    <a:pt x="120" y="412"/>
                  </a:lnTo>
                  <a:lnTo>
                    <a:pt x="118" y="412"/>
                  </a:lnTo>
                  <a:lnTo>
                    <a:pt x="112" y="408"/>
                  </a:lnTo>
                  <a:lnTo>
                    <a:pt x="106" y="406"/>
                  </a:lnTo>
                  <a:lnTo>
                    <a:pt x="106" y="391"/>
                  </a:lnTo>
                  <a:lnTo>
                    <a:pt x="106" y="389"/>
                  </a:lnTo>
                  <a:lnTo>
                    <a:pt x="106" y="380"/>
                  </a:lnTo>
                  <a:lnTo>
                    <a:pt x="106" y="378"/>
                  </a:lnTo>
                  <a:lnTo>
                    <a:pt x="106" y="376"/>
                  </a:lnTo>
                  <a:lnTo>
                    <a:pt x="106" y="374"/>
                  </a:lnTo>
                  <a:lnTo>
                    <a:pt x="106" y="373"/>
                  </a:lnTo>
                  <a:lnTo>
                    <a:pt x="106" y="371"/>
                  </a:lnTo>
                  <a:lnTo>
                    <a:pt x="106" y="366"/>
                  </a:lnTo>
                  <a:lnTo>
                    <a:pt x="106" y="362"/>
                  </a:lnTo>
                  <a:lnTo>
                    <a:pt x="106" y="361"/>
                  </a:lnTo>
                  <a:lnTo>
                    <a:pt x="106" y="353"/>
                  </a:lnTo>
                  <a:lnTo>
                    <a:pt x="106" y="352"/>
                  </a:lnTo>
                  <a:lnTo>
                    <a:pt x="106" y="349"/>
                  </a:lnTo>
                  <a:lnTo>
                    <a:pt x="105" y="347"/>
                  </a:lnTo>
                  <a:lnTo>
                    <a:pt x="105" y="345"/>
                  </a:lnTo>
                  <a:lnTo>
                    <a:pt x="105" y="334"/>
                  </a:lnTo>
                  <a:lnTo>
                    <a:pt x="105" y="324"/>
                  </a:lnTo>
                  <a:lnTo>
                    <a:pt x="105" y="323"/>
                  </a:lnTo>
                  <a:lnTo>
                    <a:pt x="105" y="312"/>
                  </a:lnTo>
                  <a:lnTo>
                    <a:pt x="105" y="311"/>
                  </a:lnTo>
                  <a:lnTo>
                    <a:pt x="105" y="305"/>
                  </a:lnTo>
                  <a:lnTo>
                    <a:pt x="105" y="304"/>
                  </a:lnTo>
                  <a:lnTo>
                    <a:pt x="105" y="303"/>
                  </a:lnTo>
                  <a:lnTo>
                    <a:pt x="105" y="297"/>
                  </a:lnTo>
                  <a:lnTo>
                    <a:pt x="105" y="296"/>
                  </a:lnTo>
                  <a:lnTo>
                    <a:pt x="105" y="295"/>
                  </a:lnTo>
                  <a:lnTo>
                    <a:pt x="105" y="293"/>
                  </a:lnTo>
                  <a:lnTo>
                    <a:pt x="105" y="291"/>
                  </a:lnTo>
                  <a:lnTo>
                    <a:pt x="105" y="290"/>
                  </a:lnTo>
                  <a:lnTo>
                    <a:pt x="105" y="289"/>
                  </a:lnTo>
                  <a:lnTo>
                    <a:pt x="105" y="287"/>
                  </a:lnTo>
                  <a:lnTo>
                    <a:pt x="105" y="286"/>
                  </a:lnTo>
                  <a:lnTo>
                    <a:pt x="105" y="284"/>
                  </a:lnTo>
                  <a:lnTo>
                    <a:pt x="105" y="280"/>
                  </a:lnTo>
                  <a:lnTo>
                    <a:pt x="105" y="278"/>
                  </a:lnTo>
                  <a:lnTo>
                    <a:pt x="105" y="277"/>
                  </a:lnTo>
                  <a:lnTo>
                    <a:pt x="105" y="273"/>
                  </a:lnTo>
                  <a:lnTo>
                    <a:pt x="101" y="273"/>
                  </a:lnTo>
                  <a:lnTo>
                    <a:pt x="95" y="273"/>
                  </a:lnTo>
                  <a:lnTo>
                    <a:pt x="95" y="270"/>
                  </a:lnTo>
                  <a:lnTo>
                    <a:pt x="95" y="268"/>
                  </a:lnTo>
                  <a:lnTo>
                    <a:pt x="95" y="267"/>
                  </a:lnTo>
                  <a:lnTo>
                    <a:pt x="95" y="264"/>
                  </a:lnTo>
                  <a:lnTo>
                    <a:pt x="95" y="261"/>
                  </a:lnTo>
                  <a:lnTo>
                    <a:pt x="95" y="260"/>
                  </a:lnTo>
                  <a:lnTo>
                    <a:pt x="95" y="259"/>
                  </a:lnTo>
                  <a:lnTo>
                    <a:pt x="94" y="259"/>
                  </a:lnTo>
                  <a:lnTo>
                    <a:pt x="86" y="259"/>
                  </a:lnTo>
                  <a:lnTo>
                    <a:pt x="85" y="259"/>
                  </a:lnTo>
                  <a:lnTo>
                    <a:pt x="81" y="259"/>
                  </a:lnTo>
                  <a:lnTo>
                    <a:pt x="80" y="259"/>
                  </a:lnTo>
                  <a:lnTo>
                    <a:pt x="79" y="259"/>
                  </a:lnTo>
                  <a:lnTo>
                    <a:pt x="78" y="259"/>
                  </a:lnTo>
                  <a:lnTo>
                    <a:pt x="77" y="259"/>
                  </a:lnTo>
                  <a:lnTo>
                    <a:pt x="75" y="259"/>
                  </a:lnTo>
                  <a:lnTo>
                    <a:pt x="73" y="259"/>
                  </a:lnTo>
                  <a:lnTo>
                    <a:pt x="72" y="259"/>
                  </a:lnTo>
                  <a:lnTo>
                    <a:pt x="70" y="259"/>
                  </a:lnTo>
                  <a:lnTo>
                    <a:pt x="69" y="259"/>
                  </a:lnTo>
                  <a:lnTo>
                    <a:pt x="65" y="260"/>
                  </a:lnTo>
                  <a:lnTo>
                    <a:pt x="60" y="260"/>
                  </a:lnTo>
                  <a:lnTo>
                    <a:pt x="59" y="260"/>
                  </a:lnTo>
                  <a:lnTo>
                    <a:pt x="56" y="260"/>
                  </a:lnTo>
                  <a:lnTo>
                    <a:pt x="55" y="260"/>
                  </a:lnTo>
                  <a:lnTo>
                    <a:pt x="54" y="260"/>
                  </a:lnTo>
                  <a:lnTo>
                    <a:pt x="54" y="256"/>
                  </a:lnTo>
                  <a:lnTo>
                    <a:pt x="53" y="253"/>
                  </a:lnTo>
                  <a:lnTo>
                    <a:pt x="54" y="253"/>
                  </a:lnTo>
                  <a:lnTo>
                    <a:pt x="54" y="252"/>
                  </a:lnTo>
                  <a:lnTo>
                    <a:pt x="54" y="249"/>
                  </a:lnTo>
                  <a:lnTo>
                    <a:pt x="54" y="248"/>
                  </a:lnTo>
                  <a:lnTo>
                    <a:pt x="53" y="246"/>
                  </a:lnTo>
                  <a:lnTo>
                    <a:pt x="53" y="245"/>
                  </a:lnTo>
                  <a:lnTo>
                    <a:pt x="53" y="244"/>
                  </a:lnTo>
                  <a:lnTo>
                    <a:pt x="53" y="242"/>
                  </a:lnTo>
                  <a:lnTo>
                    <a:pt x="53" y="240"/>
                  </a:lnTo>
                  <a:lnTo>
                    <a:pt x="53" y="238"/>
                  </a:lnTo>
                  <a:lnTo>
                    <a:pt x="53" y="235"/>
                  </a:lnTo>
                  <a:lnTo>
                    <a:pt x="53" y="234"/>
                  </a:lnTo>
                  <a:lnTo>
                    <a:pt x="53" y="232"/>
                  </a:lnTo>
                  <a:lnTo>
                    <a:pt x="53" y="221"/>
                  </a:lnTo>
                  <a:lnTo>
                    <a:pt x="53" y="210"/>
                  </a:lnTo>
                  <a:lnTo>
                    <a:pt x="53" y="209"/>
                  </a:lnTo>
                  <a:lnTo>
                    <a:pt x="52" y="209"/>
                  </a:lnTo>
                  <a:lnTo>
                    <a:pt x="51" y="209"/>
                  </a:lnTo>
                  <a:lnTo>
                    <a:pt x="49" y="209"/>
                  </a:lnTo>
                  <a:lnTo>
                    <a:pt x="46" y="209"/>
                  </a:lnTo>
                  <a:lnTo>
                    <a:pt x="38" y="209"/>
                  </a:lnTo>
                  <a:lnTo>
                    <a:pt x="36" y="209"/>
                  </a:lnTo>
                  <a:lnTo>
                    <a:pt x="27" y="210"/>
                  </a:lnTo>
                  <a:lnTo>
                    <a:pt x="23" y="210"/>
                  </a:lnTo>
                  <a:lnTo>
                    <a:pt x="23" y="209"/>
                  </a:lnTo>
                  <a:lnTo>
                    <a:pt x="22" y="209"/>
                  </a:lnTo>
                  <a:lnTo>
                    <a:pt x="19" y="209"/>
                  </a:lnTo>
                  <a:lnTo>
                    <a:pt x="14" y="210"/>
                  </a:lnTo>
                  <a:lnTo>
                    <a:pt x="8" y="210"/>
                  </a:lnTo>
                  <a:lnTo>
                    <a:pt x="1" y="210"/>
                  </a:lnTo>
                  <a:lnTo>
                    <a:pt x="1" y="209"/>
                  </a:lnTo>
                  <a:lnTo>
                    <a:pt x="1" y="205"/>
                  </a:lnTo>
                  <a:lnTo>
                    <a:pt x="1" y="202"/>
                  </a:lnTo>
                  <a:lnTo>
                    <a:pt x="1" y="201"/>
                  </a:lnTo>
                  <a:lnTo>
                    <a:pt x="1" y="197"/>
                  </a:lnTo>
                  <a:lnTo>
                    <a:pt x="1" y="195"/>
                  </a:lnTo>
                  <a:lnTo>
                    <a:pt x="1" y="192"/>
                  </a:lnTo>
                  <a:lnTo>
                    <a:pt x="0" y="188"/>
                  </a:lnTo>
                  <a:lnTo>
                    <a:pt x="0" y="185"/>
                  </a:lnTo>
                  <a:lnTo>
                    <a:pt x="0" y="181"/>
                  </a:lnTo>
                  <a:lnTo>
                    <a:pt x="0" y="179"/>
                  </a:lnTo>
                  <a:lnTo>
                    <a:pt x="0" y="175"/>
                  </a:lnTo>
                  <a:lnTo>
                    <a:pt x="0" y="172"/>
                  </a:lnTo>
                  <a:lnTo>
                    <a:pt x="0" y="169"/>
                  </a:lnTo>
                  <a:lnTo>
                    <a:pt x="0" y="165"/>
                  </a:lnTo>
                  <a:lnTo>
                    <a:pt x="0" y="162"/>
                  </a:lnTo>
                  <a:lnTo>
                    <a:pt x="0" y="160"/>
                  </a:lnTo>
                  <a:close/>
                  <a:moveTo>
                    <a:pt x="340" y="1577"/>
                  </a:moveTo>
                  <a:lnTo>
                    <a:pt x="341" y="1578"/>
                  </a:lnTo>
                  <a:lnTo>
                    <a:pt x="342" y="1577"/>
                  </a:lnTo>
                  <a:lnTo>
                    <a:pt x="341" y="1576"/>
                  </a:lnTo>
                  <a:lnTo>
                    <a:pt x="340" y="1577"/>
                  </a:lnTo>
                  <a:close/>
                  <a:moveTo>
                    <a:pt x="391" y="1439"/>
                  </a:moveTo>
                  <a:lnTo>
                    <a:pt x="392" y="1439"/>
                  </a:lnTo>
                  <a:lnTo>
                    <a:pt x="393" y="1440"/>
                  </a:lnTo>
                  <a:lnTo>
                    <a:pt x="393" y="1441"/>
                  </a:lnTo>
                  <a:lnTo>
                    <a:pt x="397" y="1442"/>
                  </a:lnTo>
                  <a:lnTo>
                    <a:pt x="401" y="1445"/>
                  </a:lnTo>
                  <a:lnTo>
                    <a:pt x="402" y="1447"/>
                  </a:lnTo>
                  <a:lnTo>
                    <a:pt x="405" y="1448"/>
                  </a:lnTo>
                  <a:lnTo>
                    <a:pt x="406" y="1448"/>
                  </a:lnTo>
                  <a:lnTo>
                    <a:pt x="406" y="1447"/>
                  </a:lnTo>
                  <a:lnTo>
                    <a:pt x="406" y="1445"/>
                  </a:lnTo>
                  <a:lnTo>
                    <a:pt x="406" y="1442"/>
                  </a:lnTo>
                  <a:lnTo>
                    <a:pt x="404" y="1442"/>
                  </a:lnTo>
                  <a:lnTo>
                    <a:pt x="398" y="1437"/>
                  </a:lnTo>
                  <a:lnTo>
                    <a:pt x="397" y="1436"/>
                  </a:lnTo>
                  <a:lnTo>
                    <a:pt x="398" y="1436"/>
                  </a:lnTo>
                  <a:lnTo>
                    <a:pt x="398" y="1435"/>
                  </a:lnTo>
                  <a:lnTo>
                    <a:pt x="398" y="1434"/>
                  </a:lnTo>
                  <a:lnTo>
                    <a:pt x="399" y="1433"/>
                  </a:lnTo>
                  <a:lnTo>
                    <a:pt x="399" y="1432"/>
                  </a:lnTo>
                  <a:lnTo>
                    <a:pt x="398" y="1431"/>
                  </a:lnTo>
                  <a:lnTo>
                    <a:pt x="398" y="1429"/>
                  </a:lnTo>
                  <a:lnTo>
                    <a:pt x="397" y="1429"/>
                  </a:lnTo>
                  <a:lnTo>
                    <a:pt x="397" y="1428"/>
                  </a:lnTo>
                  <a:lnTo>
                    <a:pt x="396" y="1428"/>
                  </a:lnTo>
                  <a:lnTo>
                    <a:pt x="396" y="1427"/>
                  </a:lnTo>
                  <a:lnTo>
                    <a:pt x="394" y="1427"/>
                  </a:lnTo>
                  <a:lnTo>
                    <a:pt x="394" y="1426"/>
                  </a:lnTo>
                  <a:lnTo>
                    <a:pt x="394" y="1425"/>
                  </a:lnTo>
                  <a:lnTo>
                    <a:pt x="393" y="1425"/>
                  </a:lnTo>
                  <a:lnTo>
                    <a:pt x="393" y="1426"/>
                  </a:lnTo>
                  <a:lnTo>
                    <a:pt x="392" y="1426"/>
                  </a:lnTo>
                  <a:lnTo>
                    <a:pt x="391" y="1427"/>
                  </a:lnTo>
                  <a:lnTo>
                    <a:pt x="393" y="1429"/>
                  </a:lnTo>
                  <a:lnTo>
                    <a:pt x="394" y="1431"/>
                  </a:lnTo>
                  <a:lnTo>
                    <a:pt x="394" y="1433"/>
                  </a:lnTo>
                  <a:lnTo>
                    <a:pt x="396" y="1436"/>
                  </a:lnTo>
                  <a:lnTo>
                    <a:pt x="397" y="1436"/>
                  </a:lnTo>
                  <a:lnTo>
                    <a:pt x="397" y="1437"/>
                  </a:lnTo>
                  <a:lnTo>
                    <a:pt x="396" y="1437"/>
                  </a:lnTo>
                  <a:lnTo>
                    <a:pt x="394" y="1439"/>
                  </a:lnTo>
                  <a:lnTo>
                    <a:pt x="393" y="1437"/>
                  </a:lnTo>
                  <a:lnTo>
                    <a:pt x="392" y="1436"/>
                  </a:lnTo>
                  <a:lnTo>
                    <a:pt x="391" y="1439"/>
                  </a:lnTo>
                  <a:close/>
                  <a:moveTo>
                    <a:pt x="391" y="1571"/>
                  </a:moveTo>
                  <a:lnTo>
                    <a:pt x="391" y="1575"/>
                  </a:lnTo>
                  <a:lnTo>
                    <a:pt x="393" y="1575"/>
                  </a:lnTo>
                  <a:lnTo>
                    <a:pt x="396" y="1575"/>
                  </a:lnTo>
                  <a:lnTo>
                    <a:pt x="397" y="1575"/>
                  </a:lnTo>
                  <a:lnTo>
                    <a:pt x="398" y="1575"/>
                  </a:lnTo>
                  <a:lnTo>
                    <a:pt x="399" y="1574"/>
                  </a:lnTo>
                  <a:lnTo>
                    <a:pt x="400" y="1575"/>
                  </a:lnTo>
                  <a:lnTo>
                    <a:pt x="400" y="1577"/>
                  </a:lnTo>
                  <a:lnTo>
                    <a:pt x="401" y="1581"/>
                  </a:lnTo>
                  <a:lnTo>
                    <a:pt x="402" y="1583"/>
                  </a:lnTo>
                  <a:lnTo>
                    <a:pt x="404" y="1584"/>
                  </a:lnTo>
                  <a:lnTo>
                    <a:pt x="405" y="1585"/>
                  </a:lnTo>
                  <a:lnTo>
                    <a:pt x="405" y="1586"/>
                  </a:lnTo>
                  <a:lnTo>
                    <a:pt x="409" y="1592"/>
                  </a:lnTo>
                  <a:lnTo>
                    <a:pt x="415" y="1598"/>
                  </a:lnTo>
                  <a:lnTo>
                    <a:pt x="421" y="1593"/>
                  </a:lnTo>
                  <a:lnTo>
                    <a:pt x="422" y="1593"/>
                  </a:lnTo>
                  <a:lnTo>
                    <a:pt x="423" y="1593"/>
                  </a:lnTo>
                  <a:lnTo>
                    <a:pt x="424" y="1593"/>
                  </a:lnTo>
                  <a:lnTo>
                    <a:pt x="425" y="1593"/>
                  </a:lnTo>
                  <a:lnTo>
                    <a:pt x="425" y="1594"/>
                  </a:lnTo>
                  <a:lnTo>
                    <a:pt x="426" y="1594"/>
                  </a:lnTo>
                  <a:lnTo>
                    <a:pt x="426" y="1595"/>
                  </a:lnTo>
                  <a:lnTo>
                    <a:pt x="427" y="1596"/>
                  </a:lnTo>
                  <a:lnTo>
                    <a:pt x="427" y="1598"/>
                  </a:lnTo>
                  <a:lnTo>
                    <a:pt x="428" y="1598"/>
                  </a:lnTo>
                  <a:lnTo>
                    <a:pt x="430" y="1598"/>
                  </a:lnTo>
                  <a:lnTo>
                    <a:pt x="430" y="1596"/>
                  </a:lnTo>
                  <a:lnTo>
                    <a:pt x="431" y="1596"/>
                  </a:lnTo>
                  <a:lnTo>
                    <a:pt x="434" y="1596"/>
                  </a:lnTo>
                  <a:lnTo>
                    <a:pt x="436" y="1596"/>
                  </a:lnTo>
                  <a:lnTo>
                    <a:pt x="436" y="1594"/>
                  </a:lnTo>
                  <a:lnTo>
                    <a:pt x="436" y="1593"/>
                  </a:lnTo>
                  <a:lnTo>
                    <a:pt x="436" y="1592"/>
                  </a:lnTo>
                  <a:lnTo>
                    <a:pt x="436" y="1591"/>
                  </a:lnTo>
                  <a:lnTo>
                    <a:pt x="436" y="1590"/>
                  </a:lnTo>
                  <a:lnTo>
                    <a:pt x="436" y="1589"/>
                  </a:lnTo>
                  <a:lnTo>
                    <a:pt x="436" y="1586"/>
                  </a:lnTo>
                  <a:lnTo>
                    <a:pt x="436" y="1585"/>
                  </a:lnTo>
                  <a:lnTo>
                    <a:pt x="436" y="1584"/>
                  </a:lnTo>
                  <a:lnTo>
                    <a:pt x="436" y="1583"/>
                  </a:lnTo>
                  <a:lnTo>
                    <a:pt x="436" y="1582"/>
                  </a:lnTo>
                  <a:lnTo>
                    <a:pt x="436" y="1581"/>
                  </a:lnTo>
                  <a:lnTo>
                    <a:pt x="435" y="1581"/>
                  </a:lnTo>
                  <a:lnTo>
                    <a:pt x="433" y="1581"/>
                  </a:lnTo>
                  <a:lnTo>
                    <a:pt x="431" y="1581"/>
                  </a:lnTo>
                  <a:lnTo>
                    <a:pt x="428" y="1581"/>
                  </a:lnTo>
                  <a:lnTo>
                    <a:pt x="428" y="1579"/>
                  </a:lnTo>
                  <a:lnTo>
                    <a:pt x="428" y="1574"/>
                  </a:lnTo>
                  <a:lnTo>
                    <a:pt x="428" y="1571"/>
                  </a:lnTo>
                  <a:lnTo>
                    <a:pt x="428" y="1568"/>
                  </a:lnTo>
                  <a:lnTo>
                    <a:pt x="428" y="1567"/>
                  </a:lnTo>
                  <a:lnTo>
                    <a:pt x="439" y="1566"/>
                  </a:lnTo>
                  <a:lnTo>
                    <a:pt x="443" y="1565"/>
                  </a:lnTo>
                  <a:lnTo>
                    <a:pt x="443" y="1560"/>
                  </a:lnTo>
                  <a:lnTo>
                    <a:pt x="443" y="1559"/>
                  </a:lnTo>
                  <a:lnTo>
                    <a:pt x="443" y="1558"/>
                  </a:lnTo>
                  <a:lnTo>
                    <a:pt x="428" y="1559"/>
                  </a:lnTo>
                  <a:lnTo>
                    <a:pt x="430" y="1566"/>
                  </a:lnTo>
                  <a:lnTo>
                    <a:pt x="425" y="1566"/>
                  </a:lnTo>
                  <a:lnTo>
                    <a:pt x="418" y="1567"/>
                  </a:lnTo>
                  <a:lnTo>
                    <a:pt x="415" y="1567"/>
                  </a:lnTo>
                  <a:lnTo>
                    <a:pt x="411" y="1567"/>
                  </a:lnTo>
                  <a:lnTo>
                    <a:pt x="406" y="1567"/>
                  </a:lnTo>
                  <a:lnTo>
                    <a:pt x="402" y="1568"/>
                  </a:lnTo>
                  <a:lnTo>
                    <a:pt x="400" y="1568"/>
                  </a:lnTo>
                  <a:lnTo>
                    <a:pt x="400" y="1569"/>
                  </a:lnTo>
                  <a:lnTo>
                    <a:pt x="400" y="1570"/>
                  </a:lnTo>
                  <a:lnTo>
                    <a:pt x="399" y="1570"/>
                  </a:lnTo>
                  <a:lnTo>
                    <a:pt x="398" y="1570"/>
                  </a:lnTo>
                  <a:lnTo>
                    <a:pt x="397" y="1570"/>
                  </a:lnTo>
                  <a:lnTo>
                    <a:pt x="396" y="1570"/>
                  </a:lnTo>
                  <a:lnTo>
                    <a:pt x="391" y="1571"/>
                  </a:lnTo>
                  <a:close/>
                  <a:moveTo>
                    <a:pt x="408" y="1431"/>
                  </a:moveTo>
                  <a:lnTo>
                    <a:pt x="408" y="1433"/>
                  </a:lnTo>
                  <a:lnTo>
                    <a:pt x="408" y="1435"/>
                  </a:lnTo>
                  <a:lnTo>
                    <a:pt x="408" y="1439"/>
                  </a:lnTo>
                  <a:lnTo>
                    <a:pt x="408" y="1440"/>
                  </a:lnTo>
                  <a:lnTo>
                    <a:pt x="408" y="1442"/>
                  </a:lnTo>
                  <a:lnTo>
                    <a:pt x="408" y="1447"/>
                  </a:lnTo>
                  <a:lnTo>
                    <a:pt x="408" y="1448"/>
                  </a:lnTo>
                  <a:lnTo>
                    <a:pt x="409" y="1449"/>
                  </a:lnTo>
                  <a:lnTo>
                    <a:pt x="410" y="1449"/>
                  </a:lnTo>
                  <a:lnTo>
                    <a:pt x="413" y="1449"/>
                  </a:lnTo>
                  <a:lnTo>
                    <a:pt x="414" y="1449"/>
                  </a:lnTo>
                  <a:lnTo>
                    <a:pt x="415" y="1448"/>
                  </a:lnTo>
                  <a:lnTo>
                    <a:pt x="416" y="1449"/>
                  </a:lnTo>
                  <a:lnTo>
                    <a:pt x="417" y="1449"/>
                  </a:lnTo>
                  <a:lnTo>
                    <a:pt x="418" y="1449"/>
                  </a:lnTo>
                  <a:lnTo>
                    <a:pt x="419" y="1448"/>
                  </a:lnTo>
                  <a:lnTo>
                    <a:pt x="421" y="1448"/>
                  </a:lnTo>
                  <a:lnTo>
                    <a:pt x="422" y="1448"/>
                  </a:lnTo>
                  <a:lnTo>
                    <a:pt x="422" y="1450"/>
                  </a:lnTo>
                  <a:lnTo>
                    <a:pt x="423" y="1451"/>
                  </a:lnTo>
                  <a:lnTo>
                    <a:pt x="423" y="1452"/>
                  </a:lnTo>
                  <a:lnTo>
                    <a:pt x="424" y="1452"/>
                  </a:lnTo>
                  <a:lnTo>
                    <a:pt x="425" y="1452"/>
                  </a:lnTo>
                  <a:lnTo>
                    <a:pt x="428" y="1452"/>
                  </a:lnTo>
                  <a:lnTo>
                    <a:pt x="430" y="1452"/>
                  </a:lnTo>
                  <a:lnTo>
                    <a:pt x="431" y="1452"/>
                  </a:lnTo>
                  <a:lnTo>
                    <a:pt x="434" y="1452"/>
                  </a:lnTo>
                  <a:lnTo>
                    <a:pt x="434" y="1451"/>
                  </a:lnTo>
                  <a:lnTo>
                    <a:pt x="433" y="1450"/>
                  </a:lnTo>
                  <a:lnTo>
                    <a:pt x="433" y="1449"/>
                  </a:lnTo>
                  <a:lnTo>
                    <a:pt x="433" y="1448"/>
                  </a:lnTo>
                  <a:lnTo>
                    <a:pt x="433" y="1447"/>
                  </a:lnTo>
                  <a:lnTo>
                    <a:pt x="433" y="1445"/>
                  </a:lnTo>
                  <a:lnTo>
                    <a:pt x="432" y="1444"/>
                  </a:lnTo>
                  <a:lnTo>
                    <a:pt x="432" y="1443"/>
                  </a:lnTo>
                  <a:lnTo>
                    <a:pt x="432" y="1442"/>
                  </a:lnTo>
                  <a:lnTo>
                    <a:pt x="431" y="1442"/>
                  </a:lnTo>
                  <a:lnTo>
                    <a:pt x="431" y="1441"/>
                  </a:lnTo>
                  <a:lnTo>
                    <a:pt x="430" y="1440"/>
                  </a:lnTo>
                  <a:lnTo>
                    <a:pt x="428" y="1439"/>
                  </a:lnTo>
                  <a:lnTo>
                    <a:pt x="424" y="1432"/>
                  </a:lnTo>
                  <a:lnTo>
                    <a:pt x="423" y="1431"/>
                  </a:lnTo>
                  <a:lnTo>
                    <a:pt x="422" y="1429"/>
                  </a:lnTo>
                  <a:lnTo>
                    <a:pt x="422" y="1428"/>
                  </a:lnTo>
                  <a:lnTo>
                    <a:pt x="421" y="1427"/>
                  </a:lnTo>
                  <a:lnTo>
                    <a:pt x="421" y="1426"/>
                  </a:lnTo>
                  <a:lnTo>
                    <a:pt x="421" y="1425"/>
                  </a:lnTo>
                  <a:lnTo>
                    <a:pt x="421" y="1426"/>
                  </a:lnTo>
                  <a:lnTo>
                    <a:pt x="415" y="1427"/>
                  </a:lnTo>
                  <a:lnTo>
                    <a:pt x="414" y="1427"/>
                  </a:lnTo>
                  <a:lnTo>
                    <a:pt x="410" y="1427"/>
                  </a:lnTo>
                  <a:lnTo>
                    <a:pt x="408" y="1427"/>
                  </a:lnTo>
                  <a:lnTo>
                    <a:pt x="408" y="1429"/>
                  </a:lnTo>
                  <a:lnTo>
                    <a:pt x="408" y="1431"/>
                  </a:lnTo>
                  <a:close/>
                  <a:moveTo>
                    <a:pt x="408" y="1458"/>
                  </a:moveTo>
                  <a:lnTo>
                    <a:pt x="409" y="1458"/>
                  </a:lnTo>
                  <a:lnTo>
                    <a:pt x="410" y="1457"/>
                  </a:lnTo>
                  <a:lnTo>
                    <a:pt x="410" y="1456"/>
                  </a:lnTo>
                  <a:lnTo>
                    <a:pt x="408" y="1456"/>
                  </a:lnTo>
                  <a:lnTo>
                    <a:pt x="408" y="1457"/>
                  </a:lnTo>
                  <a:lnTo>
                    <a:pt x="408" y="1458"/>
                  </a:lnTo>
                  <a:close/>
                  <a:moveTo>
                    <a:pt x="413" y="1214"/>
                  </a:moveTo>
                  <a:lnTo>
                    <a:pt x="413" y="1215"/>
                  </a:lnTo>
                  <a:lnTo>
                    <a:pt x="413" y="1219"/>
                  </a:lnTo>
                  <a:lnTo>
                    <a:pt x="414" y="1219"/>
                  </a:lnTo>
                  <a:lnTo>
                    <a:pt x="415" y="1219"/>
                  </a:lnTo>
                  <a:lnTo>
                    <a:pt x="418" y="1219"/>
                  </a:lnTo>
                  <a:lnTo>
                    <a:pt x="427" y="1219"/>
                  </a:lnTo>
                  <a:lnTo>
                    <a:pt x="428" y="1219"/>
                  </a:lnTo>
                  <a:lnTo>
                    <a:pt x="430" y="1219"/>
                  </a:lnTo>
                  <a:lnTo>
                    <a:pt x="432" y="1219"/>
                  </a:lnTo>
                  <a:lnTo>
                    <a:pt x="434" y="1219"/>
                  </a:lnTo>
                  <a:lnTo>
                    <a:pt x="434" y="1218"/>
                  </a:lnTo>
                  <a:lnTo>
                    <a:pt x="435" y="1218"/>
                  </a:lnTo>
                  <a:lnTo>
                    <a:pt x="435" y="1217"/>
                  </a:lnTo>
                  <a:lnTo>
                    <a:pt x="436" y="1217"/>
                  </a:lnTo>
                  <a:lnTo>
                    <a:pt x="436" y="1216"/>
                  </a:lnTo>
                  <a:lnTo>
                    <a:pt x="437" y="1216"/>
                  </a:lnTo>
                  <a:lnTo>
                    <a:pt x="437" y="1215"/>
                  </a:lnTo>
                  <a:lnTo>
                    <a:pt x="439" y="1215"/>
                  </a:lnTo>
                  <a:lnTo>
                    <a:pt x="440" y="1214"/>
                  </a:lnTo>
                  <a:lnTo>
                    <a:pt x="441" y="1213"/>
                  </a:lnTo>
                  <a:lnTo>
                    <a:pt x="442" y="1211"/>
                  </a:lnTo>
                  <a:lnTo>
                    <a:pt x="442" y="1210"/>
                  </a:lnTo>
                  <a:lnTo>
                    <a:pt x="442" y="1209"/>
                  </a:lnTo>
                  <a:lnTo>
                    <a:pt x="442" y="1208"/>
                  </a:lnTo>
                  <a:lnTo>
                    <a:pt x="442" y="1207"/>
                  </a:lnTo>
                  <a:lnTo>
                    <a:pt x="442" y="1206"/>
                  </a:lnTo>
                  <a:lnTo>
                    <a:pt x="442" y="1205"/>
                  </a:lnTo>
                  <a:lnTo>
                    <a:pt x="442" y="1203"/>
                  </a:lnTo>
                  <a:lnTo>
                    <a:pt x="442" y="1202"/>
                  </a:lnTo>
                  <a:lnTo>
                    <a:pt x="442" y="1201"/>
                  </a:lnTo>
                  <a:lnTo>
                    <a:pt x="442" y="1200"/>
                  </a:lnTo>
                  <a:lnTo>
                    <a:pt x="442" y="1199"/>
                  </a:lnTo>
                  <a:lnTo>
                    <a:pt x="442" y="1198"/>
                  </a:lnTo>
                  <a:lnTo>
                    <a:pt x="442" y="1197"/>
                  </a:lnTo>
                  <a:lnTo>
                    <a:pt x="442" y="1196"/>
                  </a:lnTo>
                  <a:lnTo>
                    <a:pt x="442" y="1194"/>
                  </a:lnTo>
                  <a:lnTo>
                    <a:pt x="442" y="1193"/>
                  </a:lnTo>
                  <a:lnTo>
                    <a:pt x="442" y="1192"/>
                  </a:lnTo>
                  <a:lnTo>
                    <a:pt x="442" y="1191"/>
                  </a:lnTo>
                  <a:lnTo>
                    <a:pt x="442" y="1190"/>
                  </a:lnTo>
                  <a:lnTo>
                    <a:pt x="442" y="1189"/>
                  </a:lnTo>
                  <a:lnTo>
                    <a:pt x="442" y="1188"/>
                  </a:lnTo>
                  <a:lnTo>
                    <a:pt x="442" y="1186"/>
                  </a:lnTo>
                  <a:lnTo>
                    <a:pt x="442" y="1185"/>
                  </a:lnTo>
                  <a:lnTo>
                    <a:pt x="442" y="1182"/>
                  </a:lnTo>
                  <a:lnTo>
                    <a:pt x="442" y="1181"/>
                  </a:lnTo>
                  <a:lnTo>
                    <a:pt x="442" y="1180"/>
                  </a:lnTo>
                  <a:lnTo>
                    <a:pt x="442" y="1176"/>
                  </a:lnTo>
                  <a:lnTo>
                    <a:pt x="442" y="1175"/>
                  </a:lnTo>
                  <a:lnTo>
                    <a:pt x="442" y="1173"/>
                  </a:lnTo>
                  <a:lnTo>
                    <a:pt x="442" y="1172"/>
                  </a:lnTo>
                  <a:lnTo>
                    <a:pt x="441" y="1172"/>
                  </a:lnTo>
                  <a:lnTo>
                    <a:pt x="439" y="1172"/>
                  </a:lnTo>
                  <a:lnTo>
                    <a:pt x="437" y="1172"/>
                  </a:lnTo>
                  <a:lnTo>
                    <a:pt x="436" y="1171"/>
                  </a:lnTo>
                  <a:lnTo>
                    <a:pt x="435" y="1171"/>
                  </a:lnTo>
                  <a:lnTo>
                    <a:pt x="434" y="1171"/>
                  </a:lnTo>
                  <a:lnTo>
                    <a:pt x="433" y="1171"/>
                  </a:lnTo>
                  <a:lnTo>
                    <a:pt x="432" y="1171"/>
                  </a:lnTo>
                  <a:lnTo>
                    <a:pt x="431" y="1171"/>
                  </a:lnTo>
                  <a:lnTo>
                    <a:pt x="430" y="1171"/>
                  </a:lnTo>
                  <a:lnTo>
                    <a:pt x="428" y="1171"/>
                  </a:lnTo>
                  <a:lnTo>
                    <a:pt x="427" y="1171"/>
                  </a:lnTo>
                  <a:lnTo>
                    <a:pt x="426" y="1171"/>
                  </a:lnTo>
                  <a:lnTo>
                    <a:pt x="425" y="1171"/>
                  </a:lnTo>
                  <a:lnTo>
                    <a:pt x="424" y="1171"/>
                  </a:lnTo>
                  <a:lnTo>
                    <a:pt x="423" y="1171"/>
                  </a:lnTo>
                  <a:lnTo>
                    <a:pt x="422" y="1171"/>
                  </a:lnTo>
                  <a:lnTo>
                    <a:pt x="421" y="1171"/>
                  </a:lnTo>
                  <a:lnTo>
                    <a:pt x="419" y="1171"/>
                  </a:lnTo>
                  <a:lnTo>
                    <a:pt x="418" y="1171"/>
                  </a:lnTo>
                  <a:lnTo>
                    <a:pt x="418" y="1174"/>
                  </a:lnTo>
                  <a:lnTo>
                    <a:pt x="418" y="1181"/>
                  </a:lnTo>
                  <a:lnTo>
                    <a:pt x="418" y="1193"/>
                  </a:lnTo>
                  <a:lnTo>
                    <a:pt x="411" y="1194"/>
                  </a:lnTo>
                  <a:lnTo>
                    <a:pt x="413" y="1214"/>
                  </a:lnTo>
                  <a:close/>
                  <a:moveTo>
                    <a:pt x="416" y="1233"/>
                  </a:moveTo>
                  <a:lnTo>
                    <a:pt x="419" y="1235"/>
                  </a:lnTo>
                  <a:lnTo>
                    <a:pt x="423" y="1236"/>
                  </a:lnTo>
                  <a:lnTo>
                    <a:pt x="426" y="1238"/>
                  </a:lnTo>
                  <a:lnTo>
                    <a:pt x="427" y="1238"/>
                  </a:lnTo>
                  <a:lnTo>
                    <a:pt x="432" y="1240"/>
                  </a:lnTo>
                  <a:lnTo>
                    <a:pt x="435" y="1241"/>
                  </a:lnTo>
                  <a:lnTo>
                    <a:pt x="437" y="1243"/>
                  </a:lnTo>
                  <a:lnTo>
                    <a:pt x="440" y="1243"/>
                  </a:lnTo>
                  <a:lnTo>
                    <a:pt x="440" y="1244"/>
                  </a:lnTo>
                  <a:lnTo>
                    <a:pt x="440" y="1246"/>
                  </a:lnTo>
                  <a:lnTo>
                    <a:pt x="441" y="1247"/>
                  </a:lnTo>
                  <a:lnTo>
                    <a:pt x="442" y="1247"/>
                  </a:lnTo>
                  <a:lnTo>
                    <a:pt x="443" y="1246"/>
                  </a:lnTo>
                  <a:lnTo>
                    <a:pt x="444" y="1246"/>
                  </a:lnTo>
                  <a:lnTo>
                    <a:pt x="445" y="1246"/>
                  </a:lnTo>
                  <a:lnTo>
                    <a:pt x="447" y="1246"/>
                  </a:lnTo>
                  <a:lnTo>
                    <a:pt x="447" y="1244"/>
                  </a:lnTo>
                  <a:lnTo>
                    <a:pt x="448" y="1244"/>
                  </a:lnTo>
                  <a:lnTo>
                    <a:pt x="449" y="1244"/>
                  </a:lnTo>
                  <a:lnTo>
                    <a:pt x="450" y="1244"/>
                  </a:lnTo>
                  <a:lnTo>
                    <a:pt x="451" y="1244"/>
                  </a:lnTo>
                  <a:lnTo>
                    <a:pt x="452" y="1244"/>
                  </a:lnTo>
                  <a:lnTo>
                    <a:pt x="453" y="1244"/>
                  </a:lnTo>
                  <a:lnTo>
                    <a:pt x="454" y="1244"/>
                  </a:lnTo>
                  <a:lnTo>
                    <a:pt x="458" y="1246"/>
                  </a:lnTo>
                  <a:lnTo>
                    <a:pt x="459" y="1246"/>
                  </a:lnTo>
                  <a:lnTo>
                    <a:pt x="459" y="1247"/>
                  </a:lnTo>
                  <a:lnTo>
                    <a:pt x="460" y="1247"/>
                  </a:lnTo>
                  <a:lnTo>
                    <a:pt x="461" y="1247"/>
                  </a:lnTo>
                  <a:lnTo>
                    <a:pt x="462" y="1248"/>
                  </a:lnTo>
                  <a:lnTo>
                    <a:pt x="468" y="1244"/>
                  </a:lnTo>
                  <a:lnTo>
                    <a:pt x="469" y="1244"/>
                  </a:lnTo>
                  <a:lnTo>
                    <a:pt x="469" y="1239"/>
                  </a:lnTo>
                  <a:lnTo>
                    <a:pt x="469" y="1236"/>
                  </a:lnTo>
                  <a:lnTo>
                    <a:pt x="468" y="1234"/>
                  </a:lnTo>
                  <a:lnTo>
                    <a:pt x="467" y="1231"/>
                  </a:lnTo>
                  <a:lnTo>
                    <a:pt x="466" y="1231"/>
                  </a:lnTo>
                  <a:lnTo>
                    <a:pt x="466" y="1228"/>
                  </a:lnTo>
                  <a:lnTo>
                    <a:pt x="465" y="1227"/>
                  </a:lnTo>
                  <a:lnTo>
                    <a:pt x="461" y="1227"/>
                  </a:lnTo>
                  <a:lnTo>
                    <a:pt x="460" y="1223"/>
                  </a:lnTo>
                  <a:lnTo>
                    <a:pt x="460" y="1222"/>
                  </a:lnTo>
                  <a:lnTo>
                    <a:pt x="460" y="1221"/>
                  </a:lnTo>
                  <a:lnTo>
                    <a:pt x="456" y="1221"/>
                  </a:lnTo>
                  <a:lnTo>
                    <a:pt x="453" y="1221"/>
                  </a:lnTo>
                  <a:lnTo>
                    <a:pt x="444" y="1221"/>
                  </a:lnTo>
                  <a:lnTo>
                    <a:pt x="439" y="1221"/>
                  </a:lnTo>
                  <a:lnTo>
                    <a:pt x="434" y="1221"/>
                  </a:lnTo>
                  <a:lnTo>
                    <a:pt x="433" y="1221"/>
                  </a:lnTo>
                  <a:lnTo>
                    <a:pt x="432" y="1222"/>
                  </a:lnTo>
                  <a:lnTo>
                    <a:pt x="428" y="1226"/>
                  </a:lnTo>
                  <a:lnTo>
                    <a:pt x="423" y="1228"/>
                  </a:lnTo>
                  <a:lnTo>
                    <a:pt x="417" y="1232"/>
                  </a:lnTo>
                  <a:lnTo>
                    <a:pt x="416" y="1233"/>
                  </a:lnTo>
                  <a:close/>
                  <a:moveTo>
                    <a:pt x="421" y="1157"/>
                  </a:moveTo>
                  <a:lnTo>
                    <a:pt x="423" y="1159"/>
                  </a:lnTo>
                  <a:lnTo>
                    <a:pt x="424" y="1159"/>
                  </a:lnTo>
                  <a:lnTo>
                    <a:pt x="425" y="1160"/>
                  </a:lnTo>
                  <a:lnTo>
                    <a:pt x="426" y="1160"/>
                  </a:lnTo>
                  <a:lnTo>
                    <a:pt x="427" y="1161"/>
                  </a:lnTo>
                  <a:lnTo>
                    <a:pt x="428" y="1163"/>
                  </a:lnTo>
                  <a:lnTo>
                    <a:pt x="431" y="1164"/>
                  </a:lnTo>
                  <a:lnTo>
                    <a:pt x="431" y="1165"/>
                  </a:lnTo>
                  <a:lnTo>
                    <a:pt x="431" y="1166"/>
                  </a:lnTo>
                  <a:lnTo>
                    <a:pt x="431" y="1167"/>
                  </a:lnTo>
                  <a:lnTo>
                    <a:pt x="437" y="1167"/>
                  </a:lnTo>
                  <a:lnTo>
                    <a:pt x="442" y="1167"/>
                  </a:lnTo>
                  <a:lnTo>
                    <a:pt x="442" y="1172"/>
                  </a:lnTo>
                  <a:lnTo>
                    <a:pt x="442" y="1173"/>
                  </a:lnTo>
                  <a:lnTo>
                    <a:pt x="442" y="1174"/>
                  </a:lnTo>
                  <a:lnTo>
                    <a:pt x="442" y="1175"/>
                  </a:lnTo>
                  <a:lnTo>
                    <a:pt x="442" y="1176"/>
                  </a:lnTo>
                  <a:lnTo>
                    <a:pt x="442" y="1177"/>
                  </a:lnTo>
                  <a:lnTo>
                    <a:pt x="442" y="1179"/>
                  </a:lnTo>
                  <a:lnTo>
                    <a:pt x="442" y="1180"/>
                  </a:lnTo>
                  <a:lnTo>
                    <a:pt x="442" y="1181"/>
                  </a:lnTo>
                  <a:lnTo>
                    <a:pt x="442" y="1182"/>
                  </a:lnTo>
                  <a:lnTo>
                    <a:pt x="442" y="1183"/>
                  </a:lnTo>
                  <a:lnTo>
                    <a:pt x="442" y="1186"/>
                  </a:lnTo>
                  <a:lnTo>
                    <a:pt x="442" y="1190"/>
                  </a:lnTo>
                  <a:lnTo>
                    <a:pt x="442" y="1191"/>
                  </a:lnTo>
                  <a:lnTo>
                    <a:pt x="442" y="1192"/>
                  </a:lnTo>
                  <a:lnTo>
                    <a:pt x="442" y="1193"/>
                  </a:lnTo>
                  <a:lnTo>
                    <a:pt x="442" y="1194"/>
                  </a:lnTo>
                  <a:lnTo>
                    <a:pt x="442" y="1196"/>
                  </a:lnTo>
                  <a:lnTo>
                    <a:pt x="442" y="1197"/>
                  </a:lnTo>
                  <a:lnTo>
                    <a:pt x="442" y="1198"/>
                  </a:lnTo>
                  <a:lnTo>
                    <a:pt x="442" y="1199"/>
                  </a:lnTo>
                  <a:lnTo>
                    <a:pt x="442" y="1201"/>
                  </a:lnTo>
                  <a:lnTo>
                    <a:pt x="442" y="1203"/>
                  </a:lnTo>
                  <a:lnTo>
                    <a:pt x="442" y="1206"/>
                  </a:lnTo>
                  <a:lnTo>
                    <a:pt x="442" y="1208"/>
                  </a:lnTo>
                  <a:lnTo>
                    <a:pt x="442" y="1210"/>
                  </a:lnTo>
                  <a:lnTo>
                    <a:pt x="442" y="1211"/>
                  </a:lnTo>
                  <a:lnTo>
                    <a:pt x="442" y="1217"/>
                  </a:lnTo>
                  <a:lnTo>
                    <a:pt x="444" y="1217"/>
                  </a:lnTo>
                  <a:lnTo>
                    <a:pt x="444" y="1219"/>
                  </a:lnTo>
                  <a:lnTo>
                    <a:pt x="450" y="1219"/>
                  </a:lnTo>
                  <a:lnTo>
                    <a:pt x="456" y="1219"/>
                  </a:lnTo>
                  <a:lnTo>
                    <a:pt x="456" y="1216"/>
                  </a:lnTo>
                  <a:lnTo>
                    <a:pt x="456" y="1214"/>
                  </a:lnTo>
                  <a:lnTo>
                    <a:pt x="456" y="1208"/>
                  </a:lnTo>
                  <a:lnTo>
                    <a:pt x="457" y="1208"/>
                  </a:lnTo>
                  <a:lnTo>
                    <a:pt x="460" y="1208"/>
                  </a:lnTo>
                  <a:lnTo>
                    <a:pt x="461" y="1208"/>
                  </a:lnTo>
                  <a:lnTo>
                    <a:pt x="463" y="1218"/>
                  </a:lnTo>
                  <a:lnTo>
                    <a:pt x="463" y="1219"/>
                  </a:lnTo>
                  <a:lnTo>
                    <a:pt x="465" y="1219"/>
                  </a:lnTo>
                  <a:lnTo>
                    <a:pt x="462" y="1208"/>
                  </a:lnTo>
                  <a:lnTo>
                    <a:pt x="461" y="1202"/>
                  </a:lnTo>
                  <a:lnTo>
                    <a:pt x="466" y="1202"/>
                  </a:lnTo>
                  <a:lnTo>
                    <a:pt x="466" y="1205"/>
                  </a:lnTo>
                  <a:lnTo>
                    <a:pt x="468" y="1205"/>
                  </a:lnTo>
                  <a:lnTo>
                    <a:pt x="469" y="1205"/>
                  </a:lnTo>
                  <a:lnTo>
                    <a:pt x="469" y="1202"/>
                  </a:lnTo>
                  <a:lnTo>
                    <a:pt x="469" y="1194"/>
                  </a:lnTo>
                  <a:lnTo>
                    <a:pt x="474" y="1194"/>
                  </a:lnTo>
                  <a:lnTo>
                    <a:pt x="480" y="1194"/>
                  </a:lnTo>
                  <a:lnTo>
                    <a:pt x="480" y="1202"/>
                  </a:lnTo>
                  <a:lnTo>
                    <a:pt x="480" y="1207"/>
                  </a:lnTo>
                  <a:lnTo>
                    <a:pt x="475" y="1207"/>
                  </a:lnTo>
                  <a:lnTo>
                    <a:pt x="469" y="1207"/>
                  </a:lnTo>
                  <a:lnTo>
                    <a:pt x="469" y="1213"/>
                  </a:lnTo>
                  <a:lnTo>
                    <a:pt x="469" y="1214"/>
                  </a:lnTo>
                  <a:lnTo>
                    <a:pt x="473" y="1214"/>
                  </a:lnTo>
                  <a:lnTo>
                    <a:pt x="473" y="1216"/>
                  </a:lnTo>
                  <a:lnTo>
                    <a:pt x="473" y="1217"/>
                  </a:lnTo>
                  <a:lnTo>
                    <a:pt x="473" y="1219"/>
                  </a:lnTo>
                  <a:lnTo>
                    <a:pt x="488" y="1219"/>
                  </a:lnTo>
                  <a:lnTo>
                    <a:pt x="491" y="1219"/>
                  </a:lnTo>
                  <a:lnTo>
                    <a:pt x="492" y="1221"/>
                  </a:lnTo>
                  <a:lnTo>
                    <a:pt x="494" y="1221"/>
                  </a:lnTo>
                  <a:lnTo>
                    <a:pt x="495" y="1221"/>
                  </a:lnTo>
                  <a:lnTo>
                    <a:pt x="495" y="1224"/>
                  </a:lnTo>
                  <a:lnTo>
                    <a:pt x="495" y="1230"/>
                  </a:lnTo>
                  <a:lnTo>
                    <a:pt x="495" y="1232"/>
                  </a:lnTo>
                  <a:lnTo>
                    <a:pt x="495" y="1235"/>
                  </a:lnTo>
                  <a:lnTo>
                    <a:pt x="495" y="1239"/>
                  </a:lnTo>
                  <a:lnTo>
                    <a:pt x="495" y="1240"/>
                  </a:lnTo>
                  <a:lnTo>
                    <a:pt x="495" y="1241"/>
                  </a:lnTo>
                  <a:lnTo>
                    <a:pt x="496" y="1242"/>
                  </a:lnTo>
                  <a:lnTo>
                    <a:pt x="496" y="1243"/>
                  </a:lnTo>
                  <a:lnTo>
                    <a:pt x="496" y="1244"/>
                  </a:lnTo>
                  <a:lnTo>
                    <a:pt x="496" y="1246"/>
                  </a:lnTo>
                  <a:lnTo>
                    <a:pt x="496" y="1247"/>
                  </a:lnTo>
                  <a:lnTo>
                    <a:pt x="496" y="1248"/>
                  </a:lnTo>
                  <a:lnTo>
                    <a:pt x="496" y="1249"/>
                  </a:lnTo>
                  <a:lnTo>
                    <a:pt x="496" y="1250"/>
                  </a:lnTo>
                  <a:lnTo>
                    <a:pt x="496" y="1251"/>
                  </a:lnTo>
                  <a:lnTo>
                    <a:pt x="497" y="1251"/>
                  </a:lnTo>
                  <a:lnTo>
                    <a:pt x="499" y="1251"/>
                  </a:lnTo>
                  <a:lnTo>
                    <a:pt x="500" y="1251"/>
                  </a:lnTo>
                  <a:lnTo>
                    <a:pt x="501" y="1251"/>
                  </a:lnTo>
                  <a:lnTo>
                    <a:pt x="502" y="1251"/>
                  </a:lnTo>
                  <a:lnTo>
                    <a:pt x="503" y="1252"/>
                  </a:lnTo>
                  <a:lnTo>
                    <a:pt x="504" y="1252"/>
                  </a:lnTo>
                  <a:lnTo>
                    <a:pt x="505" y="1253"/>
                  </a:lnTo>
                  <a:lnTo>
                    <a:pt x="506" y="1253"/>
                  </a:lnTo>
                  <a:lnTo>
                    <a:pt x="508" y="1253"/>
                  </a:lnTo>
                  <a:lnTo>
                    <a:pt x="508" y="1255"/>
                  </a:lnTo>
                  <a:lnTo>
                    <a:pt x="509" y="1255"/>
                  </a:lnTo>
                  <a:lnTo>
                    <a:pt x="508" y="1256"/>
                  </a:lnTo>
                  <a:lnTo>
                    <a:pt x="508" y="1257"/>
                  </a:lnTo>
                  <a:lnTo>
                    <a:pt x="506" y="1257"/>
                  </a:lnTo>
                  <a:lnTo>
                    <a:pt x="506" y="1258"/>
                  </a:lnTo>
                  <a:lnTo>
                    <a:pt x="506" y="1259"/>
                  </a:lnTo>
                  <a:lnTo>
                    <a:pt x="505" y="1260"/>
                  </a:lnTo>
                  <a:lnTo>
                    <a:pt x="505" y="1261"/>
                  </a:lnTo>
                  <a:lnTo>
                    <a:pt x="505" y="1263"/>
                  </a:lnTo>
                  <a:lnTo>
                    <a:pt x="505" y="1264"/>
                  </a:lnTo>
                  <a:lnTo>
                    <a:pt x="505" y="1265"/>
                  </a:lnTo>
                  <a:lnTo>
                    <a:pt x="505" y="1266"/>
                  </a:lnTo>
                  <a:lnTo>
                    <a:pt x="505" y="1267"/>
                  </a:lnTo>
                  <a:lnTo>
                    <a:pt x="506" y="1267"/>
                  </a:lnTo>
                  <a:lnTo>
                    <a:pt x="508" y="1270"/>
                  </a:lnTo>
                  <a:lnTo>
                    <a:pt x="510" y="1270"/>
                  </a:lnTo>
                  <a:lnTo>
                    <a:pt x="510" y="1267"/>
                  </a:lnTo>
                  <a:lnTo>
                    <a:pt x="511" y="1267"/>
                  </a:lnTo>
                  <a:lnTo>
                    <a:pt x="512" y="1267"/>
                  </a:lnTo>
                  <a:lnTo>
                    <a:pt x="513" y="1267"/>
                  </a:lnTo>
                  <a:lnTo>
                    <a:pt x="514" y="1267"/>
                  </a:lnTo>
                  <a:lnTo>
                    <a:pt x="516" y="1267"/>
                  </a:lnTo>
                  <a:lnTo>
                    <a:pt x="517" y="1267"/>
                  </a:lnTo>
                  <a:lnTo>
                    <a:pt x="517" y="1266"/>
                  </a:lnTo>
                  <a:lnTo>
                    <a:pt x="517" y="1265"/>
                  </a:lnTo>
                  <a:lnTo>
                    <a:pt x="517" y="1264"/>
                  </a:lnTo>
                  <a:lnTo>
                    <a:pt x="517" y="1263"/>
                  </a:lnTo>
                  <a:lnTo>
                    <a:pt x="517" y="1261"/>
                  </a:lnTo>
                  <a:lnTo>
                    <a:pt x="517" y="1260"/>
                  </a:lnTo>
                  <a:lnTo>
                    <a:pt x="517" y="1259"/>
                  </a:lnTo>
                  <a:lnTo>
                    <a:pt x="518" y="1259"/>
                  </a:lnTo>
                  <a:lnTo>
                    <a:pt x="519" y="1259"/>
                  </a:lnTo>
                  <a:lnTo>
                    <a:pt x="519" y="1258"/>
                  </a:lnTo>
                  <a:lnTo>
                    <a:pt x="519" y="1256"/>
                  </a:lnTo>
                  <a:lnTo>
                    <a:pt x="519" y="1253"/>
                  </a:lnTo>
                  <a:lnTo>
                    <a:pt x="519" y="1250"/>
                  </a:lnTo>
                  <a:lnTo>
                    <a:pt x="519" y="1249"/>
                  </a:lnTo>
                  <a:lnTo>
                    <a:pt x="519" y="1248"/>
                  </a:lnTo>
                  <a:lnTo>
                    <a:pt x="519" y="1247"/>
                  </a:lnTo>
                  <a:lnTo>
                    <a:pt x="519" y="1246"/>
                  </a:lnTo>
                  <a:lnTo>
                    <a:pt x="519" y="1244"/>
                  </a:lnTo>
                  <a:lnTo>
                    <a:pt x="519" y="1242"/>
                  </a:lnTo>
                  <a:lnTo>
                    <a:pt x="519" y="1239"/>
                  </a:lnTo>
                  <a:lnTo>
                    <a:pt x="519" y="1238"/>
                  </a:lnTo>
                  <a:lnTo>
                    <a:pt x="519" y="1235"/>
                  </a:lnTo>
                  <a:lnTo>
                    <a:pt x="519" y="1234"/>
                  </a:lnTo>
                  <a:lnTo>
                    <a:pt x="519" y="1233"/>
                  </a:lnTo>
                  <a:lnTo>
                    <a:pt x="519" y="1231"/>
                  </a:lnTo>
                  <a:lnTo>
                    <a:pt x="519" y="1230"/>
                  </a:lnTo>
                  <a:lnTo>
                    <a:pt x="519" y="1227"/>
                  </a:lnTo>
                  <a:lnTo>
                    <a:pt x="519" y="1225"/>
                  </a:lnTo>
                  <a:lnTo>
                    <a:pt x="519" y="1223"/>
                  </a:lnTo>
                  <a:lnTo>
                    <a:pt x="517" y="1223"/>
                  </a:lnTo>
                  <a:lnTo>
                    <a:pt x="516" y="1223"/>
                  </a:lnTo>
                  <a:lnTo>
                    <a:pt x="514" y="1223"/>
                  </a:lnTo>
                  <a:lnTo>
                    <a:pt x="513" y="1223"/>
                  </a:lnTo>
                  <a:lnTo>
                    <a:pt x="512" y="1223"/>
                  </a:lnTo>
                  <a:lnTo>
                    <a:pt x="510" y="1222"/>
                  </a:lnTo>
                  <a:lnTo>
                    <a:pt x="509" y="1222"/>
                  </a:lnTo>
                  <a:lnTo>
                    <a:pt x="509" y="1221"/>
                  </a:lnTo>
                  <a:lnTo>
                    <a:pt x="508" y="1221"/>
                  </a:lnTo>
                  <a:lnTo>
                    <a:pt x="510" y="1221"/>
                  </a:lnTo>
                  <a:lnTo>
                    <a:pt x="519" y="1221"/>
                  </a:lnTo>
                  <a:lnTo>
                    <a:pt x="519" y="1222"/>
                  </a:lnTo>
                  <a:lnTo>
                    <a:pt x="519" y="1223"/>
                  </a:lnTo>
                  <a:lnTo>
                    <a:pt x="519" y="1225"/>
                  </a:lnTo>
                  <a:lnTo>
                    <a:pt x="519" y="1227"/>
                  </a:lnTo>
                  <a:lnTo>
                    <a:pt x="519" y="1230"/>
                  </a:lnTo>
                  <a:lnTo>
                    <a:pt x="519" y="1231"/>
                  </a:lnTo>
                  <a:lnTo>
                    <a:pt x="519" y="1233"/>
                  </a:lnTo>
                  <a:lnTo>
                    <a:pt x="519" y="1234"/>
                  </a:lnTo>
                  <a:lnTo>
                    <a:pt x="519" y="1235"/>
                  </a:lnTo>
                  <a:lnTo>
                    <a:pt x="519" y="1238"/>
                  </a:lnTo>
                  <a:lnTo>
                    <a:pt x="519" y="1239"/>
                  </a:lnTo>
                  <a:lnTo>
                    <a:pt x="519" y="1240"/>
                  </a:lnTo>
                  <a:lnTo>
                    <a:pt x="519" y="1241"/>
                  </a:lnTo>
                  <a:lnTo>
                    <a:pt x="519" y="1242"/>
                  </a:lnTo>
                  <a:lnTo>
                    <a:pt x="519" y="1243"/>
                  </a:lnTo>
                  <a:lnTo>
                    <a:pt x="519" y="1244"/>
                  </a:lnTo>
                  <a:lnTo>
                    <a:pt x="519" y="1246"/>
                  </a:lnTo>
                  <a:lnTo>
                    <a:pt x="519" y="1248"/>
                  </a:lnTo>
                  <a:lnTo>
                    <a:pt x="519" y="1249"/>
                  </a:lnTo>
                  <a:lnTo>
                    <a:pt x="519" y="1250"/>
                  </a:lnTo>
                  <a:lnTo>
                    <a:pt x="519" y="1252"/>
                  </a:lnTo>
                  <a:lnTo>
                    <a:pt x="519" y="1253"/>
                  </a:lnTo>
                  <a:lnTo>
                    <a:pt x="519" y="1256"/>
                  </a:lnTo>
                  <a:lnTo>
                    <a:pt x="519" y="1257"/>
                  </a:lnTo>
                  <a:lnTo>
                    <a:pt x="523" y="1257"/>
                  </a:lnTo>
                  <a:lnTo>
                    <a:pt x="525" y="1258"/>
                  </a:lnTo>
                  <a:lnTo>
                    <a:pt x="528" y="1255"/>
                  </a:lnTo>
                  <a:lnTo>
                    <a:pt x="533" y="1248"/>
                  </a:lnTo>
                  <a:lnTo>
                    <a:pt x="533" y="1247"/>
                  </a:lnTo>
                  <a:lnTo>
                    <a:pt x="534" y="1248"/>
                  </a:lnTo>
                  <a:lnTo>
                    <a:pt x="536" y="1249"/>
                  </a:lnTo>
                  <a:lnTo>
                    <a:pt x="535" y="1251"/>
                  </a:lnTo>
                  <a:lnTo>
                    <a:pt x="533" y="1253"/>
                  </a:lnTo>
                  <a:lnTo>
                    <a:pt x="533" y="1255"/>
                  </a:lnTo>
                  <a:lnTo>
                    <a:pt x="531" y="1256"/>
                  </a:lnTo>
                  <a:lnTo>
                    <a:pt x="531" y="1257"/>
                  </a:lnTo>
                  <a:lnTo>
                    <a:pt x="531" y="1258"/>
                  </a:lnTo>
                  <a:lnTo>
                    <a:pt x="531" y="1259"/>
                  </a:lnTo>
                  <a:lnTo>
                    <a:pt x="536" y="1259"/>
                  </a:lnTo>
                  <a:lnTo>
                    <a:pt x="537" y="1259"/>
                  </a:lnTo>
                  <a:lnTo>
                    <a:pt x="538" y="1259"/>
                  </a:lnTo>
                  <a:lnTo>
                    <a:pt x="540" y="1259"/>
                  </a:lnTo>
                  <a:lnTo>
                    <a:pt x="543" y="1259"/>
                  </a:lnTo>
                  <a:lnTo>
                    <a:pt x="543" y="1261"/>
                  </a:lnTo>
                  <a:lnTo>
                    <a:pt x="544" y="1261"/>
                  </a:lnTo>
                  <a:lnTo>
                    <a:pt x="545" y="1261"/>
                  </a:lnTo>
                  <a:lnTo>
                    <a:pt x="546" y="1261"/>
                  </a:lnTo>
                  <a:lnTo>
                    <a:pt x="548" y="1260"/>
                  </a:lnTo>
                  <a:lnTo>
                    <a:pt x="548" y="1259"/>
                  </a:lnTo>
                  <a:lnTo>
                    <a:pt x="549" y="1259"/>
                  </a:lnTo>
                  <a:lnTo>
                    <a:pt x="551" y="1259"/>
                  </a:lnTo>
                  <a:lnTo>
                    <a:pt x="552" y="1259"/>
                  </a:lnTo>
                  <a:lnTo>
                    <a:pt x="553" y="1259"/>
                  </a:lnTo>
                  <a:lnTo>
                    <a:pt x="555" y="1259"/>
                  </a:lnTo>
                  <a:lnTo>
                    <a:pt x="556" y="1259"/>
                  </a:lnTo>
                  <a:lnTo>
                    <a:pt x="557" y="1259"/>
                  </a:lnTo>
                  <a:lnTo>
                    <a:pt x="557" y="1256"/>
                  </a:lnTo>
                  <a:lnTo>
                    <a:pt x="557" y="1255"/>
                  </a:lnTo>
                  <a:lnTo>
                    <a:pt x="557" y="1250"/>
                  </a:lnTo>
                  <a:lnTo>
                    <a:pt x="559" y="1247"/>
                  </a:lnTo>
                  <a:lnTo>
                    <a:pt x="559" y="1246"/>
                  </a:lnTo>
                  <a:lnTo>
                    <a:pt x="557" y="1244"/>
                  </a:lnTo>
                  <a:lnTo>
                    <a:pt x="557" y="1243"/>
                  </a:lnTo>
                  <a:lnTo>
                    <a:pt x="557" y="1242"/>
                  </a:lnTo>
                  <a:lnTo>
                    <a:pt x="559" y="1242"/>
                  </a:lnTo>
                  <a:lnTo>
                    <a:pt x="560" y="1242"/>
                  </a:lnTo>
                  <a:lnTo>
                    <a:pt x="568" y="1242"/>
                  </a:lnTo>
                  <a:lnTo>
                    <a:pt x="568" y="1241"/>
                  </a:lnTo>
                  <a:lnTo>
                    <a:pt x="568" y="1240"/>
                  </a:lnTo>
                  <a:lnTo>
                    <a:pt x="568" y="1239"/>
                  </a:lnTo>
                  <a:lnTo>
                    <a:pt x="568" y="1235"/>
                  </a:lnTo>
                  <a:lnTo>
                    <a:pt x="568" y="1234"/>
                  </a:lnTo>
                  <a:lnTo>
                    <a:pt x="568" y="1233"/>
                  </a:lnTo>
                  <a:lnTo>
                    <a:pt x="568" y="1231"/>
                  </a:lnTo>
                  <a:lnTo>
                    <a:pt x="568" y="1228"/>
                  </a:lnTo>
                  <a:lnTo>
                    <a:pt x="568" y="1225"/>
                  </a:lnTo>
                  <a:lnTo>
                    <a:pt x="565" y="1225"/>
                  </a:lnTo>
                  <a:lnTo>
                    <a:pt x="564" y="1225"/>
                  </a:lnTo>
                  <a:lnTo>
                    <a:pt x="563" y="1225"/>
                  </a:lnTo>
                  <a:lnTo>
                    <a:pt x="563" y="1222"/>
                  </a:lnTo>
                  <a:lnTo>
                    <a:pt x="563" y="1221"/>
                  </a:lnTo>
                  <a:lnTo>
                    <a:pt x="563" y="1217"/>
                  </a:lnTo>
                  <a:lnTo>
                    <a:pt x="563" y="1216"/>
                  </a:lnTo>
                  <a:lnTo>
                    <a:pt x="563" y="1213"/>
                  </a:lnTo>
                  <a:lnTo>
                    <a:pt x="563" y="1211"/>
                  </a:lnTo>
                  <a:lnTo>
                    <a:pt x="563" y="1210"/>
                  </a:lnTo>
                  <a:lnTo>
                    <a:pt x="562" y="1208"/>
                  </a:lnTo>
                  <a:lnTo>
                    <a:pt x="562" y="1202"/>
                  </a:lnTo>
                  <a:lnTo>
                    <a:pt x="562" y="1201"/>
                  </a:lnTo>
                  <a:lnTo>
                    <a:pt x="562" y="1197"/>
                  </a:lnTo>
                  <a:lnTo>
                    <a:pt x="562" y="1193"/>
                  </a:lnTo>
                  <a:lnTo>
                    <a:pt x="562" y="1190"/>
                  </a:lnTo>
                  <a:lnTo>
                    <a:pt x="562" y="1189"/>
                  </a:lnTo>
                  <a:lnTo>
                    <a:pt x="562" y="1185"/>
                  </a:lnTo>
                  <a:lnTo>
                    <a:pt x="562" y="1183"/>
                  </a:lnTo>
                  <a:lnTo>
                    <a:pt x="561" y="1183"/>
                  </a:lnTo>
                  <a:lnTo>
                    <a:pt x="560" y="1183"/>
                  </a:lnTo>
                  <a:lnTo>
                    <a:pt x="560" y="1181"/>
                  </a:lnTo>
                  <a:lnTo>
                    <a:pt x="560" y="1177"/>
                  </a:lnTo>
                  <a:lnTo>
                    <a:pt x="559" y="1177"/>
                  </a:lnTo>
                  <a:lnTo>
                    <a:pt x="559" y="1176"/>
                  </a:lnTo>
                  <a:lnTo>
                    <a:pt x="557" y="1176"/>
                  </a:lnTo>
                  <a:lnTo>
                    <a:pt x="556" y="1176"/>
                  </a:lnTo>
                  <a:lnTo>
                    <a:pt x="555" y="1176"/>
                  </a:lnTo>
                  <a:lnTo>
                    <a:pt x="555" y="1175"/>
                  </a:lnTo>
                  <a:lnTo>
                    <a:pt x="555" y="1174"/>
                  </a:lnTo>
                  <a:lnTo>
                    <a:pt x="555" y="1172"/>
                  </a:lnTo>
                  <a:lnTo>
                    <a:pt x="555" y="1166"/>
                  </a:lnTo>
                  <a:lnTo>
                    <a:pt x="555" y="1165"/>
                  </a:lnTo>
                  <a:lnTo>
                    <a:pt x="563" y="1165"/>
                  </a:lnTo>
                  <a:lnTo>
                    <a:pt x="563" y="1160"/>
                  </a:lnTo>
                  <a:lnTo>
                    <a:pt x="563" y="1159"/>
                  </a:lnTo>
                  <a:lnTo>
                    <a:pt x="563" y="1158"/>
                  </a:lnTo>
                  <a:lnTo>
                    <a:pt x="563" y="1157"/>
                  </a:lnTo>
                  <a:lnTo>
                    <a:pt x="563" y="1156"/>
                  </a:lnTo>
                  <a:lnTo>
                    <a:pt x="564" y="1155"/>
                  </a:lnTo>
                  <a:lnTo>
                    <a:pt x="560" y="1155"/>
                  </a:lnTo>
                  <a:lnTo>
                    <a:pt x="555" y="1155"/>
                  </a:lnTo>
                  <a:lnTo>
                    <a:pt x="555" y="1150"/>
                  </a:lnTo>
                  <a:lnTo>
                    <a:pt x="556" y="1150"/>
                  </a:lnTo>
                  <a:lnTo>
                    <a:pt x="557" y="1150"/>
                  </a:lnTo>
                  <a:lnTo>
                    <a:pt x="560" y="1149"/>
                  </a:lnTo>
                  <a:lnTo>
                    <a:pt x="564" y="1149"/>
                  </a:lnTo>
                  <a:lnTo>
                    <a:pt x="564" y="1148"/>
                  </a:lnTo>
                  <a:lnTo>
                    <a:pt x="564" y="1147"/>
                  </a:lnTo>
                  <a:lnTo>
                    <a:pt x="564" y="1143"/>
                  </a:lnTo>
                  <a:lnTo>
                    <a:pt x="560" y="1143"/>
                  </a:lnTo>
                  <a:lnTo>
                    <a:pt x="560" y="1142"/>
                  </a:lnTo>
                  <a:lnTo>
                    <a:pt x="560" y="1141"/>
                  </a:lnTo>
                  <a:lnTo>
                    <a:pt x="560" y="1140"/>
                  </a:lnTo>
                  <a:lnTo>
                    <a:pt x="560" y="1139"/>
                  </a:lnTo>
                  <a:lnTo>
                    <a:pt x="560" y="1138"/>
                  </a:lnTo>
                  <a:lnTo>
                    <a:pt x="560" y="1136"/>
                  </a:lnTo>
                  <a:lnTo>
                    <a:pt x="560" y="1135"/>
                  </a:lnTo>
                  <a:lnTo>
                    <a:pt x="560" y="1134"/>
                  </a:lnTo>
                  <a:lnTo>
                    <a:pt x="561" y="1134"/>
                  </a:lnTo>
                  <a:lnTo>
                    <a:pt x="561" y="1133"/>
                  </a:lnTo>
                  <a:lnTo>
                    <a:pt x="561" y="1132"/>
                  </a:lnTo>
                  <a:lnTo>
                    <a:pt x="561" y="1131"/>
                  </a:lnTo>
                  <a:lnTo>
                    <a:pt x="561" y="1130"/>
                  </a:lnTo>
                  <a:lnTo>
                    <a:pt x="561" y="1129"/>
                  </a:lnTo>
                  <a:lnTo>
                    <a:pt x="561" y="1127"/>
                  </a:lnTo>
                  <a:lnTo>
                    <a:pt x="561" y="1126"/>
                  </a:lnTo>
                  <a:lnTo>
                    <a:pt x="561" y="1125"/>
                  </a:lnTo>
                  <a:lnTo>
                    <a:pt x="560" y="1125"/>
                  </a:lnTo>
                  <a:lnTo>
                    <a:pt x="559" y="1125"/>
                  </a:lnTo>
                  <a:lnTo>
                    <a:pt x="557" y="1125"/>
                  </a:lnTo>
                  <a:lnTo>
                    <a:pt x="556" y="1125"/>
                  </a:lnTo>
                  <a:lnTo>
                    <a:pt x="556" y="1124"/>
                  </a:lnTo>
                  <a:lnTo>
                    <a:pt x="556" y="1123"/>
                  </a:lnTo>
                  <a:lnTo>
                    <a:pt x="556" y="1122"/>
                  </a:lnTo>
                  <a:lnTo>
                    <a:pt x="556" y="1121"/>
                  </a:lnTo>
                  <a:lnTo>
                    <a:pt x="556" y="1119"/>
                  </a:lnTo>
                  <a:lnTo>
                    <a:pt x="548" y="1119"/>
                  </a:lnTo>
                  <a:lnTo>
                    <a:pt x="548" y="1121"/>
                  </a:lnTo>
                  <a:lnTo>
                    <a:pt x="548" y="1122"/>
                  </a:lnTo>
                  <a:lnTo>
                    <a:pt x="547" y="1122"/>
                  </a:lnTo>
                  <a:lnTo>
                    <a:pt x="546" y="1122"/>
                  </a:lnTo>
                  <a:lnTo>
                    <a:pt x="545" y="1122"/>
                  </a:lnTo>
                  <a:lnTo>
                    <a:pt x="544" y="1122"/>
                  </a:lnTo>
                  <a:lnTo>
                    <a:pt x="539" y="1122"/>
                  </a:lnTo>
                  <a:lnTo>
                    <a:pt x="539" y="1121"/>
                  </a:lnTo>
                  <a:lnTo>
                    <a:pt x="539" y="1119"/>
                  </a:lnTo>
                  <a:lnTo>
                    <a:pt x="538" y="1119"/>
                  </a:lnTo>
                  <a:lnTo>
                    <a:pt x="537" y="1121"/>
                  </a:lnTo>
                  <a:lnTo>
                    <a:pt x="536" y="1122"/>
                  </a:lnTo>
                  <a:lnTo>
                    <a:pt x="535" y="1122"/>
                  </a:lnTo>
                  <a:lnTo>
                    <a:pt x="535" y="1121"/>
                  </a:lnTo>
                  <a:lnTo>
                    <a:pt x="535" y="1119"/>
                  </a:lnTo>
                  <a:lnTo>
                    <a:pt x="530" y="1119"/>
                  </a:lnTo>
                  <a:lnTo>
                    <a:pt x="518" y="1119"/>
                  </a:lnTo>
                  <a:lnTo>
                    <a:pt x="518" y="1123"/>
                  </a:lnTo>
                  <a:lnTo>
                    <a:pt x="517" y="1123"/>
                  </a:lnTo>
                  <a:lnTo>
                    <a:pt x="516" y="1123"/>
                  </a:lnTo>
                  <a:lnTo>
                    <a:pt x="514" y="1123"/>
                  </a:lnTo>
                  <a:lnTo>
                    <a:pt x="513" y="1123"/>
                  </a:lnTo>
                  <a:lnTo>
                    <a:pt x="512" y="1123"/>
                  </a:lnTo>
                  <a:lnTo>
                    <a:pt x="511" y="1123"/>
                  </a:lnTo>
                  <a:lnTo>
                    <a:pt x="510" y="1123"/>
                  </a:lnTo>
                  <a:lnTo>
                    <a:pt x="509" y="1123"/>
                  </a:lnTo>
                  <a:lnTo>
                    <a:pt x="508" y="1123"/>
                  </a:lnTo>
                  <a:lnTo>
                    <a:pt x="508" y="1124"/>
                  </a:lnTo>
                  <a:lnTo>
                    <a:pt x="508" y="1125"/>
                  </a:lnTo>
                  <a:lnTo>
                    <a:pt x="508" y="1126"/>
                  </a:lnTo>
                  <a:lnTo>
                    <a:pt x="508" y="1127"/>
                  </a:lnTo>
                  <a:lnTo>
                    <a:pt x="508" y="1129"/>
                  </a:lnTo>
                  <a:lnTo>
                    <a:pt x="508" y="1130"/>
                  </a:lnTo>
                  <a:lnTo>
                    <a:pt x="508" y="1131"/>
                  </a:lnTo>
                  <a:lnTo>
                    <a:pt x="508" y="1132"/>
                  </a:lnTo>
                  <a:lnTo>
                    <a:pt x="508" y="1140"/>
                  </a:lnTo>
                  <a:lnTo>
                    <a:pt x="508" y="1142"/>
                  </a:lnTo>
                  <a:lnTo>
                    <a:pt x="508" y="1150"/>
                  </a:lnTo>
                  <a:lnTo>
                    <a:pt x="504" y="1150"/>
                  </a:lnTo>
                  <a:lnTo>
                    <a:pt x="504" y="1149"/>
                  </a:lnTo>
                  <a:lnTo>
                    <a:pt x="504" y="1143"/>
                  </a:lnTo>
                  <a:lnTo>
                    <a:pt x="504" y="1136"/>
                  </a:lnTo>
                  <a:lnTo>
                    <a:pt x="504" y="1131"/>
                  </a:lnTo>
                  <a:lnTo>
                    <a:pt x="504" y="1122"/>
                  </a:lnTo>
                  <a:lnTo>
                    <a:pt x="504" y="1118"/>
                  </a:lnTo>
                  <a:lnTo>
                    <a:pt x="505" y="1118"/>
                  </a:lnTo>
                  <a:lnTo>
                    <a:pt x="504" y="1117"/>
                  </a:lnTo>
                  <a:lnTo>
                    <a:pt x="502" y="1117"/>
                  </a:lnTo>
                  <a:lnTo>
                    <a:pt x="500" y="1119"/>
                  </a:lnTo>
                  <a:lnTo>
                    <a:pt x="496" y="1122"/>
                  </a:lnTo>
                  <a:lnTo>
                    <a:pt x="493" y="1124"/>
                  </a:lnTo>
                  <a:lnTo>
                    <a:pt x="491" y="1126"/>
                  </a:lnTo>
                  <a:lnTo>
                    <a:pt x="490" y="1125"/>
                  </a:lnTo>
                  <a:lnTo>
                    <a:pt x="490" y="1124"/>
                  </a:lnTo>
                  <a:lnTo>
                    <a:pt x="488" y="1124"/>
                  </a:lnTo>
                  <a:lnTo>
                    <a:pt x="488" y="1123"/>
                  </a:lnTo>
                  <a:lnTo>
                    <a:pt x="488" y="1122"/>
                  </a:lnTo>
                  <a:lnTo>
                    <a:pt x="488" y="1121"/>
                  </a:lnTo>
                  <a:lnTo>
                    <a:pt x="487" y="1122"/>
                  </a:lnTo>
                  <a:lnTo>
                    <a:pt x="486" y="1122"/>
                  </a:lnTo>
                  <a:lnTo>
                    <a:pt x="485" y="1122"/>
                  </a:lnTo>
                  <a:lnTo>
                    <a:pt x="484" y="1122"/>
                  </a:lnTo>
                  <a:lnTo>
                    <a:pt x="483" y="1122"/>
                  </a:lnTo>
                  <a:lnTo>
                    <a:pt x="483" y="1121"/>
                  </a:lnTo>
                  <a:lnTo>
                    <a:pt x="483" y="1118"/>
                  </a:lnTo>
                  <a:lnTo>
                    <a:pt x="482" y="1118"/>
                  </a:lnTo>
                  <a:lnTo>
                    <a:pt x="479" y="1118"/>
                  </a:lnTo>
                  <a:lnTo>
                    <a:pt x="475" y="1118"/>
                  </a:lnTo>
                  <a:lnTo>
                    <a:pt x="474" y="1118"/>
                  </a:lnTo>
                  <a:lnTo>
                    <a:pt x="473" y="1118"/>
                  </a:lnTo>
                  <a:lnTo>
                    <a:pt x="470" y="1118"/>
                  </a:lnTo>
                  <a:lnTo>
                    <a:pt x="469" y="1118"/>
                  </a:lnTo>
                  <a:lnTo>
                    <a:pt x="468" y="1118"/>
                  </a:lnTo>
                  <a:lnTo>
                    <a:pt x="467" y="1118"/>
                  </a:lnTo>
                  <a:lnTo>
                    <a:pt x="470" y="1121"/>
                  </a:lnTo>
                  <a:lnTo>
                    <a:pt x="470" y="1122"/>
                  </a:lnTo>
                  <a:lnTo>
                    <a:pt x="469" y="1122"/>
                  </a:lnTo>
                  <a:lnTo>
                    <a:pt x="468" y="1122"/>
                  </a:lnTo>
                  <a:lnTo>
                    <a:pt x="467" y="1122"/>
                  </a:lnTo>
                  <a:lnTo>
                    <a:pt x="466" y="1122"/>
                  </a:lnTo>
                  <a:lnTo>
                    <a:pt x="466" y="1123"/>
                  </a:lnTo>
                  <a:lnTo>
                    <a:pt x="466" y="1124"/>
                  </a:lnTo>
                  <a:lnTo>
                    <a:pt x="466" y="1125"/>
                  </a:lnTo>
                  <a:lnTo>
                    <a:pt x="466" y="1126"/>
                  </a:lnTo>
                  <a:lnTo>
                    <a:pt x="466" y="1127"/>
                  </a:lnTo>
                  <a:lnTo>
                    <a:pt x="466" y="1129"/>
                  </a:lnTo>
                  <a:lnTo>
                    <a:pt x="466" y="1130"/>
                  </a:lnTo>
                  <a:lnTo>
                    <a:pt x="466" y="1131"/>
                  </a:lnTo>
                  <a:lnTo>
                    <a:pt x="466" y="1132"/>
                  </a:lnTo>
                  <a:lnTo>
                    <a:pt x="467" y="1132"/>
                  </a:lnTo>
                  <a:lnTo>
                    <a:pt x="467" y="1133"/>
                  </a:lnTo>
                  <a:lnTo>
                    <a:pt x="467" y="1135"/>
                  </a:lnTo>
                  <a:lnTo>
                    <a:pt x="466" y="1135"/>
                  </a:lnTo>
                  <a:lnTo>
                    <a:pt x="465" y="1136"/>
                  </a:lnTo>
                  <a:lnTo>
                    <a:pt x="463" y="1136"/>
                  </a:lnTo>
                  <a:lnTo>
                    <a:pt x="463" y="1138"/>
                  </a:lnTo>
                  <a:lnTo>
                    <a:pt x="465" y="1140"/>
                  </a:lnTo>
                  <a:lnTo>
                    <a:pt x="465" y="1141"/>
                  </a:lnTo>
                  <a:lnTo>
                    <a:pt x="467" y="1150"/>
                  </a:lnTo>
                  <a:lnTo>
                    <a:pt x="467" y="1152"/>
                  </a:lnTo>
                  <a:lnTo>
                    <a:pt x="468" y="1155"/>
                  </a:lnTo>
                  <a:lnTo>
                    <a:pt x="468" y="1156"/>
                  </a:lnTo>
                  <a:lnTo>
                    <a:pt x="468" y="1157"/>
                  </a:lnTo>
                  <a:lnTo>
                    <a:pt x="468" y="1159"/>
                  </a:lnTo>
                  <a:lnTo>
                    <a:pt x="468" y="1160"/>
                  </a:lnTo>
                  <a:lnTo>
                    <a:pt x="469" y="1163"/>
                  </a:lnTo>
                  <a:lnTo>
                    <a:pt x="469" y="1164"/>
                  </a:lnTo>
                  <a:lnTo>
                    <a:pt x="469" y="1167"/>
                  </a:lnTo>
                  <a:lnTo>
                    <a:pt x="469" y="1168"/>
                  </a:lnTo>
                  <a:lnTo>
                    <a:pt x="475" y="1168"/>
                  </a:lnTo>
                  <a:lnTo>
                    <a:pt x="475" y="1169"/>
                  </a:lnTo>
                  <a:lnTo>
                    <a:pt x="475" y="1174"/>
                  </a:lnTo>
                  <a:lnTo>
                    <a:pt x="475" y="1175"/>
                  </a:lnTo>
                  <a:lnTo>
                    <a:pt x="474" y="1176"/>
                  </a:lnTo>
                  <a:lnTo>
                    <a:pt x="471" y="1176"/>
                  </a:lnTo>
                  <a:lnTo>
                    <a:pt x="471" y="1179"/>
                  </a:lnTo>
                  <a:lnTo>
                    <a:pt x="471" y="1182"/>
                  </a:lnTo>
                  <a:lnTo>
                    <a:pt x="471" y="1183"/>
                  </a:lnTo>
                  <a:lnTo>
                    <a:pt x="471" y="1185"/>
                  </a:lnTo>
                  <a:lnTo>
                    <a:pt x="471" y="1186"/>
                  </a:lnTo>
                  <a:lnTo>
                    <a:pt x="471" y="1188"/>
                  </a:lnTo>
                  <a:lnTo>
                    <a:pt x="471" y="1189"/>
                  </a:lnTo>
                  <a:lnTo>
                    <a:pt x="471" y="1190"/>
                  </a:lnTo>
                  <a:lnTo>
                    <a:pt x="471" y="1191"/>
                  </a:lnTo>
                  <a:lnTo>
                    <a:pt x="471" y="1192"/>
                  </a:lnTo>
                  <a:lnTo>
                    <a:pt x="469" y="1192"/>
                  </a:lnTo>
                  <a:lnTo>
                    <a:pt x="469" y="1190"/>
                  </a:lnTo>
                  <a:lnTo>
                    <a:pt x="469" y="1188"/>
                  </a:lnTo>
                  <a:lnTo>
                    <a:pt x="469" y="1182"/>
                  </a:lnTo>
                  <a:lnTo>
                    <a:pt x="468" y="1180"/>
                  </a:lnTo>
                  <a:lnTo>
                    <a:pt x="468" y="1172"/>
                  </a:lnTo>
                  <a:lnTo>
                    <a:pt x="468" y="1168"/>
                  </a:lnTo>
                  <a:lnTo>
                    <a:pt x="468" y="1167"/>
                  </a:lnTo>
                  <a:lnTo>
                    <a:pt x="468" y="1166"/>
                  </a:lnTo>
                  <a:lnTo>
                    <a:pt x="468" y="1165"/>
                  </a:lnTo>
                  <a:lnTo>
                    <a:pt x="468" y="1164"/>
                  </a:lnTo>
                  <a:lnTo>
                    <a:pt x="468" y="1163"/>
                  </a:lnTo>
                  <a:lnTo>
                    <a:pt x="468" y="1161"/>
                  </a:lnTo>
                  <a:lnTo>
                    <a:pt x="468" y="1160"/>
                  </a:lnTo>
                  <a:lnTo>
                    <a:pt x="468" y="1159"/>
                  </a:lnTo>
                  <a:lnTo>
                    <a:pt x="468" y="1158"/>
                  </a:lnTo>
                  <a:lnTo>
                    <a:pt x="468" y="1157"/>
                  </a:lnTo>
                  <a:lnTo>
                    <a:pt x="468" y="1156"/>
                  </a:lnTo>
                  <a:lnTo>
                    <a:pt x="467" y="1154"/>
                  </a:lnTo>
                  <a:lnTo>
                    <a:pt x="467" y="1152"/>
                  </a:lnTo>
                  <a:lnTo>
                    <a:pt x="467" y="1150"/>
                  </a:lnTo>
                  <a:lnTo>
                    <a:pt x="466" y="1148"/>
                  </a:lnTo>
                  <a:lnTo>
                    <a:pt x="465" y="1146"/>
                  </a:lnTo>
                  <a:lnTo>
                    <a:pt x="465" y="1144"/>
                  </a:lnTo>
                  <a:lnTo>
                    <a:pt x="465" y="1142"/>
                  </a:lnTo>
                  <a:lnTo>
                    <a:pt x="465" y="1141"/>
                  </a:lnTo>
                  <a:lnTo>
                    <a:pt x="463" y="1141"/>
                  </a:lnTo>
                  <a:lnTo>
                    <a:pt x="463" y="1139"/>
                  </a:lnTo>
                  <a:lnTo>
                    <a:pt x="463" y="1138"/>
                  </a:lnTo>
                  <a:lnTo>
                    <a:pt x="463" y="1136"/>
                  </a:lnTo>
                  <a:lnTo>
                    <a:pt x="463" y="1135"/>
                  </a:lnTo>
                  <a:lnTo>
                    <a:pt x="462" y="1135"/>
                  </a:lnTo>
                  <a:lnTo>
                    <a:pt x="462" y="1133"/>
                  </a:lnTo>
                  <a:lnTo>
                    <a:pt x="462" y="1132"/>
                  </a:lnTo>
                  <a:lnTo>
                    <a:pt x="462" y="1130"/>
                  </a:lnTo>
                  <a:lnTo>
                    <a:pt x="462" y="1129"/>
                  </a:lnTo>
                  <a:lnTo>
                    <a:pt x="462" y="1126"/>
                  </a:lnTo>
                  <a:lnTo>
                    <a:pt x="462" y="1125"/>
                  </a:lnTo>
                  <a:lnTo>
                    <a:pt x="462" y="1123"/>
                  </a:lnTo>
                  <a:lnTo>
                    <a:pt x="462" y="1121"/>
                  </a:lnTo>
                  <a:lnTo>
                    <a:pt x="461" y="1121"/>
                  </a:lnTo>
                  <a:lnTo>
                    <a:pt x="460" y="1121"/>
                  </a:lnTo>
                  <a:lnTo>
                    <a:pt x="459" y="1121"/>
                  </a:lnTo>
                  <a:lnTo>
                    <a:pt x="458" y="1121"/>
                  </a:lnTo>
                  <a:lnTo>
                    <a:pt x="457" y="1121"/>
                  </a:lnTo>
                  <a:lnTo>
                    <a:pt x="454" y="1121"/>
                  </a:lnTo>
                  <a:lnTo>
                    <a:pt x="454" y="1125"/>
                  </a:lnTo>
                  <a:lnTo>
                    <a:pt x="454" y="1126"/>
                  </a:lnTo>
                  <a:lnTo>
                    <a:pt x="440" y="1126"/>
                  </a:lnTo>
                  <a:lnTo>
                    <a:pt x="437" y="1131"/>
                  </a:lnTo>
                  <a:lnTo>
                    <a:pt x="435" y="1133"/>
                  </a:lnTo>
                  <a:lnTo>
                    <a:pt x="431" y="1141"/>
                  </a:lnTo>
                  <a:lnTo>
                    <a:pt x="430" y="1142"/>
                  </a:lnTo>
                  <a:lnTo>
                    <a:pt x="430" y="1143"/>
                  </a:lnTo>
                  <a:lnTo>
                    <a:pt x="425" y="1150"/>
                  </a:lnTo>
                  <a:lnTo>
                    <a:pt x="423" y="1155"/>
                  </a:lnTo>
                  <a:lnTo>
                    <a:pt x="421" y="1157"/>
                  </a:lnTo>
                  <a:close/>
                  <a:moveTo>
                    <a:pt x="424" y="1452"/>
                  </a:moveTo>
                  <a:lnTo>
                    <a:pt x="424" y="1453"/>
                  </a:lnTo>
                  <a:lnTo>
                    <a:pt x="425" y="1453"/>
                  </a:lnTo>
                  <a:lnTo>
                    <a:pt x="425" y="1452"/>
                  </a:lnTo>
                  <a:lnTo>
                    <a:pt x="424" y="1452"/>
                  </a:lnTo>
                  <a:close/>
                  <a:moveTo>
                    <a:pt x="467" y="1219"/>
                  </a:moveTo>
                  <a:lnTo>
                    <a:pt x="469" y="1219"/>
                  </a:lnTo>
                  <a:lnTo>
                    <a:pt x="469" y="1217"/>
                  </a:lnTo>
                  <a:lnTo>
                    <a:pt x="468" y="1217"/>
                  </a:lnTo>
                  <a:lnTo>
                    <a:pt x="467" y="1217"/>
                  </a:lnTo>
                  <a:lnTo>
                    <a:pt x="467" y="1219"/>
                  </a:lnTo>
                  <a:close/>
                  <a:moveTo>
                    <a:pt x="477" y="1249"/>
                  </a:moveTo>
                  <a:lnTo>
                    <a:pt x="478" y="1249"/>
                  </a:lnTo>
                  <a:lnTo>
                    <a:pt x="479" y="1249"/>
                  </a:lnTo>
                  <a:lnTo>
                    <a:pt x="480" y="1250"/>
                  </a:lnTo>
                  <a:lnTo>
                    <a:pt x="482" y="1248"/>
                  </a:lnTo>
                  <a:lnTo>
                    <a:pt x="483" y="1248"/>
                  </a:lnTo>
                  <a:lnTo>
                    <a:pt x="485" y="1249"/>
                  </a:lnTo>
                  <a:lnTo>
                    <a:pt x="486" y="1246"/>
                  </a:lnTo>
                  <a:lnTo>
                    <a:pt x="487" y="1243"/>
                  </a:lnTo>
                  <a:lnTo>
                    <a:pt x="486" y="1243"/>
                  </a:lnTo>
                  <a:lnTo>
                    <a:pt x="484" y="1243"/>
                  </a:lnTo>
                  <a:lnTo>
                    <a:pt x="483" y="1243"/>
                  </a:lnTo>
                  <a:lnTo>
                    <a:pt x="482" y="1243"/>
                  </a:lnTo>
                  <a:lnTo>
                    <a:pt x="478" y="1243"/>
                  </a:lnTo>
                  <a:lnTo>
                    <a:pt x="477" y="1243"/>
                  </a:lnTo>
                  <a:lnTo>
                    <a:pt x="477" y="1244"/>
                  </a:lnTo>
                  <a:lnTo>
                    <a:pt x="477" y="1246"/>
                  </a:lnTo>
                  <a:lnTo>
                    <a:pt x="477" y="1247"/>
                  </a:lnTo>
                  <a:lnTo>
                    <a:pt x="477" y="1248"/>
                  </a:lnTo>
                  <a:lnTo>
                    <a:pt x="477" y="1249"/>
                  </a:lnTo>
                  <a:close/>
                  <a:moveTo>
                    <a:pt x="485" y="1692"/>
                  </a:moveTo>
                  <a:lnTo>
                    <a:pt x="485" y="1693"/>
                  </a:lnTo>
                  <a:lnTo>
                    <a:pt x="488" y="1693"/>
                  </a:lnTo>
                  <a:lnTo>
                    <a:pt x="486" y="1690"/>
                  </a:lnTo>
                  <a:lnTo>
                    <a:pt x="486" y="1691"/>
                  </a:lnTo>
                  <a:lnTo>
                    <a:pt x="486" y="1692"/>
                  </a:lnTo>
                  <a:lnTo>
                    <a:pt x="485" y="1692"/>
                  </a:lnTo>
                  <a:close/>
                  <a:moveTo>
                    <a:pt x="563" y="1202"/>
                  </a:moveTo>
                  <a:lnTo>
                    <a:pt x="563" y="1207"/>
                  </a:lnTo>
                  <a:lnTo>
                    <a:pt x="563" y="1208"/>
                  </a:lnTo>
                  <a:lnTo>
                    <a:pt x="563" y="1209"/>
                  </a:lnTo>
                  <a:lnTo>
                    <a:pt x="563" y="1210"/>
                  </a:lnTo>
                  <a:lnTo>
                    <a:pt x="564" y="1210"/>
                  </a:lnTo>
                  <a:lnTo>
                    <a:pt x="564" y="1211"/>
                  </a:lnTo>
                  <a:lnTo>
                    <a:pt x="564" y="1213"/>
                  </a:lnTo>
                  <a:lnTo>
                    <a:pt x="564" y="1214"/>
                  </a:lnTo>
                  <a:lnTo>
                    <a:pt x="565" y="1216"/>
                  </a:lnTo>
                  <a:lnTo>
                    <a:pt x="566" y="1216"/>
                  </a:lnTo>
                  <a:lnTo>
                    <a:pt x="568" y="1216"/>
                  </a:lnTo>
                  <a:lnTo>
                    <a:pt x="570" y="1221"/>
                  </a:lnTo>
                  <a:lnTo>
                    <a:pt x="571" y="1223"/>
                  </a:lnTo>
                  <a:lnTo>
                    <a:pt x="579" y="1223"/>
                  </a:lnTo>
                  <a:lnTo>
                    <a:pt x="580" y="1223"/>
                  </a:lnTo>
                  <a:lnTo>
                    <a:pt x="581" y="1223"/>
                  </a:lnTo>
                  <a:lnTo>
                    <a:pt x="581" y="1224"/>
                  </a:lnTo>
                  <a:lnTo>
                    <a:pt x="581" y="1225"/>
                  </a:lnTo>
                  <a:lnTo>
                    <a:pt x="581" y="1226"/>
                  </a:lnTo>
                  <a:lnTo>
                    <a:pt x="580" y="1226"/>
                  </a:lnTo>
                  <a:lnTo>
                    <a:pt x="574" y="1226"/>
                  </a:lnTo>
                  <a:lnTo>
                    <a:pt x="571" y="1226"/>
                  </a:lnTo>
                  <a:lnTo>
                    <a:pt x="570" y="1226"/>
                  </a:lnTo>
                  <a:lnTo>
                    <a:pt x="570" y="1230"/>
                  </a:lnTo>
                  <a:lnTo>
                    <a:pt x="570" y="1233"/>
                  </a:lnTo>
                  <a:lnTo>
                    <a:pt x="570" y="1242"/>
                  </a:lnTo>
                  <a:lnTo>
                    <a:pt x="570" y="1244"/>
                  </a:lnTo>
                  <a:lnTo>
                    <a:pt x="570" y="1246"/>
                  </a:lnTo>
                  <a:lnTo>
                    <a:pt x="569" y="1246"/>
                  </a:lnTo>
                  <a:lnTo>
                    <a:pt x="568" y="1246"/>
                  </a:lnTo>
                  <a:lnTo>
                    <a:pt x="568" y="1248"/>
                  </a:lnTo>
                  <a:lnTo>
                    <a:pt x="568" y="1249"/>
                  </a:lnTo>
                  <a:lnTo>
                    <a:pt x="569" y="1249"/>
                  </a:lnTo>
                  <a:lnTo>
                    <a:pt x="569" y="1252"/>
                  </a:lnTo>
                  <a:lnTo>
                    <a:pt x="570" y="1252"/>
                  </a:lnTo>
                  <a:lnTo>
                    <a:pt x="571" y="1252"/>
                  </a:lnTo>
                  <a:lnTo>
                    <a:pt x="572" y="1252"/>
                  </a:lnTo>
                  <a:lnTo>
                    <a:pt x="573" y="1252"/>
                  </a:lnTo>
                  <a:lnTo>
                    <a:pt x="574" y="1252"/>
                  </a:lnTo>
                  <a:lnTo>
                    <a:pt x="575" y="1252"/>
                  </a:lnTo>
                  <a:lnTo>
                    <a:pt x="577" y="1252"/>
                  </a:lnTo>
                  <a:lnTo>
                    <a:pt x="577" y="1253"/>
                  </a:lnTo>
                  <a:lnTo>
                    <a:pt x="578" y="1253"/>
                  </a:lnTo>
                  <a:lnTo>
                    <a:pt x="578" y="1255"/>
                  </a:lnTo>
                  <a:lnTo>
                    <a:pt x="578" y="1256"/>
                  </a:lnTo>
                  <a:lnTo>
                    <a:pt x="578" y="1257"/>
                  </a:lnTo>
                  <a:lnTo>
                    <a:pt x="578" y="1259"/>
                  </a:lnTo>
                  <a:lnTo>
                    <a:pt x="582" y="1257"/>
                  </a:lnTo>
                  <a:lnTo>
                    <a:pt x="583" y="1257"/>
                  </a:lnTo>
                  <a:lnTo>
                    <a:pt x="585" y="1257"/>
                  </a:lnTo>
                  <a:lnTo>
                    <a:pt x="586" y="1256"/>
                  </a:lnTo>
                  <a:lnTo>
                    <a:pt x="587" y="1256"/>
                  </a:lnTo>
                  <a:lnTo>
                    <a:pt x="588" y="1256"/>
                  </a:lnTo>
                  <a:lnTo>
                    <a:pt x="588" y="1252"/>
                  </a:lnTo>
                  <a:lnTo>
                    <a:pt x="588" y="1251"/>
                  </a:lnTo>
                  <a:lnTo>
                    <a:pt x="590" y="1251"/>
                  </a:lnTo>
                  <a:lnTo>
                    <a:pt x="592" y="1251"/>
                  </a:lnTo>
                  <a:lnTo>
                    <a:pt x="597" y="1251"/>
                  </a:lnTo>
                  <a:lnTo>
                    <a:pt x="599" y="1251"/>
                  </a:lnTo>
                  <a:lnTo>
                    <a:pt x="599" y="1243"/>
                  </a:lnTo>
                  <a:lnTo>
                    <a:pt x="599" y="1233"/>
                  </a:lnTo>
                  <a:lnTo>
                    <a:pt x="599" y="1232"/>
                  </a:lnTo>
                  <a:lnTo>
                    <a:pt x="599" y="1230"/>
                  </a:lnTo>
                  <a:lnTo>
                    <a:pt x="602" y="1230"/>
                  </a:lnTo>
                  <a:lnTo>
                    <a:pt x="602" y="1226"/>
                  </a:lnTo>
                  <a:lnTo>
                    <a:pt x="609" y="1226"/>
                  </a:lnTo>
                  <a:lnTo>
                    <a:pt x="609" y="1225"/>
                  </a:lnTo>
                  <a:lnTo>
                    <a:pt x="609" y="1224"/>
                  </a:lnTo>
                  <a:lnTo>
                    <a:pt x="609" y="1223"/>
                  </a:lnTo>
                  <a:lnTo>
                    <a:pt x="611" y="1223"/>
                  </a:lnTo>
                  <a:lnTo>
                    <a:pt x="612" y="1223"/>
                  </a:lnTo>
                  <a:lnTo>
                    <a:pt x="612" y="1221"/>
                  </a:lnTo>
                  <a:lnTo>
                    <a:pt x="612" y="1219"/>
                  </a:lnTo>
                  <a:lnTo>
                    <a:pt x="612" y="1218"/>
                  </a:lnTo>
                  <a:lnTo>
                    <a:pt x="612" y="1217"/>
                  </a:lnTo>
                  <a:lnTo>
                    <a:pt x="612" y="1216"/>
                  </a:lnTo>
                  <a:lnTo>
                    <a:pt x="612" y="1215"/>
                  </a:lnTo>
                  <a:lnTo>
                    <a:pt x="612" y="1214"/>
                  </a:lnTo>
                  <a:lnTo>
                    <a:pt x="612" y="1213"/>
                  </a:lnTo>
                  <a:lnTo>
                    <a:pt x="612" y="1211"/>
                  </a:lnTo>
                  <a:lnTo>
                    <a:pt x="612" y="1210"/>
                  </a:lnTo>
                  <a:lnTo>
                    <a:pt x="612" y="1209"/>
                  </a:lnTo>
                  <a:lnTo>
                    <a:pt x="612" y="1208"/>
                  </a:lnTo>
                  <a:lnTo>
                    <a:pt x="612" y="1206"/>
                  </a:lnTo>
                  <a:lnTo>
                    <a:pt x="612" y="1203"/>
                  </a:lnTo>
                  <a:lnTo>
                    <a:pt x="612" y="1202"/>
                  </a:lnTo>
                  <a:lnTo>
                    <a:pt x="612" y="1200"/>
                  </a:lnTo>
                  <a:lnTo>
                    <a:pt x="612" y="1199"/>
                  </a:lnTo>
                  <a:lnTo>
                    <a:pt x="612" y="1197"/>
                  </a:lnTo>
                  <a:lnTo>
                    <a:pt x="612" y="1194"/>
                  </a:lnTo>
                  <a:lnTo>
                    <a:pt x="612" y="1193"/>
                  </a:lnTo>
                  <a:lnTo>
                    <a:pt x="612" y="1186"/>
                  </a:lnTo>
                  <a:lnTo>
                    <a:pt x="612" y="1185"/>
                  </a:lnTo>
                  <a:lnTo>
                    <a:pt x="611" y="1185"/>
                  </a:lnTo>
                  <a:lnTo>
                    <a:pt x="609" y="1186"/>
                  </a:lnTo>
                  <a:lnTo>
                    <a:pt x="608" y="1186"/>
                  </a:lnTo>
                  <a:lnTo>
                    <a:pt x="607" y="1186"/>
                  </a:lnTo>
                  <a:lnTo>
                    <a:pt x="606" y="1186"/>
                  </a:lnTo>
                  <a:lnTo>
                    <a:pt x="605" y="1186"/>
                  </a:lnTo>
                  <a:lnTo>
                    <a:pt x="605" y="1179"/>
                  </a:lnTo>
                  <a:lnTo>
                    <a:pt x="609" y="1179"/>
                  </a:lnTo>
                  <a:lnTo>
                    <a:pt x="611" y="1179"/>
                  </a:lnTo>
                  <a:lnTo>
                    <a:pt x="612" y="1179"/>
                  </a:lnTo>
                  <a:lnTo>
                    <a:pt x="612" y="1182"/>
                  </a:lnTo>
                  <a:lnTo>
                    <a:pt x="608" y="1181"/>
                  </a:lnTo>
                  <a:lnTo>
                    <a:pt x="608" y="1184"/>
                  </a:lnTo>
                  <a:lnTo>
                    <a:pt x="612" y="1184"/>
                  </a:lnTo>
                  <a:lnTo>
                    <a:pt x="613" y="1184"/>
                  </a:lnTo>
                  <a:lnTo>
                    <a:pt x="613" y="1185"/>
                  </a:lnTo>
                  <a:lnTo>
                    <a:pt x="613" y="1186"/>
                  </a:lnTo>
                  <a:lnTo>
                    <a:pt x="613" y="1190"/>
                  </a:lnTo>
                  <a:lnTo>
                    <a:pt x="613" y="1193"/>
                  </a:lnTo>
                  <a:lnTo>
                    <a:pt x="614" y="1193"/>
                  </a:lnTo>
                  <a:lnTo>
                    <a:pt x="618" y="1193"/>
                  </a:lnTo>
                  <a:lnTo>
                    <a:pt x="623" y="1193"/>
                  </a:lnTo>
                  <a:lnTo>
                    <a:pt x="624" y="1193"/>
                  </a:lnTo>
                  <a:lnTo>
                    <a:pt x="625" y="1193"/>
                  </a:lnTo>
                  <a:lnTo>
                    <a:pt x="626" y="1193"/>
                  </a:lnTo>
                  <a:lnTo>
                    <a:pt x="628" y="1193"/>
                  </a:lnTo>
                  <a:lnTo>
                    <a:pt x="632" y="1193"/>
                  </a:lnTo>
                  <a:lnTo>
                    <a:pt x="633" y="1193"/>
                  </a:lnTo>
                  <a:lnTo>
                    <a:pt x="634" y="1193"/>
                  </a:lnTo>
                  <a:lnTo>
                    <a:pt x="637" y="1193"/>
                  </a:lnTo>
                  <a:lnTo>
                    <a:pt x="643" y="1193"/>
                  </a:lnTo>
                  <a:lnTo>
                    <a:pt x="644" y="1193"/>
                  </a:lnTo>
                  <a:lnTo>
                    <a:pt x="643" y="1193"/>
                  </a:lnTo>
                  <a:lnTo>
                    <a:pt x="638" y="1194"/>
                  </a:lnTo>
                  <a:lnTo>
                    <a:pt x="634" y="1194"/>
                  </a:lnTo>
                  <a:lnTo>
                    <a:pt x="628" y="1194"/>
                  </a:lnTo>
                  <a:lnTo>
                    <a:pt x="626" y="1194"/>
                  </a:lnTo>
                  <a:lnTo>
                    <a:pt x="626" y="1196"/>
                  </a:lnTo>
                  <a:lnTo>
                    <a:pt x="626" y="1197"/>
                  </a:lnTo>
                  <a:lnTo>
                    <a:pt x="628" y="1197"/>
                  </a:lnTo>
                  <a:lnTo>
                    <a:pt x="626" y="1198"/>
                  </a:lnTo>
                  <a:lnTo>
                    <a:pt x="625" y="1198"/>
                  </a:lnTo>
                  <a:lnTo>
                    <a:pt x="623" y="1198"/>
                  </a:lnTo>
                  <a:lnTo>
                    <a:pt x="620" y="1198"/>
                  </a:lnTo>
                  <a:lnTo>
                    <a:pt x="618" y="1198"/>
                  </a:lnTo>
                  <a:lnTo>
                    <a:pt x="618" y="1197"/>
                  </a:lnTo>
                  <a:lnTo>
                    <a:pt x="618" y="1196"/>
                  </a:lnTo>
                  <a:lnTo>
                    <a:pt x="618" y="1194"/>
                  </a:lnTo>
                  <a:lnTo>
                    <a:pt x="616" y="1194"/>
                  </a:lnTo>
                  <a:lnTo>
                    <a:pt x="614" y="1194"/>
                  </a:lnTo>
                  <a:lnTo>
                    <a:pt x="613" y="1194"/>
                  </a:lnTo>
                  <a:lnTo>
                    <a:pt x="613" y="1196"/>
                  </a:lnTo>
                  <a:lnTo>
                    <a:pt x="613" y="1197"/>
                  </a:lnTo>
                  <a:lnTo>
                    <a:pt x="613" y="1199"/>
                  </a:lnTo>
                  <a:lnTo>
                    <a:pt x="613" y="1200"/>
                  </a:lnTo>
                  <a:lnTo>
                    <a:pt x="613" y="1202"/>
                  </a:lnTo>
                  <a:lnTo>
                    <a:pt x="613" y="1203"/>
                  </a:lnTo>
                  <a:lnTo>
                    <a:pt x="613" y="1205"/>
                  </a:lnTo>
                  <a:lnTo>
                    <a:pt x="613" y="1206"/>
                  </a:lnTo>
                  <a:lnTo>
                    <a:pt x="613" y="1208"/>
                  </a:lnTo>
                  <a:lnTo>
                    <a:pt x="613" y="1209"/>
                  </a:lnTo>
                  <a:lnTo>
                    <a:pt x="616" y="1209"/>
                  </a:lnTo>
                  <a:lnTo>
                    <a:pt x="622" y="1209"/>
                  </a:lnTo>
                  <a:lnTo>
                    <a:pt x="628" y="1209"/>
                  </a:lnTo>
                  <a:lnTo>
                    <a:pt x="630" y="1209"/>
                  </a:lnTo>
                  <a:lnTo>
                    <a:pt x="633" y="1209"/>
                  </a:lnTo>
                  <a:lnTo>
                    <a:pt x="635" y="1209"/>
                  </a:lnTo>
                  <a:lnTo>
                    <a:pt x="644" y="1209"/>
                  </a:lnTo>
                  <a:lnTo>
                    <a:pt x="644" y="1208"/>
                  </a:lnTo>
                  <a:lnTo>
                    <a:pt x="644" y="1206"/>
                  </a:lnTo>
                  <a:lnTo>
                    <a:pt x="644" y="1205"/>
                  </a:lnTo>
                  <a:lnTo>
                    <a:pt x="647" y="1205"/>
                  </a:lnTo>
                  <a:lnTo>
                    <a:pt x="648" y="1205"/>
                  </a:lnTo>
                  <a:lnTo>
                    <a:pt x="654" y="1205"/>
                  </a:lnTo>
                  <a:lnTo>
                    <a:pt x="659" y="1205"/>
                  </a:lnTo>
                  <a:lnTo>
                    <a:pt x="660" y="1205"/>
                  </a:lnTo>
                  <a:lnTo>
                    <a:pt x="661" y="1205"/>
                  </a:lnTo>
                  <a:lnTo>
                    <a:pt x="661" y="1203"/>
                  </a:lnTo>
                  <a:lnTo>
                    <a:pt x="661" y="1202"/>
                  </a:lnTo>
                  <a:lnTo>
                    <a:pt x="661" y="1190"/>
                  </a:lnTo>
                  <a:lnTo>
                    <a:pt x="658" y="1189"/>
                  </a:lnTo>
                  <a:lnTo>
                    <a:pt x="659" y="1189"/>
                  </a:lnTo>
                  <a:lnTo>
                    <a:pt x="659" y="1186"/>
                  </a:lnTo>
                  <a:lnTo>
                    <a:pt x="659" y="1184"/>
                  </a:lnTo>
                  <a:lnTo>
                    <a:pt x="659" y="1183"/>
                  </a:lnTo>
                  <a:lnTo>
                    <a:pt x="660" y="1183"/>
                  </a:lnTo>
                  <a:lnTo>
                    <a:pt x="661" y="1184"/>
                  </a:lnTo>
                  <a:lnTo>
                    <a:pt x="663" y="1184"/>
                  </a:lnTo>
                  <a:lnTo>
                    <a:pt x="663" y="1183"/>
                  </a:lnTo>
                  <a:lnTo>
                    <a:pt x="663" y="1182"/>
                  </a:lnTo>
                  <a:lnTo>
                    <a:pt x="663" y="1181"/>
                  </a:lnTo>
                  <a:lnTo>
                    <a:pt x="664" y="1180"/>
                  </a:lnTo>
                  <a:lnTo>
                    <a:pt x="663" y="1155"/>
                  </a:lnTo>
                  <a:lnTo>
                    <a:pt x="663" y="1150"/>
                  </a:lnTo>
                  <a:lnTo>
                    <a:pt x="663" y="1149"/>
                  </a:lnTo>
                  <a:lnTo>
                    <a:pt x="664" y="1147"/>
                  </a:lnTo>
                  <a:lnTo>
                    <a:pt x="664" y="1146"/>
                  </a:lnTo>
                  <a:lnTo>
                    <a:pt x="664" y="1144"/>
                  </a:lnTo>
                  <a:lnTo>
                    <a:pt x="664" y="1143"/>
                  </a:lnTo>
                  <a:lnTo>
                    <a:pt x="663" y="1142"/>
                  </a:lnTo>
                  <a:lnTo>
                    <a:pt x="663" y="1141"/>
                  </a:lnTo>
                  <a:lnTo>
                    <a:pt x="663" y="1140"/>
                  </a:lnTo>
                  <a:lnTo>
                    <a:pt x="663" y="1139"/>
                  </a:lnTo>
                  <a:lnTo>
                    <a:pt x="663" y="1138"/>
                  </a:lnTo>
                  <a:lnTo>
                    <a:pt x="663" y="1136"/>
                  </a:lnTo>
                  <a:lnTo>
                    <a:pt x="663" y="1135"/>
                  </a:lnTo>
                  <a:lnTo>
                    <a:pt x="663" y="1134"/>
                  </a:lnTo>
                  <a:lnTo>
                    <a:pt x="663" y="1133"/>
                  </a:lnTo>
                  <a:lnTo>
                    <a:pt x="664" y="1132"/>
                  </a:lnTo>
                  <a:lnTo>
                    <a:pt x="664" y="1131"/>
                  </a:lnTo>
                  <a:lnTo>
                    <a:pt x="664" y="1130"/>
                  </a:lnTo>
                  <a:lnTo>
                    <a:pt x="665" y="1129"/>
                  </a:lnTo>
                  <a:lnTo>
                    <a:pt x="665" y="1127"/>
                  </a:lnTo>
                  <a:lnTo>
                    <a:pt x="666" y="1126"/>
                  </a:lnTo>
                  <a:lnTo>
                    <a:pt x="667" y="1125"/>
                  </a:lnTo>
                  <a:lnTo>
                    <a:pt x="667" y="1124"/>
                  </a:lnTo>
                  <a:lnTo>
                    <a:pt x="667" y="1125"/>
                  </a:lnTo>
                  <a:lnTo>
                    <a:pt x="666" y="1126"/>
                  </a:lnTo>
                  <a:lnTo>
                    <a:pt x="666" y="1127"/>
                  </a:lnTo>
                  <a:lnTo>
                    <a:pt x="665" y="1129"/>
                  </a:lnTo>
                  <a:lnTo>
                    <a:pt x="665" y="1130"/>
                  </a:lnTo>
                  <a:lnTo>
                    <a:pt x="664" y="1132"/>
                  </a:lnTo>
                  <a:lnTo>
                    <a:pt x="665" y="1132"/>
                  </a:lnTo>
                  <a:lnTo>
                    <a:pt x="666" y="1134"/>
                  </a:lnTo>
                  <a:lnTo>
                    <a:pt x="667" y="1135"/>
                  </a:lnTo>
                  <a:lnTo>
                    <a:pt x="667" y="1136"/>
                  </a:lnTo>
                  <a:lnTo>
                    <a:pt x="668" y="1136"/>
                  </a:lnTo>
                  <a:lnTo>
                    <a:pt x="671" y="1138"/>
                  </a:lnTo>
                  <a:lnTo>
                    <a:pt x="675" y="1143"/>
                  </a:lnTo>
                  <a:lnTo>
                    <a:pt x="674" y="1143"/>
                  </a:lnTo>
                  <a:lnTo>
                    <a:pt x="673" y="1143"/>
                  </a:lnTo>
                  <a:lnTo>
                    <a:pt x="672" y="1143"/>
                  </a:lnTo>
                  <a:lnTo>
                    <a:pt x="671" y="1143"/>
                  </a:lnTo>
                  <a:lnTo>
                    <a:pt x="669" y="1143"/>
                  </a:lnTo>
                  <a:lnTo>
                    <a:pt x="668" y="1143"/>
                  </a:lnTo>
                  <a:lnTo>
                    <a:pt x="667" y="1143"/>
                  </a:lnTo>
                  <a:lnTo>
                    <a:pt x="665" y="1143"/>
                  </a:lnTo>
                  <a:lnTo>
                    <a:pt x="664" y="1143"/>
                  </a:lnTo>
                  <a:lnTo>
                    <a:pt x="664" y="1144"/>
                  </a:lnTo>
                  <a:lnTo>
                    <a:pt x="664" y="1147"/>
                  </a:lnTo>
                  <a:lnTo>
                    <a:pt x="664" y="1149"/>
                  </a:lnTo>
                  <a:lnTo>
                    <a:pt x="664" y="1150"/>
                  </a:lnTo>
                  <a:lnTo>
                    <a:pt x="664" y="1151"/>
                  </a:lnTo>
                  <a:lnTo>
                    <a:pt x="664" y="1154"/>
                  </a:lnTo>
                  <a:lnTo>
                    <a:pt x="664" y="1155"/>
                  </a:lnTo>
                  <a:lnTo>
                    <a:pt x="664" y="1156"/>
                  </a:lnTo>
                  <a:lnTo>
                    <a:pt x="664" y="1158"/>
                  </a:lnTo>
                  <a:lnTo>
                    <a:pt x="664" y="1163"/>
                  </a:lnTo>
                  <a:lnTo>
                    <a:pt x="664" y="1167"/>
                  </a:lnTo>
                  <a:lnTo>
                    <a:pt x="664" y="1171"/>
                  </a:lnTo>
                  <a:lnTo>
                    <a:pt x="664" y="1173"/>
                  </a:lnTo>
                  <a:lnTo>
                    <a:pt x="664" y="1176"/>
                  </a:lnTo>
                  <a:lnTo>
                    <a:pt x="664" y="1179"/>
                  </a:lnTo>
                  <a:lnTo>
                    <a:pt x="664" y="1182"/>
                  </a:lnTo>
                  <a:lnTo>
                    <a:pt x="663" y="1184"/>
                  </a:lnTo>
                  <a:lnTo>
                    <a:pt x="663" y="1186"/>
                  </a:lnTo>
                  <a:lnTo>
                    <a:pt x="663" y="1189"/>
                  </a:lnTo>
                  <a:lnTo>
                    <a:pt x="663" y="1190"/>
                  </a:lnTo>
                  <a:lnTo>
                    <a:pt x="663" y="1191"/>
                  </a:lnTo>
                  <a:lnTo>
                    <a:pt x="663" y="1192"/>
                  </a:lnTo>
                  <a:lnTo>
                    <a:pt x="663" y="1193"/>
                  </a:lnTo>
                  <a:lnTo>
                    <a:pt x="663" y="1196"/>
                  </a:lnTo>
                  <a:lnTo>
                    <a:pt x="663" y="1199"/>
                  </a:lnTo>
                  <a:lnTo>
                    <a:pt x="663" y="1202"/>
                  </a:lnTo>
                  <a:lnTo>
                    <a:pt x="663" y="1205"/>
                  </a:lnTo>
                  <a:lnTo>
                    <a:pt x="667" y="1205"/>
                  </a:lnTo>
                  <a:lnTo>
                    <a:pt x="668" y="1205"/>
                  </a:lnTo>
                  <a:lnTo>
                    <a:pt x="669" y="1205"/>
                  </a:lnTo>
                  <a:lnTo>
                    <a:pt x="669" y="1202"/>
                  </a:lnTo>
                  <a:lnTo>
                    <a:pt x="669" y="1201"/>
                  </a:lnTo>
                  <a:lnTo>
                    <a:pt x="669" y="1199"/>
                  </a:lnTo>
                  <a:lnTo>
                    <a:pt x="671" y="1199"/>
                  </a:lnTo>
                  <a:lnTo>
                    <a:pt x="672" y="1199"/>
                  </a:lnTo>
                  <a:lnTo>
                    <a:pt x="673" y="1199"/>
                  </a:lnTo>
                  <a:lnTo>
                    <a:pt x="674" y="1199"/>
                  </a:lnTo>
                  <a:lnTo>
                    <a:pt x="675" y="1199"/>
                  </a:lnTo>
                  <a:lnTo>
                    <a:pt x="676" y="1199"/>
                  </a:lnTo>
                  <a:lnTo>
                    <a:pt x="677" y="1199"/>
                  </a:lnTo>
                  <a:lnTo>
                    <a:pt x="677" y="1186"/>
                  </a:lnTo>
                  <a:lnTo>
                    <a:pt x="677" y="1185"/>
                  </a:lnTo>
                  <a:lnTo>
                    <a:pt x="683" y="1185"/>
                  </a:lnTo>
                  <a:lnTo>
                    <a:pt x="687" y="1185"/>
                  </a:lnTo>
                  <a:lnTo>
                    <a:pt x="690" y="1185"/>
                  </a:lnTo>
                  <a:lnTo>
                    <a:pt x="692" y="1185"/>
                  </a:lnTo>
                  <a:lnTo>
                    <a:pt x="694" y="1185"/>
                  </a:lnTo>
                  <a:lnTo>
                    <a:pt x="694" y="1176"/>
                  </a:lnTo>
                  <a:lnTo>
                    <a:pt x="704" y="1176"/>
                  </a:lnTo>
                  <a:lnTo>
                    <a:pt x="704" y="1181"/>
                  </a:lnTo>
                  <a:lnTo>
                    <a:pt x="715" y="1181"/>
                  </a:lnTo>
                  <a:lnTo>
                    <a:pt x="715" y="1182"/>
                  </a:lnTo>
                  <a:lnTo>
                    <a:pt x="732" y="1181"/>
                  </a:lnTo>
                  <a:lnTo>
                    <a:pt x="732" y="1175"/>
                  </a:lnTo>
                  <a:lnTo>
                    <a:pt x="732" y="1169"/>
                  </a:lnTo>
                  <a:lnTo>
                    <a:pt x="732" y="1167"/>
                  </a:lnTo>
                  <a:lnTo>
                    <a:pt x="730" y="1165"/>
                  </a:lnTo>
                  <a:lnTo>
                    <a:pt x="730" y="1164"/>
                  </a:lnTo>
                  <a:lnTo>
                    <a:pt x="730" y="1163"/>
                  </a:lnTo>
                  <a:lnTo>
                    <a:pt x="729" y="1160"/>
                  </a:lnTo>
                  <a:lnTo>
                    <a:pt x="729" y="1159"/>
                  </a:lnTo>
                  <a:lnTo>
                    <a:pt x="729" y="1158"/>
                  </a:lnTo>
                  <a:lnTo>
                    <a:pt x="728" y="1157"/>
                  </a:lnTo>
                  <a:lnTo>
                    <a:pt x="728" y="1156"/>
                  </a:lnTo>
                  <a:lnTo>
                    <a:pt x="728" y="1155"/>
                  </a:lnTo>
                  <a:lnTo>
                    <a:pt x="728" y="1152"/>
                  </a:lnTo>
                  <a:lnTo>
                    <a:pt x="727" y="1151"/>
                  </a:lnTo>
                  <a:lnTo>
                    <a:pt x="724" y="1148"/>
                  </a:lnTo>
                  <a:lnTo>
                    <a:pt x="721" y="1146"/>
                  </a:lnTo>
                  <a:lnTo>
                    <a:pt x="719" y="1142"/>
                  </a:lnTo>
                  <a:lnTo>
                    <a:pt x="718" y="1142"/>
                  </a:lnTo>
                  <a:lnTo>
                    <a:pt x="718" y="1141"/>
                  </a:lnTo>
                  <a:lnTo>
                    <a:pt x="717" y="1141"/>
                  </a:lnTo>
                  <a:lnTo>
                    <a:pt x="715" y="1139"/>
                  </a:lnTo>
                  <a:lnTo>
                    <a:pt x="710" y="1139"/>
                  </a:lnTo>
                  <a:lnTo>
                    <a:pt x="709" y="1139"/>
                  </a:lnTo>
                  <a:lnTo>
                    <a:pt x="708" y="1139"/>
                  </a:lnTo>
                  <a:lnTo>
                    <a:pt x="706" y="1139"/>
                  </a:lnTo>
                  <a:lnTo>
                    <a:pt x="703" y="1139"/>
                  </a:lnTo>
                  <a:lnTo>
                    <a:pt x="703" y="1138"/>
                  </a:lnTo>
                  <a:lnTo>
                    <a:pt x="703" y="1133"/>
                  </a:lnTo>
                  <a:lnTo>
                    <a:pt x="703" y="1132"/>
                  </a:lnTo>
                  <a:lnTo>
                    <a:pt x="703" y="1127"/>
                  </a:lnTo>
                  <a:lnTo>
                    <a:pt x="714" y="1127"/>
                  </a:lnTo>
                  <a:lnTo>
                    <a:pt x="714" y="1121"/>
                  </a:lnTo>
                  <a:lnTo>
                    <a:pt x="712" y="1121"/>
                  </a:lnTo>
                  <a:lnTo>
                    <a:pt x="711" y="1121"/>
                  </a:lnTo>
                  <a:lnTo>
                    <a:pt x="710" y="1121"/>
                  </a:lnTo>
                  <a:lnTo>
                    <a:pt x="709" y="1121"/>
                  </a:lnTo>
                  <a:lnTo>
                    <a:pt x="708" y="1121"/>
                  </a:lnTo>
                  <a:lnTo>
                    <a:pt x="707" y="1121"/>
                  </a:lnTo>
                  <a:lnTo>
                    <a:pt x="703" y="1121"/>
                  </a:lnTo>
                  <a:lnTo>
                    <a:pt x="703" y="1119"/>
                  </a:lnTo>
                  <a:lnTo>
                    <a:pt x="702" y="1119"/>
                  </a:lnTo>
                  <a:lnTo>
                    <a:pt x="701" y="1119"/>
                  </a:lnTo>
                  <a:lnTo>
                    <a:pt x="697" y="1119"/>
                  </a:lnTo>
                  <a:lnTo>
                    <a:pt x="693" y="1119"/>
                  </a:lnTo>
                  <a:lnTo>
                    <a:pt x="690" y="1119"/>
                  </a:lnTo>
                  <a:lnTo>
                    <a:pt x="685" y="1119"/>
                  </a:lnTo>
                  <a:lnTo>
                    <a:pt x="684" y="1119"/>
                  </a:lnTo>
                  <a:lnTo>
                    <a:pt x="683" y="1119"/>
                  </a:lnTo>
                  <a:lnTo>
                    <a:pt x="682" y="1119"/>
                  </a:lnTo>
                  <a:lnTo>
                    <a:pt x="681" y="1119"/>
                  </a:lnTo>
                  <a:lnTo>
                    <a:pt x="680" y="1119"/>
                  </a:lnTo>
                  <a:lnTo>
                    <a:pt x="678" y="1119"/>
                  </a:lnTo>
                  <a:lnTo>
                    <a:pt x="677" y="1119"/>
                  </a:lnTo>
                  <a:lnTo>
                    <a:pt x="676" y="1119"/>
                  </a:lnTo>
                  <a:lnTo>
                    <a:pt x="675" y="1119"/>
                  </a:lnTo>
                  <a:lnTo>
                    <a:pt x="673" y="1119"/>
                  </a:lnTo>
                  <a:lnTo>
                    <a:pt x="671" y="1119"/>
                  </a:lnTo>
                  <a:lnTo>
                    <a:pt x="669" y="1119"/>
                  </a:lnTo>
                  <a:lnTo>
                    <a:pt x="668" y="1119"/>
                  </a:lnTo>
                  <a:lnTo>
                    <a:pt x="667" y="1121"/>
                  </a:lnTo>
                  <a:lnTo>
                    <a:pt x="666" y="1119"/>
                  </a:lnTo>
                  <a:lnTo>
                    <a:pt x="665" y="1119"/>
                  </a:lnTo>
                  <a:lnTo>
                    <a:pt x="664" y="1119"/>
                  </a:lnTo>
                  <a:lnTo>
                    <a:pt x="663" y="1119"/>
                  </a:lnTo>
                  <a:lnTo>
                    <a:pt x="663" y="1121"/>
                  </a:lnTo>
                  <a:lnTo>
                    <a:pt x="661" y="1121"/>
                  </a:lnTo>
                  <a:lnTo>
                    <a:pt x="660" y="1121"/>
                  </a:lnTo>
                  <a:lnTo>
                    <a:pt x="659" y="1121"/>
                  </a:lnTo>
                  <a:lnTo>
                    <a:pt x="652" y="1121"/>
                  </a:lnTo>
                  <a:lnTo>
                    <a:pt x="650" y="1121"/>
                  </a:lnTo>
                  <a:lnTo>
                    <a:pt x="649" y="1121"/>
                  </a:lnTo>
                  <a:lnTo>
                    <a:pt x="648" y="1121"/>
                  </a:lnTo>
                  <a:lnTo>
                    <a:pt x="640" y="1121"/>
                  </a:lnTo>
                  <a:lnTo>
                    <a:pt x="639" y="1121"/>
                  </a:lnTo>
                  <a:lnTo>
                    <a:pt x="633" y="1121"/>
                  </a:lnTo>
                  <a:lnTo>
                    <a:pt x="629" y="1121"/>
                  </a:lnTo>
                  <a:lnTo>
                    <a:pt x="617" y="1119"/>
                  </a:lnTo>
                  <a:lnTo>
                    <a:pt x="613" y="1119"/>
                  </a:lnTo>
                  <a:lnTo>
                    <a:pt x="606" y="1119"/>
                  </a:lnTo>
                  <a:lnTo>
                    <a:pt x="604" y="1119"/>
                  </a:lnTo>
                  <a:lnTo>
                    <a:pt x="600" y="1119"/>
                  </a:lnTo>
                  <a:lnTo>
                    <a:pt x="599" y="1119"/>
                  </a:lnTo>
                  <a:lnTo>
                    <a:pt x="595" y="1119"/>
                  </a:lnTo>
                  <a:lnTo>
                    <a:pt x="588" y="1119"/>
                  </a:lnTo>
                  <a:lnTo>
                    <a:pt x="587" y="1119"/>
                  </a:lnTo>
                  <a:lnTo>
                    <a:pt x="586" y="1119"/>
                  </a:lnTo>
                  <a:lnTo>
                    <a:pt x="582" y="1119"/>
                  </a:lnTo>
                  <a:lnTo>
                    <a:pt x="571" y="1119"/>
                  </a:lnTo>
                  <a:lnTo>
                    <a:pt x="571" y="1127"/>
                  </a:lnTo>
                  <a:lnTo>
                    <a:pt x="571" y="1129"/>
                  </a:lnTo>
                  <a:lnTo>
                    <a:pt x="571" y="1130"/>
                  </a:lnTo>
                  <a:lnTo>
                    <a:pt x="570" y="1130"/>
                  </a:lnTo>
                  <a:lnTo>
                    <a:pt x="570" y="1131"/>
                  </a:lnTo>
                  <a:lnTo>
                    <a:pt x="570" y="1132"/>
                  </a:lnTo>
                  <a:lnTo>
                    <a:pt x="570" y="1133"/>
                  </a:lnTo>
                  <a:lnTo>
                    <a:pt x="570" y="1134"/>
                  </a:lnTo>
                  <a:lnTo>
                    <a:pt x="570" y="1135"/>
                  </a:lnTo>
                  <a:lnTo>
                    <a:pt x="570" y="1136"/>
                  </a:lnTo>
                  <a:lnTo>
                    <a:pt x="570" y="1138"/>
                  </a:lnTo>
                  <a:lnTo>
                    <a:pt x="570" y="1139"/>
                  </a:lnTo>
                  <a:lnTo>
                    <a:pt x="569" y="1139"/>
                  </a:lnTo>
                  <a:lnTo>
                    <a:pt x="568" y="1139"/>
                  </a:lnTo>
                  <a:lnTo>
                    <a:pt x="568" y="1140"/>
                  </a:lnTo>
                  <a:lnTo>
                    <a:pt x="568" y="1141"/>
                  </a:lnTo>
                  <a:lnTo>
                    <a:pt x="568" y="1142"/>
                  </a:lnTo>
                  <a:lnTo>
                    <a:pt x="568" y="1143"/>
                  </a:lnTo>
                  <a:lnTo>
                    <a:pt x="568" y="1144"/>
                  </a:lnTo>
                  <a:lnTo>
                    <a:pt x="568" y="1146"/>
                  </a:lnTo>
                  <a:lnTo>
                    <a:pt x="568" y="1147"/>
                  </a:lnTo>
                  <a:lnTo>
                    <a:pt x="568" y="1148"/>
                  </a:lnTo>
                  <a:lnTo>
                    <a:pt x="566" y="1148"/>
                  </a:lnTo>
                  <a:lnTo>
                    <a:pt x="565" y="1148"/>
                  </a:lnTo>
                  <a:lnTo>
                    <a:pt x="565" y="1149"/>
                  </a:lnTo>
                  <a:lnTo>
                    <a:pt x="565" y="1151"/>
                  </a:lnTo>
                  <a:lnTo>
                    <a:pt x="565" y="1152"/>
                  </a:lnTo>
                  <a:lnTo>
                    <a:pt x="565" y="1154"/>
                  </a:lnTo>
                  <a:lnTo>
                    <a:pt x="565" y="1155"/>
                  </a:lnTo>
                  <a:lnTo>
                    <a:pt x="564" y="1155"/>
                  </a:lnTo>
                  <a:lnTo>
                    <a:pt x="564" y="1156"/>
                  </a:lnTo>
                  <a:lnTo>
                    <a:pt x="564" y="1157"/>
                  </a:lnTo>
                  <a:lnTo>
                    <a:pt x="564" y="1158"/>
                  </a:lnTo>
                  <a:lnTo>
                    <a:pt x="564" y="1159"/>
                  </a:lnTo>
                  <a:lnTo>
                    <a:pt x="564" y="1165"/>
                  </a:lnTo>
                  <a:lnTo>
                    <a:pt x="564" y="1167"/>
                  </a:lnTo>
                  <a:lnTo>
                    <a:pt x="564" y="1168"/>
                  </a:lnTo>
                  <a:lnTo>
                    <a:pt x="565" y="1168"/>
                  </a:lnTo>
                  <a:lnTo>
                    <a:pt x="566" y="1168"/>
                  </a:lnTo>
                  <a:lnTo>
                    <a:pt x="568" y="1168"/>
                  </a:lnTo>
                  <a:lnTo>
                    <a:pt x="568" y="1169"/>
                  </a:lnTo>
                  <a:lnTo>
                    <a:pt x="568" y="1171"/>
                  </a:lnTo>
                  <a:lnTo>
                    <a:pt x="568" y="1172"/>
                  </a:lnTo>
                  <a:lnTo>
                    <a:pt x="568" y="1173"/>
                  </a:lnTo>
                  <a:lnTo>
                    <a:pt x="568" y="1174"/>
                  </a:lnTo>
                  <a:lnTo>
                    <a:pt x="568" y="1175"/>
                  </a:lnTo>
                  <a:lnTo>
                    <a:pt x="570" y="1175"/>
                  </a:lnTo>
                  <a:lnTo>
                    <a:pt x="572" y="1175"/>
                  </a:lnTo>
                  <a:lnTo>
                    <a:pt x="573" y="1175"/>
                  </a:lnTo>
                  <a:lnTo>
                    <a:pt x="573" y="1176"/>
                  </a:lnTo>
                  <a:lnTo>
                    <a:pt x="573" y="1177"/>
                  </a:lnTo>
                  <a:lnTo>
                    <a:pt x="573" y="1179"/>
                  </a:lnTo>
                  <a:lnTo>
                    <a:pt x="572" y="1179"/>
                  </a:lnTo>
                  <a:lnTo>
                    <a:pt x="571" y="1179"/>
                  </a:lnTo>
                  <a:lnTo>
                    <a:pt x="570" y="1179"/>
                  </a:lnTo>
                  <a:lnTo>
                    <a:pt x="570" y="1180"/>
                  </a:lnTo>
                  <a:lnTo>
                    <a:pt x="570" y="1181"/>
                  </a:lnTo>
                  <a:lnTo>
                    <a:pt x="570" y="1182"/>
                  </a:lnTo>
                  <a:lnTo>
                    <a:pt x="570" y="1183"/>
                  </a:lnTo>
                  <a:lnTo>
                    <a:pt x="570" y="1184"/>
                  </a:lnTo>
                  <a:lnTo>
                    <a:pt x="570" y="1185"/>
                  </a:lnTo>
                  <a:lnTo>
                    <a:pt x="568" y="1185"/>
                  </a:lnTo>
                  <a:lnTo>
                    <a:pt x="566" y="1185"/>
                  </a:lnTo>
                  <a:lnTo>
                    <a:pt x="563" y="1185"/>
                  </a:lnTo>
                  <a:lnTo>
                    <a:pt x="563" y="1189"/>
                  </a:lnTo>
                  <a:lnTo>
                    <a:pt x="563" y="1190"/>
                  </a:lnTo>
                  <a:lnTo>
                    <a:pt x="564" y="1190"/>
                  </a:lnTo>
                  <a:lnTo>
                    <a:pt x="565" y="1190"/>
                  </a:lnTo>
                  <a:lnTo>
                    <a:pt x="565" y="1191"/>
                  </a:lnTo>
                  <a:lnTo>
                    <a:pt x="566" y="1191"/>
                  </a:lnTo>
                  <a:lnTo>
                    <a:pt x="566" y="1192"/>
                  </a:lnTo>
                  <a:lnTo>
                    <a:pt x="565" y="1193"/>
                  </a:lnTo>
                  <a:lnTo>
                    <a:pt x="564" y="1193"/>
                  </a:lnTo>
                  <a:lnTo>
                    <a:pt x="563" y="1193"/>
                  </a:lnTo>
                  <a:lnTo>
                    <a:pt x="563" y="1194"/>
                  </a:lnTo>
                  <a:lnTo>
                    <a:pt x="563" y="1196"/>
                  </a:lnTo>
                  <a:lnTo>
                    <a:pt x="563" y="1197"/>
                  </a:lnTo>
                  <a:lnTo>
                    <a:pt x="563" y="1198"/>
                  </a:lnTo>
                  <a:lnTo>
                    <a:pt x="563" y="1200"/>
                  </a:lnTo>
                  <a:lnTo>
                    <a:pt x="563" y="1202"/>
                  </a:lnTo>
                  <a:close/>
                  <a:moveTo>
                    <a:pt x="595" y="1259"/>
                  </a:moveTo>
                  <a:lnTo>
                    <a:pt x="595" y="1263"/>
                  </a:lnTo>
                  <a:lnTo>
                    <a:pt x="595" y="1267"/>
                  </a:lnTo>
                  <a:lnTo>
                    <a:pt x="595" y="1268"/>
                  </a:lnTo>
                  <a:lnTo>
                    <a:pt x="598" y="1268"/>
                  </a:lnTo>
                  <a:lnTo>
                    <a:pt x="598" y="1258"/>
                  </a:lnTo>
                  <a:lnTo>
                    <a:pt x="598" y="1257"/>
                  </a:lnTo>
                  <a:lnTo>
                    <a:pt x="597" y="1257"/>
                  </a:lnTo>
                  <a:lnTo>
                    <a:pt x="596" y="1257"/>
                  </a:lnTo>
                  <a:lnTo>
                    <a:pt x="595" y="1257"/>
                  </a:lnTo>
                  <a:lnTo>
                    <a:pt x="595" y="1258"/>
                  </a:lnTo>
                  <a:lnTo>
                    <a:pt x="595" y="1259"/>
                  </a:lnTo>
                  <a:close/>
                  <a:moveTo>
                    <a:pt x="609" y="627"/>
                  </a:moveTo>
                  <a:lnTo>
                    <a:pt x="611" y="628"/>
                  </a:lnTo>
                  <a:lnTo>
                    <a:pt x="612" y="628"/>
                  </a:lnTo>
                  <a:lnTo>
                    <a:pt x="612" y="627"/>
                  </a:lnTo>
                  <a:lnTo>
                    <a:pt x="607" y="625"/>
                  </a:lnTo>
                  <a:lnTo>
                    <a:pt x="609" y="627"/>
                  </a:lnTo>
                  <a:close/>
                  <a:moveTo>
                    <a:pt x="613" y="1226"/>
                  </a:moveTo>
                  <a:lnTo>
                    <a:pt x="613" y="1231"/>
                  </a:lnTo>
                  <a:lnTo>
                    <a:pt x="613" y="1244"/>
                  </a:lnTo>
                  <a:lnTo>
                    <a:pt x="613" y="1251"/>
                  </a:lnTo>
                  <a:lnTo>
                    <a:pt x="617" y="1251"/>
                  </a:lnTo>
                  <a:lnTo>
                    <a:pt x="618" y="1251"/>
                  </a:lnTo>
                  <a:lnTo>
                    <a:pt x="618" y="1247"/>
                  </a:lnTo>
                  <a:lnTo>
                    <a:pt x="618" y="1240"/>
                  </a:lnTo>
                  <a:lnTo>
                    <a:pt x="618" y="1225"/>
                  </a:lnTo>
                  <a:lnTo>
                    <a:pt x="616" y="1225"/>
                  </a:lnTo>
                  <a:lnTo>
                    <a:pt x="614" y="1225"/>
                  </a:lnTo>
                  <a:lnTo>
                    <a:pt x="613" y="1225"/>
                  </a:lnTo>
                  <a:lnTo>
                    <a:pt x="613" y="1226"/>
                  </a:lnTo>
                  <a:close/>
                  <a:moveTo>
                    <a:pt x="620" y="1276"/>
                  </a:moveTo>
                  <a:lnTo>
                    <a:pt x="622" y="1276"/>
                  </a:lnTo>
                  <a:lnTo>
                    <a:pt x="625" y="1276"/>
                  </a:lnTo>
                  <a:lnTo>
                    <a:pt x="624" y="1275"/>
                  </a:lnTo>
                  <a:lnTo>
                    <a:pt x="624" y="1265"/>
                  </a:lnTo>
                  <a:lnTo>
                    <a:pt x="622" y="1265"/>
                  </a:lnTo>
                  <a:lnTo>
                    <a:pt x="621" y="1265"/>
                  </a:lnTo>
                  <a:lnTo>
                    <a:pt x="620" y="1265"/>
                  </a:lnTo>
                  <a:lnTo>
                    <a:pt x="618" y="1265"/>
                  </a:lnTo>
                  <a:lnTo>
                    <a:pt x="620" y="1276"/>
                  </a:lnTo>
                  <a:close/>
                  <a:moveTo>
                    <a:pt x="674" y="1022"/>
                  </a:moveTo>
                  <a:lnTo>
                    <a:pt x="674" y="1023"/>
                  </a:lnTo>
                  <a:lnTo>
                    <a:pt x="675" y="1023"/>
                  </a:lnTo>
                  <a:lnTo>
                    <a:pt x="677" y="1023"/>
                  </a:lnTo>
                  <a:lnTo>
                    <a:pt x="677" y="1024"/>
                  </a:lnTo>
                  <a:lnTo>
                    <a:pt x="677" y="1025"/>
                  </a:lnTo>
                  <a:lnTo>
                    <a:pt x="677" y="1026"/>
                  </a:lnTo>
                  <a:lnTo>
                    <a:pt x="677" y="1027"/>
                  </a:lnTo>
                  <a:lnTo>
                    <a:pt x="677" y="1029"/>
                  </a:lnTo>
                  <a:lnTo>
                    <a:pt x="677" y="1030"/>
                  </a:lnTo>
                  <a:lnTo>
                    <a:pt x="677" y="1031"/>
                  </a:lnTo>
                  <a:lnTo>
                    <a:pt x="677" y="1032"/>
                  </a:lnTo>
                  <a:lnTo>
                    <a:pt x="677" y="1033"/>
                  </a:lnTo>
                  <a:lnTo>
                    <a:pt x="677" y="1034"/>
                  </a:lnTo>
                  <a:lnTo>
                    <a:pt x="677" y="1035"/>
                  </a:lnTo>
                  <a:lnTo>
                    <a:pt x="677" y="1037"/>
                  </a:lnTo>
                  <a:lnTo>
                    <a:pt x="677" y="1038"/>
                  </a:lnTo>
                  <a:lnTo>
                    <a:pt x="677" y="1039"/>
                  </a:lnTo>
                  <a:lnTo>
                    <a:pt x="677" y="1040"/>
                  </a:lnTo>
                  <a:lnTo>
                    <a:pt x="677" y="1041"/>
                  </a:lnTo>
                  <a:lnTo>
                    <a:pt x="677" y="1042"/>
                  </a:lnTo>
                  <a:lnTo>
                    <a:pt x="677" y="1043"/>
                  </a:lnTo>
                  <a:lnTo>
                    <a:pt x="677" y="1044"/>
                  </a:lnTo>
                  <a:lnTo>
                    <a:pt x="677" y="1046"/>
                  </a:lnTo>
                  <a:lnTo>
                    <a:pt x="677" y="1048"/>
                  </a:lnTo>
                  <a:lnTo>
                    <a:pt x="677" y="1049"/>
                  </a:lnTo>
                  <a:lnTo>
                    <a:pt x="677" y="1050"/>
                  </a:lnTo>
                  <a:lnTo>
                    <a:pt x="677" y="1051"/>
                  </a:lnTo>
                  <a:lnTo>
                    <a:pt x="677" y="1052"/>
                  </a:lnTo>
                  <a:lnTo>
                    <a:pt x="677" y="1054"/>
                  </a:lnTo>
                  <a:lnTo>
                    <a:pt x="677" y="1055"/>
                  </a:lnTo>
                  <a:lnTo>
                    <a:pt x="678" y="1055"/>
                  </a:lnTo>
                  <a:lnTo>
                    <a:pt x="678" y="1056"/>
                  </a:lnTo>
                  <a:lnTo>
                    <a:pt x="682" y="1056"/>
                  </a:lnTo>
                  <a:lnTo>
                    <a:pt x="682" y="1058"/>
                  </a:lnTo>
                  <a:lnTo>
                    <a:pt x="682" y="1059"/>
                  </a:lnTo>
                  <a:lnTo>
                    <a:pt x="684" y="1059"/>
                  </a:lnTo>
                  <a:lnTo>
                    <a:pt x="685" y="1059"/>
                  </a:lnTo>
                  <a:lnTo>
                    <a:pt x="686" y="1058"/>
                  </a:lnTo>
                  <a:lnTo>
                    <a:pt x="686" y="1056"/>
                  </a:lnTo>
                  <a:lnTo>
                    <a:pt x="687" y="1056"/>
                  </a:lnTo>
                  <a:lnTo>
                    <a:pt x="689" y="1056"/>
                  </a:lnTo>
                  <a:lnTo>
                    <a:pt x="690" y="1056"/>
                  </a:lnTo>
                  <a:lnTo>
                    <a:pt x="691" y="1056"/>
                  </a:lnTo>
                  <a:lnTo>
                    <a:pt x="691" y="1058"/>
                  </a:lnTo>
                  <a:lnTo>
                    <a:pt x="694" y="1058"/>
                  </a:lnTo>
                  <a:lnTo>
                    <a:pt x="694" y="1057"/>
                  </a:lnTo>
                  <a:lnTo>
                    <a:pt x="694" y="1056"/>
                  </a:lnTo>
                  <a:lnTo>
                    <a:pt x="695" y="1056"/>
                  </a:lnTo>
                  <a:lnTo>
                    <a:pt x="697" y="1056"/>
                  </a:lnTo>
                  <a:lnTo>
                    <a:pt x="698" y="1056"/>
                  </a:lnTo>
                  <a:lnTo>
                    <a:pt x="698" y="1057"/>
                  </a:lnTo>
                  <a:lnTo>
                    <a:pt x="698" y="1058"/>
                  </a:lnTo>
                  <a:lnTo>
                    <a:pt x="699" y="1058"/>
                  </a:lnTo>
                  <a:lnTo>
                    <a:pt x="700" y="1058"/>
                  </a:lnTo>
                  <a:lnTo>
                    <a:pt x="701" y="1058"/>
                  </a:lnTo>
                  <a:lnTo>
                    <a:pt x="702" y="1058"/>
                  </a:lnTo>
                  <a:lnTo>
                    <a:pt x="703" y="1058"/>
                  </a:lnTo>
                  <a:lnTo>
                    <a:pt x="704" y="1058"/>
                  </a:lnTo>
                  <a:lnTo>
                    <a:pt x="704" y="1057"/>
                  </a:lnTo>
                  <a:lnTo>
                    <a:pt x="706" y="1057"/>
                  </a:lnTo>
                  <a:lnTo>
                    <a:pt x="707" y="1057"/>
                  </a:lnTo>
                  <a:lnTo>
                    <a:pt x="708" y="1057"/>
                  </a:lnTo>
                  <a:lnTo>
                    <a:pt x="709" y="1057"/>
                  </a:lnTo>
                  <a:lnTo>
                    <a:pt x="712" y="1057"/>
                  </a:lnTo>
                  <a:lnTo>
                    <a:pt x="715" y="1057"/>
                  </a:lnTo>
                  <a:lnTo>
                    <a:pt x="715" y="1055"/>
                  </a:lnTo>
                  <a:lnTo>
                    <a:pt x="715" y="1054"/>
                  </a:lnTo>
                  <a:lnTo>
                    <a:pt x="718" y="1054"/>
                  </a:lnTo>
                  <a:lnTo>
                    <a:pt x="718" y="1048"/>
                  </a:lnTo>
                  <a:lnTo>
                    <a:pt x="718" y="1044"/>
                  </a:lnTo>
                  <a:lnTo>
                    <a:pt x="718" y="1042"/>
                  </a:lnTo>
                  <a:lnTo>
                    <a:pt x="718" y="1041"/>
                  </a:lnTo>
                  <a:lnTo>
                    <a:pt x="717" y="1038"/>
                  </a:lnTo>
                  <a:lnTo>
                    <a:pt x="717" y="1034"/>
                  </a:lnTo>
                  <a:lnTo>
                    <a:pt x="716" y="1033"/>
                  </a:lnTo>
                  <a:lnTo>
                    <a:pt x="716" y="1030"/>
                  </a:lnTo>
                  <a:lnTo>
                    <a:pt x="714" y="1022"/>
                  </a:lnTo>
                  <a:lnTo>
                    <a:pt x="714" y="1019"/>
                  </a:lnTo>
                  <a:lnTo>
                    <a:pt x="714" y="1018"/>
                  </a:lnTo>
                  <a:lnTo>
                    <a:pt x="714" y="1016"/>
                  </a:lnTo>
                  <a:lnTo>
                    <a:pt x="714" y="1015"/>
                  </a:lnTo>
                  <a:lnTo>
                    <a:pt x="710" y="1014"/>
                  </a:lnTo>
                  <a:lnTo>
                    <a:pt x="710" y="1010"/>
                  </a:lnTo>
                  <a:lnTo>
                    <a:pt x="710" y="1006"/>
                  </a:lnTo>
                  <a:lnTo>
                    <a:pt x="710" y="1005"/>
                  </a:lnTo>
                  <a:lnTo>
                    <a:pt x="710" y="1004"/>
                  </a:lnTo>
                  <a:lnTo>
                    <a:pt x="709" y="1004"/>
                  </a:lnTo>
                  <a:lnTo>
                    <a:pt x="708" y="1004"/>
                  </a:lnTo>
                  <a:lnTo>
                    <a:pt x="707" y="1004"/>
                  </a:lnTo>
                  <a:lnTo>
                    <a:pt x="706" y="1004"/>
                  </a:lnTo>
                  <a:lnTo>
                    <a:pt x="704" y="1004"/>
                  </a:lnTo>
                  <a:lnTo>
                    <a:pt x="703" y="1004"/>
                  </a:lnTo>
                  <a:lnTo>
                    <a:pt x="702" y="1004"/>
                  </a:lnTo>
                  <a:lnTo>
                    <a:pt x="701" y="1004"/>
                  </a:lnTo>
                  <a:lnTo>
                    <a:pt x="700" y="1004"/>
                  </a:lnTo>
                  <a:lnTo>
                    <a:pt x="699" y="1004"/>
                  </a:lnTo>
                  <a:lnTo>
                    <a:pt x="698" y="1004"/>
                  </a:lnTo>
                  <a:lnTo>
                    <a:pt x="697" y="1004"/>
                  </a:lnTo>
                  <a:lnTo>
                    <a:pt x="695" y="1004"/>
                  </a:lnTo>
                  <a:lnTo>
                    <a:pt x="697" y="1005"/>
                  </a:lnTo>
                  <a:lnTo>
                    <a:pt x="695" y="1006"/>
                  </a:lnTo>
                  <a:lnTo>
                    <a:pt x="695" y="1005"/>
                  </a:lnTo>
                  <a:lnTo>
                    <a:pt x="694" y="1005"/>
                  </a:lnTo>
                  <a:lnTo>
                    <a:pt x="693" y="1005"/>
                  </a:lnTo>
                  <a:lnTo>
                    <a:pt x="692" y="1005"/>
                  </a:lnTo>
                  <a:lnTo>
                    <a:pt x="692" y="1006"/>
                  </a:lnTo>
                  <a:lnTo>
                    <a:pt x="691" y="1006"/>
                  </a:lnTo>
                  <a:lnTo>
                    <a:pt x="691" y="1007"/>
                  </a:lnTo>
                  <a:lnTo>
                    <a:pt x="691" y="1008"/>
                  </a:lnTo>
                  <a:lnTo>
                    <a:pt x="691" y="1009"/>
                  </a:lnTo>
                  <a:lnTo>
                    <a:pt x="691" y="1010"/>
                  </a:lnTo>
                  <a:lnTo>
                    <a:pt x="691" y="1012"/>
                  </a:lnTo>
                  <a:lnTo>
                    <a:pt x="691" y="1013"/>
                  </a:lnTo>
                  <a:lnTo>
                    <a:pt x="691" y="1014"/>
                  </a:lnTo>
                  <a:lnTo>
                    <a:pt x="690" y="1014"/>
                  </a:lnTo>
                  <a:lnTo>
                    <a:pt x="689" y="1014"/>
                  </a:lnTo>
                  <a:lnTo>
                    <a:pt x="687" y="1014"/>
                  </a:lnTo>
                  <a:lnTo>
                    <a:pt x="686" y="1014"/>
                  </a:lnTo>
                  <a:lnTo>
                    <a:pt x="687" y="1015"/>
                  </a:lnTo>
                  <a:lnTo>
                    <a:pt x="687" y="1016"/>
                  </a:lnTo>
                  <a:lnTo>
                    <a:pt x="687" y="1018"/>
                  </a:lnTo>
                  <a:lnTo>
                    <a:pt x="687" y="1022"/>
                  </a:lnTo>
                  <a:lnTo>
                    <a:pt x="686" y="1022"/>
                  </a:lnTo>
                  <a:lnTo>
                    <a:pt x="684" y="1022"/>
                  </a:lnTo>
                  <a:lnTo>
                    <a:pt x="680" y="1022"/>
                  </a:lnTo>
                  <a:lnTo>
                    <a:pt x="674" y="1022"/>
                  </a:lnTo>
                  <a:close/>
                  <a:moveTo>
                    <a:pt x="692" y="692"/>
                  </a:moveTo>
                  <a:lnTo>
                    <a:pt x="697" y="696"/>
                  </a:lnTo>
                  <a:lnTo>
                    <a:pt x="697" y="697"/>
                  </a:lnTo>
                  <a:lnTo>
                    <a:pt x="701" y="699"/>
                  </a:lnTo>
                  <a:lnTo>
                    <a:pt x="701" y="700"/>
                  </a:lnTo>
                  <a:lnTo>
                    <a:pt x="702" y="700"/>
                  </a:lnTo>
                  <a:lnTo>
                    <a:pt x="702" y="699"/>
                  </a:lnTo>
                  <a:lnTo>
                    <a:pt x="703" y="698"/>
                  </a:lnTo>
                  <a:lnTo>
                    <a:pt x="703" y="697"/>
                  </a:lnTo>
                  <a:lnTo>
                    <a:pt x="706" y="694"/>
                  </a:lnTo>
                  <a:lnTo>
                    <a:pt x="704" y="692"/>
                  </a:lnTo>
                  <a:lnTo>
                    <a:pt x="703" y="692"/>
                  </a:lnTo>
                  <a:lnTo>
                    <a:pt x="702" y="691"/>
                  </a:lnTo>
                  <a:lnTo>
                    <a:pt x="701" y="691"/>
                  </a:lnTo>
                  <a:lnTo>
                    <a:pt x="700" y="691"/>
                  </a:lnTo>
                  <a:lnTo>
                    <a:pt x="699" y="691"/>
                  </a:lnTo>
                  <a:lnTo>
                    <a:pt x="698" y="691"/>
                  </a:lnTo>
                  <a:lnTo>
                    <a:pt x="697" y="691"/>
                  </a:lnTo>
                  <a:lnTo>
                    <a:pt x="695" y="691"/>
                  </a:lnTo>
                  <a:lnTo>
                    <a:pt x="694" y="690"/>
                  </a:lnTo>
                  <a:lnTo>
                    <a:pt x="693" y="691"/>
                  </a:lnTo>
                  <a:lnTo>
                    <a:pt x="692" y="692"/>
                  </a:lnTo>
                  <a:close/>
                  <a:moveTo>
                    <a:pt x="790" y="1502"/>
                  </a:moveTo>
                  <a:lnTo>
                    <a:pt x="790" y="1507"/>
                  </a:lnTo>
                  <a:lnTo>
                    <a:pt x="793" y="1507"/>
                  </a:lnTo>
                  <a:lnTo>
                    <a:pt x="795" y="1507"/>
                  </a:lnTo>
                  <a:lnTo>
                    <a:pt x="795" y="1508"/>
                  </a:lnTo>
                  <a:lnTo>
                    <a:pt x="795" y="1509"/>
                  </a:lnTo>
                  <a:lnTo>
                    <a:pt x="795" y="1510"/>
                  </a:lnTo>
                  <a:lnTo>
                    <a:pt x="795" y="1511"/>
                  </a:lnTo>
                  <a:lnTo>
                    <a:pt x="794" y="1511"/>
                  </a:lnTo>
                  <a:lnTo>
                    <a:pt x="793" y="1512"/>
                  </a:lnTo>
                  <a:lnTo>
                    <a:pt x="793" y="1514"/>
                  </a:lnTo>
                  <a:lnTo>
                    <a:pt x="793" y="1515"/>
                  </a:lnTo>
                  <a:lnTo>
                    <a:pt x="793" y="1516"/>
                  </a:lnTo>
                  <a:lnTo>
                    <a:pt x="793" y="1517"/>
                  </a:lnTo>
                  <a:lnTo>
                    <a:pt x="792" y="1517"/>
                  </a:lnTo>
                  <a:lnTo>
                    <a:pt x="790" y="1517"/>
                  </a:lnTo>
                  <a:lnTo>
                    <a:pt x="790" y="1518"/>
                  </a:lnTo>
                  <a:lnTo>
                    <a:pt x="790" y="1519"/>
                  </a:lnTo>
                  <a:lnTo>
                    <a:pt x="790" y="1520"/>
                  </a:lnTo>
                  <a:lnTo>
                    <a:pt x="790" y="1523"/>
                  </a:lnTo>
                  <a:lnTo>
                    <a:pt x="790" y="1524"/>
                  </a:lnTo>
                  <a:lnTo>
                    <a:pt x="790" y="1525"/>
                  </a:lnTo>
                  <a:lnTo>
                    <a:pt x="790" y="1526"/>
                  </a:lnTo>
                  <a:lnTo>
                    <a:pt x="790" y="1527"/>
                  </a:lnTo>
                  <a:lnTo>
                    <a:pt x="790" y="1528"/>
                  </a:lnTo>
                  <a:lnTo>
                    <a:pt x="790" y="1529"/>
                  </a:lnTo>
                  <a:lnTo>
                    <a:pt x="792" y="1532"/>
                  </a:lnTo>
                  <a:lnTo>
                    <a:pt x="794" y="1532"/>
                  </a:lnTo>
                  <a:lnTo>
                    <a:pt x="798" y="1532"/>
                  </a:lnTo>
                  <a:lnTo>
                    <a:pt x="805" y="1531"/>
                  </a:lnTo>
                  <a:lnTo>
                    <a:pt x="809" y="1531"/>
                  </a:lnTo>
                  <a:lnTo>
                    <a:pt x="812" y="1531"/>
                  </a:lnTo>
                  <a:lnTo>
                    <a:pt x="819" y="1529"/>
                  </a:lnTo>
                  <a:lnTo>
                    <a:pt x="828" y="1528"/>
                  </a:lnTo>
                  <a:lnTo>
                    <a:pt x="830" y="1528"/>
                  </a:lnTo>
                  <a:lnTo>
                    <a:pt x="836" y="1528"/>
                  </a:lnTo>
                  <a:lnTo>
                    <a:pt x="836" y="1527"/>
                  </a:lnTo>
                  <a:lnTo>
                    <a:pt x="836" y="1526"/>
                  </a:lnTo>
                  <a:lnTo>
                    <a:pt x="836" y="1525"/>
                  </a:lnTo>
                  <a:lnTo>
                    <a:pt x="836" y="1521"/>
                  </a:lnTo>
                  <a:lnTo>
                    <a:pt x="836" y="1520"/>
                  </a:lnTo>
                  <a:lnTo>
                    <a:pt x="836" y="1518"/>
                  </a:lnTo>
                  <a:lnTo>
                    <a:pt x="836" y="1517"/>
                  </a:lnTo>
                  <a:lnTo>
                    <a:pt x="836" y="1516"/>
                  </a:lnTo>
                  <a:lnTo>
                    <a:pt x="836" y="1515"/>
                  </a:lnTo>
                  <a:lnTo>
                    <a:pt x="836" y="1512"/>
                  </a:lnTo>
                  <a:lnTo>
                    <a:pt x="836" y="1507"/>
                  </a:lnTo>
                  <a:lnTo>
                    <a:pt x="836" y="1502"/>
                  </a:lnTo>
                  <a:lnTo>
                    <a:pt x="836" y="1501"/>
                  </a:lnTo>
                  <a:lnTo>
                    <a:pt x="836" y="1494"/>
                  </a:lnTo>
                  <a:lnTo>
                    <a:pt x="838" y="1494"/>
                  </a:lnTo>
                  <a:lnTo>
                    <a:pt x="840" y="1494"/>
                  </a:lnTo>
                  <a:lnTo>
                    <a:pt x="845" y="1494"/>
                  </a:lnTo>
                  <a:lnTo>
                    <a:pt x="847" y="1494"/>
                  </a:lnTo>
                  <a:lnTo>
                    <a:pt x="849" y="1494"/>
                  </a:lnTo>
                  <a:lnTo>
                    <a:pt x="850" y="1494"/>
                  </a:lnTo>
                  <a:lnTo>
                    <a:pt x="853" y="1494"/>
                  </a:lnTo>
                  <a:lnTo>
                    <a:pt x="855" y="1494"/>
                  </a:lnTo>
                  <a:lnTo>
                    <a:pt x="855" y="1490"/>
                  </a:lnTo>
                  <a:lnTo>
                    <a:pt x="855" y="1487"/>
                  </a:lnTo>
                  <a:lnTo>
                    <a:pt x="855" y="1486"/>
                  </a:lnTo>
                  <a:lnTo>
                    <a:pt x="855" y="1474"/>
                  </a:lnTo>
                  <a:lnTo>
                    <a:pt x="855" y="1473"/>
                  </a:lnTo>
                  <a:lnTo>
                    <a:pt x="855" y="1467"/>
                  </a:lnTo>
                  <a:lnTo>
                    <a:pt x="855" y="1464"/>
                  </a:lnTo>
                  <a:lnTo>
                    <a:pt x="855" y="1458"/>
                  </a:lnTo>
                  <a:lnTo>
                    <a:pt x="855" y="1451"/>
                  </a:lnTo>
                  <a:lnTo>
                    <a:pt x="855" y="1448"/>
                  </a:lnTo>
                  <a:lnTo>
                    <a:pt x="854" y="1448"/>
                  </a:lnTo>
                  <a:lnTo>
                    <a:pt x="853" y="1448"/>
                  </a:lnTo>
                  <a:lnTo>
                    <a:pt x="853" y="1450"/>
                  </a:lnTo>
                  <a:lnTo>
                    <a:pt x="850" y="1450"/>
                  </a:lnTo>
                  <a:lnTo>
                    <a:pt x="850" y="1452"/>
                  </a:lnTo>
                  <a:lnTo>
                    <a:pt x="850" y="1456"/>
                  </a:lnTo>
                  <a:lnTo>
                    <a:pt x="850" y="1467"/>
                  </a:lnTo>
                  <a:lnTo>
                    <a:pt x="850" y="1468"/>
                  </a:lnTo>
                  <a:lnTo>
                    <a:pt x="850" y="1469"/>
                  </a:lnTo>
                  <a:lnTo>
                    <a:pt x="850" y="1470"/>
                  </a:lnTo>
                  <a:lnTo>
                    <a:pt x="850" y="1472"/>
                  </a:lnTo>
                  <a:lnTo>
                    <a:pt x="849" y="1472"/>
                  </a:lnTo>
                  <a:lnTo>
                    <a:pt x="848" y="1470"/>
                  </a:lnTo>
                  <a:lnTo>
                    <a:pt x="847" y="1470"/>
                  </a:lnTo>
                  <a:lnTo>
                    <a:pt x="846" y="1470"/>
                  </a:lnTo>
                  <a:lnTo>
                    <a:pt x="845" y="1469"/>
                  </a:lnTo>
                  <a:lnTo>
                    <a:pt x="844" y="1469"/>
                  </a:lnTo>
                  <a:lnTo>
                    <a:pt x="842" y="1469"/>
                  </a:lnTo>
                  <a:lnTo>
                    <a:pt x="840" y="1469"/>
                  </a:lnTo>
                  <a:lnTo>
                    <a:pt x="839" y="1469"/>
                  </a:lnTo>
                  <a:lnTo>
                    <a:pt x="838" y="1469"/>
                  </a:lnTo>
                  <a:lnTo>
                    <a:pt x="838" y="1468"/>
                  </a:lnTo>
                  <a:lnTo>
                    <a:pt x="838" y="1466"/>
                  </a:lnTo>
                  <a:lnTo>
                    <a:pt x="838" y="1465"/>
                  </a:lnTo>
                  <a:lnTo>
                    <a:pt x="838" y="1464"/>
                  </a:lnTo>
                  <a:lnTo>
                    <a:pt x="838" y="1462"/>
                  </a:lnTo>
                  <a:lnTo>
                    <a:pt x="838" y="1461"/>
                  </a:lnTo>
                  <a:lnTo>
                    <a:pt x="838" y="1460"/>
                  </a:lnTo>
                  <a:lnTo>
                    <a:pt x="838" y="1459"/>
                  </a:lnTo>
                  <a:lnTo>
                    <a:pt x="838" y="1458"/>
                  </a:lnTo>
                  <a:lnTo>
                    <a:pt x="838" y="1457"/>
                  </a:lnTo>
                  <a:lnTo>
                    <a:pt x="838" y="1456"/>
                  </a:lnTo>
                  <a:lnTo>
                    <a:pt x="838" y="1454"/>
                  </a:lnTo>
                  <a:lnTo>
                    <a:pt x="838" y="1453"/>
                  </a:lnTo>
                  <a:lnTo>
                    <a:pt x="838" y="1452"/>
                  </a:lnTo>
                  <a:lnTo>
                    <a:pt x="838" y="1451"/>
                  </a:lnTo>
                  <a:lnTo>
                    <a:pt x="837" y="1451"/>
                  </a:lnTo>
                  <a:lnTo>
                    <a:pt x="836" y="1451"/>
                  </a:lnTo>
                  <a:lnTo>
                    <a:pt x="835" y="1451"/>
                  </a:lnTo>
                  <a:lnTo>
                    <a:pt x="833" y="1451"/>
                  </a:lnTo>
                  <a:lnTo>
                    <a:pt x="832" y="1451"/>
                  </a:lnTo>
                  <a:lnTo>
                    <a:pt x="831" y="1451"/>
                  </a:lnTo>
                  <a:lnTo>
                    <a:pt x="830" y="1451"/>
                  </a:lnTo>
                  <a:lnTo>
                    <a:pt x="829" y="1451"/>
                  </a:lnTo>
                  <a:lnTo>
                    <a:pt x="828" y="1451"/>
                  </a:lnTo>
                  <a:lnTo>
                    <a:pt x="828" y="1452"/>
                  </a:lnTo>
                  <a:lnTo>
                    <a:pt x="828" y="1454"/>
                  </a:lnTo>
                  <a:lnTo>
                    <a:pt x="828" y="1457"/>
                  </a:lnTo>
                  <a:lnTo>
                    <a:pt x="828" y="1459"/>
                  </a:lnTo>
                  <a:lnTo>
                    <a:pt x="828" y="1461"/>
                  </a:lnTo>
                  <a:lnTo>
                    <a:pt x="828" y="1462"/>
                  </a:lnTo>
                  <a:lnTo>
                    <a:pt x="828" y="1464"/>
                  </a:lnTo>
                  <a:lnTo>
                    <a:pt x="828" y="1468"/>
                  </a:lnTo>
                  <a:lnTo>
                    <a:pt x="830" y="1468"/>
                  </a:lnTo>
                  <a:lnTo>
                    <a:pt x="830" y="1469"/>
                  </a:lnTo>
                  <a:lnTo>
                    <a:pt x="830" y="1470"/>
                  </a:lnTo>
                  <a:lnTo>
                    <a:pt x="829" y="1470"/>
                  </a:lnTo>
                  <a:lnTo>
                    <a:pt x="828" y="1470"/>
                  </a:lnTo>
                  <a:lnTo>
                    <a:pt x="829" y="1472"/>
                  </a:lnTo>
                  <a:lnTo>
                    <a:pt x="829" y="1474"/>
                  </a:lnTo>
                  <a:lnTo>
                    <a:pt x="829" y="1484"/>
                  </a:lnTo>
                  <a:lnTo>
                    <a:pt x="829" y="1486"/>
                  </a:lnTo>
                  <a:lnTo>
                    <a:pt x="829" y="1487"/>
                  </a:lnTo>
                  <a:lnTo>
                    <a:pt x="829" y="1491"/>
                  </a:lnTo>
                  <a:lnTo>
                    <a:pt x="829" y="1493"/>
                  </a:lnTo>
                  <a:lnTo>
                    <a:pt x="829" y="1494"/>
                  </a:lnTo>
                  <a:lnTo>
                    <a:pt x="828" y="1494"/>
                  </a:lnTo>
                  <a:lnTo>
                    <a:pt x="828" y="1501"/>
                  </a:lnTo>
                  <a:lnTo>
                    <a:pt x="820" y="1501"/>
                  </a:lnTo>
                  <a:lnTo>
                    <a:pt x="820" y="1494"/>
                  </a:lnTo>
                  <a:lnTo>
                    <a:pt x="818" y="1494"/>
                  </a:lnTo>
                  <a:lnTo>
                    <a:pt x="818" y="1501"/>
                  </a:lnTo>
                  <a:lnTo>
                    <a:pt x="790" y="1501"/>
                  </a:lnTo>
                  <a:lnTo>
                    <a:pt x="790" y="1502"/>
                  </a:lnTo>
                  <a:close/>
                  <a:moveTo>
                    <a:pt x="829" y="838"/>
                  </a:moveTo>
                  <a:lnTo>
                    <a:pt x="829" y="839"/>
                  </a:lnTo>
                  <a:lnTo>
                    <a:pt x="829" y="840"/>
                  </a:lnTo>
                  <a:lnTo>
                    <a:pt x="829" y="841"/>
                  </a:lnTo>
                  <a:lnTo>
                    <a:pt x="829" y="842"/>
                  </a:lnTo>
                  <a:lnTo>
                    <a:pt x="830" y="842"/>
                  </a:lnTo>
                  <a:lnTo>
                    <a:pt x="830" y="843"/>
                  </a:lnTo>
                  <a:lnTo>
                    <a:pt x="830" y="845"/>
                  </a:lnTo>
                  <a:lnTo>
                    <a:pt x="831" y="846"/>
                  </a:lnTo>
                  <a:lnTo>
                    <a:pt x="831" y="847"/>
                  </a:lnTo>
                  <a:lnTo>
                    <a:pt x="832" y="847"/>
                  </a:lnTo>
                  <a:lnTo>
                    <a:pt x="837" y="847"/>
                  </a:lnTo>
                  <a:lnTo>
                    <a:pt x="838" y="847"/>
                  </a:lnTo>
                  <a:lnTo>
                    <a:pt x="838" y="846"/>
                  </a:lnTo>
                  <a:lnTo>
                    <a:pt x="841" y="843"/>
                  </a:lnTo>
                  <a:lnTo>
                    <a:pt x="841" y="842"/>
                  </a:lnTo>
                  <a:lnTo>
                    <a:pt x="839" y="840"/>
                  </a:lnTo>
                  <a:lnTo>
                    <a:pt x="841" y="839"/>
                  </a:lnTo>
                  <a:lnTo>
                    <a:pt x="842" y="838"/>
                  </a:lnTo>
                  <a:lnTo>
                    <a:pt x="841" y="838"/>
                  </a:lnTo>
                  <a:lnTo>
                    <a:pt x="844" y="836"/>
                  </a:lnTo>
                  <a:lnTo>
                    <a:pt x="847" y="834"/>
                  </a:lnTo>
                  <a:lnTo>
                    <a:pt x="847" y="833"/>
                  </a:lnTo>
                  <a:lnTo>
                    <a:pt x="847" y="832"/>
                  </a:lnTo>
                  <a:lnTo>
                    <a:pt x="847" y="831"/>
                  </a:lnTo>
                  <a:lnTo>
                    <a:pt x="837" y="832"/>
                  </a:lnTo>
                  <a:lnTo>
                    <a:pt x="836" y="832"/>
                  </a:lnTo>
                  <a:lnTo>
                    <a:pt x="832" y="832"/>
                  </a:lnTo>
                  <a:lnTo>
                    <a:pt x="831" y="832"/>
                  </a:lnTo>
                  <a:lnTo>
                    <a:pt x="830" y="832"/>
                  </a:lnTo>
                  <a:lnTo>
                    <a:pt x="829" y="832"/>
                  </a:lnTo>
                  <a:lnTo>
                    <a:pt x="829" y="834"/>
                  </a:lnTo>
                  <a:lnTo>
                    <a:pt x="829" y="838"/>
                  </a:lnTo>
                  <a:close/>
                  <a:moveTo>
                    <a:pt x="861" y="948"/>
                  </a:moveTo>
                  <a:lnTo>
                    <a:pt x="861" y="952"/>
                  </a:lnTo>
                  <a:lnTo>
                    <a:pt x="867" y="952"/>
                  </a:lnTo>
                  <a:lnTo>
                    <a:pt x="867" y="942"/>
                  </a:lnTo>
                  <a:lnTo>
                    <a:pt x="861" y="942"/>
                  </a:lnTo>
                  <a:lnTo>
                    <a:pt x="861" y="948"/>
                  </a:lnTo>
                  <a:close/>
                  <a:moveTo>
                    <a:pt x="957" y="351"/>
                  </a:moveTo>
                  <a:lnTo>
                    <a:pt x="958" y="352"/>
                  </a:lnTo>
                  <a:lnTo>
                    <a:pt x="958" y="353"/>
                  </a:lnTo>
                  <a:lnTo>
                    <a:pt x="959" y="354"/>
                  </a:lnTo>
                  <a:lnTo>
                    <a:pt x="962" y="354"/>
                  </a:lnTo>
                  <a:lnTo>
                    <a:pt x="961" y="351"/>
                  </a:lnTo>
                  <a:lnTo>
                    <a:pt x="960" y="351"/>
                  </a:lnTo>
                  <a:lnTo>
                    <a:pt x="960" y="349"/>
                  </a:lnTo>
                  <a:lnTo>
                    <a:pt x="959" y="349"/>
                  </a:lnTo>
                  <a:lnTo>
                    <a:pt x="958" y="349"/>
                  </a:lnTo>
                  <a:lnTo>
                    <a:pt x="957" y="349"/>
                  </a:lnTo>
                  <a:lnTo>
                    <a:pt x="957" y="351"/>
                  </a:lnTo>
                  <a:close/>
                  <a:moveTo>
                    <a:pt x="967" y="767"/>
                  </a:moveTo>
                  <a:lnTo>
                    <a:pt x="969" y="766"/>
                  </a:lnTo>
                  <a:lnTo>
                    <a:pt x="970" y="766"/>
                  </a:lnTo>
                  <a:lnTo>
                    <a:pt x="969" y="765"/>
                  </a:lnTo>
                  <a:lnTo>
                    <a:pt x="968" y="765"/>
                  </a:lnTo>
                  <a:lnTo>
                    <a:pt x="967" y="765"/>
                  </a:lnTo>
                  <a:lnTo>
                    <a:pt x="967" y="767"/>
                  </a:lnTo>
                  <a:close/>
                  <a:moveTo>
                    <a:pt x="975" y="525"/>
                  </a:moveTo>
                  <a:lnTo>
                    <a:pt x="976" y="528"/>
                  </a:lnTo>
                  <a:lnTo>
                    <a:pt x="977" y="529"/>
                  </a:lnTo>
                  <a:lnTo>
                    <a:pt x="977" y="530"/>
                  </a:lnTo>
                  <a:lnTo>
                    <a:pt x="978" y="530"/>
                  </a:lnTo>
                  <a:lnTo>
                    <a:pt x="978" y="529"/>
                  </a:lnTo>
                  <a:lnTo>
                    <a:pt x="979" y="529"/>
                  </a:lnTo>
                  <a:lnTo>
                    <a:pt x="978" y="525"/>
                  </a:lnTo>
                  <a:lnTo>
                    <a:pt x="977" y="525"/>
                  </a:lnTo>
                  <a:lnTo>
                    <a:pt x="976" y="525"/>
                  </a:lnTo>
                  <a:lnTo>
                    <a:pt x="975" y="525"/>
                  </a:lnTo>
                  <a:close/>
                  <a:moveTo>
                    <a:pt x="985" y="757"/>
                  </a:moveTo>
                  <a:lnTo>
                    <a:pt x="985" y="759"/>
                  </a:lnTo>
                  <a:lnTo>
                    <a:pt x="985" y="763"/>
                  </a:lnTo>
                  <a:lnTo>
                    <a:pt x="985" y="764"/>
                  </a:lnTo>
                  <a:lnTo>
                    <a:pt x="985" y="766"/>
                  </a:lnTo>
                  <a:lnTo>
                    <a:pt x="987" y="766"/>
                  </a:lnTo>
                  <a:lnTo>
                    <a:pt x="995" y="766"/>
                  </a:lnTo>
                  <a:lnTo>
                    <a:pt x="996" y="766"/>
                  </a:lnTo>
                  <a:lnTo>
                    <a:pt x="997" y="766"/>
                  </a:lnTo>
                  <a:lnTo>
                    <a:pt x="999" y="766"/>
                  </a:lnTo>
                  <a:lnTo>
                    <a:pt x="1000" y="766"/>
                  </a:lnTo>
                  <a:lnTo>
                    <a:pt x="1001" y="766"/>
                  </a:lnTo>
                  <a:lnTo>
                    <a:pt x="1002" y="766"/>
                  </a:lnTo>
                  <a:lnTo>
                    <a:pt x="1003" y="766"/>
                  </a:lnTo>
                  <a:lnTo>
                    <a:pt x="1004" y="766"/>
                  </a:lnTo>
                  <a:lnTo>
                    <a:pt x="1005" y="766"/>
                  </a:lnTo>
                  <a:lnTo>
                    <a:pt x="1014" y="766"/>
                  </a:lnTo>
                  <a:lnTo>
                    <a:pt x="1017" y="766"/>
                  </a:lnTo>
                  <a:lnTo>
                    <a:pt x="1027" y="766"/>
                  </a:lnTo>
                  <a:lnTo>
                    <a:pt x="1027" y="761"/>
                  </a:lnTo>
                  <a:lnTo>
                    <a:pt x="1027" y="756"/>
                  </a:lnTo>
                  <a:lnTo>
                    <a:pt x="1028" y="756"/>
                  </a:lnTo>
                  <a:lnTo>
                    <a:pt x="1029" y="756"/>
                  </a:lnTo>
                  <a:lnTo>
                    <a:pt x="1029" y="757"/>
                  </a:lnTo>
                  <a:lnTo>
                    <a:pt x="1029" y="758"/>
                  </a:lnTo>
                  <a:lnTo>
                    <a:pt x="1029" y="759"/>
                  </a:lnTo>
                  <a:lnTo>
                    <a:pt x="1029" y="761"/>
                  </a:lnTo>
                  <a:lnTo>
                    <a:pt x="1029" y="763"/>
                  </a:lnTo>
                  <a:lnTo>
                    <a:pt x="1029" y="765"/>
                  </a:lnTo>
                  <a:lnTo>
                    <a:pt x="1029" y="766"/>
                  </a:lnTo>
                  <a:lnTo>
                    <a:pt x="1027" y="766"/>
                  </a:lnTo>
                  <a:lnTo>
                    <a:pt x="1027" y="773"/>
                  </a:lnTo>
                  <a:lnTo>
                    <a:pt x="1027" y="774"/>
                  </a:lnTo>
                  <a:lnTo>
                    <a:pt x="1028" y="774"/>
                  </a:lnTo>
                  <a:lnTo>
                    <a:pt x="1027" y="778"/>
                  </a:lnTo>
                  <a:lnTo>
                    <a:pt x="1028" y="778"/>
                  </a:lnTo>
                  <a:lnTo>
                    <a:pt x="1028" y="779"/>
                  </a:lnTo>
                  <a:lnTo>
                    <a:pt x="1028" y="780"/>
                  </a:lnTo>
                  <a:lnTo>
                    <a:pt x="1028" y="781"/>
                  </a:lnTo>
                  <a:lnTo>
                    <a:pt x="1027" y="781"/>
                  </a:lnTo>
                  <a:lnTo>
                    <a:pt x="1027" y="780"/>
                  </a:lnTo>
                  <a:lnTo>
                    <a:pt x="1026" y="782"/>
                  </a:lnTo>
                  <a:lnTo>
                    <a:pt x="1025" y="786"/>
                  </a:lnTo>
                  <a:lnTo>
                    <a:pt x="1026" y="787"/>
                  </a:lnTo>
                  <a:lnTo>
                    <a:pt x="1026" y="789"/>
                  </a:lnTo>
                  <a:lnTo>
                    <a:pt x="1025" y="790"/>
                  </a:lnTo>
                  <a:lnTo>
                    <a:pt x="1026" y="790"/>
                  </a:lnTo>
                  <a:lnTo>
                    <a:pt x="1027" y="790"/>
                  </a:lnTo>
                  <a:lnTo>
                    <a:pt x="1028" y="790"/>
                  </a:lnTo>
                  <a:lnTo>
                    <a:pt x="1029" y="790"/>
                  </a:lnTo>
                  <a:lnTo>
                    <a:pt x="1030" y="790"/>
                  </a:lnTo>
                  <a:lnTo>
                    <a:pt x="1031" y="790"/>
                  </a:lnTo>
                  <a:lnTo>
                    <a:pt x="1034" y="790"/>
                  </a:lnTo>
                  <a:lnTo>
                    <a:pt x="1035" y="790"/>
                  </a:lnTo>
                  <a:lnTo>
                    <a:pt x="1036" y="791"/>
                  </a:lnTo>
                  <a:lnTo>
                    <a:pt x="1037" y="791"/>
                  </a:lnTo>
                  <a:lnTo>
                    <a:pt x="1038" y="791"/>
                  </a:lnTo>
                  <a:lnTo>
                    <a:pt x="1039" y="791"/>
                  </a:lnTo>
                  <a:lnTo>
                    <a:pt x="1039" y="792"/>
                  </a:lnTo>
                  <a:lnTo>
                    <a:pt x="1040" y="792"/>
                  </a:lnTo>
                  <a:lnTo>
                    <a:pt x="1042" y="792"/>
                  </a:lnTo>
                  <a:lnTo>
                    <a:pt x="1043" y="793"/>
                  </a:lnTo>
                  <a:lnTo>
                    <a:pt x="1047" y="796"/>
                  </a:lnTo>
                  <a:lnTo>
                    <a:pt x="1054" y="792"/>
                  </a:lnTo>
                  <a:lnTo>
                    <a:pt x="1054" y="793"/>
                  </a:lnTo>
                  <a:lnTo>
                    <a:pt x="1056" y="793"/>
                  </a:lnTo>
                  <a:lnTo>
                    <a:pt x="1057" y="793"/>
                  </a:lnTo>
                  <a:lnTo>
                    <a:pt x="1059" y="793"/>
                  </a:lnTo>
                  <a:lnTo>
                    <a:pt x="1056" y="793"/>
                  </a:lnTo>
                  <a:lnTo>
                    <a:pt x="1055" y="792"/>
                  </a:lnTo>
                  <a:lnTo>
                    <a:pt x="1054" y="792"/>
                  </a:lnTo>
                  <a:lnTo>
                    <a:pt x="1054" y="791"/>
                  </a:lnTo>
                  <a:lnTo>
                    <a:pt x="1054" y="790"/>
                  </a:lnTo>
                  <a:lnTo>
                    <a:pt x="1054" y="789"/>
                  </a:lnTo>
                  <a:lnTo>
                    <a:pt x="1054" y="788"/>
                  </a:lnTo>
                  <a:lnTo>
                    <a:pt x="1054" y="787"/>
                  </a:lnTo>
                  <a:lnTo>
                    <a:pt x="1054" y="786"/>
                  </a:lnTo>
                  <a:lnTo>
                    <a:pt x="1054" y="784"/>
                  </a:lnTo>
                  <a:lnTo>
                    <a:pt x="1054" y="783"/>
                  </a:lnTo>
                  <a:lnTo>
                    <a:pt x="1063" y="783"/>
                  </a:lnTo>
                  <a:lnTo>
                    <a:pt x="1065" y="783"/>
                  </a:lnTo>
                  <a:lnTo>
                    <a:pt x="1065" y="787"/>
                  </a:lnTo>
                  <a:lnTo>
                    <a:pt x="1065" y="788"/>
                  </a:lnTo>
                  <a:lnTo>
                    <a:pt x="1065" y="789"/>
                  </a:lnTo>
                  <a:lnTo>
                    <a:pt x="1065" y="790"/>
                  </a:lnTo>
                  <a:lnTo>
                    <a:pt x="1066" y="790"/>
                  </a:lnTo>
                  <a:lnTo>
                    <a:pt x="1068" y="790"/>
                  </a:lnTo>
                  <a:lnTo>
                    <a:pt x="1073" y="790"/>
                  </a:lnTo>
                  <a:lnTo>
                    <a:pt x="1077" y="790"/>
                  </a:lnTo>
                  <a:lnTo>
                    <a:pt x="1077" y="787"/>
                  </a:lnTo>
                  <a:lnTo>
                    <a:pt x="1077" y="786"/>
                  </a:lnTo>
                  <a:lnTo>
                    <a:pt x="1077" y="784"/>
                  </a:lnTo>
                  <a:lnTo>
                    <a:pt x="1077" y="783"/>
                  </a:lnTo>
                  <a:lnTo>
                    <a:pt x="1077" y="781"/>
                  </a:lnTo>
                  <a:lnTo>
                    <a:pt x="1077" y="780"/>
                  </a:lnTo>
                  <a:lnTo>
                    <a:pt x="1077" y="778"/>
                  </a:lnTo>
                  <a:lnTo>
                    <a:pt x="1077" y="776"/>
                  </a:lnTo>
                  <a:lnTo>
                    <a:pt x="1077" y="775"/>
                  </a:lnTo>
                  <a:lnTo>
                    <a:pt x="1077" y="772"/>
                  </a:lnTo>
                  <a:lnTo>
                    <a:pt x="1077" y="769"/>
                  </a:lnTo>
                  <a:lnTo>
                    <a:pt x="1077" y="766"/>
                  </a:lnTo>
                  <a:lnTo>
                    <a:pt x="1078" y="766"/>
                  </a:lnTo>
                  <a:lnTo>
                    <a:pt x="1079" y="766"/>
                  </a:lnTo>
                  <a:lnTo>
                    <a:pt x="1080" y="766"/>
                  </a:lnTo>
                  <a:lnTo>
                    <a:pt x="1081" y="766"/>
                  </a:lnTo>
                  <a:lnTo>
                    <a:pt x="1082" y="766"/>
                  </a:lnTo>
                  <a:lnTo>
                    <a:pt x="1082" y="767"/>
                  </a:lnTo>
                  <a:lnTo>
                    <a:pt x="1082" y="769"/>
                  </a:lnTo>
                  <a:lnTo>
                    <a:pt x="1083" y="770"/>
                  </a:lnTo>
                  <a:lnTo>
                    <a:pt x="1083" y="772"/>
                  </a:lnTo>
                  <a:lnTo>
                    <a:pt x="1085" y="773"/>
                  </a:lnTo>
                  <a:lnTo>
                    <a:pt x="1086" y="776"/>
                  </a:lnTo>
                  <a:lnTo>
                    <a:pt x="1087" y="778"/>
                  </a:lnTo>
                  <a:lnTo>
                    <a:pt x="1088" y="778"/>
                  </a:lnTo>
                  <a:lnTo>
                    <a:pt x="1090" y="776"/>
                  </a:lnTo>
                  <a:lnTo>
                    <a:pt x="1091" y="775"/>
                  </a:lnTo>
                  <a:lnTo>
                    <a:pt x="1095" y="774"/>
                  </a:lnTo>
                  <a:lnTo>
                    <a:pt x="1104" y="770"/>
                  </a:lnTo>
                  <a:lnTo>
                    <a:pt x="1115" y="765"/>
                  </a:lnTo>
                  <a:lnTo>
                    <a:pt x="1114" y="764"/>
                  </a:lnTo>
                  <a:lnTo>
                    <a:pt x="1114" y="761"/>
                  </a:lnTo>
                  <a:lnTo>
                    <a:pt x="1114" y="758"/>
                  </a:lnTo>
                  <a:lnTo>
                    <a:pt x="1114" y="753"/>
                  </a:lnTo>
                  <a:lnTo>
                    <a:pt x="1111" y="753"/>
                  </a:lnTo>
                  <a:lnTo>
                    <a:pt x="1080" y="753"/>
                  </a:lnTo>
                  <a:lnTo>
                    <a:pt x="1080" y="733"/>
                  </a:lnTo>
                  <a:lnTo>
                    <a:pt x="1080" y="717"/>
                  </a:lnTo>
                  <a:lnTo>
                    <a:pt x="1080" y="715"/>
                  </a:lnTo>
                  <a:lnTo>
                    <a:pt x="1080" y="714"/>
                  </a:lnTo>
                  <a:lnTo>
                    <a:pt x="1077" y="714"/>
                  </a:lnTo>
                  <a:lnTo>
                    <a:pt x="1076" y="714"/>
                  </a:lnTo>
                  <a:lnTo>
                    <a:pt x="1074" y="714"/>
                  </a:lnTo>
                  <a:lnTo>
                    <a:pt x="1072" y="714"/>
                  </a:lnTo>
                  <a:lnTo>
                    <a:pt x="1071" y="714"/>
                  </a:lnTo>
                  <a:lnTo>
                    <a:pt x="1071" y="711"/>
                  </a:lnTo>
                  <a:lnTo>
                    <a:pt x="1070" y="711"/>
                  </a:lnTo>
                  <a:lnTo>
                    <a:pt x="1065" y="711"/>
                  </a:lnTo>
                  <a:lnTo>
                    <a:pt x="1065" y="704"/>
                  </a:lnTo>
                  <a:lnTo>
                    <a:pt x="1065" y="703"/>
                  </a:lnTo>
                  <a:lnTo>
                    <a:pt x="1065" y="699"/>
                  </a:lnTo>
                  <a:lnTo>
                    <a:pt x="1065" y="696"/>
                  </a:lnTo>
                  <a:lnTo>
                    <a:pt x="1065" y="694"/>
                  </a:lnTo>
                  <a:lnTo>
                    <a:pt x="1063" y="692"/>
                  </a:lnTo>
                  <a:lnTo>
                    <a:pt x="1061" y="691"/>
                  </a:lnTo>
                  <a:lnTo>
                    <a:pt x="1061" y="700"/>
                  </a:lnTo>
                  <a:lnTo>
                    <a:pt x="1051" y="700"/>
                  </a:lnTo>
                  <a:lnTo>
                    <a:pt x="1049" y="701"/>
                  </a:lnTo>
                  <a:lnTo>
                    <a:pt x="1048" y="703"/>
                  </a:lnTo>
                  <a:lnTo>
                    <a:pt x="1044" y="707"/>
                  </a:lnTo>
                  <a:lnTo>
                    <a:pt x="1040" y="711"/>
                  </a:lnTo>
                  <a:lnTo>
                    <a:pt x="1035" y="716"/>
                  </a:lnTo>
                  <a:lnTo>
                    <a:pt x="1033" y="719"/>
                  </a:lnTo>
                  <a:lnTo>
                    <a:pt x="1033" y="720"/>
                  </a:lnTo>
                  <a:lnTo>
                    <a:pt x="1031" y="721"/>
                  </a:lnTo>
                  <a:lnTo>
                    <a:pt x="1028" y="723"/>
                  </a:lnTo>
                  <a:lnTo>
                    <a:pt x="1028" y="724"/>
                  </a:lnTo>
                  <a:lnTo>
                    <a:pt x="1026" y="725"/>
                  </a:lnTo>
                  <a:lnTo>
                    <a:pt x="1025" y="728"/>
                  </a:lnTo>
                  <a:lnTo>
                    <a:pt x="1023" y="728"/>
                  </a:lnTo>
                  <a:lnTo>
                    <a:pt x="1021" y="730"/>
                  </a:lnTo>
                  <a:lnTo>
                    <a:pt x="1020" y="731"/>
                  </a:lnTo>
                  <a:lnTo>
                    <a:pt x="1018" y="733"/>
                  </a:lnTo>
                  <a:lnTo>
                    <a:pt x="1017" y="734"/>
                  </a:lnTo>
                  <a:lnTo>
                    <a:pt x="1014" y="736"/>
                  </a:lnTo>
                  <a:lnTo>
                    <a:pt x="1013" y="737"/>
                  </a:lnTo>
                  <a:lnTo>
                    <a:pt x="1002" y="745"/>
                  </a:lnTo>
                  <a:lnTo>
                    <a:pt x="1003" y="746"/>
                  </a:lnTo>
                  <a:lnTo>
                    <a:pt x="1003" y="747"/>
                  </a:lnTo>
                  <a:lnTo>
                    <a:pt x="1004" y="748"/>
                  </a:lnTo>
                  <a:lnTo>
                    <a:pt x="1004" y="749"/>
                  </a:lnTo>
                  <a:lnTo>
                    <a:pt x="1001" y="749"/>
                  </a:lnTo>
                  <a:lnTo>
                    <a:pt x="999" y="746"/>
                  </a:lnTo>
                  <a:lnTo>
                    <a:pt x="999" y="747"/>
                  </a:lnTo>
                  <a:lnTo>
                    <a:pt x="996" y="748"/>
                  </a:lnTo>
                  <a:lnTo>
                    <a:pt x="988" y="754"/>
                  </a:lnTo>
                  <a:lnTo>
                    <a:pt x="987" y="755"/>
                  </a:lnTo>
                  <a:lnTo>
                    <a:pt x="985" y="756"/>
                  </a:lnTo>
                  <a:lnTo>
                    <a:pt x="985" y="757"/>
                  </a:lnTo>
                  <a:close/>
                  <a:moveTo>
                    <a:pt x="986" y="652"/>
                  </a:moveTo>
                  <a:lnTo>
                    <a:pt x="986" y="653"/>
                  </a:lnTo>
                  <a:lnTo>
                    <a:pt x="986" y="652"/>
                  </a:lnTo>
                  <a:lnTo>
                    <a:pt x="986" y="650"/>
                  </a:lnTo>
                  <a:lnTo>
                    <a:pt x="986" y="652"/>
                  </a:lnTo>
                  <a:close/>
                  <a:moveTo>
                    <a:pt x="991" y="579"/>
                  </a:moveTo>
                  <a:lnTo>
                    <a:pt x="993" y="579"/>
                  </a:lnTo>
                  <a:lnTo>
                    <a:pt x="994" y="579"/>
                  </a:lnTo>
                  <a:lnTo>
                    <a:pt x="995" y="579"/>
                  </a:lnTo>
                  <a:lnTo>
                    <a:pt x="997" y="579"/>
                  </a:lnTo>
                  <a:lnTo>
                    <a:pt x="994" y="579"/>
                  </a:lnTo>
                  <a:lnTo>
                    <a:pt x="993" y="579"/>
                  </a:lnTo>
                  <a:lnTo>
                    <a:pt x="993" y="578"/>
                  </a:lnTo>
                  <a:lnTo>
                    <a:pt x="993" y="577"/>
                  </a:lnTo>
                  <a:lnTo>
                    <a:pt x="992" y="578"/>
                  </a:lnTo>
                  <a:lnTo>
                    <a:pt x="991" y="579"/>
                  </a:lnTo>
                  <a:close/>
                  <a:moveTo>
                    <a:pt x="992" y="556"/>
                  </a:moveTo>
                  <a:lnTo>
                    <a:pt x="992" y="557"/>
                  </a:lnTo>
                  <a:lnTo>
                    <a:pt x="992" y="558"/>
                  </a:lnTo>
                  <a:lnTo>
                    <a:pt x="992" y="560"/>
                  </a:lnTo>
                  <a:lnTo>
                    <a:pt x="993" y="561"/>
                  </a:lnTo>
                  <a:lnTo>
                    <a:pt x="993" y="563"/>
                  </a:lnTo>
                  <a:lnTo>
                    <a:pt x="993" y="564"/>
                  </a:lnTo>
                  <a:lnTo>
                    <a:pt x="993" y="565"/>
                  </a:lnTo>
                  <a:lnTo>
                    <a:pt x="994" y="565"/>
                  </a:lnTo>
                  <a:lnTo>
                    <a:pt x="995" y="566"/>
                  </a:lnTo>
                  <a:lnTo>
                    <a:pt x="995" y="567"/>
                  </a:lnTo>
                  <a:lnTo>
                    <a:pt x="996" y="567"/>
                  </a:lnTo>
                  <a:lnTo>
                    <a:pt x="996" y="569"/>
                  </a:lnTo>
                  <a:lnTo>
                    <a:pt x="997" y="570"/>
                  </a:lnTo>
                  <a:lnTo>
                    <a:pt x="999" y="570"/>
                  </a:lnTo>
                  <a:lnTo>
                    <a:pt x="999" y="569"/>
                  </a:lnTo>
                  <a:lnTo>
                    <a:pt x="1000" y="569"/>
                  </a:lnTo>
                  <a:lnTo>
                    <a:pt x="1000" y="567"/>
                  </a:lnTo>
                  <a:lnTo>
                    <a:pt x="999" y="566"/>
                  </a:lnTo>
                  <a:lnTo>
                    <a:pt x="999" y="565"/>
                  </a:lnTo>
                  <a:lnTo>
                    <a:pt x="997" y="565"/>
                  </a:lnTo>
                  <a:lnTo>
                    <a:pt x="997" y="564"/>
                  </a:lnTo>
                  <a:lnTo>
                    <a:pt x="997" y="563"/>
                  </a:lnTo>
                  <a:lnTo>
                    <a:pt x="996" y="563"/>
                  </a:lnTo>
                  <a:lnTo>
                    <a:pt x="996" y="562"/>
                  </a:lnTo>
                  <a:lnTo>
                    <a:pt x="995" y="562"/>
                  </a:lnTo>
                  <a:lnTo>
                    <a:pt x="995" y="561"/>
                  </a:lnTo>
                  <a:lnTo>
                    <a:pt x="994" y="561"/>
                  </a:lnTo>
                  <a:lnTo>
                    <a:pt x="994" y="560"/>
                  </a:lnTo>
                  <a:lnTo>
                    <a:pt x="993" y="558"/>
                  </a:lnTo>
                  <a:lnTo>
                    <a:pt x="993" y="557"/>
                  </a:lnTo>
                  <a:lnTo>
                    <a:pt x="992" y="557"/>
                  </a:lnTo>
                  <a:lnTo>
                    <a:pt x="992" y="556"/>
                  </a:lnTo>
                  <a:close/>
                  <a:moveTo>
                    <a:pt x="994" y="561"/>
                  </a:moveTo>
                  <a:lnTo>
                    <a:pt x="995" y="561"/>
                  </a:lnTo>
                  <a:lnTo>
                    <a:pt x="995" y="562"/>
                  </a:lnTo>
                  <a:lnTo>
                    <a:pt x="996" y="562"/>
                  </a:lnTo>
                  <a:lnTo>
                    <a:pt x="996" y="563"/>
                  </a:lnTo>
                  <a:lnTo>
                    <a:pt x="997" y="563"/>
                  </a:lnTo>
                  <a:lnTo>
                    <a:pt x="997" y="564"/>
                  </a:lnTo>
                  <a:lnTo>
                    <a:pt x="997" y="565"/>
                  </a:lnTo>
                  <a:lnTo>
                    <a:pt x="999" y="565"/>
                  </a:lnTo>
                  <a:lnTo>
                    <a:pt x="999" y="566"/>
                  </a:lnTo>
                  <a:lnTo>
                    <a:pt x="1000" y="567"/>
                  </a:lnTo>
                  <a:lnTo>
                    <a:pt x="1001" y="569"/>
                  </a:lnTo>
                  <a:lnTo>
                    <a:pt x="1001" y="570"/>
                  </a:lnTo>
                  <a:lnTo>
                    <a:pt x="1001" y="569"/>
                  </a:lnTo>
                  <a:lnTo>
                    <a:pt x="1001" y="567"/>
                  </a:lnTo>
                  <a:lnTo>
                    <a:pt x="1001" y="566"/>
                  </a:lnTo>
                  <a:lnTo>
                    <a:pt x="1002" y="566"/>
                  </a:lnTo>
                  <a:lnTo>
                    <a:pt x="1004" y="564"/>
                  </a:lnTo>
                  <a:lnTo>
                    <a:pt x="1004" y="563"/>
                  </a:lnTo>
                  <a:lnTo>
                    <a:pt x="1000" y="560"/>
                  </a:lnTo>
                  <a:lnTo>
                    <a:pt x="999" y="560"/>
                  </a:lnTo>
                  <a:lnTo>
                    <a:pt x="997" y="560"/>
                  </a:lnTo>
                  <a:lnTo>
                    <a:pt x="996" y="560"/>
                  </a:lnTo>
                  <a:lnTo>
                    <a:pt x="995" y="560"/>
                  </a:lnTo>
                  <a:lnTo>
                    <a:pt x="994" y="560"/>
                  </a:lnTo>
                  <a:lnTo>
                    <a:pt x="994" y="561"/>
                  </a:lnTo>
                  <a:close/>
                  <a:moveTo>
                    <a:pt x="1028" y="652"/>
                  </a:moveTo>
                  <a:lnTo>
                    <a:pt x="1029" y="652"/>
                  </a:lnTo>
                  <a:lnTo>
                    <a:pt x="1030" y="652"/>
                  </a:lnTo>
                  <a:lnTo>
                    <a:pt x="1038" y="652"/>
                  </a:lnTo>
                  <a:lnTo>
                    <a:pt x="1039" y="652"/>
                  </a:lnTo>
                  <a:lnTo>
                    <a:pt x="1040" y="652"/>
                  </a:lnTo>
                  <a:lnTo>
                    <a:pt x="1042" y="652"/>
                  </a:lnTo>
                  <a:lnTo>
                    <a:pt x="1042" y="650"/>
                  </a:lnTo>
                  <a:lnTo>
                    <a:pt x="1042" y="649"/>
                  </a:lnTo>
                  <a:lnTo>
                    <a:pt x="1040" y="649"/>
                  </a:lnTo>
                  <a:lnTo>
                    <a:pt x="1040" y="650"/>
                  </a:lnTo>
                  <a:lnTo>
                    <a:pt x="1040" y="652"/>
                  </a:lnTo>
                  <a:lnTo>
                    <a:pt x="1039" y="652"/>
                  </a:lnTo>
                  <a:lnTo>
                    <a:pt x="1038" y="652"/>
                  </a:lnTo>
                  <a:lnTo>
                    <a:pt x="1038" y="648"/>
                  </a:lnTo>
                  <a:lnTo>
                    <a:pt x="1038" y="647"/>
                  </a:lnTo>
                  <a:lnTo>
                    <a:pt x="1038" y="646"/>
                  </a:lnTo>
                  <a:lnTo>
                    <a:pt x="1037" y="646"/>
                  </a:lnTo>
                  <a:lnTo>
                    <a:pt x="1036" y="646"/>
                  </a:lnTo>
                  <a:lnTo>
                    <a:pt x="1036" y="645"/>
                  </a:lnTo>
                  <a:lnTo>
                    <a:pt x="1036" y="644"/>
                  </a:lnTo>
                  <a:lnTo>
                    <a:pt x="1036" y="642"/>
                  </a:lnTo>
                  <a:lnTo>
                    <a:pt x="1033" y="642"/>
                  </a:lnTo>
                  <a:lnTo>
                    <a:pt x="1029" y="642"/>
                  </a:lnTo>
                  <a:lnTo>
                    <a:pt x="1028" y="642"/>
                  </a:lnTo>
                  <a:lnTo>
                    <a:pt x="1028" y="644"/>
                  </a:lnTo>
                  <a:lnTo>
                    <a:pt x="1028" y="647"/>
                  </a:lnTo>
                  <a:lnTo>
                    <a:pt x="1028" y="649"/>
                  </a:lnTo>
                  <a:lnTo>
                    <a:pt x="1028" y="650"/>
                  </a:lnTo>
                  <a:lnTo>
                    <a:pt x="1028" y="652"/>
                  </a:lnTo>
                  <a:close/>
                  <a:moveTo>
                    <a:pt x="1030" y="254"/>
                  </a:moveTo>
                  <a:lnTo>
                    <a:pt x="1030" y="255"/>
                  </a:lnTo>
                  <a:lnTo>
                    <a:pt x="1033" y="255"/>
                  </a:lnTo>
                  <a:lnTo>
                    <a:pt x="1031" y="259"/>
                  </a:lnTo>
                  <a:lnTo>
                    <a:pt x="1034" y="261"/>
                  </a:lnTo>
                  <a:lnTo>
                    <a:pt x="1035" y="259"/>
                  </a:lnTo>
                  <a:lnTo>
                    <a:pt x="1037" y="261"/>
                  </a:lnTo>
                  <a:lnTo>
                    <a:pt x="1037" y="262"/>
                  </a:lnTo>
                  <a:lnTo>
                    <a:pt x="1039" y="263"/>
                  </a:lnTo>
                  <a:lnTo>
                    <a:pt x="1039" y="264"/>
                  </a:lnTo>
                  <a:lnTo>
                    <a:pt x="1040" y="264"/>
                  </a:lnTo>
                  <a:lnTo>
                    <a:pt x="1042" y="265"/>
                  </a:lnTo>
                  <a:lnTo>
                    <a:pt x="1043" y="264"/>
                  </a:lnTo>
                  <a:lnTo>
                    <a:pt x="1043" y="263"/>
                  </a:lnTo>
                  <a:lnTo>
                    <a:pt x="1044" y="263"/>
                  </a:lnTo>
                  <a:lnTo>
                    <a:pt x="1044" y="262"/>
                  </a:lnTo>
                  <a:lnTo>
                    <a:pt x="1044" y="261"/>
                  </a:lnTo>
                  <a:lnTo>
                    <a:pt x="1047" y="262"/>
                  </a:lnTo>
                  <a:lnTo>
                    <a:pt x="1053" y="269"/>
                  </a:lnTo>
                  <a:lnTo>
                    <a:pt x="1055" y="271"/>
                  </a:lnTo>
                  <a:lnTo>
                    <a:pt x="1056" y="272"/>
                  </a:lnTo>
                  <a:lnTo>
                    <a:pt x="1057" y="273"/>
                  </a:lnTo>
                  <a:lnTo>
                    <a:pt x="1055" y="276"/>
                  </a:lnTo>
                  <a:lnTo>
                    <a:pt x="1054" y="277"/>
                  </a:lnTo>
                  <a:lnTo>
                    <a:pt x="1053" y="278"/>
                  </a:lnTo>
                  <a:lnTo>
                    <a:pt x="1052" y="278"/>
                  </a:lnTo>
                  <a:lnTo>
                    <a:pt x="1052" y="279"/>
                  </a:lnTo>
                  <a:lnTo>
                    <a:pt x="1053" y="279"/>
                  </a:lnTo>
                  <a:lnTo>
                    <a:pt x="1054" y="280"/>
                  </a:lnTo>
                  <a:lnTo>
                    <a:pt x="1055" y="280"/>
                  </a:lnTo>
                  <a:lnTo>
                    <a:pt x="1056" y="281"/>
                  </a:lnTo>
                  <a:lnTo>
                    <a:pt x="1059" y="282"/>
                  </a:lnTo>
                  <a:lnTo>
                    <a:pt x="1060" y="282"/>
                  </a:lnTo>
                  <a:lnTo>
                    <a:pt x="1061" y="282"/>
                  </a:lnTo>
                  <a:lnTo>
                    <a:pt x="1061" y="284"/>
                  </a:lnTo>
                  <a:lnTo>
                    <a:pt x="1062" y="284"/>
                  </a:lnTo>
                  <a:lnTo>
                    <a:pt x="1063" y="284"/>
                  </a:lnTo>
                  <a:lnTo>
                    <a:pt x="1064" y="284"/>
                  </a:lnTo>
                  <a:lnTo>
                    <a:pt x="1064" y="285"/>
                  </a:lnTo>
                  <a:lnTo>
                    <a:pt x="1065" y="285"/>
                  </a:lnTo>
                  <a:lnTo>
                    <a:pt x="1066" y="285"/>
                  </a:lnTo>
                  <a:lnTo>
                    <a:pt x="1068" y="285"/>
                  </a:lnTo>
                  <a:lnTo>
                    <a:pt x="1069" y="285"/>
                  </a:lnTo>
                  <a:lnTo>
                    <a:pt x="1070" y="285"/>
                  </a:lnTo>
                  <a:lnTo>
                    <a:pt x="1071" y="285"/>
                  </a:lnTo>
                  <a:lnTo>
                    <a:pt x="1072" y="285"/>
                  </a:lnTo>
                  <a:lnTo>
                    <a:pt x="1074" y="285"/>
                  </a:lnTo>
                  <a:lnTo>
                    <a:pt x="1083" y="285"/>
                  </a:lnTo>
                  <a:lnTo>
                    <a:pt x="1085" y="285"/>
                  </a:lnTo>
                  <a:lnTo>
                    <a:pt x="1086" y="285"/>
                  </a:lnTo>
                  <a:lnTo>
                    <a:pt x="1088" y="285"/>
                  </a:lnTo>
                  <a:lnTo>
                    <a:pt x="1091" y="285"/>
                  </a:lnTo>
                  <a:lnTo>
                    <a:pt x="1098" y="285"/>
                  </a:lnTo>
                  <a:lnTo>
                    <a:pt x="1102" y="285"/>
                  </a:lnTo>
                  <a:lnTo>
                    <a:pt x="1104" y="285"/>
                  </a:lnTo>
                  <a:lnTo>
                    <a:pt x="1109" y="285"/>
                  </a:lnTo>
                  <a:lnTo>
                    <a:pt x="1115" y="285"/>
                  </a:lnTo>
                  <a:lnTo>
                    <a:pt x="1116" y="285"/>
                  </a:lnTo>
                  <a:lnTo>
                    <a:pt x="1116" y="284"/>
                  </a:lnTo>
                  <a:lnTo>
                    <a:pt x="1116" y="282"/>
                  </a:lnTo>
                  <a:lnTo>
                    <a:pt x="1116" y="281"/>
                  </a:lnTo>
                  <a:lnTo>
                    <a:pt x="1115" y="281"/>
                  </a:lnTo>
                  <a:lnTo>
                    <a:pt x="1116" y="281"/>
                  </a:lnTo>
                  <a:lnTo>
                    <a:pt x="1120" y="281"/>
                  </a:lnTo>
                  <a:lnTo>
                    <a:pt x="1120" y="285"/>
                  </a:lnTo>
                  <a:lnTo>
                    <a:pt x="1120" y="284"/>
                  </a:lnTo>
                  <a:lnTo>
                    <a:pt x="1120" y="281"/>
                  </a:lnTo>
                  <a:lnTo>
                    <a:pt x="1123" y="281"/>
                  </a:lnTo>
                  <a:lnTo>
                    <a:pt x="1123" y="284"/>
                  </a:lnTo>
                  <a:lnTo>
                    <a:pt x="1125" y="284"/>
                  </a:lnTo>
                  <a:lnTo>
                    <a:pt x="1126" y="284"/>
                  </a:lnTo>
                  <a:lnTo>
                    <a:pt x="1133" y="282"/>
                  </a:lnTo>
                  <a:lnTo>
                    <a:pt x="1134" y="282"/>
                  </a:lnTo>
                  <a:lnTo>
                    <a:pt x="1135" y="282"/>
                  </a:lnTo>
                  <a:lnTo>
                    <a:pt x="1134" y="278"/>
                  </a:lnTo>
                  <a:lnTo>
                    <a:pt x="1134" y="277"/>
                  </a:lnTo>
                  <a:lnTo>
                    <a:pt x="1134" y="273"/>
                  </a:lnTo>
                  <a:lnTo>
                    <a:pt x="1134" y="269"/>
                  </a:lnTo>
                  <a:lnTo>
                    <a:pt x="1135" y="269"/>
                  </a:lnTo>
                  <a:lnTo>
                    <a:pt x="1141" y="269"/>
                  </a:lnTo>
                  <a:lnTo>
                    <a:pt x="1141" y="277"/>
                  </a:lnTo>
                  <a:lnTo>
                    <a:pt x="1141" y="278"/>
                  </a:lnTo>
                  <a:lnTo>
                    <a:pt x="1142" y="278"/>
                  </a:lnTo>
                  <a:lnTo>
                    <a:pt x="1143" y="278"/>
                  </a:lnTo>
                  <a:lnTo>
                    <a:pt x="1145" y="278"/>
                  </a:lnTo>
                  <a:lnTo>
                    <a:pt x="1146" y="278"/>
                  </a:lnTo>
                  <a:lnTo>
                    <a:pt x="1147" y="278"/>
                  </a:lnTo>
                  <a:lnTo>
                    <a:pt x="1148" y="278"/>
                  </a:lnTo>
                  <a:lnTo>
                    <a:pt x="1149" y="278"/>
                  </a:lnTo>
                  <a:lnTo>
                    <a:pt x="1150" y="278"/>
                  </a:lnTo>
                  <a:lnTo>
                    <a:pt x="1151" y="278"/>
                  </a:lnTo>
                  <a:lnTo>
                    <a:pt x="1152" y="278"/>
                  </a:lnTo>
                  <a:lnTo>
                    <a:pt x="1154" y="278"/>
                  </a:lnTo>
                  <a:lnTo>
                    <a:pt x="1155" y="278"/>
                  </a:lnTo>
                  <a:lnTo>
                    <a:pt x="1156" y="278"/>
                  </a:lnTo>
                  <a:lnTo>
                    <a:pt x="1157" y="278"/>
                  </a:lnTo>
                  <a:lnTo>
                    <a:pt x="1157" y="277"/>
                  </a:lnTo>
                  <a:lnTo>
                    <a:pt x="1157" y="276"/>
                  </a:lnTo>
                  <a:lnTo>
                    <a:pt x="1157" y="274"/>
                  </a:lnTo>
                  <a:lnTo>
                    <a:pt x="1157" y="273"/>
                  </a:lnTo>
                  <a:lnTo>
                    <a:pt x="1157" y="272"/>
                  </a:lnTo>
                  <a:lnTo>
                    <a:pt x="1157" y="271"/>
                  </a:lnTo>
                  <a:lnTo>
                    <a:pt x="1157" y="270"/>
                  </a:lnTo>
                  <a:lnTo>
                    <a:pt x="1157" y="269"/>
                  </a:lnTo>
                  <a:lnTo>
                    <a:pt x="1165" y="269"/>
                  </a:lnTo>
                  <a:lnTo>
                    <a:pt x="1166" y="269"/>
                  </a:lnTo>
                  <a:lnTo>
                    <a:pt x="1167" y="269"/>
                  </a:lnTo>
                  <a:lnTo>
                    <a:pt x="1159" y="260"/>
                  </a:lnTo>
                  <a:lnTo>
                    <a:pt x="1158" y="259"/>
                  </a:lnTo>
                  <a:lnTo>
                    <a:pt x="1157" y="259"/>
                  </a:lnTo>
                  <a:lnTo>
                    <a:pt x="1157" y="257"/>
                  </a:lnTo>
                  <a:lnTo>
                    <a:pt x="1147" y="247"/>
                  </a:lnTo>
                  <a:lnTo>
                    <a:pt x="1146" y="245"/>
                  </a:lnTo>
                  <a:lnTo>
                    <a:pt x="1143" y="243"/>
                  </a:lnTo>
                  <a:lnTo>
                    <a:pt x="1141" y="243"/>
                  </a:lnTo>
                  <a:lnTo>
                    <a:pt x="1139" y="242"/>
                  </a:lnTo>
                  <a:lnTo>
                    <a:pt x="1138" y="242"/>
                  </a:lnTo>
                  <a:lnTo>
                    <a:pt x="1137" y="242"/>
                  </a:lnTo>
                  <a:lnTo>
                    <a:pt x="1135" y="242"/>
                  </a:lnTo>
                  <a:lnTo>
                    <a:pt x="1134" y="242"/>
                  </a:lnTo>
                  <a:lnTo>
                    <a:pt x="1134" y="240"/>
                  </a:lnTo>
                  <a:lnTo>
                    <a:pt x="1134" y="239"/>
                  </a:lnTo>
                  <a:lnTo>
                    <a:pt x="1134" y="238"/>
                  </a:lnTo>
                  <a:lnTo>
                    <a:pt x="1134" y="237"/>
                  </a:lnTo>
                  <a:lnTo>
                    <a:pt x="1134" y="234"/>
                  </a:lnTo>
                  <a:lnTo>
                    <a:pt x="1132" y="231"/>
                  </a:lnTo>
                  <a:lnTo>
                    <a:pt x="1131" y="229"/>
                  </a:lnTo>
                  <a:lnTo>
                    <a:pt x="1125" y="223"/>
                  </a:lnTo>
                  <a:lnTo>
                    <a:pt x="1121" y="219"/>
                  </a:lnTo>
                  <a:lnTo>
                    <a:pt x="1116" y="213"/>
                  </a:lnTo>
                  <a:lnTo>
                    <a:pt x="1112" y="209"/>
                  </a:lnTo>
                  <a:lnTo>
                    <a:pt x="1112" y="207"/>
                  </a:lnTo>
                  <a:lnTo>
                    <a:pt x="1108" y="204"/>
                  </a:lnTo>
                  <a:lnTo>
                    <a:pt x="1107" y="204"/>
                  </a:lnTo>
                  <a:lnTo>
                    <a:pt x="1106" y="203"/>
                  </a:lnTo>
                  <a:lnTo>
                    <a:pt x="1103" y="199"/>
                  </a:lnTo>
                  <a:lnTo>
                    <a:pt x="1099" y="203"/>
                  </a:lnTo>
                  <a:lnTo>
                    <a:pt x="1098" y="202"/>
                  </a:lnTo>
                  <a:lnTo>
                    <a:pt x="1097" y="202"/>
                  </a:lnTo>
                  <a:lnTo>
                    <a:pt x="1097" y="201"/>
                  </a:lnTo>
                  <a:lnTo>
                    <a:pt x="1092" y="205"/>
                  </a:lnTo>
                  <a:lnTo>
                    <a:pt x="1091" y="206"/>
                  </a:lnTo>
                  <a:lnTo>
                    <a:pt x="1090" y="209"/>
                  </a:lnTo>
                  <a:lnTo>
                    <a:pt x="1087" y="211"/>
                  </a:lnTo>
                  <a:lnTo>
                    <a:pt x="1086" y="212"/>
                  </a:lnTo>
                  <a:lnTo>
                    <a:pt x="1085" y="214"/>
                  </a:lnTo>
                  <a:lnTo>
                    <a:pt x="1083" y="215"/>
                  </a:lnTo>
                  <a:lnTo>
                    <a:pt x="1081" y="215"/>
                  </a:lnTo>
                  <a:lnTo>
                    <a:pt x="1080" y="215"/>
                  </a:lnTo>
                  <a:lnTo>
                    <a:pt x="1079" y="217"/>
                  </a:lnTo>
                  <a:lnTo>
                    <a:pt x="1078" y="218"/>
                  </a:lnTo>
                  <a:lnTo>
                    <a:pt x="1077" y="219"/>
                  </a:lnTo>
                  <a:lnTo>
                    <a:pt x="1076" y="220"/>
                  </a:lnTo>
                  <a:lnTo>
                    <a:pt x="1073" y="221"/>
                  </a:lnTo>
                  <a:lnTo>
                    <a:pt x="1073" y="222"/>
                  </a:lnTo>
                  <a:lnTo>
                    <a:pt x="1072" y="222"/>
                  </a:lnTo>
                  <a:lnTo>
                    <a:pt x="1072" y="223"/>
                  </a:lnTo>
                  <a:lnTo>
                    <a:pt x="1071" y="222"/>
                  </a:lnTo>
                  <a:lnTo>
                    <a:pt x="1071" y="223"/>
                  </a:lnTo>
                  <a:lnTo>
                    <a:pt x="1070" y="224"/>
                  </a:lnTo>
                  <a:lnTo>
                    <a:pt x="1069" y="224"/>
                  </a:lnTo>
                  <a:lnTo>
                    <a:pt x="1069" y="226"/>
                  </a:lnTo>
                  <a:lnTo>
                    <a:pt x="1068" y="227"/>
                  </a:lnTo>
                  <a:lnTo>
                    <a:pt x="1066" y="228"/>
                  </a:lnTo>
                  <a:lnTo>
                    <a:pt x="1065" y="229"/>
                  </a:lnTo>
                  <a:lnTo>
                    <a:pt x="1064" y="229"/>
                  </a:lnTo>
                  <a:lnTo>
                    <a:pt x="1064" y="230"/>
                  </a:lnTo>
                  <a:lnTo>
                    <a:pt x="1063" y="230"/>
                  </a:lnTo>
                  <a:lnTo>
                    <a:pt x="1063" y="231"/>
                  </a:lnTo>
                  <a:lnTo>
                    <a:pt x="1062" y="232"/>
                  </a:lnTo>
                  <a:lnTo>
                    <a:pt x="1060" y="235"/>
                  </a:lnTo>
                  <a:lnTo>
                    <a:pt x="1060" y="236"/>
                  </a:lnTo>
                  <a:lnTo>
                    <a:pt x="1059" y="237"/>
                  </a:lnTo>
                  <a:lnTo>
                    <a:pt x="1057" y="237"/>
                  </a:lnTo>
                  <a:lnTo>
                    <a:pt x="1057" y="238"/>
                  </a:lnTo>
                  <a:lnTo>
                    <a:pt x="1056" y="238"/>
                  </a:lnTo>
                  <a:lnTo>
                    <a:pt x="1055" y="239"/>
                  </a:lnTo>
                  <a:lnTo>
                    <a:pt x="1054" y="239"/>
                  </a:lnTo>
                  <a:lnTo>
                    <a:pt x="1053" y="240"/>
                  </a:lnTo>
                  <a:lnTo>
                    <a:pt x="1049" y="242"/>
                  </a:lnTo>
                  <a:lnTo>
                    <a:pt x="1048" y="243"/>
                  </a:lnTo>
                  <a:lnTo>
                    <a:pt x="1046" y="245"/>
                  </a:lnTo>
                  <a:lnTo>
                    <a:pt x="1045" y="245"/>
                  </a:lnTo>
                  <a:lnTo>
                    <a:pt x="1044" y="246"/>
                  </a:lnTo>
                  <a:lnTo>
                    <a:pt x="1039" y="249"/>
                  </a:lnTo>
                  <a:lnTo>
                    <a:pt x="1038" y="249"/>
                  </a:lnTo>
                  <a:lnTo>
                    <a:pt x="1037" y="249"/>
                  </a:lnTo>
                  <a:lnTo>
                    <a:pt x="1036" y="251"/>
                  </a:lnTo>
                  <a:lnTo>
                    <a:pt x="1034" y="252"/>
                  </a:lnTo>
                  <a:lnTo>
                    <a:pt x="1033" y="253"/>
                  </a:lnTo>
                  <a:lnTo>
                    <a:pt x="1031" y="254"/>
                  </a:lnTo>
                  <a:lnTo>
                    <a:pt x="1030" y="254"/>
                  </a:lnTo>
                  <a:close/>
                  <a:moveTo>
                    <a:pt x="1030" y="1065"/>
                  </a:moveTo>
                  <a:lnTo>
                    <a:pt x="1030" y="1068"/>
                  </a:lnTo>
                  <a:lnTo>
                    <a:pt x="1030" y="1072"/>
                  </a:lnTo>
                  <a:lnTo>
                    <a:pt x="1031" y="1072"/>
                  </a:lnTo>
                  <a:lnTo>
                    <a:pt x="1036" y="1072"/>
                  </a:lnTo>
                  <a:lnTo>
                    <a:pt x="1042" y="1072"/>
                  </a:lnTo>
                  <a:lnTo>
                    <a:pt x="1048" y="1071"/>
                  </a:lnTo>
                  <a:lnTo>
                    <a:pt x="1048" y="1072"/>
                  </a:lnTo>
                  <a:lnTo>
                    <a:pt x="1053" y="1071"/>
                  </a:lnTo>
                  <a:lnTo>
                    <a:pt x="1061" y="1071"/>
                  </a:lnTo>
                  <a:lnTo>
                    <a:pt x="1065" y="1071"/>
                  </a:lnTo>
                  <a:lnTo>
                    <a:pt x="1068" y="1071"/>
                  </a:lnTo>
                  <a:lnTo>
                    <a:pt x="1070" y="1071"/>
                  </a:lnTo>
                  <a:lnTo>
                    <a:pt x="1073" y="1071"/>
                  </a:lnTo>
                  <a:lnTo>
                    <a:pt x="1073" y="1068"/>
                  </a:lnTo>
                  <a:lnTo>
                    <a:pt x="1073" y="1067"/>
                  </a:lnTo>
                  <a:lnTo>
                    <a:pt x="1073" y="1065"/>
                  </a:lnTo>
                  <a:lnTo>
                    <a:pt x="1073" y="1064"/>
                  </a:lnTo>
                  <a:lnTo>
                    <a:pt x="1073" y="1060"/>
                  </a:lnTo>
                  <a:lnTo>
                    <a:pt x="1073" y="1059"/>
                  </a:lnTo>
                  <a:lnTo>
                    <a:pt x="1073" y="1058"/>
                  </a:lnTo>
                  <a:lnTo>
                    <a:pt x="1073" y="1056"/>
                  </a:lnTo>
                  <a:lnTo>
                    <a:pt x="1073" y="1054"/>
                  </a:lnTo>
                  <a:lnTo>
                    <a:pt x="1072" y="1054"/>
                  </a:lnTo>
                  <a:lnTo>
                    <a:pt x="1066" y="1054"/>
                  </a:lnTo>
                  <a:lnTo>
                    <a:pt x="1063" y="1054"/>
                  </a:lnTo>
                  <a:lnTo>
                    <a:pt x="1061" y="1054"/>
                  </a:lnTo>
                  <a:lnTo>
                    <a:pt x="1060" y="1054"/>
                  </a:lnTo>
                  <a:lnTo>
                    <a:pt x="1057" y="1054"/>
                  </a:lnTo>
                  <a:lnTo>
                    <a:pt x="1054" y="1054"/>
                  </a:lnTo>
                  <a:lnTo>
                    <a:pt x="1048" y="1054"/>
                  </a:lnTo>
                  <a:lnTo>
                    <a:pt x="1047" y="1054"/>
                  </a:lnTo>
                  <a:lnTo>
                    <a:pt x="1045" y="1054"/>
                  </a:lnTo>
                  <a:lnTo>
                    <a:pt x="1042" y="1054"/>
                  </a:lnTo>
                  <a:lnTo>
                    <a:pt x="1042" y="1048"/>
                  </a:lnTo>
                  <a:lnTo>
                    <a:pt x="1035" y="1048"/>
                  </a:lnTo>
                  <a:lnTo>
                    <a:pt x="1035" y="1054"/>
                  </a:lnTo>
                  <a:lnTo>
                    <a:pt x="1034" y="1054"/>
                  </a:lnTo>
                  <a:lnTo>
                    <a:pt x="1033" y="1054"/>
                  </a:lnTo>
                  <a:lnTo>
                    <a:pt x="1030" y="1054"/>
                  </a:lnTo>
                  <a:lnTo>
                    <a:pt x="1030" y="1055"/>
                  </a:lnTo>
                  <a:lnTo>
                    <a:pt x="1030" y="1057"/>
                  </a:lnTo>
                  <a:lnTo>
                    <a:pt x="1030" y="1059"/>
                  </a:lnTo>
                  <a:lnTo>
                    <a:pt x="1030" y="1062"/>
                  </a:lnTo>
                  <a:lnTo>
                    <a:pt x="1030" y="1063"/>
                  </a:lnTo>
                  <a:lnTo>
                    <a:pt x="1030" y="1064"/>
                  </a:lnTo>
                  <a:lnTo>
                    <a:pt x="1030" y="1065"/>
                  </a:lnTo>
                  <a:close/>
                  <a:moveTo>
                    <a:pt x="1030" y="625"/>
                  </a:moveTo>
                  <a:lnTo>
                    <a:pt x="1031" y="627"/>
                  </a:lnTo>
                  <a:lnTo>
                    <a:pt x="1031" y="628"/>
                  </a:lnTo>
                  <a:lnTo>
                    <a:pt x="1033" y="629"/>
                  </a:lnTo>
                  <a:lnTo>
                    <a:pt x="1033" y="630"/>
                  </a:lnTo>
                  <a:lnTo>
                    <a:pt x="1034" y="630"/>
                  </a:lnTo>
                  <a:lnTo>
                    <a:pt x="1034" y="631"/>
                  </a:lnTo>
                  <a:lnTo>
                    <a:pt x="1035" y="632"/>
                  </a:lnTo>
                  <a:lnTo>
                    <a:pt x="1036" y="632"/>
                  </a:lnTo>
                  <a:lnTo>
                    <a:pt x="1037" y="632"/>
                  </a:lnTo>
                  <a:lnTo>
                    <a:pt x="1038" y="631"/>
                  </a:lnTo>
                  <a:lnTo>
                    <a:pt x="1038" y="632"/>
                  </a:lnTo>
                  <a:lnTo>
                    <a:pt x="1038" y="633"/>
                  </a:lnTo>
                  <a:lnTo>
                    <a:pt x="1038" y="634"/>
                  </a:lnTo>
                  <a:lnTo>
                    <a:pt x="1038" y="636"/>
                  </a:lnTo>
                  <a:lnTo>
                    <a:pt x="1038" y="637"/>
                  </a:lnTo>
                  <a:lnTo>
                    <a:pt x="1039" y="637"/>
                  </a:lnTo>
                  <a:lnTo>
                    <a:pt x="1040" y="637"/>
                  </a:lnTo>
                  <a:lnTo>
                    <a:pt x="1042" y="637"/>
                  </a:lnTo>
                  <a:lnTo>
                    <a:pt x="1045" y="637"/>
                  </a:lnTo>
                  <a:lnTo>
                    <a:pt x="1046" y="637"/>
                  </a:lnTo>
                  <a:lnTo>
                    <a:pt x="1046" y="638"/>
                  </a:lnTo>
                  <a:lnTo>
                    <a:pt x="1047" y="638"/>
                  </a:lnTo>
                  <a:lnTo>
                    <a:pt x="1048" y="638"/>
                  </a:lnTo>
                  <a:lnTo>
                    <a:pt x="1049" y="638"/>
                  </a:lnTo>
                  <a:lnTo>
                    <a:pt x="1051" y="638"/>
                  </a:lnTo>
                  <a:lnTo>
                    <a:pt x="1051" y="639"/>
                  </a:lnTo>
                  <a:lnTo>
                    <a:pt x="1052" y="641"/>
                  </a:lnTo>
                  <a:lnTo>
                    <a:pt x="1052" y="642"/>
                  </a:lnTo>
                  <a:lnTo>
                    <a:pt x="1054" y="641"/>
                  </a:lnTo>
                  <a:lnTo>
                    <a:pt x="1056" y="641"/>
                  </a:lnTo>
                  <a:lnTo>
                    <a:pt x="1057" y="641"/>
                  </a:lnTo>
                  <a:lnTo>
                    <a:pt x="1060" y="641"/>
                  </a:lnTo>
                  <a:lnTo>
                    <a:pt x="1061" y="641"/>
                  </a:lnTo>
                  <a:lnTo>
                    <a:pt x="1062" y="641"/>
                  </a:lnTo>
                  <a:lnTo>
                    <a:pt x="1063" y="641"/>
                  </a:lnTo>
                  <a:lnTo>
                    <a:pt x="1064" y="641"/>
                  </a:lnTo>
                  <a:lnTo>
                    <a:pt x="1065" y="641"/>
                  </a:lnTo>
                  <a:lnTo>
                    <a:pt x="1065" y="640"/>
                  </a:lnTo>
                  <a:lnTo>
                    <a:pt x="1065" y="639"/>
                  </a:lnTo>
                  <a:lnTo>
                    <a:pt x="1065" y="637"/>
                  </a:lnTo>
                  <a:lnTo>
                    <a:pt x="1064" y="637"/>
                  </a:lnTo>
                  <a:lnTo>
                    <a:pt x="1063" y="637"/>
                  </a:lnTo>
                  <a:lnTo>
                    <a:pt x="1063" y="636"/>
                  </a:lnTo>
                  <a:lnTo>
                    <a:pt x="1063" y="634"/>
                  </a:lnTo>
                  <a:lnTo>
                    <a:pt x="1063" y="633"/>
                  </a:lnTo>
                  <a:lnTo>
                    <a:pt x="1063" y="632"/>
                  </a:lnTo>
                  <a:lnTo>
                    <a:pt x="1064" y="632"/>
                  </a:lnTo>
                  <a:lnTo>
                    <a:pt x="1064" y="633"/>
                  </a:lnTo>
                  <a:lnTo>
                    <a:pt x="1065" y="633"/>
                  </a:lnTo>
                  <a:lnTo>
                    <a:pt x="1065" y="634"/>
                  </a:lnTo>
                  <a:lnTo>
                    <a:pt x="1065" y="636"/>
                  </a:lnTo>
                  <a:lnTo>
                    <a:pt x="1065" y="637"/>
                  </a:lnTo>
                  <a:lnTo>
                    <a:pt x="1065" y="638"/>
                  </a:lnTo>
                  <a:lnTo>
                    <a:pt x="1065" y="640"/>
                  </a:lnTo>
                  <a:lnTo>
                    <a:pt x="1066" y="640"/>
                  </a:lnTo>
                  <a:lnTo>
                    <a:pt x="1069" y="640"/>
                  </a:lnTo>
                  <a:lnTo>
                    <a:pt x="1071" y="640"/>
                  </a:lnTo>
                  <a:lnTo>
                    <a:pt x="1072" y="640"/>
                  </a:lnTo>
                  <a:lnTo>
                    <a:pt x="1074" y="640"/>
                  </a:lnTo>
                  <a:lnTo>
                    <a:pt x="1077" y="640"/>
                  </a:lnTo>
                  <a:lnTo>
                    <a:pt x="1079" y="640"/>
                  </a:lnTo>
                  <a:lnTo>
                    <a:pt x="1079" y="638"/>
                  </a:lnTo>
                  <a:lnTo>
                    <a:pt x="1079" y="637"/>
                  </a:lnTo>
                  <a:lnTo>
                    <a:pt x="1079" y="636"/>
                  </a:lnTo>
                  <a:lnTo>
                    <a:pt x="1081" y="636"/>
                  </a:lnTo>
                  <a:lnTo>
                    <a:pt x="1082" y="636"/>
                  </a:lnTo>
                  <a:lnTo>
                    <a:pt x="1083" y="636"/>
                  </a:lnTo>
                  <a:lnTo>
                    <a:pt x="1083" y="632"/>
                  </a:lnTo>
                  <a:lnTo>
                    <a:pt x="1083" y="629"/>
                  </a:lnTo>
                  <a:lnTo>
                    <a:pt x="1085" y="629"/>
                  </a:lnTo>
                  <a:lnTo>
                    <a:pt x="1087" y="629"/>
                  </a:lnTo>
                  <a:lnTo>
                    <a:pt x="1088" y="629"/>
                  </a:lnTo>
                  <a:lnTo>
                    <a:pt x="1091" y="629"/>
                  </a:lnTo>
                  <a:lnTo>
                    <a:pt x="1095" y="637"/>
                  </a:lnTo>
                  <a:lnTo>
                    <a:pt x="1097" y="640"/>
                  </a:lnTo>
                  <a:lnTo>
                    <a:pt x="1097" y="641"/>
                  </a:lnTo>
                  <a:lnTo>
                    <a:pt x="1098" y="644"/>
                  </a:lnTo>
                  <a:lnTo>
                    <a:pt x="1099" y="645"/>
                  </a:lnTo>
                  <a:lnTo>
                    <a:pt x="1100" y="647"/>
                  </a:lnTo>
                  <a:lnTo>
                    <a:pt x="1102" y="647"/>
                  </a:lnTo>
                  <a:lnTo>
                    <a:pt x="1105" y="645"/>
                  </a:lnTo>
                  <a:lnTo>
                    <a:pt x="1106" y="645"/>
                  </a:lnTo>
                  <a:lnTo>
                    <a:pt x="1107" y="646"/>
                  </a:lnTo>
                  <a:lnTo>
                    <a:pt x="1108" y="646"/>
                  </a:lnTo>
                  <a:lnTo>
                    <a:pt x="1109" y="646"/>
                  </a:lnTo>
                  <a:lnTo>
                    <a:pt x="1111" y="645"/>
                  </a:lnTo>
                  <a:lnTo>
                    <a:pt x="1112" y="645"/>
                  </a:lnTo>
                  <a:lnTo>
                    <a:pt x="1112" y="644"/>
                  </a:lnTo>
                  <a:lnTo>
                    <a:pt x="1111" y="641"/>
                  </a:lnTo>
                  <a:lnTo>
                    <a:pt x="1111" y="640"/>
                  </a:lnTo>
                  <a:lnTo>
                    <a:pt x="1109" y="640"/>
                  </a:lnTo>
                  <a:lnTo>
                    <a:pt x="1112" y="640"/>
                  </a:lnTo>
                  <a:lnTo>
                    <a:pt x="1114" y="639"/>
                  </a:lnTo>
                  <a:lnTo>
                    <a:pt x="1111" y="634"/>
                  </a:lnTo>
                  <a:lnTo>
                    <a:pt x="1111" y="633"/>
                  </a:lnTo>
                  <a:lnTo>
                    <a:pt x="1109" y="632"/>
                  </a:lnTo>
                  <a:lnTo>
                    <a:pt x="1108" y="634"/>
                  </a:lnTo>
                  <a:lnTo>
                    <a:pt x="1107" y="634"/>
                  </a:lnTo>
                  <a:lnTo>
                    <a:pt x="1106" y="632"/>
                  </a:lnTo>
                  <a:lnTo>
                    <a:pt x="1106" y="631"/>
                  </a:lnTo>
                  <a:lnTo>
                    <a:pt x="1105" y="631"/>
                  </a:lnTo>
                  <a:lnTo>
                    <a:pt x="1105" y="630"/>
                  </a:lnTo>
                  <a:lnTo>
                    <a:pt x="1106" y="630"/>
                  </a:lnTo>
                  <a:lnTo>
                    <a:pt x="1107" y="629"/>
                  </a:lnTo>
                  <a:lnTo>
                    <a:pt x="1105" y="625"/>
                  </a:lnTo>
                  <a:lnTo>
                    <a:pt x="1105" y="624"/>
                  </a:lnTo>
                  <a:lnTo>
                    <a:pt x="1104" y="624"/>
                  </a:lnTo>
                  <a:lnTo>
                    <a:pt x="1104" y="623"/>
                  </a:lnTo>
                  <a:lnTo>
                    <a:pt x="1103" y="624"/>
                  </a:lnTo>
                  <a:lnTo>
                    <a:pt x="1102" y="625"/>
                  </a:lnTo>
                  <a:lnTo>
                    <a:pt x="1102" y="624"/>
                  </a:lnTo>
                  <a:lnTo>
                    <a:pt x="1100" y="623"/>
                  </a:lnTo>
                  <a:lnTo>
                    <a:pt x="1099" y="622"/>
                  </a:lnTo>
                  <a:lnTo>
                    <a:pt x="1099" y="621"/>
                  </a:lnTo>
                  <a:lnTo>
                    <a:pt x="1098" y="620"/>
                  </a:lnTo>
                  <a:lnTo>
                    <a:pt x="1098" y="619"/>
                  </a:lnTo>
                  <a:lnTo>
                    <a:pt x="1097" y="619"/>
                  </a:lnTo>
                  <a:lnTo>
                    <a:pt x="1097" y="617"/>
                  </a:lnTo>
                  <a:lnTo>
                    <a:pt x="1096" y="616"/>
                  </a:lnTo>
                  <a:lnTo>
                    <a:pt x="1095" y="614"/>
                  </a:lnTo>
                  <a:lnTo>
                    <a:pt x="1094" y="614"/>
                  </a:lnTo>
                  <a:lnTo>
                    <a:pt x="1095" y="614"/>
                  </a:lnTo>
                  <a:lnTo>
                    <a:pt x="1096" y="614"/>
                  </a:lnTo>
                  <a:lnTo>
                    <a:pt x="1098" y="614"/>
                  </a:lnTo>
                  <a:lnTo>
                    <a:pt x="1099" y="614"/>
                  </a:lnTo>
                  <a:lnTo>
                    <a:pt x="1103" y="612"/>
                  </a:lnTo>
                  <a:lnTo>
                    <a:pt x="1104" y="613"/>
                  </a:lnTo>
                  <a:lnTo>
                    <a:pt x="1104" y="614"/>
                  </a:lnTo>
                  <a:lnTo>
                    <a:pt x="1103" y="615"/>
                  </a:lnTo>
                  <a:lnTo>
                    <a:pt x="1100" y="616"/>
                  </a:lnTo>
                  <a:lnTo>
                    <a:pt x="1105" y="623"/>
                  </a:lnTo>
                  <a:lnTo>
                    <a:pt x="1105" y="624"/>
                  </a:lnTo>
                  <a:lnTo>
                    <a:pt x="1106" y="624"/>
                  </a:lnTo>
                  <a:lnTo>
                    <a:pt x="1106" y="625"/>
                  </a:lnTo>
                  <a:lnTo>
                    <a:pt x="1107" y="627"/>
                  </a:lnTo>
                  <a:lnTo>
                    <a:pt x="1107" y="628"/>
                  </a:lnTo>
                  <a:lnTo>
                    <a:pt x="1108" y="629"/>
                  </a:lnTo>
                  <a:lnTo>
                    <a:pt x="1108" y="630"/>
                  </a:lnTo>
                  <a:lnTo>
                    <a:pt x="1109" y="630"/>
                  </a:lnTo>
                  <a:lnTo>
                    <a:pt x="1109" y="631"/>
                  </a:lnTo>
                  <a:lnTo>
                    <a:pt x="1111" y="632"/>
                  </a:lnTo>
                  <a:lnTo>
                    <a:pt x="1111" y="633"/>
                  </a:lnTo>
                  <a:lnTo>
                    <a:pt x="1112" y="634"/>
                  </a:lnTo>
                  <a:lnTo>
                    <a:pt x="1113" y="636"/>
                  </a:lnTo>
                  <a:lnTo>
                    <a:pt x="1113" y="637"/>
                  </a:lnTo>
                  <a:lnTo>
                    <a:pt x="1114" y="637"/>
                  </a:lnTo>
                  <a:lnTo>
                    <a:pt x="1114" y="638"/>
                  </a:lnTo>
                  <a:lnTo>
                    <a:pt x="1115" y="639"/>
                  </a:lnTo>
                  <a:lnTo>
                    <a:pt x="1115" y="640"/>
                  </a:lnTo>
                  <a:lnTo>
                    <a:pt x="1116" y="640"/>
                  </a:lnTo>
                  <a:lnTo>
                    <a:pt x="1116" y="641"/>
                  </a:lnTo>
                  <a:lnTo>
                    <a:pt x="1116" y="640"/>
                  </a:lnTo>
                  <a:lnTo>
                    <a:pt x="1117" y="640"/>
                  </a:lnTo>
                  <a:lnTo>
                    <a:pt x="1118" y="640"/>
                  </a:lnTo>
                  <a:lnTo>
                    <a:pt x="1120" y="640"/>
                  </a:lnTo>
                  <a:lnTo>
                    <a:pt x="1122" y="640"/>
                  </a:lnTo>
                  <a:lnTo>
                    <a:pt x="1123" y="640"/>
                  </a:lnTo>
                  <a:lnTo>
                    <a:pt x="1123" y="639"/>
                  </a:lnTo>
                  <a:lnTo>
                    <a:pt x="1124" y="639"/>
                  </a:lnTo>
                  <a:lnTo>
                    <a:pt x="1125" y="638"/>
                  </a:lnTo>
                  <a:lnTo>
                    <a:pt x="1124" y="637"/>
                  </a:lnTo>
                  <a:lnTo>
                    <a:pt x="1123" y="636"/>
                  </a:lnTo>
                  <a:lnTo>
                    <a:pt x="1123" y="634"/>
                  </a:lnTo>
                  <a:lnTo>
                    <a:pt x="1122" y="634"/>
                  </a:lnTo>
                  <a:lnTo>
                    <a:pt x="1122" y="633"/>
                  </a:lnTo>
                  <a:lnTo>
                    <a:pt x="1121" y="633"/>
                  </a:lnTo>
                  <a:lnTo>
                    <a:pt x="1121" y="632"/>
                  </a:lnTo>
                  <a:lnTo>
                    <a:pt x="1120" y="632"/>
                  </a:lnTo>
                  <a:lnTo>
                    <a:pt x="1120" y="631"/>
                  </a:lnTo>
                  <a:lnTo>
                    <a:pt x="1118" y="631"/>
                  </a:lnTo>
                  <a:lnTo>
                    <a:pt x="1118" y="630"/>
                  </a:lnTo>
                  <a:lnTo>
                    <a:pt x="1117" y="629"/>
                  </a:lnTo>
                  <a:lnTo>
                    <a:pt x="1117" y="628"/>
                  </a:lnTo>
                  <a:lnTo>
                    <a:pt x="1116" y="628"/>
                  </a:lnTo>
                  <a:lnTo>
                    <a:pt x="1116" y="627"/>
                  </a:lnTo>
                  <a:lnTo>
                    <a:pt x="1115" y="625"/>
                  </a:lnTo>
                  <a:lnTo>
                    <a:pt x="1115" y="624"/>
                  </a:lnTo>
                  <a:lnTo>
                    <a:pt x="1114" y="624"/>
                  </a:lnTo>
                  <a:lnTo>
                    <a:pt x="1114" y="623"/>
                  </a:lnTo>
                  <a:lnTo>
                    <a:pt x="1113" y="622"/>
                  </a:lnTo>
                  <a:lnTo>
                    <a:pt x="1113" y="621"/>
                  </a:lnTo>
                  <a:lnTo>
                    <a:pt x="1112" y="620"/>
                  </a:lnTo>
                  <a:lnTo>
                    <a:pt x="1112" y="619"/>
                  </a:lnTo>
                  <a:lnTo>
                    <a:pt x="1112" y="617"/>
                  </a:lnTo>
                  <a:lnTo>
                    <a:pt x="1111" y="617"/>
                  </a:lnTo>
                  <a:lnTo>
                    <a:pt x="1111" y="616"/>
                  </a:lnTo>
                  <a:lnTo>
                    <a:pt x="1111" y="615"/>
                  </a:lnTo>
                  <a:lnTo>
                    <a:pt x="1109" y="614"/>
                  </a:lnTo>
                  <a:lnTo>
                    <a:pt x="1109" y="613"/>
                  </a:lnTo>
                  <a:lnTo>
                    <a:pt x="1108" y="612"/>
                  </a:lnTo>
                  <a:lnTo>
                    <a:pt x="1108" y="611"/>
                  </a:lnTo>
                  <a:lnTo>
                    <a:pt x="1107" y="611"/>
                  </a:lnTo>
                  <a:lnTo>
                    <a:pt x="1107" y="609"/>
                  </a:lnTo>
                  <a:lnTo>
                    <a:pt x="1107" y="608"/>
                  </a:lnTo>
                  <a:lnTo>
                    <a:pt x="1108" y="608"/>
                  </a:lnTo>
                  <a:lnTo>
                    <a:pt x="1108" y="607"/>
                  </a:lnTo>
                  <a:lnTo>
                    <a:pt x="1107" y="606"/>
                  </a:lnTo>
                  <a:lnTo>
                    <a:pt x="1106" y="605"/>
                  </a:lnTo>
                  <a:lnTo>
                    <a:pt x="1106" y="604"/>
                  </a:lnTo>
                  <a:lnTo>
                    <a:pt x="1105" y="603"/>
                  </a:lnTo>
                  <a:lnTo>
                    <a:pt x="1105" y="602"/>
                  </a:lnTo>
                  <a:lnTo>
                    <a:pt x="1104" y="602"/>
                  </a:lnTo>
                  <a:lnTo>
                    <a:pt x="1104" y="600"/>
                  </a:lnTo>
                  <a:lnTo>
                    <a:pt x="1104" y="599"/>
                  </a:lnTo>
                  <a:lnTo>
                    <a:pt x="1103" y="599"/>
                  </a:lnTo>
                  <a:lnTo>
                    <a:pt x="1103" y="598"/>
                  </a:lnTo>
                  <a:lnTo>
                    <a:pt x="1102" y="598"/>
                  </a:lnTo>
                  <a:lnTo>
                    <a:pt x="1102" y="597"/>
                  </a:lnTo>
                  <a:lnTo>
                    <a:pt x="1100" y="597"/>
                  </a:lnTo>
                  <a:lnTo>
                    <a:pt x="1100" y="596"/>
                  </a:lnTo>
                  <a:lnTo>
                    <a:pt x="1099" y="596"/>
                  </a:lnTo>
                  <a:lnTo>
                    <a:pt x="1099" y="595"/>
                  </a:lnTo>
                  <a:lnTo>
                    <a:pt x="1098" y="594"/>
                  </a:lnTo>
                  <a:lnTo>
                    <a:pt x="1097" y="592"/>
                  </a:lnTo>
                  <a:lnTo>
                    <a:pt x="1097" y="591"/>
                  </a:lnTo>
                  <a:lnTo>
                    <a:pt x="1098" y="591"/>
                  </a:lnTo>
                  <a:lnTo>
                    <a:pt x="1099" y="591"/>
                  </a:lnTo>
                  <a:lnTo>
                    <a:pt x="1099" y="590"/>
                  </a:lnTo>
                  <a:lnTo>
                    <a:pt x="1100" y="590"/>
                  </a:lnTo>
                  <a:lnTo>
                    <a:pt x="1100" y="589"/>
                  </a:lnTo>
                  <a:lnTo>
                    <a:pt x="1102" y="589"/>
                  </a:lnTo>
                  <a:lnTo>
                    <a:pt x="1103" y="589"/>
                  </a:lnTo>
                  <a:lnTo>
                    <a:pt x="1103" y="588"/>
                  </a:lnTo>
                  <a:lnTo>
                    <a:pt x="1103" y="587"/>
                  </a:lnTo>
                  <a:lnTo>
                    <a:pt x="1102" y="587"/>
                  </a:lnTo>
                  <a:lnTo>
                    <a:pt x="1102" y="586"/>
                  </a:lnTo>
                  <a:lnTo>
                    <a:pt x="1102" y="585"/>
                  </a:lnTo>
                  <a:lnTo>
                    <a:pt x="1100" y="585"/>
                  </a:lnTo>
                  <a:lnTo>
                    <a:pt x="1099" y="582"/>
                  </a:lnTo>
                  <a:lnTo>
                    <a:pt x="1098" y="581"/>
                  </a:lnTo>
                  <a:lnTo>
                    <a:pt x="1098" y="580"/>
                  </a:lnTo>
                  <a:lnTo>
                    <a:pt x="1098" y="579"/>
                  </a:lnTo>
                  <a:lnTo>
                    <a:pt x="1097" y="579"/>
                  </a:lnTo>
                  <a:lnTo>
                    <a:pt x="1097" y="578"/>
                  </a:lnTo>
                  <a:lnTo>
                    <a:pt x="1096" y="578"/>
                  </a:lnTo>
                  <a:lnTo>
                    <a:pt x="1096" y="577"/>
                  </a:lnTo>
                  <a:lnTo>
                    <a:pt x="1095" y="578"/>
                  </a:lnTo>
                  <a:lnTo>
                    <a:pt x="1094" y="579"/>
                  </a:lnTo>
                  <a:lnTo>
                    <a:pt x="1092" y="579"/>
                  </a:lnTo>
                  <a:lnTo>
                    <a:pt x="1091" y="579"/>
                  </a:lnTo>
                  <a:lnTo>
                    <a:pt x="1090" y="580"/>
                  </a:lnTo>
                  <a:lnTo>
                    <a:pt x="1089" y="580"/>
                  </a:lnTo>
                  <a:lnTo>
                    <a:pt x="1089" y="581"/>
                  </a:lnTo>
                  <a:lnTo>
                    <a:pt x="1088" y="581"/>
                  </a:lnTo>
                  <a:lnTo>
                    <a:pt x="1087" y="581"/>
                  </a:lnTo>
                  <a:lnTo>
                    <a:pt x="1086" y="582"/>
                  </a:lnTo>
                  <a:lnTo>
                    <a:pt x="1085" y="582"/>
                  </a:lnTo>
                  <a:lnTo>
                    <a:pt x="1085" y="583"/>
                  </a:lnTo>
                  <a:lnTo>
                    <a:pt x="1083" y="583"/>
                  </a:lnTo>
                  <a:lnTo>
                    <a:pt x="1083" y="582"/>
                  </a:lnTo>
                  <a:lnTo>
                    <a:pt x="1082" y="582"/>
                  </a:lnTo>
                  <a:lnTo>
                    <a:pt x="1081" y="582"/>
                  </a:lnTo>
                  <a:lnTo>
                    <a:pt x="1081" y="581"/>
                  </a:lnTo>
                  <a:lnTo>
                    <a:pt x="1080" y="581"/>
                  </a:lnTo>
                  <a:lnTo>
                    <a:pt x="1080" y="580"/>
                  </a:lnTo>
                  <a:lnTo>
                    <a:pt x="1079" y="580"/>
                  </a:lnTo>
                  <a:lnTo>
                    <a:pt x="1078" y="580"/>
                  </a:lnTo>
                  <a:lnTo>
                    <a:pt x="1077" y="580"/>
                  </a:lnTo>
                  <a:lnTo>
                    <a:pt x="1076" y="578"/>
                  </a:lnTo>
                  <a:lnTo>
                    <a:pt x="1074" y="577"/>
                  </a:lnTo>
                  <a:lnTo>
                    <a:pt x="1074" y="575"/>
                  </a:lnTo>
                  <a:lnTo>
                    <a:pt x="1073" y="574"/>
                  </a:lnTo>
                  <a:lnTo>
                    <a:pt x="1073" y="573"/>
                  </a:lnTo>
                  <a:lnTo>
                    <a:pt x="1073" y="572"/>
                  </a:lnTo>
                  <a:lnTo>
                    <a:pt x="1074" y="571"/>
                  </a:lnTo>
                  <a:lnTo>
                    <a:pt x="1074" y="570"/>
                  </a:lnTo>
                  <a:lnTo>
                    <a:pt x="1074" y="569"/>
                  </a:lnTo>
                  <a:lnTo>
                    <a:pt x="1073" y="569"/>
                  </a:lnTo>
                  <a:lnTo>
                    <a:pt x="1072" y="570"/>
                  </a:lnTo>
                  <a:lnTo>
                    <a:pt x="1071" y="570"/>
                  </a:lnTo>
                  <a:lnTo>
                    <a:pt x="1071" y="569"/>
                  </a:lnTo>
                  <a:lnTo>
                    <a:pt x="1071" y="567"/>
                  </a:lnTo>
                  <a:lnTo>
                    <a:pt x="1071" y="566"/>
                  </a:lnTo>
                  <a:lnTo>
                    <a:pt x="1071" y="565"/>
                  </a:lnTo>
                  <a:lnTo>
                    <a:pt x="1070" y="565"/>
                  </a:lnTo>
                  <a:lnTo>
                    <a:pt x="1070" y="566"/>
                  </a:lnTo>
                  <a:lnTo>
                    <a:pt x="1069" y="567"/>
                  </a:lnTo>
                  <a:lnTo>
                    <a:pt x="1068" y="567"/>
                  </a:lnTo>
                  <a:lnTo>
                    <a:pt x="1069" y="567"/>
                  </a:lnTo>
                  <a:lnTo>
                    <a:pt x="1068" y="567"/>
                  </a:lnTo>
                  <a:lnTo>
                    <a:pt x="1068" y="569"/>
                  </a:lnTo>
                  <a:lnTo>
                    <a:pt x="1069" y="570"/>
                  </a:lnTo>
                  <a:lnTo>
                    <a:pt x="1070" y="571"/>
                  </a:lnTo>
                  <a:lnTo>
                    <a:pt x="1069" y="571"/>
                  </a:lnTo>
                  <a:lnTo>
                    <a:pt x="1068" y="572"/>
                  </a:lnTo>
                  <a:lnTo>
                    <a:pt x="1066" y="572"/>
                  </a:lnTo>
                  <a:lnTo>
                    <a:pt x="1065" y="570"/>
                  </a:lnTo>
                  <a:lnTo>
                    <a:pt x="1064" y="571"/>
                  </a:lnTo>
                  <a:lnTo>
                    <a:pt x="1063" y="572"/>
                  </a:lnTo>
                  <a:lnTo>
                    <a:pt x="1060" y="574"/>
                  </a:lnTo>
                  <a:lnTo>
                    <a:pt x="1060" y="575"/>
                  </a:lnTo>
                  <a:lnTo>
                    <a:pt x="1059" y="577"/>
                  </a:lnTo>
                  <a:lnTo>
                    <a:pt x="1056" y="578"/>
                  </a:lnTo>
                  <a:lnTo>
                    <a:pt x="1055" y="578"/>
                  </a:lnTo>
                  <a:lnTo>
                    <a:pt x="1055" y="579"/>
                  </a:lnTo>
                  <a:lnTo>
                    <a:pt x="1054" y="579"/>
                  </a:lnTo>
                  <a:lnTo>
                    <a:pt x="1053" y="579"/>
                  </a:lnTo>
                  <a:lnTo>
                    <a:pt x="1053" y="580"/>
                  </a:lnTo>
                  <a:lnTo>
                    <a:pt x="1052" y="580"/>
                  </a:lnTo>
                  <a:lnTo>
                    <a:pt x="1051" y="580"/>
                  </a:lnTo>
                  <a:lnTo>
                    <a:pt x="1049" y="581"/>
                  </a:lnTo>
                  <a:lnTo>
                    <a:pt x="1048" y="581"/>
                  </a:lnTo>
                  <a:lnTo>
                    <a:pt x="1048" y="582"/>
                  </a:lnTo>
                  <a:lnTo>
                    <a:pt x="1047" y="582"/>
                  </a:lnTo>
                  <a:lnTo>
                    <a:pt x="1047" y="583"/>
                  </a:lnTo>
                  <a:lnTo>
                    <a:pt x="1045" y="585"/>
                  </a:lnTo>
                  <a:lnTo>
                    <a:pt x="1044" y="586"/>
                  </a:lnTo>
                  <a:lnTo>
                    <a:pt x="1040" y="589"/>
                  </a:lnTo>
                  <a:lnTo>
                    <a:pt x="1038" y="591"/>
                  </a:lnTo>
                  <a:lnTo>
                    <a:pt x="1037" y="591"/>
                  </a:lnTo>
                  <a:lnTo>
                    <a:pt x="1036" y="592"/>
                  </a:lnTo>
                  <a:lnTo>
                    <a:pt x="1035" y="595"/>
                  </a:lnTo>
                  <a:lnTo>
                    <a:pt x="1034" y="595"/>
                  </a:lnTo>
                  <a:lnTo>
                    <a:pt x="1034" y="607"/>
                  </a:lnTo>
                  <a:lnTo>
                    <a:pt x="1034" y="608"/>
                  </a:lnTo>
                  <a:lnTo>
                    <a:pt x="1034" y="622"/>
                  </a:lnTo>
                  <a:lnTo>
                    <a:pt x="1034" y="623"/>
                  </a:lnTo>
                  <a:lnTo>
                    <a:pt x="1031" y="624"/>
                  </a:lnTo>
                  <a:lnTo>
                    <a:pt x="1030" y="625"/>
                  </a:lnTo>
                  <a:close/>
                  <a:moveTo>
                    <a:pt x="1076" y="515"/>
                  </a:moveTo>
                  <a:lnTo>
                    <a:pt x="1077" y="515"/>
                  </a:lnTo>
                  <a:lnTo>
                    <a:pt x="1077" y="516"/>
                  </a:lnTo>
                  <a:lnTo>
                    <a:pt x="1077" y="518"/>
                  </a:lnTo>
                  <a:lnTo>
                    <a:pt x="1078" y="518"/>
                  </a:lnTo>
                  <a:lnTo>
                    <a:pt x="1078" y="519"/>
                  </a:lnTo>
                  <a:lnTo>
                    <a:pt x="1078" y="520"/>
                  </a:lnTo>
                  <a:lnTo>
                    <a:pt x="1079" y="520"/>
                  </a:lnTo>
                  <a:lnTo>
                    <a:pt x="1079" y="521"/>
                  </a:lnTo>
                  <a:lnTo>
                    <a:pt x="1080" y="521"/>
                  </a:lnTo>
                  <a:lnTo>
                    <a:pt x="1080" y="522"/>
                  </a:lnTo>
                  <a:lnTo>
                    <a:pt x="1080" y="523"/>
                  </a:lnTo>
                  <a:lnTo>
                    <a:pt x="1081" y="523"/>
                  </a:lnTo>
                  <a:lnTo>
                    <a:pt x="1081" y="524"/>
                  </a:lnTo>
                  <a:lnTo>
                    <a:pt x="1082" y="525"/>
                  </a:lnTo>
                  <a:lnTo>
                    <a:pt x="1083" y="527"/>
                  </a:lnTo>
                  <a:lnTo>
                    <a:pt x="1083" y="528"/>
                  </a:lnTo>
                  <a:lnTo>
                    <a:pt x="1083" y="529"/>
                  </a:lnTo>
                  <a:lnTo>
                    <a:pt x="1085" y="529"/>
                  </a:lnTo>
                  <a:lnTo>
                    <a:pt x="1085" y="530"/>
                  </a:lnTo>
                  <a:lnTo>
                    <a:pt x="1085" y="531"/>
                  </a:lnTo>
                  <a:lnTo>
                    <a:pt x="1086" y="532"/>
                  </a:lnTo>
                  <a:lnTo>
                    <a:pt x="1086" y="533"/>
                  </a:lnTo>
                  <a:lnTo>
                    <a:pt x="1086" y="535"/>
                  </a:lnTo>
                  <a:lnTo>
                    <a:pt x="1086" y="536"/>
                  </a:lnTo>
                  <a:lnTo>
                    <a:pt x="1087" y="537"/>
                  </a:lnTo>
                  <a:lnTo>
                    <a:pt x="1087" y="538"/>
                  </a:lnTo>
                  <a:lnTo>
                    <a:pt x="1087" y="539"/>
                  </a:lnTo>
                  <a:lnTo>
                    <a:pt x="1088" y="540"/>
                  </a:lnTo>
                  <a:lnTo>
                    <a:pt x="1088" y="541"/>
                  </a:lnTo>
                  <a:lnTo>
                    <a:pt x="1089" y="542"/>
                  </a:lnTo>
                  <a:lnTo>
                    <a:pt x="1089" y="544"/>
                  </a:lnTo>
                  <a:lnTo>
                    <a:pt x="1090" y="544"/>
                  </a:lnTo>
                  <a:lnTo>
                    <a:pt x="1090" y="545"/>
                  </a:lnTo>
                  <a:lnTo>
                    <a:pt x="1091" y="545"/>
                  </a:lnTo>
                  <a:lnTo>
                    <a:pt x="1091" y="546"/>
                  </a:lnTo>
                  <a:lnTo>
                    <a:pt x="1092" y="547"/>
                  </a:lnTo>
                  <a:lnTo>
                    <a:pt x="1094" y="547"/>
                  </a:lnTo>
                  <a:lnTo>
                    <a:pt x="1094" y="548"/>
                  </a:lnTo>
                  <a:lnTo>
                    <a:pt x="1095" y="549"/>
                  </a:lnTo>
                  <a:lnTo>
                    <a:pt x="1095" y="550"/>
                  </a:lnTo>
                  <a:lnTo>
                    <a:pt x="1096" y="550"/>
                  </a:lnTo>
                  <a:lnTo>
                    <a:pt x="1096" y="552"/>
                  </a:lnTo>
                  <a:lnTo>
                    <a:pt x="1096" y="553"/>
                  </a:lnTo>
                  <a:lnTo>
                    <a:pt x="1097" y="553"/>
                  </a:lnTo>
                  <a:lnTo>
                    <a:pt x="1098" y="553"/>
                  </a:lnTo>
                  <a:lnTo>
                    <a:pt x="1098" y="552"/>
                  </a:lnTo>
                  <a:lnTo>
                    <a:pt x="1099" y="552"/>
                  </a:lnTo>
                  <a:lnTo>
                    <a:pt x="1100" y="552"/>
                  </a:lnTo>
                  <a:lnTo>
                    <a:pt x="1100" y="550"/>
                  </a:lnTo>
                  <a:lnTo>
                    <a:pt x="1102" y="550"/>
                  </a:lnTo>
                  <a:lnTo>
                    <a:pt x="1103" y="549"/>
                  </a:lnTo>
                  <a:lnTo>
                    <a:pt x="1104" y="549"/>
                  </a:lnTo>
                  <a:lnTo>
                    <a:pt x="1104" y="548"/>
                  </a:lnTo>
                  <a:lnTo>
                    <a:pt x="1105" y="548"/>
                  </a:lnTo>
                  <a:lnTo>
                    <a:pt x="1106" y="547"/>
                  </a:lnTo>
                  <a:lnTo>
                    <a:pt x="1107" y="547"/>
                  </a:lnTo>
                  <a:lnTo>
                    <a:pt x="1107" y="546"/>
                  </a:lnTo>
                  <a:lnTo>
                    <a:pt x="1108" y="546"/>
                  </a:lnTo>
                  <a:lnTo>
                    <a:pt x="1108" y="545"/>
                  </a:lnTo>
                  <a:lnTo>
                    <a:pt x="1109" y="545"/>
                  </a:lnTo>
                  <a:lnTo>
                    <a:pt x="1111" y="544"/>
                  </a:lnTo>
                  <a:lnTo>
                    <a:pt x="1112" y="542"/>
                  </a:lnTo>
                  <a:lnTo>
                    <a:pt x="1113" y="541"/>
                  </a:lnTo>
                  <a:lnTo>
                    <a:pt x="1114" y="541"/>
                  </a:lnTo>
                  <a:lnTo>
                    <a:pt x="1114" y="540"/>
                  </a:lnTo>
                  <a:lnTo>
                    <a:pt x="1115" y="540"/>
                  </a:lnTo>
                  <a:lnTo>
                    <a:pt x="1115" y="539"/>
                  </a:lnTo>
                  <a:lnTo>
                    <a:pt x="1116" y="539"/>
                  </a:lnTo>
                  <a:lnTo>
                    <a:pt x="1116" y="538"/>
                  </a:lnTo>
                  <a:lnTo>
                    <a:pt x="1117" y="537"/>
                  </a:lnTo>
                  <a:lnTo>
                    <a:pt x="1118" y="536"/>
                  </a:lnTo>
                  <a:lnTo>
                    <a:pt x="1117" y="535"/>
                  </a:lnTo>
                  <a:lnTo>
                    <a:pt x="1117" y="533"/>
                  </a:lnTo>
                  <a:lnTo>
                    <a:pt x="1118" y="533"/>
                  </a:lnTo>
                  <a:lnTo>
                    <a:pt x="1118" y="532"/>
                  </a:lnTo>
                  <a:lnTo>
                    <a:pt x="1120" y="532"/>
                  </a:lnTo>
                  <a:lnTo>
                    <a:pt x="1120" y="531"/>
                  </a:lnTo>
                  <a:lnTo>
                    <a:pt x="1120" y="530"/>
                  </a:lnTo>
                  <a:lnTo>
                    <a:pt x="1118" y="530"/>
                  </a:lnTo>
                  <a:lnTo>
                    <a:pt x="1118" y="529"/>
                  </a:lnTo>
                  <a:lnTo>
                    <a:pt x="1118" y="528"/>
                  </a:lnTo>
                  <a:lnTo>
                    <a:pt x="1118" y="527"/>
                  </a:lnTo>
                  <a:lnTo>
                    <a:pt x="1117" y="527"/>
                  </a:lnTo>
                  <a:lnTo>
                    <a:pt x="1116" y="527"/>
                  </a:lnTo>
                  <a:lnTo>
                    <a:pt x="1115" y="524"/>
                  </a:lnTo>
                  <a:lnTo>
                    <a:pt x="1114" y="524"/>
                  </a:lnTo>
                  <a:lnTo>
                    <a:pt x="1113" y="524"/>
                  </a:lnTo>
                  <a:lnTo>
                    <a:pt x="1113" y="523"/>
                  </a:lnTo>
                  <a:lnTo>
                    <a:pt x="1114" y="523"/>
                  </a:lnTo>
                  <a:lnTo>
                    <a:pt x="1115" y="522"/>
                  </a:lnTo>
                  <a:lnTo>
                    <a:pt x="1115" y="523"/>
                  </a:lnTo>
                  <a:lnTo>
                    <a:pt x="1116" y="523"/>
                  </a:lnTo>
                  <a:lnTo>
                    <a:pt x="1118" y="524"/>
                  </a:lnTo>
                  <a:lnTo>
                    <a:pt x="1118" y="523"/>
                  </a:lnTo>
                  <a:lnTo>
                    <a:pt x="1118" y="522"/>
                  </a:lnTo>
                  <a:lnTo>
                    <a:pt x="1118" y="521"/>
                  </a:lnTo>
                  <a:lnTo>
                    <a:pt x="1118" y="520"/>
                  </a:lnTo>
                  <a:lnTo>
                    <a:pt x="1117" y="518"/>
                  </a:lnTo>
                  <a:lnTo>
                    <a:pt x="1117" y="516"/>
                  </a:lnTo>
                  <a:lnTo>
                    <a:pt x="1117" y="515"/>
                  </a:lnTo>
                  <a:lnTo>
                    <a:pt x="1116" y="514"/>
                  </a:lnTo>
                  <a:lnTo>
                    <a:pt x="1116" y="513"/>
                  </a:lnTo>
                  <a:lnTo>
                    <a:pt x="1115" y="512"/>
                  </a:lnTo>
                  <a:lnTo>
                    <a:pt x="1114" y="511"/>
                  </a:lnTo>
                  <a:lnTo>
                    <a:pt x="1114" y="510"/>
                  </a:lnTo>
                  <a:lnTo>
                    <a:pt x="1112" y="506"/>
                  </a:lnTo>
                  <a:lnTo>
                    <a:pt x="1111" y="505"/>
                  </a:lnTo>
                  <a:lnTo>
                    <a:pt x="1109" y="504"/>
                  </a:lnTo>
                  <a:lnTo>
                    <a:pt x="1109" y="503"/>
                  </a:lnTo>
                  <a:lnTo>
                    <a:pt x="1108" y="502"/>
                  </a:lnTo>
                  <a:lnTo>
                    <a:pt x="1108" y="500"/>
                  </a:lnTo>
                  <a:lnTo>
                    <a:pt x="1107" y="499"/>
                  </a:lnTo>
                  <a:lnTo>
                    <a:pt x="1106" y="498"/>
                  </a:lnTo>
                  <a:lnTo>
                    <a:pt x="1106" y="497"/>
                  </a:lnTo>
                  <a:lnTo>
                    <a:pt x="1106" y="496"/>
                  </a:lnTo>
                  <a:lnTo>
                    <a:pt x="1105" y="496"/>
                  </a:lnTo>
                  <a:lnTo>
                    <a:pt x="1104" y="497"/>
                  </a:lnTo>
                  <a:lnTo>
                    <a:pt x="1103" y="497"/>
                  </a:lnTo>
                  <a:lnTo>
                    <a:pt x="1103" y="498"/>
                  </a:lnTo>
                  <a:lnTo>
                    <a:pt x="1102" y="498"/>
                  </a:lnTo>
                  <a:lnTo>
                    <a:pt x="1100" y="498"/>
                  </a:lnTo>
                  <a:lnTo>
                    <a:pt x="1100" y="499"/>
                  </a:lnTo>
                  <a:lnTo>
                    <a:pt x="1099" y="499"/>
                  </a:lnTo>
                  <a:lnTo>
                    <a:pt x="1098" y="500"/>
                  </a:lnTo>
                  <a:lnTo>
                    <a:pt x="1097" y="500"/>
                  </a:lnTo>
                  <a:lnTo>
                    <a:pt x="1098" y="497"/>
                  </a:lnTo>
                  <a:lnTo>
                    <a:pt x="1097" y="498"/>
                  </a:lnTo>
                  <a:lnTo>
                    <a:pt x="1096" y="498"/>
                  </a:lnTo>
                  <a:lnTo>
                    <a:pt x="1095" y="499"/>
                  </a:lnTo>
                  <a:lnTo>
                    <a:pt x="1096" y="500"/>
                  </a:lnTo>
                  <a:lnTo>
                    <a:pt x="1096" y="502"/>
                  </a:lnTo>
                  <a:lnTo>
                    <a:pt x="1095" y="502"/>
                  </a:lnTo>
                  <a:lnTo>
                    <a:pt x="1095" y="503"/>
                  </a:lnTo>
                  <a:lnTo>
                    <a:pt x="1094" y="503"/>
                  </a:lnTo>
                  <a:lnTo>
                    <a:pt x="1092" y="504"/>
                  </a:lnTo>
                  <a:lnTo>
                    <a:pt x="1090" y="505"/>
                  </a:lnTo>
                  <a:lnTo>
                    <a:pt x="1091" y="505"/>
                  </a:lnTo>
                  <a:lnTo>
                    <a:pt x="1090" y="505"/>
                  </a:lnTo>
                  <a:lnTo>
                    <a:pt x="1089" y="506"/>
                  </a:lnTo>
                  <a:lnTo>
                    <a:pt x="1088" y="506"/>
                  </a:lnTo>
                  <a:lnTo>
                    <a:pt x="1088" y="507"/>
                  </a:lnTo>
                  <a:lnTo>
                    <a:pt x="1087" y="507"/>
                  </a:lnTo>
                  <a:lnTo>
                    <a:pt x="1087" y="508"/>
                  </a:lnTo>
                  <a:lnTo>
                    <a:pt x="1085" y="506"/>
                  </a:lnTo>
                  <a:lnTo>
                    <a:pt x="1083" y="506"/>
                  </a:lnTo>
                  <a:lnTo>
                    <a:pt x="1086" y="510"/>
                  </a:lnTo>
                  <a:lnTo>
                    <a:pt x="1085" y="510"/>
                  </a:lnTo>
                  <a:lnTo>
                    <a:pt x="1083" y="511"/>
                  </a:lnTo>
                  <a:lnTo>
                    <a:pt x="1082" y="511"/>
                  </a:lnTo>
                  <a:lnTo>
                    <a:pt x="1082" y="512"/>
                  </a:lnTo>
                  <a:lnTo>
                    <a:pt x="1081" y="512"/>
                  </a:lnTo>
                  <a:lnTo>
                    <a:pt x="1080" y="513"/>
                  </a:lnTo>
                  <a:lnTo>
                    <a:pt x="1079" y="513"/>
                  </a:lnTo>
                  <a:lnTo>
                    <a:pt x="1078" y="514"/>
                  </a:lnTo>
                  <a:lnTo>
                    <a:pt x="1077" y="515"/>
                  </a:lnTo>
                  <a:lnTo>
                    <a:pt x="1076" y="515"/>
                  </a:lnTo>
                  <a:close/>
                  <a:moveTo>
                    <a:pt x="1081" y="1357"/>
                  </a:moveTo>
                  <a:lnTo>
                    <a:pt x="1081" y="1358"/>
                  </a:lnTo>
                  <a:lnTo>
                    <a:pt x="1081" y="1359"/>
                  </a:lnTo>
                  <a:lnTo>
                    <a:pt x="1081" y="1360"/>
                  </a:lnTo>
                  <a:lnTo>
                    <a:pt x="1081" y="1361"/>
                  </a:lnTo>
                  <a:lnTo>
                    <a:pt x="1081" y="1365"/>
                  </a:lnTo>
                  <a:lnTo>
                    <a:pt x="1081" y="1366"/>
                  </a:lnTo>
                  <a:lnTo>
                    <a:pt x="1081" y="1367"/>
                  </a:lnTo>
                  <a:lnTo>
                    <a:pt x="1081" y="1368"/>
                  </a:lnTo>
                  <a:lnTo>
                    <a:pt x="1081" y="1367"/>
                  </a:lnTo>
                  <a:lnTo>
                    <a:pt x="1082" y="1367"/>
                  </a:lnTo>
                  <a:lnTo>
                    <a:pt x="1083" y="1367"/>
                  </a:lnTo>
                  <a:lnTo>
                    <a:pt x="1085" y="1367"/>
                  </a:lnTo>
                  <a:lnTo>
                    <a:pt x="1086" y="1367"/>
                  </a:lnTo>
                  <a:lnTo>
                    <a:pt x="1087" y="1367"/>
                  </a:lnTo>
                  <a:lnTo>
                    <a:pt x="1089" y="1367"/>
                  </a:lnTo>
                  <a:lnTo>
                    <a:pt x="1090" y="1367"/>
                  </a:lnTo>
                  <a:lnTo>
                    <a:pt x="1091" y="1367"/>
                  </a:lnTo>
                  <a:lnTo>
                    <a:pt x="1091" y="1368"/>
                  </a:lnTo>
                  <a:lnTo>
                    <a:pt x="1092" y="1368"/>
                  </a:lnTo>
                  <a:lnTo>
                    <a:pt x="1095" y="1368"/>
                  </a:lnTo>
                  <a:lnTo>
                    <a:pt x="1098" y="1368"/>
                  </a:lnTo>
                  <a:lnTo>
                    <a:pt x="1100" y="1368"/>
                  </a:lnTo>
                  <a:lnTo>
                    <a:pt x="1104" y="1368"/>
                  </a:lnTo>
                  <a:lnTo>
                    <a:pt x="1105" y="1368"/>
                  </a:lnTo>
                  <a:lnTo>
                    <a:pt x="1106" y="1368"/>
                  </a:lnTo>
                  <a:lnTo>
                    <a:pt x="1107" y="1368"/>
                  </a:lnTo>
                  <a:lnTo>
                    <a:pt x="1108" y="1368"/>
                  </a:lnTo>
                  <a:lnTo>
                    <a:pt x="1114" y="1368"/>
                  </a:lnTo>
                  <a:lnTo>
                    <a:pt x="1117" y="1368"/>
                  </a:lnTo>
                  <a:lnTo>
                    <a:pt x="1121" y="1367"/>
                  </a:lnTo>
                  <a:lnTo>
                    <a:pt x="1124" y="1367"/>
                  </a:lnTo>
                  <a:lnTo>
                    <a:pt x="1128" y="1367"/>
                  </a:lnTo>
                  <a:lnTo>
                    <a:pt x="1129" y="1367"/>
                  </a:lnTo>
                  <a:lnTo>
                    <a:pt x="1131" y="1367"/>
                  </a:lnTo>
                  <a:lnTo>
                    <a:pt x="1131" y="1369"/>
                  </a:lnTo>
                  <a:lnTo>
                    <a:pt x="1131" y="1370"/>
                  </a:lnTo>
                  <a:lnTo>
                    <a:pt x="1131" y="1372"/>
                  </a:lnTo>
                  <a:lnTo>
                    <a:pt x="1131" y="1373"/>
                  </a:lnTo>
                  <a:lnTo>
                    <a:pt x="1131" y="1374"/>
                  </a:lnTo>
                  <a:lnTo>
                    <a:pt x="1131" y="1376"/>
                  </a:lnTo>
                  <a:lnTo>
                    <a:pt x="1131" y="1378"/>
                  </a:lnTo>
                  <a:lnTo>
                    <a:pt x="1131" y="1382"/>
                  </a:lnTo>
                  <a:lnTo>
                    <a:pt x="1131" y="1385"/>
                  </a:lnTo>
                  <a:lnTo>
                    <a:pt x="1134" y="1385"/>
                  </a:lnTo>
                  <a:lnTo>
                    <a:pt x="1135" y="1385"/>
                  </a:lnTo>
                  <a:lnTo>
                    <a:pt x="1140" y="1385"/>
                  </a:lnTo>
                  <a:lnTo>
                    <a:pt x="1141" y="1385"/>
                  </a:lnTo>
                  <a:lnTo>
                    <a:pt x="1141" y="1386"/>
                  </a:lnTo>
                  <a:lnTo>
                    <a:pt x="1141" y="1387"/>
                  </a:lnTo>
                  <a:lnTo>
                    <a:pt x="1141" y="1392"/>
                  </a:lnTo>
                  <a:lnTo>
                    <a:pt x="1141" y="1394"/>
                  </a:lnTo>
                  <a:lnTo>
                    <a:pt x="1141" y="1402"/>
                  </a:lnTo>
                  <a:lnTo>
                    <a:pt x="1141" y="1405"/>
                  </a:lnTo>
                  <a:lnTo>
                    <a:pt x="1141" y="1408"/>
                  </a:lnTo>
                  <a:lnTo>
                    <a:pt x="1141" y="1409"/>
                  </a:lnTo>
                  <a:lnTo>
                    <a:pt x="1141" y="1410"/>
                  </a:lnTo>
                  <a:lnTo>
                    <a:pt x="1140" y="1410"/>
                  </a:lnTo>
                  <a:lnTo>
                    <a:pt x="1139" y="1410"/>
                  </a:lnTo>
                  <a:lnTo>
                    <a:pt x="1138" y="1411"/>
                  </a:lnTo>
                  <a:lnTo>
                    <a:pt x="1137" y="1411"/>
                  </a:lnTo>
                  <a:lnTo>
                    <a:pt x="1135" y="1411"/>
                  </a:lnTo>
                  <a:lnTo>
                    <a:pt x="1134" y="1412"/>
                  </a:lnTo>
                  <a:lnTo>
                    <a:pt x="1133" y="1412"/>
                  </a:lnTo>
                  <a:lnTo>
                    <a:pt x="1134" y="1412"/>
                  </a:lnTo>
                  <a:lnTo>
                    <a:pt x="1134" y="1414"/>
                  </a:lnTo>
                  <a:lnTo>
                    <a:pt x="1135" y="1414"/>
                  </a:lnTo>
                  <a:lnTo>
                    <a:pt x="1135" y="1415"/>
                  </a:lnTo>
                  <a:lnTo>
                    <a:pt x="1134" y="1415"/>
                  </a:lnTo>
                  <a:lnTo>
                    <a:pt x="1134" y="1416"/>
                  </a:lnTo>
                  <a:lnTo>
                    <a:pt x="1134" y="1417"/>
                  </a:lnTo>
                  <a:lnTo>
                    <a:pt x="1135" y="1418"/>
                  </a:lnTo>
                  <a:lnTo>
                    <a:pt x="1138" y="1419"/>
                  </a:lnTo>
                  <a:lnTo>
                    <a:pt x="1138" y="1420"/>
                  </a:lnTo>
                  <a:lnTo>
                    <a:pt x="1139" y="1422"/>
                  </a:lnTo>
                  <a:lnTo>
                    <a:pt x="1140" y="1422"/>
                  </a:lnTo>
                  <a:lnTo>
                    <a:pt x="1140" y="1423"/>
                  </a:lnTo>
                  <a:lnTo>
                    <a:pt x="1142" y="1423"/>
                  </a:lnTo>
                  <a:lnTo>
                    <a:pt x="1145" y="1423"/>
                  </a:lnTo>
                  <a:lnTo>
                    <a:pt x="1147" y="1423"/>
                  </a:lnTo>
                  <a:lnTo>
                    <a:pt x="1150" y="1423"/>
                  </a:lnTo>
                  <a:lnTo>
                    <a:pt x="1150" y="1424"/>
                  </a:lnTo>
                  <a:lnTo>
                    <a:pt x="1150" y="1425"/>
                  </a:lnTo>
                  <a:lnTo>
                    <a:pt x="1150" y="1426"/>
                  </a:lnTo>
                  <a:lnTo>
                    <a:pt x="1152" y="1426"/>
                  </a:lnTo>
                  <a:lnTo>
                    <a:pt x="1154" y="1426"/>
                  </a:lnTo>
                  <a:lnTo>
                    <a:pt x="1157" y="1426"/>
                  </a:lnTo>
                  <a:lnTo>
                    <a:pt x="1158" y="1425"/>
                  </a:lnTo>
                  <a:lnTo>
                    <a:pt x="1160" y="1422"/>
                  </a:lnTo>
                  <a:lnTo>
                    <a:pt x="1161" y="1422"/>
                  </a:lnTo>
                  <a:lnTo>
                    <a:pt x="1163" y="1422"/>
                  </a:lnTo>
                  <a:lnTo>
                    <a:pt x="1164" y="1424"/>
                  </a:lnTo>
                  <a:lnTo>
                    <a:pt x="1165" y="1424"/>
                  </a:lnTo>
                  <a:lnTo>
                    <a:pt x="1166" y="1422"/>
                  </a:lnTo>
                  <a:lnTo>
                    <a:pt x="1166" y="1420"/>
                  </a:lnTo>
                  <a:lnTo>
                    <a:pt x="1167" y="1420"/>
                  </a:lnTo>
                  <a:lnTo>
                    <a:pt x="1168" y="1422"/>
                  </a:lnTo>
                  <a:lnTo>
                    <a:pt x="1169" y="1422"/>
                  </a:lnTo>
                  <a:lnTo>
                    <a:pt x="1172" y="1419"/>
                  </a:lnTo>
                  <a:lnTo>
                    <a:pt x="1173" y="1418"/>
                  </a:lnTo>
                  <a:lnTo>
                    <a:pt x="1174" y="1417"/>
                  </a:lnTo>
                  <a:lnTo>
                    <a:pt x="1175" y="1416"/>
                  </a:lnTo>
                  <a:lnTo>
                    <a:pt x="1176" y="1416"/>
                  </a:lnTo>
                  <a:lnTo>
                    <a:pt x="1177" y="1416"/>
                  </a:lnTo>
                  <a:lnTo>
                    <a:pt x="1178" y="1417"/>
                  </a:lnTo>
                  <a:lnTo>
                    <a:pt x="1178" y="1418"/>
                  </a:lnTo>
                  <a:lnTo>
                    <a:pt x="1180" y="1419"/>
                  </a:lnTo>
                  <a:lnTo>
                    <a:pt x="1180" y="1420"/>
                  </a:lnTo>
                  <a:lnTo>
                    <a:pt x="1181" y="1420"/>
                  </a:lnTo>
                  <a:lnTo>
                    <a:pt x="1182" y="1420"/>
                  </a:lnTo>
                  <a:lnTo>
                    <a:pt x="1182" y="1419"/>
                  </a:lnTo>
                  <a:lnTo>
                    <a:pt x="1183" y="1419"/>
                  </a:lnTo>
                  <a:lnTo>
                    <a:pt x="1183" y="1418"/>
                  </a:lnTo>
                  <a:lnTo>
                    <a:pt x="1182" y="1418"/>
                  </a:lnTo>
                  <a:lnTo>
                    <a:pt x="1182" y="1417"/>
                  </a:lnTo>
                  <a:lnTo>
                    <a:pt x="1182" y="1416"/>
                  </a:lnTo>
                  <a:lnTo>
                    <a:pt x="1182" y="1415"/>
                  </a:lnTo>
                  <a:lnTo>
                    <a:pt x="1183" y="1415"/>
                  </a:lnTo>
                  <a:lnTo>
                    <a:pt x="1184" y="1415"/>
                  </a:lnTo>
                  <a:lnTo>
                    <a:pt x="1184" y="1414"/>
                  </a:lnTo>
                  <a:lnTo>
                    <a:pt x="1185" y="1414"/>
                  </a:lnTo>
                  <a:lnTo>
                    <a:pt x="1186" y="1414"/>
                  </a:lnTo>
                  <a:lnTo>
                    <a:pt x="1187" y="1414"/>
                  </a:lnTo>
                  <a:lnTo>
                    <a:pt x="1189" y="1414"/>
                  </a:lnTo>
                  <a:lnTo>
                    <a:pt x="1190" y="1412"/>
                  </a:lnTo>
                  <a:lnTo>
                    <a:pt x="1191" y="1412"/>
                  </a:lnTo>
                  <a:lnTo>
                    <a:pt x="1191" y="1411"/>
                  </a:lnTo>
                  <a:lnTo>
                    <a:pt x="1192" y="1411"/>
                  </a:lnTo>
                  <a:lnTo>
                    <a:pt x="1194" y="1412"/>
                  </a:lnTo>
                  <a:lnTo>
                    <a:pt x="1195" y="1412"/>
                  </a:lnTo>
                  <a:lnTo>
                    <a:pt x="1195" y="1411"/>
                  </a:lnTo>
                  <a:lnTo>
                    <a:pt x="1197" y="1411"/>
                  </a:lnTo>
                  <a:lnTo>
                    <a:pt x="1197" y="1410"/>
                  </a:lnTo>
                  <a:lnTo>
                    <a:pt x="1198" y="1410"/>
                  </a:lnTo>
                  <a:lnTo>
                    <a:pt x="1199" y="1409"/>
                  </a:lnTo>
                  <a:lnTo>
                    <a:pt x="1199" y="1408"/>
                  </a:lnTo>
                  <a:lnTo>
                    <a:pt x="1199" y="1407"/>
                  </a:lnTo>
                  <a:lnTo>
                    <a:pt x="1198" y="1407"/>
                  </a:lnTo>
                  <a:lnTo>
                    <a:pt x="1197" y="1406"/>
                  </a:lnTo>
                  <a:lnTo>
                    <a:pt x="1195" y="1406"/>
                  </a:lnTo>
                  <a:lnTo>
                    <a:pt x="1194" y="1406"/>
                  </a:lnTo>
                  <a:lnTo>
                    <a:pt x="1193" y="1405"/>
                  </a:lnTo>
                  <a:lnTo>
                    <a:pt x="1194" y="1405"/>
                  </a:lnTo>
                  <a:lnTo>
                    <a:pt x="1194" y="1403"/>
                  </a:lnTo>
                  <a:lnTo>
                    <a:pt x="1195" y="1403"/>
                  </a:lnTo>
                  <a:lnTo>
                    <a:pt x="1197" y="1403"/>
                  </a:lnTo>
                  <a:lnTo>
                    <a:pt x="1198" y="1405"/>
                  </a:lnTo>
                  <a:lnTo>
                    <a:pt x="1199" y="1405"/>
                  </a:lnTo>
                  <a:lnTo>
                    <a:pt x="1200" y="1405"/>
                  </a:lnTo>
                  <a:lnTo>
                    <a:pt x="1200" y="1403"/>
                  </a:lnTo>
                  <a:lnTo>
                    <a:pt x="1201" y="1402"/>
                  </a:lnTo>
                  <a:lnTo>
                    <a:pt x="1201" y="1401"/>
                  </a:lnTo>
                  <a:lnTo>
                    <a:pt x="1202" y="1401"/>
                  </a:lnTo>
                  <a:lnTo>
                    <a:pt x="1202" y="1400"/>
                  </a:lnTo>
                  <a:lnTo>
                    <a:pt x="1202" y="1399"/>
                  </a:lnTo>
                  <a:lnTo>
                    <a:pt x="1203" y="1398"/>
                  </a:lnTo>
                  <a:lnTo>
                    <a:pt x="1202" y="1397"/>
                  </a:lnTo>
                  <a:lnTo>
                    <a:pt x="1201" y="1397"/>
                  </a:lnTo>
                  <a:lnTo>
                    <a:pt x="1200" y="1397"/>
                  </a:lnTo>
                  <a:lnTo>
                    <a:pt x="1199" y="1397"/>
                  </a:lnTo>
                  <a:lnTo>
                    <a:pt x="1199" y="1395"/>
                  </a:lnTo>
                  <a:lnTo>
                    <a:pt x="1198" y="1395"/>
                  </a:lnTo>
                  <a:lnTo>
                    <a:pt x="1198" y="1394"/>
                  </a:lnTo>
                  <a:lnTo>
                    <a:pt x="1197" y="1394"/>
                  </a:lnTo>
                  <a:lnTo>
                    <a:pt x="1197" y="1393"/>
                  </a:lnTo>
                  <a:lnTo>
                    <a:pt x="1198" y="1393"/>
                  </a:lnTo>
                  <a:lnTo>
                    <a:pt x="1198" y="1392"/>
                  </a:lnTo>
                  <a:lnTo>
                    <a:pt x="1199" y="1392"/>
                  </a:lnTo>
                  <a:lnTo>
                    <a:pt x="1200" y="1392"/>
                  </a:lnTo>
                  <a:lnTo>
                    <a:pt x="1201" y="1392"/>
                  </a:lnTo>
                  <a:lnTo>
                    <a:pt x="1202" y="1392"/>
                  </a:lnTo>
                  <a:lnTo>
                    <a:pt x="1203" y="1392"/>
                  </a:lnTo>
                  <a:lnTo>
                    <a:pt x="1204" y="1392"/>
                  </a:lnTo>
                  <a:lnTo>
                    <a:pt x="1204" y="1391"/>
                  </a:lnTo>
                  <a:lnTo>
                    <a:pt x="1204" y="1390"/>
                  </a:lnTo>
                  <a:lnTo>
                    <a:pt x="1204" y="1389"/>
                  </a:lnTo>
                  <a:lnTo>
                    <a:pt x="1206" y="1389"/>
                  </a:lnTo>
                  <a:lnTo>
                    <a:pt x="1207" y="1389"/>
                  </a:lnTo>
                  <a:lnTo>
                    <a:pt x="1208" y="1389"/>
                  </a:lnTo>
                  <a:lnTo>
                    <a:pt x="1210" y="1389"/>
                  </a:lnTo>
                  <a:lnTo>
                    <a:pt x="1211" y="1389"/>
                  </a:lnTo>
                  <a:lnTo>
                    <a:pt x="1214" y="1389"/>
                  </a:lnTo>
                  <a:lnTo>
                    <a:pt x="1215" y="1389"/>
                  </a:lnTo>
                  <a:lnTo>
                    <a:pt x="1216" y="1389"/>
                  </a:lnTo>
                  <a:lnTo>
                    <a:pt x="1216" y="1384"/>
                  </a:lnTo>
                  <a:lnTo>
                    <a:pt x="1216" y="1380"/>
                  </a:lnTo>
                  <a:lnTo>
                    <a:pt x="1216" y="1375"/>
                  </a:lnTo>
                  <a:lnTo>
                    <a:pt x="1217" y="1373"/>
                  </a:lnTo>
                  <a:lnTo>
                    <a:pt x="1217" y="1370"/>
                  </a:lnTo>
                  <a:lnTo>
                    <a:pt x="1217" y="1369"/>
                  </a:lnTo>
                  <a:lnTo>
                    <a:pt x="1217" y="1367"/>
                  </a:lnTo>
                  <a:lnTo>
                    <a:pt x="1216" y="1362"/>
                  </a:lnTo>
                  <a:lnTo>
                    <a:pt x="1217" y="1364"/>
                  </a:lnTo>
                  <a:lnTo>
                    <a:pt x="1218" y="1364"/>
                  </a:lnTo>
                  <a:lnTo>
                    <a:pt x="1219" y="1364"/>
                  </a:lnTo>
                  <a:lnTo>
                    <a:pt x="1220" y="1364"/>
                  </a:lnTo>
                  <a:lnTo>
                    <a:pt x="1221" y="1362"/>
                  </a:lnTo>
                  <a:lnTo>
                    <a:pt x="1221" y="1361"/>
                  </a:lnTo>
                  <a:lnTo>
                    <a:pt x="1223" y="1360"/>
                  </a:lnTo>
                  <a:lnTo>
                    <a:pt x="1223" y="1359"/>
                  </a:lnTo>
                  <a:lnTo>
                    <a:pt x="1223" y="1358"/>
                  </a:lnTo>
                  <a:lnTo>
                    <a:pt x="1224" y="1357"/>
                  </a:lnTo>
                  <a:lnTo>
                    <a:pt x="1225" y="1357"/>
                  </a:lnTo>
                  <a:lnTo>
                    <a:pt x="1226" y="1358"/>
                  </a:lnTo>
                  <a:lnTo>
                    <a:pt x="1227" y="1359"/>
                  </a:lnTo>
                  <a:lnTo>
                    <a:pt x="1228" y="1359"/>
                  </a:lnTo>
                  <a:lnTo>
                    <a:pt x="1228" y="1358"/>
                  </a:lnTo>
                  <a:lnTo>
                    <a:pt x="1229" y="1358"/>
                  </a:lnTo>
                  <a:lnTo>
                    <a:pt x="1229" y="1357"/>
                  </a:lnTo>
                  <a:lnTo>
                    <a:pt x="1230" y="1357"/>
                  </a:lnTo>
                  <a:lnTo>
                    <a:pt x="1230" y="1356"/>
                  </a:lnTo>
                  <a:lnTo>
                    <a:pt x="1230" y="1355"/>
                  </a:lnTo>
                  <a:lnTo>
                    <a:pt x="1230" y="1353"/>
                  </a:lnTo>
                  <a:lnTo>
                    <a:pt x="1232" y="1352"/>
                  </a:lnTo>
                  <a:lnTo>
                    <a:pt x="1233" y="1352"/>
                  </a:lnTo>
                  <a:lnTo>
                    <a:pt x="1233" y="1351"/>
                  </a:lnTo>
                  <a:lnTo>
                    <a:pt x="1234" y="1350"/>
                  </a:lnTo>
                  <a:lnTo>
                    <a:pt x="1234" y="1349"/>
                  </a:lnTo>
                  <a:lnTo>
                    <a:pt x="1234" y="1348"/>
                  </a:lnTo>
                  <a:lnTo>
                    <a:pt x="1234" y="1347"/>
                  </a:lnTo>
                  <a:lnTo>
                    <a:pt x="1235" y="1347"/>
                  </a:lnTo>
                  <a:lnTo>
                    <a:pt x="1236" y="1347"/>
                  </a:lnTo>
                  <a:lnTo>
                    <a:pt x="1237" y="1347"/>
                  </a:lnTo>
                  <a:lnTo>
                    <a:pt x="1238" y="1347"/>
                  </a:lnTo>
                  <a:lnTo>
                    <a:pt x="1238" y="1348"/>
                  </a:lnTo>
                  <a:lnTo>
                    <a:pt x="1240" y="1348"/>
                  </a:lnTo>
                  <a:lnTo>
                    <a:pt x="1242" y="1349"/>
                  </a:lnTo>
                  <a:lnTo>
                    <a:pt x="1242" y="1350"/>
                  </a:lnTo>
                  <a:lnTo>
                    <a:pt x="1242" y="1351"/>
                  </a:lnTo>
                  <a:lnTo>
                    <a:pt x="1242" y="1352"/>
                  </a:lnTo>
                  <a:lnTo>
                    <a:pt x="1242" y="1353"/>
                  </a:lnTo>
                  <a:lnTo>
                    <a:pt x="1243" y="1353"/>
                  </a:lnTo>
                  <a:lnTo>
                    <a:pt x="1244" y="1353"/>
                  </a:lnTo>
                  <a:lnTo>
                    <a:pt x="1245" y="1353"/>
                  </a:lnTo>
                  <a:lnTo>
                    <a:pt x="1245" y="1352"/>
                  </a:lnTo>
                  <a:lnTo>
                    <a:pt x="1246" y="1351"/>
                  </a:lnTo>
                  <a:lnTo>
                    <a:pt x="1246" y="1350"/>
                  </a:lnTo>
                  <a:lnTo>
                    <a:pt x="1245" y="1349"/>
                  </a:lnTo>
                  <a:lnTo>
                    <a:pt x="1243" y="1348"/>
                  </a:lnTo>
                  <a:lnTo>
                    <a:pt x="1242" y="1347"/>
                  </a:lnTo>
                  <a:lnTo>
                    <a:pt x="1242" y="1345"/>
                  </a:lnTo>
                  <a:lnTo>
                    <a:pt x="1243" y="1345"/>
                  </a:lnTo>
                  <a:lnTo>
                    <a:pt x="1245" y="1345"/>
                  </a:lnTo>
                  <a:lnTo>
                    <a:pt x="1246" y="1345"/>
                  </a:lnTo>
                  <a:lnTo>
                    <a:pt x="1247" y="1347"/>
                  </a:lnTo>
                  <a:lnTo>
                    <a:pt x="1249" y="1348"/>
                  </a:lnTo>
                  <a:lnTo>
                    <a:pt x="1250" y="1348"/>
                  </a:lnTo>
                  <a:lnTo>
                    <a:pt x="1250" y="1347"/>
                  </a:lnTo>
                  <a:lnTo>
                    <a:pt x="1250" y="1345"/>
                  </a:lnTo>
                  <a:lnTo>
                    <a:pt x="1249" y="1344"/>
                  </a:lnTo>
                  <a:lnTo>
                    <a:pt x="1249" y="1343"/>
                  </a:lnTo>
                  <a:lnTo>
                    <a:pt x="1245" y="1342"/>
                  </a:lnTo>
                  <a:lnTo>
                    <a:pt x="1245" y="1341"/>
                  </a:lnTo>
                  <a:lnTo>
                    <a:pt x="1246" y="1341"/>
                  </a:lnTo>
                  <a:lnTo>
                    <a:pt x="1247" y="1341"/>
                  </a:lnTo>
                  <a:lnTo>
                    <a:pt x="1249" y="1341"/>
                  </a:lnTo>
                  <a:lnTo>
                    <a:pt x="1251" y="1342"/>
                  </a:lnTo>
                  <a:lnTo>
                    <a:pt x="1252" y="1341"/>
                  </a:lnTo>
                  <a:lnTo>
                    <a:pt x="1254" y="1341"/>
                  </a:lnTo>
                  <a:lnTo>
                    <a:pt x="1255" y="1340"/>
                  </a:lnTo>
                  <a:lnTo>
                    <a:pt x="1255" y="1339"/>
                  </a:lnTo>
                  <a:lnTo>
                    <a:pt x="1257" y="1336"/>
                  </a:lnTo>
                  <a:lnTo>
                    <a:pt x="1257" y="1335"/>
                  </a:lnTo>
                  <a:lnTo>
                    <a:pt x="1257" y="1334"/>
                  </a:lnTo>
                  <a:lnTo>
                    <a:pt x="1254" y="1332"/>
                  </a:lnTo>
                  <a:lnTo>
                    <a:pt x="1255" y="1331"/>
                  </a:lnTo>
                  <a:lnTo>
                    <a:pt x="1257" y="1331"/>
                  </a:lnTo>
                  <a:lnTo>
                    <a:pt x="1258" y="1331"/>
                  </a:lnTo>
                  <a:lnTo>
                    <a:pt x="1258" y="1328"/>
                  </a:lnTo>
                  <a:lnTo>
                    <a:pt x="1258" y="1327"/>
                  </a:lnTo>
                  <a:lnTo>
                    <a:pt x="1258" y="1325"/>
                  </a:lnTo>
                  <a:lnTo>
                    <a:pt x="1258" y="1323"/>
                  </a:lnTo>
                  <a:lnTo>
                    <a:pt x="1258" y="1322"/>
                  </a:lnTo>
                  <a:lnTo>
                    <a:pt x="1258" y="1317"/>
                  </a:lnTo>
                  <a:lnTo>
                    <a:pt x="1258" y="1315"/>
                  </a:lnTo>
                  <a:lnTo>
                    <a:pt x="1258" y="1314"/>
                  </a:lnTo>
                  <a:lnTo>
                    <a:pt x="1258" y="1311"/>
                  </a:lnTo>
                  <a:lnTo>
                    <a:pt x="1258" y="1310"/>
                  </a:lnTo>
                  <a:lnTo>
                    <a:pt x="1258" y="1309"/>
                  </a:lnTo>
                  <a:lnTo>
                    <a:pt x="1258" y="1306"/>
                  </a:lnTo>
                  <a:lnTo>
                    <a:pt x="1258" y="1305"/>
                  </a:lnTo>
                  <a:lnTo>
                    <a:pt x="1257" y="1305"/>
                  </a:lnTo>
                  <a:lnTo>
                    <a:pt x="1255" y="1305"/>
                  </a:lnTo>
                  <a:lnTo>
                    <a:pt x="1254" y="1305"/>
                  </a:lnTo>
                  <a:lnTo>
                    <a:pt x="1254" y="1306"/>
                  </a:lnTo>
                  <a:lnTo>
                    <a:pt x="1254" y="1303"/>
                  </a:lnTo>
                  <a:lnTo>
                    <a:pt x="1254" y="1302"/>
                  </a:lnTo>
                  <a:lnTo>
                    <a:pt x="1254" y="1301"/>
                  </a:lnTo>
                  <a:lnTo>
                    <a:pt x="1254" y="1300"/>
                  </a:lnTo>
                  <a:lnTo>
                    <a:pt x="1254" y="1298"/>
                  </a:lnTo>
                  <a:lnTo>
                    <a:pt x="1254" y="1297"/>
                  </a:lnTo>
                  <a:lnTo>
                    <a:pt x="1254" y="1295"/>
                  </a:lnTo>
                  <a:lnTo>
                    <a:pt x="1254" y="1294"/>
                  </a:lnTo>
                  <a:lnTo>
                    <a:pt x="1253" y="1294"/>
                  </a:lnTo>
                  <a:lnTo>
                    <a:pt x="1253" y="1293"/>
                  </a:lnTo>
                  <a:lnTo>
                    <a:pt x="1253" y="1292"/>
                  </a:lnTo>
                  <a:lnTo>
                    <a:pt x="1253" y="1290"/>
                  </a:lnTo>
                  <a:lnTo>
                    <a:pt x="1253" y="1288"/>
                  </a:lnTo>
                  <a:lnTo>
                    <a:pt x="1254" y="1283"/>
                  </a:lnTo>
                  <a:lnTo>
                    <a:pt x="1255" y="1283"/>
                  </a:lnTo>
                  <a:lnTo>
                    <a:pt x="1259" y="1283"/>
                  </a:lnTo>
                  <a:lnTo>
                    <a:pt x="1259" y="1282"/>
                  </a:lnTo>
                  <a:lnTo>
                    <a:pt x="1259" y="1281"/>
                  </a:lnTo>
                  <a:lnTo>
                    <a:pt x="1259" y="1280"/>
                  </a:lnTo>
                  <a:lnTo>
                    <a:pt x="1264" y="1280"/>
                  </a:lnTo>
                  <a:lnTo>
                    <a:pt x="1264" y="1277"/>
                  </a:lnTo>
                  <a:lnTo>
                    <a:pt x="1263" y="1275"/>
                  </a:lnTo>
                  <a:lnTo>
                    <a:pt x="1263" y="1274"/>
                  </a:lnTo>
                  <a:lnTo>
                    <a:pt x="1263" y="1272"/>
                  </a:lnTo>
                  <a:lnTo>
                    <a:pt x="1263" y="1270"/>
                  </a:lnTo>
                  <a:lnTo>
                    <a:pt x="1263" y="1267"/>
                  </a:lnTo>
                  <a:lnTo>
                    <a:pt x="1263" y="1264"/>
                  </a:lnTo>
                  <a:lnTo>
                    <a:pt x="1263" y="1258"/>
                  </a:lnTo>
                  <a:lnTo>
                    <a:pt x="1263" y="1256"/>
                  </a:lnTo>
                  <a:lnTo>
                    <a:pt x="1263" y="1253"/>
                  </a:lnTo>
                  <a:lnTo>
                    <a:pt x="1263" y="1251"/>
                  </a:lnTo>
                  <a:lnTo>
                    <a:pt x="1263" y="1247"/>
                  </a:lnTo>
                  <a:lnTo>
                    <a:pt x="1263" y="1246"/>
                  </a:lnTo>
                  <a:lnTo>
                    <a:pt x="1263" y="1244"/>
                  </a:lnTo>
                  <a:lnTo>
                    <a:pt x="1257" y="1244"/>
                  </a:lnTo>
                  <a:lnTo>
                    <a:pt x="1255" y="1244"/>
                  </a:lnTo>
                  <a:lnTo>
                    <a:pt x="1254" y="1244"/>
                  </a:lnTo>
                  <a:lnTo>
                    <a:pt x="1253" y="1244"/>
                  </a:lnTo>
                  <a:lnTo>
                    <a:pt x="1252" y="1244"/>
                  </a:lnTo>
                  <a:lnTo>
                    <a:pt x="1251" y="1244"/>
                  </a:lnTo>
                  <a:lnTo>
                    <a:pt x="1250" y="1244"/>
                  </a:lnTo>
                  <a:lnTo>
                    <a:pt x="1249" y="1244"/>
                  </a:lnTo>
                  <a:lnTo>
                    <a:pt x="1246" y="1244"/>
                  </a:lnTo>
                  <a:lnTo>
                    <a:pt x="1245" y="1244"/>
                  </a:lnTo>
                  <a:lnTo>
                    <a:pt x="1244" y="1244"/>
                  </a:lnTo>
                  <a:lnTo>
                    <a:pt x="1242" y="1244"/>
                  </a:lnTo>
                  <a:lnTo>
                    <a:pt x="1240" y="1244"/>
                  </a:lnTo>
                  <a:lnTo>
                    <a:pt x="1238" y="1244"/>
                  </a:lnTo>
                  <a:lnTo>
                    <a:pt x="1233" y="1244"/>
                  </a:lnTo>
                  <a:lnTo>
                    <a:pt x="1233" y="1247"/>
                  </a:lnTo>
                  <a:lnTo>
                    <a:pt x="1233" y="1248"/>
                  </a:lnTo>
                  <a:lnTo>
                    <a:pt x="1232" y="1248"/>
                  </a:lnTo>
                  <a:lnTo>
                    <a:pt x="1232" y="1247"/>
                  </a:lnTo>
                  <a:lnTo>
                    <a:pt x="1230" y="1247"/>
                  </a:lnTo>
                  <a:lnTo>
                    <a:pt x="1229" y="1246"/>
                  </a:lnTo>
                  <a:lnTo>
                    <a:pt x="1228" y="1246"/>
                  </a:lnTo>
                  <a:lnTo>
                    <a:pt x="1228" y="1244"/>
                  </a:lnTo>
                  <a:lnTo>
                    <a:pt x="1227" y="1243"/>
                  </a:lnTo>
                  <a:lnTo>
                    <a:pt x="1227" y="1242"/>
                  </a:lnTo>
                  <a:lnTo>
                    <a:pt x="1226" y="1242"/>
                  </a:lnTo>
                  <a:lnTo>
                    <a:pt x="1225" y="1242"/>
                  </a:lnTo>
                  <a:lnTo>
                    <a:pt x="1224" y="1242"/>
                  </a:lnTo>
                  <a:lnTo>
                    <a:pt x="1224" y="1241"/>
                  </a:lnTo>
                  <a:lnTo>
                    <a:pt x="1223" y="1241"/>
                  </a:lnTo>
                  <a:lnTo>
                    <a:pt x="1221" y="1241"/>
                  </a:lnTo>
                  <a:lnTo>
                    <a:pt x="1219" y="1241"/>
                  </a:lnTo>
                  <a:lnTo>
                    <a:pt x="1219" y="1240"/>
                  </a:lnTo>
                  <a:lnTo>
                    <a:pt x="1218" y="1240"/>
                  </a:lnTo>
                  <a:lnTo>
                    <a:pt x="1217" y="1240"/>
                  </a:lnTo>
                  <a:lnTo>
                    <a:pt x="1215" y="1239"/>
                  </a:lnTo>
                  <a:lnTo>
                    <a:pt x="1214" y="1239"/>
                  </a:lnTo>
                  <a:lnTo>
                    <a:pt x="1212" y="1238"/>
                  </a:lnTo>
                  <a:lnTo>
                    <a:pt x="1211" y="1238"/>
                  </a:lnTo>
                  <a:lnTo>
                    <a:pt x="1210" y="1238"/>
                  </a:lnTo>
                  <a:lnTo>
                    <a:pt x="1209" y="1238"/>
                  </a:lnTo>
                  <a:lnTo>
                    <a:pt x="1208" y="1239"/>
                  </a:lnTo>
                  <a:lnTo>
                    <a:pt x="1208" y="1240"/>
                  </a:lnTo>
                  <a:lnTo>
                    <a:pt x="1207" y="1239"/>
                  </a:lnTo>
                  <a:lnTo>
                    <a:pt x="1206" y="1240"/>
                  </a:lnTo>
                  <a:lnTo>
                    <a:pt x="1204" y="1240"/>
                  </a:lnTo>
                  <a:lnTo>
                    <a:pt x="1203" y="1240"/>
                  </a:lnTo>
                  <a:lnTo>
                    <a:pt x="1203" y="1241"/>
                  </a:lnTo>
                  <a:lnTo>
                    <a:pt x="1202" y="1241"/>
                  </a:lnTo>
                  <a:lnTo>
                    <a:pt x="1202" y="1240"/>
                  </a:lnTo>
                  <a:lnTo>
                    <a:pt x="1201" y="1240"/>
                  </a:lnTo>
                  <a:lnTo>
                    <a:pt x="1201" y="1236"/>
                  </a:lnTo>
                  <a:lnTo>
                    <a:pt x="1200" y="1236"/>
                  </a:lnTo>
                  <a:lnTo>
                    <a:pt x="1199" y="1236"/>
                  </a:lnTo>
                  <a:lnTo>
                    <a:pt x="1198" y="1236"/>
                  </a:lnTo>
                  <a:lnTo>
                    <a:pt x="1197" y="1235"/>
                  </a:lnTo>
                  <a:lnTo>
                    <a:pt x="1194" y="1234"/>
                  </a:lnTo>
                  <a:lnTo>
                    <a:pt x="1193" y="1234"/>
                  </a:lnTo>
                  <a:lnTo>
                    <a:pt x="1192" y="1234"/>
                  </a:lnTo>
                  <a:lnTo>
                    <a:pt x="1191" y="1232"/>
                  </a:lnTo>
                  <a:lnTo>
                    <a:pt x="1190" y="1232"/>
                  </a:lnTo>
                  <a:lnTo>
                    <a:pt x="1189" y="1231"/>
                  </a:lnTo>
                  <a:lnTo>
                    <a:pt x="1189" y="1232"/>
                  </a:lnTo>
                  <a:lnTo>
                    <a:pt x="1189" y="1233"/>
                  </a:lnTo>
                  <a:lnTo>
                    <a:pt x="1189" y="1236"/>
                  </a:lnTo>
                  <a:lnTo>
                    <a:pt x="1185" y="1236"/>
                  </a:lnTo>
                  <a:lnTo>
                    <a:pt x="1184" y="1236"/>
                  </a:lnTo>
                  <a:lnTo>
                    <a:pt x="1183" y="1236"/>
                  </a:lnTo>
                  <a:lnTo>
                    <a:pt x="1181" y="1236"/>
                  </a:lnTo>
                  <a:lnTo>
                    <a:pt x="1181" y="1239"/>
                  </a:lnTo>
                  <a:lnTo>
                    <a:pt x="1181" y="1240"/>
                  </a:lnTo>
                  <a:lnTo>
                    <a:pt x="1181" y="1243"/>
                  </a:lnTo>
                  <a:lnTo>
                    <a:pt x="1181" y="1244"/>
                  </a:lnTo>
                  <a:lnTo>
                    <a:pt x="1181" y="1247"/>
                  </a:lnTo>
                  <a:lnTo>
                    <a:pt x="1180" y="1247"/>
                  </a:lnTo>
                  <a:lnTo>
                    <a:pt x="1177" y="1247"/>
                  </a:lnTo>
                  <a:lnTo>
                    <a:pt x="1177" y="1249"/>
                  </a:lnTo>
                  <a:lnTo>
                    <a:pt x="1177" y="1250"/>
                  </a:lnTo>
                  <a:lnTo>
                    <a:pt x="1177" y="1251"/>
                  </a:lnTo>
                  <a:lnTo>
                    <a:pt x="1177" y="1252"/>
                  </a:lnTo>
                  <a:lnTo>
                    <a:pt x="1177" y="1253"/>
                  </a:lnTo>
                  <a:lnTo>
                    <a:pt x="1177" y="1255"/>
                  </a:lnTo>
                  <a:lnTo>
                    <a:pt x="1177" y="1257"/>
                  </a:lnTo>
                  <a:lnTo>
                    <a:pt x="1177" y="1258"/>
                  </a:lnTo>
                  <a:lnTo>
                    <a:pt x="1177" y="1261"/>
                  </a:lnTo>
                  <a:lnTo>
                    <a:pt x="1177" y="1263"/>
                  </a:lnTo>
                  <a:lnTo>
                    <a:pt x="1176" y="1263"/>
                  </a:lnTo>
                  <a:lnTo>
                    <a:pt x="1175" y="1263"/>
                  </a:lnTo>
                  <a:lnTo>
                    <a:pt x="1174" y="1263"/>
                  </a:lnTo>
                  <a:lnTo>
                    <a:pt x="1173" y="1263"/>
                  </a:lnTo>
                  <a:lnTo>
                    <a:pt x="1172" y="1263"/>
                  </a:lnTo>
                  <a:lnTo>
                    <a:pt x="1172" y="1264"/>
                  </a:lnTo>
                  <a:lnTo>
                    <a:pt x="1171" y="1264"/>
                  </a:lnTo>
                  <a:lnTo>
                    <a:pt x="1169" y="1265"/>
                  </a:lnTo>
                  <a:lnTo>
                    <a:pt x="1167" y="1265"/>
                  </a:lnTo>
                  <a:lnTo>
                    <a:pt x="1166" y="1265"/>
                  </a:lnTo>
                  <a:lnTo>
                    <a:pt x="1165" y="1265"/>
                  </a:lnTo>
                  <a:lnTo>
                    <a:pt x="1164" y="1265"/>
                  </a:lnTo>
                  <a:lnTo>
                    <a:pt x="1163" y="1265"/>
                  </a:lnTo>
                  <a:lnTo>
                    <a:pt x="1161" y="1265"/>
                  </a:lnTo>
                  <a:lnTo>
                    <a:pt x="1160" y="1265"/>
                  </a:lnTo>
                  <a:lnTo>
                    <a:pt x="1159" y="1265"/>
                  </a:lnTo>
                  <a:lnTo>
                    <a:pt x="1158" y="1265"/>
                  </a:lnTo>
                  <a:lnTo>
                    <a:pt x="1159" y="1266"/>
                  </a:lnTo>
                  <a:lnTo>
                    <a:pt x="1159" y="1268"/>
                  </a:lnTo>
                  <a:lnTo>
                    <a:pt x="1159" y="1276"/>
                  </a:lnTo>
                  <a:lnTo>
                    <a:pt x="1159" y="1277"/>
                  </a:lnTo>
                  <a:lnTo>
                    <a:pt x="1159" y="1278"/>
                  </a:lnTo>
                  <a:lnTo>
                    <a:pt x="1159" y="1280"/>
                  </a:lnTo>
                  <a:lnTo>
                    <a:pt x="1159" y="1281"/>
                  </a:lnTo>
                  <a:lnTo>
                    <a:pt x="1159" y="1282"/>
                  </a:lnTo>
                  <a:lnTo>
                    <a:pt x="1159" y="1283"/>
                  </a:lnTo>
                  <a:lnTo>
                    <a:pt x="1157" y="1283"/>
                  </a:lnTo>
                  <a:lnTo>
                    <a:pt x="1156" y="1283"/>
                  </a:lnTo>
                  <a:lnTo>
                    <a:pt x="1155" y="1283"/>
                  </a:lnTo>
                  <a:lnTo>
                    <a:pt x="1154" y="1283"/>
                  </a:lnTo>
                  <a:lnTo>
                    <a:pt x="1152" y="1283"/>
                  </a:lnTo>
                  <a:lnTo>
                    <a:pt x="1150" y="1283"/>
                  </a:lnTo>
                  <a:lnTo>
                    <a:pt x="1149" y="1283"/>
                  </a:lnTo>
                  <a:lnTo>
                    <a:pt x="1148" y="1283"/>
                  </a:lnTo>
                  <a:lnTo>
                    <a:pt x="1145" y="1282"/>
                  </a:lnTo>
                  <a:lnTo>
                    <a:pt x="1142" y="1282"/>
                  </a:lnTo>
                  <a:lnTo>
                    <a:pt x="1137" y="1282"/>
                  </a:lnTo>
                  <a:lnTo>
                    <a:pt x="1131" y="1282"/>
                  </a:lnTo>
                  <a:lnTo>
                    <a:pt x="1129" y="1282"/>
                  </a:lnTo>
                  <a:lnTo>
                    <a:pt x="1128" y="1282"/>
                  </a:lnTo>
                  <a:lnTo>
                    <a:pt x="1125" y="1282"/>
                  </a:lnTo>
                  <a:lnTo>
                    <a:pt x="1124" y="1282"/>
                  </a:lnTo>
                  <a:lnTo>
                    <a:pt x="1124" y="1290"/>
                  </a:lnTo>
                  <a:lnTo>
                    <a:pt x="1124" y="1291"/>
                  </a:lnTo>
                  <a:lnTo>
                    <a:pt x="1124" y="1294"/>
                  </a:lnTo>
                  <a:lnTo>
                    <a:pt x="1124" y="1295"/>
                  </a:lnTo>
                  <a:lnTo>
                    <a:pt x="1124" y="1298"/>
                  </a:lnTo>
                  <a:lnTo>
                    <a:pt x="1124" y="1299"/>
                  </a:lnTo>
                  <a:lnTo>
                    <a:pt x="1124" y="1300"/>
                  </a:lnTo>
                  <a:lnTo>
                    <a:pt x="1124" y="1302"/>
                  </a:lnTo>
                  <a:lnTo>
                    <a:pt x="1124" y="1306"/>
                  </a:lnTo>
                  <a:lnTo>
                    <a:pt x="1124" y="1309"/>
                  </a:lnTo>
                  <a:lnTo>
                    <a:pt x="1125" y="1310"/>
                  </a:lnTo>
                  <a:lnTo>
                    <a:pt x="1125" y="1318"/>
                  </a:lnTo>
                  <a:lnTo>
                    <a:pt x="1125" y="1319"/>
                  </a:lnTo>
                  <a:lnTo>
                    <a:pt x="1124" y="1319"/>
                  </a:lnTo>
                  <a:lnTo>
                    <a:pt x="1123" y="1319"/>
                  </a:lnTo>
                  <a:lnTo>
                    <a:pt x="1121" y="1319"/>
                  </a:lnTo>
                  <a:lnTo>
                    <a:pt x="1118" y="1319"/>
                  </a:lnTo>
                  <a:lnTo>
                    <a:pt x="1114" y="1319"/>
                  </a:lnTo>
                  <a:lnTo>
                    <a:pt x="1112" y="1319"/>
                  </a:lnTo>
                  <a:lnTo>
                    <a:pt x="1111" y="1319"/>
                  </a:lnTo>
                  <a:lnTo>
                    <a:pt x="1108" y="1319"/>
                  </a:lnTo>
                  <a:lnTo>
                    <a:pt x="1107" y="1319"/>
                  </a:lnTo>
                  <a:lnTo>
                    <a:pt x="1107" y="1318"/>
                  </a:lnTo>
                  <a:lnTo>
                    <a:pt x="1107" y="1316"/>
                  </a:lnTo>
                  <a:lnTo>
                    <a:pt x="1107" y="1315"/>
                  </a:lnTo>
                  <a:lnTo>
                    <a:pt x="1107" y="1314"/>
                  </a:lnTo>
                  <a:lnTo>
                    <a:pt x="1107" y="1313"/>
                  </a:lnTo>
                  <a:lnTo>
                    <a:pt x="1107" y="1311"/>
                  </a:lnTo>
                  <a:lnTo>
                    <a:pt x="1107" y="1310"/>
                  </a:lnTo>
                  <a:lnTo>
                    <a:pt x="1106" y="1310"/>
                  </a:lnTo>
                  <a:lnTo>
                    <a:pt x="1105" y="1310"/>
                  </a:lnTo>
                  <a:lnTo>
                    <a:pt x="1102" y="1310"/>
                  </a:lnTo>
                  <a:lnTo>
                    <a:pt x="1100" y="1310"/>
                  </a:lnTo>
                  <a:lnTo>
                    <a:pt x="1099" y="1310"/>
                  </a:lnTo>
                  <a:lnTo>
                    <a:pt x="1099" y="1314"/>
                  </a:lnTo>
                  <a:lnTo>
                    <a:pt x="1099" y="1316"/>
                  </a:lnTo>
                  <a:lnTo>
                    <a:pt x="1099" y="1319"/>
                  </a:lnTo>
                  <a:lnTo>
                    <a:pt x="1100" y="1319"/>
                  </a:lnTo>
                  <a:lnTo>
                    <a:pt x="1100" y="1320"/>
                  </a:lnTo>
                  <a:lnTo>
                    <a:pt x="1100" y="1322"/>
                  </a:lnTo>
                  <a:lnTo>
                    <a:pt x="1100" y="1323"/>
                  </a:lnTo>
                  <a:lnTo>
                    <a:pt x="1100" y="1324"/>
                  </a:lnTo>
                  <a:lnTo>
                    <a:pt x="1100" y="1325"/>
                  </a:lnTo>
                  <a:lnTo>
                    <a:pt x="1100" y="1326"/>
                  </a:lnTo>
                  <a:lnTo>
                    <a:pt x="1100" y="1327"/>
                  </a:lnTo>
                  <a:lnTo>
                    <a:pt x="1100" y="1328"/>
                  </a:lnTo>
                  <a:lnTo>
                    <a:pt x="1100" y="1330"/>
                  </a:lnTo>
                  <a:lnTo>
                    <a:pt x="1100" y="1332"/>
                  </a:lnTo>
                  <a:lnTo>
                    <a:pt x="1100" y="1334"/>
                  </a:lnTo>
                  <a:lnTo>
                    <a:pt x="1100" y="1336"/>
                  </a:lnTo>
                  <a:lnTo>
                    <a:pt x="1100" y="1339"/>
                  </a:lnTo>
                  <a:lnTo>
                    <a:pt x="1100" y="1341"/>
                  </a:lnTo>
                  <a:lnTo>
                    <a:pt x="1100" y="1344"/>
                  </a:lnTo>
                  <a:lnTo>
                    <a:pt x="1100" y="1345"/>
                  </a:lnTo>
                  <a:lnTo>
                    <a:pt x="1099" y="1347"/>
                  </a:lnTo>
                  <a:lnTo>
                    <a:pt x="1098" y="1347"/>
                  </a:lnTo>
                  <a:lnTo>
                    <a:pt x="1094" y="1347"/>
                  </a:lnTo>
                  <a:lnTo>
                    <a:pt x="1087" y="1347"/>
                  </a:lnTo>
                  <a:lnTo>
                    <a:pt x="1086" y="1347"/>
                  </a:lnTo>
                  <a:lnTo>
                    <a:pt x="1083" y="1347"/>
                  </a:lnTo>
                  <a:lnTo>
                    <a:pt x="1082" y="1347"/>
                  </a:lnTo>
                  <a:lnTo>
                    <a:pt x="1081" y="1347"/>
                  </a:lnTo>
                  <a:lnTo>
                    <a:pt x="1081" y="1349"/>
                  </a:lnTo>
                  <a:lnTo>
                    <a:pt x="1081" y="1350"/>
                  </a:lnTo>
                  <a:lnTo>
                    <a:pt x="1081" y="1351"/>
                  </a:lnTo>
                  <a:lnTo>
                    <a:pt x="1081" y="1352"/>
                  </a:lnTo>
                  <a:lnTo>
                    <a:pt x="1081" y="1353"/>
                  </a:lnTo>
                  <a:lnTo>
                    <a:pt x="1081" y="1355"/>
                  </a:lnTo>
                  <a:lnTo>
                    <a:pt x="1081" y="1356"/>
                  </a:lnTo>
                  <a:lnTo>
                    <a:pt x="1081" y="1357"/>
                  </a:lnTo>
                  <a:close/>
                  <a:moveTo>
                    <a:pt x="1113" y="669"/>
                  </a:moveTo>
                  <a:lnTo>
                    <a:pt x="1114" y="671"/>
                  </a:lnTo>
                  <a:lnTo>
                    <a:pt x="1114" y="672"/>
                  </a:lnTo>
                  <a:lnTo>
                    <a:pt x="1115" y="671"/>
                  </a:lnTo>
                  <a:lnTo>
                    <a:pt x="1115" y="670"/>
                  </a:lnTo>
                  <a:lnTo>
                    <a:pt x="1115" y="669"/>
                  </a:lnTo>
                  <a:lnTo>
                    <a:pt x="1115" y="667"/>
                  </a:lnTo>
                  <a:lnTo>
                    <a:pt x="1115" y="666"/>
                  </a:lnTo>
                  <a:lnTo>
                    <a:pt x="1115" y="667"/>
                  </a:lnTo>
                  <a:lnTo>
                    <a:pt x="1113" y="667"/>
                  </a:lnTo>
                  <a:lnTo>
                    <a:pt x="1113" y="669"/>
                  </a:lnTo>
                  <a:close/>
                  <a:moveTo>
                    <a:pt x="1152" y="737"/>
                  </a:moveTo>
                  <a:lnTo>
                    <a:pt x="1152" y="738"/>
                  </a:lnTo>
                  <a:lnTo>
                    <a:pt x="1155" y="739"/>
                  </a:lnTo>
                  <a:lnTo>
                    <a:pt x="1156" y="738"/>
                  </a:lnTo>
                  <a:lnTo>
                    <a:pt x="1160" y="736"/>
                  </a:lnTo>
                  <a:lnTo>
                    <a:pt x="1159" y="733"/>
                  </a:lnTo>
                  <a:lnTo>
                    <a:pt x="1159" y="734"/>
                  </a:lnTo>
                  <a:lnTo>
                    <a:pt x="1152" y="737"/>
                  </a:lnTo>
                  <a:close/>
                  <a:moveTo>
                    <a:pt x="1177" y="284"/>
                  </a:moveTo>
                  <a:lnTo>
                    <a:pt x="1178" y="286"/>
                  </a:lnTo>
                  <a:lnTo>
                    <a:pt x="1181" y="284"/>
                  </a:lnTo>
                  <a:lnTo>
                    <a:pt x="1178" y="281"/>
                  </a:lnTo>
                  <a:lnTo>
                    <a:pt x="1177" y="281"/>
                  </a:lnTo>
                  <a:lnTo>
                    <a:pt x="1177" y="282"/>
                  </a:lnTo>
                  <a:lnTo>
                    <a:pt x="1177" y="284"/>
                  </a:lnTo>
                  <a:close/>
                  <a:moveTo>
                    <a:pt x="1187" y="762"/>
                  </a:moveTo>
                  <a:lnTo>
                    <a:pt x="1190" y="762"/>
                  </a:lnTo>
                  <a:lnTo>
                    <a:pt x="1191" y="762"/>
                  </a:lnTo>
                  <a:lnTo>
                    <a:pt x="1191" y="759"/>
                  </a:lnTo>
                  <a:lnTo>
                    <a:pt x="1187" y="758"/>
                  </a:lnTo>
                  <a:lnTo>
                    <a:pt x="1187" y="759"/>
                  </a:lnTo>
                  <a:lnTo>
                    <a:pt x="1187" y="761"/>
                  </a:lnTo>
                  <a:lnTo>
                    <a:pt x="1187" y="762"/>
                  </a:lnTo>
                  <a:close/>
                  <a:moveTo>
                    <a:pt x="1201" y="795"/>
                  </a:moveTo>
                  <a:lnTo>
                    <a:pt x="1202" y="795"/>
                  </a:lnTo>
                  <a:lnTo>
                    <a:pt x="1204" y="795"/>
                  </a:lnTo>
                  <a:lnTo>
                    <a:pt x="1206" y="795"/>
                  </a:lnTo>
                  <a:lnTo>
                    <a:pt x="1206" y="796"/>
                  </a:lnTo>
                  <a:lnTo>
                    <a:pt x="1206" y="797"/>
                  </a:lnTo>
                  <a:lnTo>
                    <a:pt x="1206" y="798"/>
                  </a:lnTo>
                  <a:lnTo>
                    <a:pt x="1208" y="798"/>
                  </a:lnTo>
                  <a:lnTo>
                    <a:pt x="1209" y="798"/>
                  </a:lnTo>
                  <a:lnTo>
                    <a:pt x="1211" y="798"/>
                  </a:lnTo>
                  <a:lnTo>
                    <a:pt x="1211" y="797"/>
                  </a:lnTo>
                  <a:lnTo>
                    <a:pt x="1212" y="797"/>
                  </a:lnTo>
                  <a:lnTo>
                    <a:pt x="1212" y="796"/>
                  </a:lnTo>
                  <a:lnTo>
                    <a:pt x="1212" y="795"/>
                  </a:lnTo>
                  <a:lnTo>
                    <a:pt x="1211" y="795"/>
                  </a:lnTo>
                  <a:lnTo>
                    <a:pt x="1208" y="795"/>
                  </a:lnTo>
                  <a:lnTo>
                    <a:pt x="1208" y="793"/>
                  </a:lnTo>
                  <a:lnTo>
                    <a:pt x="1208" y="792"/>
                  </a:lnTo>
                  <a:lnTo>
                    <a:pt x="1207" y="792"/>
                  </a:lnTo>
                  <a:lnTo>
                    <a:pt x="1206" y="792"/>
                  </a:lnTo>
                  <a:lnTo>
                    <a:pt x="1206" y="790"/>
                  </a:lnTo>
                  <a:lnTo>
                    <a:pt x="1206" y="789"/>
                  </a:lnTo>
                  <a:lnTo>
                    <a:pt x="1204" y="789"/>
                  </a:lnTo>
                  <a:lnTo>
                    <a:pt x="1204" y="792"/>
                  </a:lnTo>
                  <a:lnTo>
                    <a:pt x="1202" y="792"/>
                  </a:lnTo>
                  <a:lnTo>
                    <a:pt x="1201" y="792"/>
                  </a:lnTo>
                  <a:lnTo>
                    <a:pt x="1201" y="795"/>
                  </a:lnTo>
                  <a:close/>
                  <a:moveTo>
                    <a:pt x="1233" y="578"/>
                  </a:moveTo>
                  <a:lnTo>
                    <a:pt x="1233" y="579"/>
                  </a:lnTo>
                  <a:lnTo>
                    <a:pt x="1235" y="581"/>
                  </a:lnTo>
                  <a:lnTo>
                    <a:pt x="1234" y="581"/>
                  </a:lnTo>
                  <a:lnTo>
                    <a:pt x="1234" y="582"/>
                  </a:lnTo>
                  <a:lnTo>
                    <a:pt x="1233" y="582"/>
                  </a:lnTo>
                  <a:lnTo>
                    <a:pt x="1233" y="583"/>
                  </a:lnTo>
                  <a:lnTo>
                    <a:pt x="1233" y="585"/>
                  </a:lnTo>
                  <a:lnTo>
                    <a:pt x="1233" y="586"/>
                  </a:lnTo>
                  <a:lnTo>
                    <a:pt x="1233" y="587"/>
                  </a:lnTo>
                  <a:lnTo>
                    <a:pt x="1234" y="587"/>
                  </a:lnTo>
                  <a:lnTo>
                    <a:pt x="1235" y="588"/>
                  </a:lnTo>
                  <a:lnTo>
                    <a:pt x="1236" y="590"/>
                  </a:lnTo>
                  <a:lnTo>
                    <a:pt x="1237" y="589"/>
                  </a:lnTo>
                  <a:lnTo>
                    <a:pt x="1237" y="590"/>
                  </a:lnTo>
                  <a:lnTo>
                    <a:pt x="1238" y="590"/>
                  </a:lnTo>
                  <a:lnTo>
                    <a:pt x="1238" y="591"/>
                  </a:lnTo>
                  <a:lnTo>
                    <a:pt x="1237" y="591"/>
                  </a:lnTo>
                  <a:lnTo>
                    <a:pt x="1237" y="592"/>
                  </a:lnTo>
                  <a:lnTo>
                    <a:pt x="1238" y="594"/>
                  </a:lnTo>
                  <a:lnTo>
                    <a:pt x="1237" y="594"/>
                  </a:lnTo>
                  <a:lnTo>
                    <a:pt x="1236" y="594"/>
                  </a:lnTo>
                  <a:lnTo>
                    <a:pt x="1235" y="595"/>
                  </a:lnTo>
                  <a:lnTo>
                    <a:pt x="1237" y="600"/>
                  </a:lnTo>
                  <a:lnTo>
                    <a:pt x="1238" y="602"/>
                  </a:lnTo>
                  <a:lnTo>
                    <a:pt x="1240" y="603"/>
                  </a:lnTo>
                  <a:lnTo>
                    <a:pt x="1240" y="604"/>
                  </a:lnTo>
                  <a:lnTo>
                    <a:pt x="1241" y="604"/>
                  </a:lnTo>
                  <a:lnTo>
                    <a:pt x="1241" y="605"/>
                  </a:lnTo>
                  <a:lnTo>
                    <a:pt x="1241" y="606"/>
                  </a:lnTo>
                  <a:lnTo>
                    <a:pt x="1242" y="606"/>
                  </a:lnTo>
                  <a:lnTo>
                    <a:pt x="1242" y="607"/>
                  </a:lnTo>
                  <a:lnTo>
                    <a:pt x="1243" y="608"/>
                  </a:lnTo>
                  <a:lnTo>
                    <a:pt x="1243" y="609"/>
                  </a:lnTo>
                  <a:lnTo>
                    <a:pt x="1245" y="612"/>
                  </a:lnTo>
                  <a:lnTo>
                    <a:pt x="1247" y="615"/>
                  </a:lnTo>
                  <a:lnTo>
                    <a:pt x="1249" y="617"/>
                  </a:lnTo>
                  <a:lnTo>
                    <a:pt x="1251" y="621"/>
                  </a:lnTo>
                  <a:lnTo>
                    <a:pt x="1252" y="622"/>
                  </a:lnTo>
                  <a:lnTo>
                    <a:pt x="1252" y="623"/>
                  </a:lnTo>
                  <a:lnTo>
                    <a:pt x="1253" y="623"/>
                  </a:lnTo>
                  <a:lnTo>
                    <a:pt x="1254" y="625"/>
                  </a:lnTo>
                  <a:lnTo>
                    <a:pt x="1255" y="628"/>
                  </a:lnTo>
                  <a:lnTo>
                    <a:pt x="1257" y="629"/>
                  </a:lnTo>
                  <a:lnTo>
                    <a:pt x="1258" y="631"/>
                  </a:lnTo>
                  <a:lnTo>
                    <a:pt x="1259" y="633"/>
                  </a:lnTo>
                  <a:lnTo>
                    <a:pt x="1260" y="636"/>
                  </a:lnTo>
                  <a:lnTo>
                    <a:pt x="1261" y="637"/>
                  </a:lnTo>
                  <a:lnTo>
                    <a:pt x="1262" y="639"/>
                  </a:lnTo>
                  <a:lnTo>
                    <a:pt x="1264" y="641"/>
                  </a:lnTo>
                  <a:lnTo>
                    <a:pt x="1266" y="642"/>
                  </a:lnTo>
                  <a:lnTo>
                    <a:pt x="1266" y="644"/>
                  </a:lnTo>
                  <a:lnTo>
                    <a:pt x="1267" y="645"/>
                  </a:lnTo>
                  <a:lnTo>
                    <a:pt x="1267" y="646"/>
                  </a:lnTo>
                  <a:lnTo>
                    <a:pt x="1268" y="648"/>
                  </a:lnTo>
                  <a:lnTo>
                    <a:pt x="1269" y="648"/>
                  </a:lnTo>
                  <a:lnTo>
                    <a:pt x="1270" y="650"/>
                  </a:lnTo>
                  <a:lnTo>
                    <a:pt x="1271" y="652"/>
                  </a:lnTo>
                  <a:lnTo>
                    <a:pt x="1275" y="657"/>
                  </a:lnTo>
                  <a:lnTo>
                    <a:pt x="1276" y="658"/>
                  </a:lnTo>
                  <a:lnTo>
                    <a:pt x="1276" y="659"/>
                  </a:lnTo>
                  <a:lnTo>
                    <a:pt x="1277" y="659"/>
                  </a:lnTo>
                  <a:lnTo>
                    <a:pt x="1277" y="661"/>
                  </a:lnTo>
                  <a:lnTo>
                    <a:pt x="1280" y="661"/>
                  </a:lnTo>
                  <a:lnTo>
                    <a:pt x="1283" y="661"/>
                  </a:lnTo>
                  <a:lnTo>
                    <a:pt x="1283" y="662"/>
                  </a:lnTo>
                  <a:lnTo>
                    <a:pt x="1284" y="662"/>
                  </a:lnTo>
                  <a:lnTo>
                    <a:pt x="1284" y="663"/>
                  </a:lnTo>
                  <a:lnTo>
                    <a:pt x="1285" y="664"/>
                  </a:lnTo>
                  <a:lnTo>
                    <a:pt x="1288" y="669"/>
                  </a:lnTo>
                  <a:lnTo>
                    <a:pt x="1290" y="667"/>
                  </a:lnTo>
                  <a:lnTo>
                    <a:pt x="1293" y="665"/>
                  </a:lnTo>
                  <a:lnTo>
                    <a:pt x="1294" y="665"/>
                  </a:lnTo>
                  <a:lnTo>
                    <a:pt x="1296" y="664"/>
                  </a:lnTo>
                  <a:lnTo>
                    <a:pt x="1297" y="663"/>
                  </a:lnTo>
                  <a:lnTo>
                    <a:pt x="1298" y="663"/>
                  </a:lnTo>
                  <a:lnTo>
                    <a:pt x="1298" y="662"/>
                  </a:lnTo>
                  <a:lnTo>
                    <a:pt x="1299" y="662"/>
                  </a:lnTo>
                  <a:lnTo>
                    <a:pt x="1301" y="661"/>
                  </a:lnTo>
                  <a:lnTo>
                    <a:pt x="1302" y="661"/>
                  </a:lnTo>
                  <a:lnTo>
                    <a:pt x="1303" y="659"/>
                  </a:lnTo>
                  <a:lnTo>
                    <a:pt x="1304" y="659"/>
                  </a:lnTo>
                  <a:lnTo>
                    <a:pt x="1305" y="659"/>
                  </a:lnTo>
                  <a:lnTo>
                    <a:pt x="1306" y="659"/>
                  </a:lnTo>
                  <a:lnTo>
                    <a:pt x="1307" y="659"/>
                  </a:lnTo>
                  <a:lnTo>
                    <a:pt x="1309" y="659"/>
                  </a:lnTo>
                  <a:lnTo>
                    <a:pt x="1322" y="658"/>
                  </a:lnTo>
                  <a:lnTo>
                    <a:pt x="1323" y="658"/>
                  </a:lnTo>
                  <a:lnTo>
                    <a:pt x="1326" y="658"/>
                  </a:lnTo>
                  <a:lnTo>
                    <a:pt x="1327" y="658"/>
                  </a:lnTo>
                  <a:lnTo>
                    <a:pt x="1327" y="659"/>
                  </a:lnTo>
                  <a:lnTo>
                    <a:pt x="1327" y="662"/>
                  </a:lnTo>
                  <a:lnTo>
                    <a:pt x="1327" y="669"/>
                  </a:lnTo>
                  <a:lnTo>
                    <a:pt x="1327" y="671"/>
                  </a:lnTo>
                  <a:lnTo>
                    <a:pt x="1326" y="671"/>
                  </a:lnTo>
                  <a:lnTo>
                    <a:pt x="1324" y="671"/>
                  </a:lnTo>
                  <a:lnTo>
                    <a:pt x="1323" y="671"/>
                  </a:lnTo>
                  <a:lnTo>
                    <a:pt x="1323" y="669"/>
                  </a:lnTo>
                  <a:lnTo>
                    <a:pt x="1323" y="663"/>
                  </a:lnTo>
                  <a:lnTo>
                    <a:pt x="1323" y="662"/>
                  </a:lnTo>
                  <a:lnTo>
                    <a:pt x="1323" y="659"/>
                  </a:lnTo>
                  <a:lnTo>
                    <a:pt x="1322" y="659"/>
                  </a:lnTo>
                  <a:lnTo>
                    <a:pt x="1321" y="659"/>
                  </a:lnTo>
                  <a:lnTo>
                    <a:pt x="1320" y="659"/>
                  </a:lnTo>
                  <a:lnTo>
                    <a:pt x="1319" y="659"/>
                  </a:lnTo>
                  <a:lnTo>
                    <a:pt x="1318" y="659"/>
                  </a:lnTo>
                  <a:lnTo>
                    <a:pt x="1316" y="659"/>
                  </a:lnTo>
                  <a:lnTo>
                    <a:pt x="1315" y="659"/>
                  </a:lnTo>
                  <a:lnTo>
                    <a:pt x="1314" y="659"/>
                  </a:lnTo>
                  <a:lnTo>
                    <a:pt x="1313" y="659"/>
                  </a:lnTo>
                  <a:lnTo>
                    <a:pt x="1312" y="659"/>
                  </a:lnTo>
                  <a:lnTo>
                    <a:pt x="1311" y="659"/>
                  </a:lnTo>
                  <a:lnTo>
                    <a:pt x="1310" y="661"/>
                  </a:lnTo>
                  <a:lnTo>
                    <a:pt x="1309" y="661"/>
                  </a:lnTo>
                  <a:lnTo>
                    <a:pt x="1307" y="661"/>
                  </a:lnTo>
                  <a:lnTo>
                    <a:pt x="1306" y="661"/>
                  </a:lnTo>
                  <a:lnTo>
                    <a:pt x="1305" y="661"/>
                  </a:lnTo>
                  <a:lnTo>
                    <a:pt x="1304" y="661"/>
                  </a:lnTo>
                  <a:lnTo>
                    <a:pt x="1303" y="661"/>
                  </a:lnTo>
                  <a:lnTo>
                    <a:pt x="1302" y="661"/>
                  </a:lnTo>
                  <a:lnTo>
                    <a:pt x="1302" y="662"/>
                  </a:lnTo>
                  <a:lnTo>
                    <a:pt x="1301" y="662"/>
                  </a:lnTo>
                  <a:lnTo>
                    <a:pt x="1299" y="662"/>
                  </a:lnTo>
                  <a:lnTo>
                    <a:pt x="1299" y="663"/>
                  </a:lnTo>
                  <a:lnTo>
                    <a:pt x="1298" y="663"/>
                  </a:lnTo>
                  <a:lnTo>
                    <a:pt x="1297" y="664"/>
                  </a:lnTo>
                  <a:lnTo>
                    <a:pt x="1296" y="664"/>
                  </a:lnTo>
                  <a:lnTo>
                    <a:pt x="1296" y="665"/>
                  </a:lnTo>
                  <a:lnTo>
                    <a:pt x="1295" y="665"/>
                  </a:lnTo>
                  <a:lnTo>
                    <a:pt x="1294" y="666"/>
                  </a:lnTo>
                  <a:lnTo>
                    <a:pt x="1293" y="666"/>
                  </a:lnTo>
                  <a:lnTo>
                    <a:pt x="1293" y="667"/>
                  </a:lnTo>
                  <a:lnTo>
                    <a:pt x="1292" y="667"/>
                  </a:lnTo>
                  <a:lnTo>
                    <a:pt x="1292" y="669"/>
                  </a:lnTo>
                  <a:lnTo>
                    <a:pt x="1290" y="669"/>
                  </a:lnTo>
                  <a:lnTo>
                    <a:pt x="1289" y="669"/>
                  </a:lnTo>
                  <a:lnTo>
                    <a:pt x="1289" y="670"/>
                  </a:lnTo>
                  <a:lnTo>
                    <a:pt x="1288" y="670"/>
                  </a:lnTo>
                  <a:lnTo>
                    <a:pt x="1287" y="671"/>
                  </a:lnTo>
                  <a:lnTo>
                    <a:pt x="1293" y="680"/>
                  </a:lnTo>
                  <a:lnTo>
                    <a:pt x="1294" y="681"/>
                  </a:lnTo>
                  <a:lnTo>
                    <a:pt x="1298" y="689"/>
                  </a:lnTo>
                  <a:lnTo>
                    <a:pt x="1299" y="689"/>
                  </a:lnTo>
                  <a:lnTo>
                    <a:pt x="1298" y="690"/>
                  </a:lnTo>
                  <a:lnTo>
                    <a:pt x="1297" y="691"/>
                  </a:lnTo>
                  <a:lnTo>
                    <a:pt x="1298" y="694"/>
                  </a:lnTo>
                  <a:lnTo>
                    <a:pt x="1299" y="695"/>
                  </a:lnTo>
                  <a:lnTo>
                    <a:pt x="1301" y="695"/>
                  </a:lnTo>
                  <a:lnTo>
                    <a:pt x="1301" y="696"/>
                  </a:lnTo>
                  <a:lnTo>
                    <a:pt x="1303" y="696"/>
                  </a:lnTo>
                  <a:lnTo>
                    <a:pt x="1304" y="696"/>
                  </a:lnTo>
                  <a:lnTo>
                    <a:pt x="1306" y="699"/>
                  </a:lnTo>
                  <a:lnTo>
                    <a:pt x="1310" y="705"/>
                  </a:lnTo>
                  <a:lnTo>
                    <a:pt x="1312" y="708"/>
                  </a:lnTo>
                  <a:lnTo>
                    <a:pt x="1312" y="709"/>
                  </a:lnTo>
                  <a:lnTo>
                    <a:pt x="1310" y="709"/>
                  </a:lnTo>
                  <a:lnTo>
                    <a:pt x="1311" y="711"/>
                  </a:lnTo>
                  <a:lnTo>
                    <a:pt x="1310" y="711"/>
                  </a:lnTo>
                  <a:lnTo>
                    <a:pt x="1311" y="712"/>
                  </a:lnTo>
                  <a:lnTo>
                    <a:pt x="1313" y="715"/>
                  </a:lnTo>
                  <a:lnTo>
                    <a:pt x="1314" y="716"/>
                  </a:lnTo>
                  <a:lnTo>
                    <a:pt x="1314" y="717"/>
                  </a:lnTo>
                  <a:lnTo>
                    <a:pt x="1315" y="717"/>
                  </a:lnTo>
                  <a:lnTo>
                    <a:pt x="1319" y="717"/>
                  </a:lnTo>
                  <a:lnTo>
                    <a:pt x="1321" y="716"/>
                  </a:lnTo>
                  <a:lnTo>
                    <a:pt x="1323" y="716"/>
                  </a:lnTo>
                  <a:lnTo>
                    <a:pt x="1324" y="716"/>
                  </a:lnTo>
                  <a:lnTo>
                    <a:pt x="1324" y="720"/>
                  </a:lnTo>
                  <a:lnTo>
                    <a:pt x="1324" y="722"/>
                  </a:lnTo>
                  <a:lnTo>
                    <a:pt x="1327" y="722"/>
                  </a:lnTo>
                  <a:lnTo>
                    <a:pt x="1327" y="723"/>
                  </a:lnTo>
                  <a:lnTo>
                    <a:pt x="1327" y="724"/>
                  </a:lnTo>
                  <a:lnTo>
                    <a:pt x="1326" y="724"/>
                  </a:lnTo>
                  <a:lnTo>
                    <a:pt x="1324" y="724"/>
                  </a:lnTo>
                  <a:lnTo>
                    <a:pt x="1324" y="725"/>
                  </a:lnTo>
                  <a:lnTo>
                    <a:pt x="1324" y="726"/>
                  </a:lnTo>
                  <a:lnTo>
                    <a:pt x="1324" y="728"/>
                  </a:lnTo>
                  <a:lnTo>
                    <a:pt x="1324" y="729"/>
                  </a:lnTo>
                  <a:lnTo>
                    <a:pt x="1324" y="730"/>
                  </a:lnTo>
                  <a:lnTo>
                    <a:pt x="1326" y="731"/>
                  </a:lnTo>
                  <a:lnTo>
                    <a:pt x="1326" y="732"/>
                  </a:lnTo>
                  <a:lnTo>
                    <a:pt x="1327" y="732"/>
                  </a:lnTo>
                  <a:lnTo>
                    <a:pt x="1328" y="732"/>
                  </a:lnTo>
                  <a:lnTo>
                    <a:pt x="1329" y="732"/>
                  </a:lnTo>
                  <a:lnTo>
                    <a:pt x="1330" y="732"/>
                  </a:lnTo>
                  <a:lnTo>
                    <a:pt x="1330" y="733"/>
                  </a:lnTo>
                  <a:lnTo>
                    <a:pt x="1330" y="734"/>
                  </a:lnTo>
                  <a:lnTo>
                    <a:pt x="1331" y="734"/>
                  </a:lnTo>
                  <a:lnTo>
                    <a:pt x="1333" y="738"/>
                  </a:lnTo>
                  <a:lnTo>
                    <a:pt x="1333" y="739"/>
                  </a:lnTo>
                  <a:lnTo>
                    <a:pt x="1329" y="740"/>
                  </a:lnTo>
                  <a:lnTo>
                    <a:pt x="1330" y="740"/>
                  </a:lnTo>
                  <a:lnTo>
                    <a:pt x="1330" y="742"/>
                  </a:lnTo>
                  <a:lnTo>
                    <a:pt x="1331" y="741"/>
                  </a:lnTo>
                  <a:lnTo>
                    <a:pt x="1333" y="741"/>
                  </a:lnTo>
                  <a:lnTo>
                    <a:pt x="1335" y="741"/>
                  </a:lnTo>
                  <a:lnTo>
                    <a:pt x="1335" y="742"/>
                  </a:lnTo>
                  <a:lnTo>
                    <a:pt x="1336" y="742"/>
                  </a:lnTo>
                  <a:lnTo>
                    <a:pt x="1338" y="747"/>
                  </a:lnTo>
                  <a:lnTo>
                    <a:pt x="1339" y="748"/>
                  </a:lnTo>
                  <a:lnTo>
                    <a:pt x="1339" y="749"/>
                  </a:lnTo>
                  <a:lnTo>
                    <a:pt x="1340" y="749"/>
                  </a:lnTo>
                  <a:lnTo>
                    <a:pt x="1340" y="750"/>
                  </a:lnTo>
                  <a:lnTo>
                    <a:pt x="1341" y="751"/>
                  </a:lnTo>
                  <a:lnTo>
                    <a:pt x="1342" y="751"/>
                  </a:lnTo>
                  <a:lnTo>
                    <a:pt x="1352" y="751"/>
                  </a:lnTo>
                  <a:lnTo>
                    <a:pt x="1353" y="751"/>
                  </a:lnTo>
                  <a:lnTo>
                    <a:pt x="1355" y="750"/>
                  </a:lnTo>
                  <a:lnTo>
                    <a:pt x="1364" y="750"/>
                  </a:lnTo>
                  <a:lnTo>
                    <a:pt x="1365" y="750"/>
                  </a:lnTo>
                  <a:lnTo>
                    <a:pt x="1367" y="750"/>
                  </a:lnTo>
                  <a:lnTo>
                    <a:pt x="1373" y="750"/>
                  </a:lnTo>
                  <a:lnTo>
                    <a:pt x="1375" y="750"/>
                  </a:lnTo>
                  <a:lnTo>
                    <a:pt x="1381" y="750"/>
                  </a:lnTo>
                  <a:lnTo>
                    <a:pt x="1383" y="750"/>
                  </a:lnTo>
                  <a:lnTo>
                    <a:pt x="1392" y="750"/>
                  </a:lnTo>
                  <a:lnTo>
                    <a:pt x="1402" y="750"/>
                  </a:lnTo>
                  <a:lnTo>
                    <a:pt x="1408" y="750"/>
                  </a:lnTo>
                  <a:lnTo>
                    <a:pt x="1411" y="751"/>
                  </a:lnTo>
                  <a:lnTo>
                    <a:pt x="1414" y="751"/>
                  </a:lnTo>
                  <a:lnTo>
                    <a:pt x="1414" y="749"/>
                  </a:lnTo>
                  <a:lnTo>
                    <a:pt x="1414" y="748"/>
                  </a:lnTo>
                  <a:lnTo>
                    <a:pt x="1414" y="747"/>
                  </a:lnTo>
                  <a:lnTo>
                    <a:pt x="1414" y="744"/>
                  </a:lnTo>
                  <a:lnTo>
                    <a:pt x="1411" y="744"/>
                  </a:lnTo>
                  <a:lnTo>
                    <a:pt x="1409" y="744"/>
                  </a:lnTo>
                  <a:lnTo>
                    <a:pt x="1408" y="744"/>
                  </a:lnTo>
                  <a:lnTo>
                    <a:pt x="1407" y="744"/>
                  </a:lnTo>
                  <a:lnTo>
                    <a:pt x="1402" y="744"/>
                  </a:lnTo>
                  <a:lnTo>
                    <a:pt x="1401" y="744"/>
                  </a:lnTo>
                  <a:lnTo>
                    <a:pt x="1400" y="744"/>
                  </a:lnTo>
                  <a:lnTo>
                    <a:pt x="1393" y="744"/>
                  </a:lnTo>
                  <a:lnTo>
                    <a:pt x="1389" y="744"/>
                  </a:lnTo>
                  <a:lnTo>
                    <a:pt x="1388" y="744"/>
                  </a:lnTo>
                  <a:lnTo>
                    <a:pt x="1384" y="744"/>
                  </a:lnTo>
                  <a:lnTo>
                    <a:pt x="1383" y="744"/>
                  </a:lnTo>
                  <a:lnTo>
                    <a:pt x="1382" y="744"/>
                  </a:lnTo>
                  <a:lnTo>
                    <a:pt x="1381" y="744"/>
                  </a:lnTo>
                  <a:lnTo>
                    <a:pt x="1378" y="744"/>
                  </a:lnTo>
                  <a:lnTo>
                    <a:pt x="1374" y="745"/>
                  </a:lnTo>
                  <a:lnTo>
                    <a:pt x="1373" y="745"/>
                  </a:lnTo>
                  <a:lnTo>
                    <a:pt x="1371" y="745"/>
                  </a:lnTo>
                  <a:lnTo>
                    <a:pt x="1371" y="744"/>
                  </a:lnTo>
                  <a:lnTo>
                    <a:pt x="1371" y="742"/>
                  </a:lnTo>
                  <a:lnTo>
                    <a:pt x="1371" y="741"/>
                  </a:lnTo>
                  <a:lnTo>
                    <a:pt x="1371" y="740"/>
                  </a:lnTo>
                  <a:lnTo>
                    <a:pt x="1371" y="739"/>
                  </a:lnTo>
                  <a:lnTo>
                    <a:pt x="1371" y="737"/>
                  </a:lnTo>
                  <a:lnTo>
                    <a:pt x="1371" y="736"/>
                  </a:lnTo>
                  <a:lnTo>
                    <a:pt x="1371" y="734"/>
                  </a:lnTo>
                  <a:lnTo>
                    <a:pt x="1371" y="733"/>
                  </a:lnTo>
                  <a:lnTo>
                    <a:pt x="1367" y="733"/>
                  </a:lnTo>
                  <a:lnTo>
                    <a:pt x="1367" y="732"/>
                  </a:lnTo>
                  <a:lnTo>
                    <a:pt x="1367" y="731"/>
                  </a:lnTo>
                  <a:lnTo>
                    <a:pt x="1371" y="731"/>
                  </a:lnTo>
                  <a:lnTo>
                    <a:pt x="1371" y="725"/>
                  </a:lnTo>
                  <a:lnTo>
                    <a:pt x="1371" y="724"/>
                  </a:lnTo>
                  <a:lnTo>
                    <a:pt x="1373" y="724"/>
                  </a:lnTo>
                  <a:lnTo>
                    <a:pt x="1375" y="724"/>
                  </a:lnTo>
                  <a:lnTo>
                    <a:pt x="1376" y="724"/>
                  </a:lnTo>
                  <a:lnTo>
                    <a:pt x="1378" y="724"/>
                  </a:lnTo>
                  <a:lnTo>
                    <a:pt x="1380" y="724"/>
                  </a:lnTo>
                  <a:lnTo>
                    <a:pt x="1381" y="724"/>
                  </a:lnTo>
                  <a:lnTo>
                    <a:pt x="1382" y="724"/>
                  </a:lnTo>
                  <a:lnTo>
                    <a:pt x="1383" y="724"/>
                  </a:lnTo>
                  <a:lnTo>
                    <a:pt x="1384" y="724"/>
                  </a:lnTo>
                  <a:lnTo>
                    <a:pt x="1393" y="724"/>
                  </a:lnTo>
                  <a:lnTo>
                    <a:pt x="1397" y="724"/>
                  </a:lnTo>
                  <a:lnTo>
                    <a:pt x="1399" y="724"/>
                  </a:lnTo>
                  <a:lnTo>
                    <a:pt x="1401" y="724"/>
                  </a:lnTo>
                  <a:lnTo>
                    <a:pt x="1402" y="724"/>
                  </a:lnTo>
                  <a:lnTo>
                    <a:pt x="1405" y="724"/>
                  </a:lnTo>
                  <a:lnTo>
                    <a:pt x="1406" y="724"/>
                  </a:lnTo>
                  <a:lnTo>
                    <a:pt x="1407" y="724"/>
                  </a:lnTo>
                  <a:lnTo>
                    <a:pt x="1411" y="724"/>
                  </a:lnTo>
                  <a:lnTo>
                    <a:pt x="1414" y="724"/>
                  </a:lnTo>
                  <a:lnTo>
                    <a:pt x="1416" y="724"/>
                  </a:lnTo>
                  <a:lnTo>
                    <a:pt x="1416" y="723"/>
                  </a:lnTo>
                  <a:lnTo>
                    <a:pt x="1417" y="723"/>
                  </a:lnTo>
                  <a:lnTo>
                    <a:pt x="1417" y="722"/>
                  </a:lnTo>
                  <a:lnTo>
                    <a:pt x="1419" y="721"/>
                  </a:lnTo>
                  <a:lnTo>
                    <a:pt x="1419" y="719"/>
                  </a:lnTo>
                  <a:lnTo>
                    <a:pt x="1419" y="717"/>
                  </a:lnTo>
                  <a:lnTo>
                    <a:pt x="1421" y="716"/>
                  </a:lnTo>
                  <a:lnTo>
                    <a:pt x="1422" y="716"/>
                  </a:lnTo>
                  <a:lnTo>
                    <a:pt x="1423" y="715"/>
                  </a:lnTo>
                  <a:lnTo>
                    <a:pt x="1423" y="714"/>
                  </a:lnTo>
                  <a:lnTo>
                    <a:pt x="1424" y="712"/>
                  </a:lnTo>
                  <a:lnTo>
                    <a:pt x="1425" y="712"/>
                  </a:lnTo>
                  <a:lnTo>
                    <a:pt x="1425" y="714"/>
                  </a:lnTo>
                  <a:lnTo>
                    <a:pt x="1427" y="714"/>
                  </a:lnTo>
                  <a:lnTo>
                    <a:pt x="1428" y="714"/>
                  </a:lnTo>
                  <a:lnTo>
                    <a:pt x="1432" y="714"/>
                  </a:lnTo>
                  <a:lnTo>
                    <a:pt x="1433" y="714"/>
                  </a:lnTo>
                  <a:lnTo>
                    <a:pt x="1434" y="713"/>
                  </a:lnTo>
                  <a:lnTo>
                    <a:pt x="1434" y="712"/>
                  </a:lnTo>
                  <a:lnTo>
                    <a:pt x="1434" y="711"/>
                  </a:lnTo>
                  <a:lnTo>
                    <a:pt x="1434" y="709"/>
                  </a:lnTo>
                  <a:lnTo>
                    <a:pt x="1434" y="708"/>
                  </a:lnTo>
                  <a:lnTo>
                    <a:pt x="1434" y="706"/>
                  </a:lnTo>
                  <a:lnTo>
                    <a:pt x="1433" y="706"/>
                  </a:lnTo>
                  <a:lnTo>
                    <a:pt x="1432" y="706"/>
                  </a:lnTo>
                  <a:lnTo>
                    <a:pt x="1430" y="706"/>
                  </a:lnTo>
                  <a:lnTo>
                    <a:pt x="1430" y="704"/>
                  </a:lnTo>
                  <a:lnTo>
                    <a:pt x="1430" y="703"/>
                  </a:lnTo>
                  <a:lnTo>
                    <a:pt x="1430" y="701"/>
                  </a:lnTo>
                  <a:lnTo>
                    <a:pt x="1432" y="698"/>
                  </a:lnTo>
                  <a:lnTo>
                    <a:pt x="1433" y="697"/>
                  </a:lnTo>
                  <a:lnTo>
                    <a:pt x="1434" y="697"/>
                  </a:lnTo>
                  <a:lnTo>
                    <a:pt x="1435" y="697"/>
                  </a:lnTo>
                  <a:lnTo>
                    <a:pt x="1436" y="697"/>
                  </a:lnTo>
                  <a:lnTo>
                    <a:pt x="1438" y="697"/>
                  </a:lnTo>
                  <a:lnTo>
                    <a:pt x="1439" y="696"/>
                  </a:lnTo>
                  <a:lnTo>
                    <a:pt x="1439" y="709"/>
                  </a:lnTo>
                  <a:lnTo>
                    <a:pt x="1439" y="712"/>
                  </a:lnTo>
                  <a:lnTo>
                    <a:pt x="1439" y="713"/>
                  </a:lnTo>
                  <a:lnTo>
                    <a:pt x="1440" y="713"/>
                  </a:lnTo>
                  <a:lnTo>
                    <a:pt x="1441" y="713"/>
                  </a:lnTo>
                  <a:lnTo>
                    <a:pt x="1442" y="713"/>
                  </a:lnTo>
                  <a:lnTo>
                    <a:pt x="1443" y="713"/>
                  </a:lnTo>
                  <a:lnTo>
                    <a:pt x="1443" y="707"/>
                  </a:lnTo>
                  <a:lnTo>
                    <a:pt x="1443" y="701"/>
                  </a:lnTo>
                  <a:lnTo>
                    <a:pt x="1443" y="698"/>
                  </a:lnTo>
                  <a:lnTo>
                    <a:pt x="1443" y="695"/>
                  </a:lnTo>
                  <a:lnTo>
                    <a:pt x="1443" y="694"/>
                  </a:lnTo>
                  <a:lnTo>
                    <a:pt x="1443" y="692"/>
                  </a:lnTo>
                  <a:lnTo>
                    <a:pt x="1443" y="691"/>
                  </a:lnTo>
                  <a:lnTo>
                    <a:pt x="1443" y="690"/>
                  </a:lnTo>
                  <a:lnTo>
                    <a:pt x="1443" y="686"/>
                  </a:lnTo>
                  <a:lnTo>
                    <a:pt x="1443" y="684"/>
                  </a:lnTo>
                  <a:lnTo>
                    <a:pt x="1443" y="681"/>
                  </a:lnTo>
                  <a:lnTo>
                    <a:pt x="1442" y="681"/>
                  </a:lnTo>
                  <a:lnTo>
                    <a:pt x="1430" y="681"/>
                  </a:lnTo>
                  <a:lnTo>
                    <a:pt x="1430" y="682"/>
                  </a:lnTo>
                  <a:lnTo>
                    <a:pt x="1430" y="684"/>
                  </a:lnTo>
                  <a:lnTo>
                    <a:pt x="1430" y="686"/>
                  </a:lnTo>
                  <a:lnTo>
                    <a:pt x="1430" y="687"/>
                  </a:lnTo>
                  <a:lnTo>
                    <a:pt x="1428" y="688"/>
                  </a:lnTo>
                  <a:lnTo>
                    <a:pt x="1427" y="690"/>
                  </a:lnTo>
                  <a:lnTo>
                    <a:pt x="1425" y="694"/>
                  </a:lnTo>
                  <a:lnTo>
                    <a:pt x="1425" y="695"/>
                  </a:lnTo>
                  <a:lnTo>
                    <a:pt x="1424" y="695"/>
                  </a:lnTo>
                  <a:lnTo>
                    <a:pt x="1424" y="687"/>
                  </a:lnTo>
                  <a:lnTo>
                    <a:pt x="1417" y="687"/>
                  </a:lnTo>
                  <a:lnTo>
                    <a:pt x="1413" y="687"/>
                  </a:lnTo>
                  <a:lnTo>
                    <a:pt x="1413" y="686"/>
                  </a:lnTo>
                  <a:lnTo>
                    <a:pt x="1413" y="684"/>
                  </a:lnTo>
                  <a:lnTo>
                    <a:pt x="1413" y="682"/>
                  </a:lnTo>
                  <a:lnTo>
                    <a:pt x="1408" y="682"/>
                  </a:lnTo>
                  <a:lnTo>
                    <a:pt x="1408" y="681"/>
                  </a:lnTo>
                  <a:lnTo>
                    <a:pt x="1408" y="680"/>
                  </a:lnTo>
                  <a:lnTo>
                    <a:pt x="1408" y="675"/>
                  </a:lnTo>
                  <a:lnTo>
                    <a:pt x="1408" y="672"/>
                  </a:lnTo>
                  <a:lnTo>
                    <a:pt x="1408" y="671"/>
                  </a:lnTo>
                  <a:lnTo>
                    <a:pt x="1408" y="669"/>
                  </a:lnTo>
                  <a:lnTo>
                    <a:pt x="1408" y="667"/>
                  </a:lnTo>
                  <a:lnTo>
                    <a:pt x="1408" y="666"/>
                  </a:lnTo>
                  <a:lnTo>
                    <a:pt x="1408" y="665"/>
                  </a:lnTo>
                  <a:lnTo>
                    <a:pt x="1408" y="664"/>
                  </a:lnTo>
                  <a:lnTo>
                    <a:pt x="1408" y="663"/>
                  </a:lnTo>
                  <a:lnTo>
                    <a:pt x="1408" y="658"/>
                  </a:lnTo>
                  <a:lnTo>
                    <a:pt x="1408" y="657"/>
                  </a:lnTo>
                  <a:lnTo>
                    <a:pt x="1407" y="657"/>
                  </a:lnTo>
                  <a:lnTo>
                    <a:pt x="1407" y="655"/>
                  </a:lnTo>
                  <a:lnTo>
                    <a:pt x="1407" y="653"/>
                  </a:lnTo>
                  <a:lnTo>
                    <a:pt x="1407" y="652"/>
                  </a:lnTo>
                  <a:lnTo>
                    <a:pt x="1407" y="648"/>
                  </a:lnTo>
                  <a:lnTo>
                    <a:pt x="1408" y="648"/>
                  </a:lnTo>
                  <a:lnTo>
                    <a:pt x="1409" y="648"/>
                  </a:lnTo>
                  <a:lnTo>
                    <a:pt x="1410" y="648"/>
                  </a:lnTo>
                  <a:lnTo>
                    <a:pt x="1411" y="648"/>
                  </a:lnTo>
                  <a:lnTo>
                    <a:pt x="1413" y="648"/>
                  </a:lnTo>
                  <a:lnTo>
                    <a:pt x="1423" y="648"/>
                  </a:lnTo>
                  <a:lnTo>
                    <a:pt x="1425" y="648"/>
                  </a:lnTo>
                  <a:lnTo>
                    <a:pt x="1426" y="648"/>
                  </a:lnTo>
                  <a:lnTo>
                    <a:pt x="1427" y="642"/>
                  </a:lnTo>
                  <a:lnTo>
                    <a:pt x="1427" y="641"/>
                  </a:lnTo>
                  <a:lnTo>
                    <a:pt x="1427" y="640"/>
                  </a:lnTo>
                  <a:lnTo>
                    <a:pt x="1428" y="640"/>
                  </a:lnTo>
                  <a:lnTo>
                    <a:pt x="1430" y="641"/>
                  </a:lnTo>
                  <a:lnTo>
                    <a:pt x="1432" y="642"/>
                  </a:lnTo>
                  <a:lnTo>
                    <a:pt x="1432" y="644"/>
                  </a:lnTo>
                  <a:lnTo>
                    <a:pt x="1432" y="646"/>
                  </a:lnTo>
                  <a:lnTo>
                    <a:pt x="1432" y="647"/>
                  </a:lnTo>
                  <a:lnTo>
                    <a:pt x="1432" y="648"/>
                  </a:lnTo>
                  <a:lnTo>
                    <a:pt x="1439" y="648"/>
                  </a:lnTo>
                  <a:lnTo>
                    <a:pt x="1440" y="648"/>
                  </a:lnTo>
                  <a:lnTo>
                    <a:pt x="1447" y="648"/>
                  </a:lnTo>
                  <a:lnTo>
                    <a:pt x="1447" y="647"/>
                  </a:lnTo>
                  <a:lnTo>
                    <a:pt x="1445" y="646"/>
                  </a:lnTo>
                  <a:lnTo>
                    <a:pt x="1445" y="645"/>
                  </a:lnTo>
                  <a:lnTo>
                    <a:pt x="1445" y="644"/>
                  </a:lnTo>
                  <a:lnTo>
                    <a:pt x="1444" y="642"/>
                  </a:lnTo>
                  <a:lnTo>
                    <a:pt x="1443" y="641"/>
                  </a:lnTo>
                  <a:lnTo>
                    <a:pt x="1443" y="640"/>
                  </a:lnTo>
                  <a:lnTo>
                    <a:pt x="1442" y="640"/>
                  </a:lnTo>
                  <a:lnTo>
                    <a:pt x="1442" y="639"/>
                  </a:lnTo>
                  <a:lnTo>
                    <a:pt x="1441" y="639"/>
                  </a:lnTo>
                  <a:lnTo>
                    <a:pt x="1440" y="638"/>
                  </a:lnTo>
                  <a:lnTo>
                    <a:pt x="1439" y="637"/>
                  </a:lnTo>
                  <a:lnTo>
                    <a:pt x="1438" y="637"/>
                  </a:lnTo>
                  <a:lnTo>
                    <a:pt x="1438" y="636"/>
                  </a:lnTo>
                  <a:lnTo>
                    <a:pt x="1436" y="636"/>
                  </a:lnTo>
                  <a:lnTo>
                    <a:pt x="1436" y="634"/>
                  </a:lnTo>
                  <a:lnTo>
                    <a:pt x="1435" y="634"/>
                  </a:lnTo>
                  <a:lnTo>
                    <a:pt x="1435" y="633"/>
                  </a:lnTo>
                  <a:lnTo>
                    <a:pt x="1434" y="632"/>
                  </a:lnTo>
                  <a:lnTo>
                    <a:pt x="1433" y="631"/>
                  </a:lnTo>
                  <a:lnTo>
                    <a:pt x="1432" y="631"/>
                  </a:lnTo>
                  <a:lnTo>
                    <a:pt x="1432" y="630"/>
                  </a:lnTo>
                  <a:lnTo>
                    <a:pt x="1431" y="629"/>
                  </a:lnTo>
                  <a:lnTo>
                    <a:pt x="1430" y="628"/>
                  </a:lnTo>
                  <a:lnTo>
                    <a:pt x="1428" y="627"/>
                  </a:lnTo>
                  <a:lnTo>
                    <a:pt x="1427" y="627"/>
                  </a:lnTo>
                  <a:lnTo>
                    <a:pt x="1426" y="625"/>
                  </a:lnTo>
                  <a:lnTo>
                    <a:pt x="1426" y="624"/>
                  </a:lnTo>
                  <a:lnTo>
                    <a:pt x="1425" y="624"/>
                  </a:lnTo>
                  <a:lnTo>
                    <a:pt x="1425" y="623"/>
                  </a:lnTo>
                  <a:lnTo>
                    <a:pt x="1424" y="622"/>
                  </a:lnTo>
                  <a:lnTo>
                    <a:pt x="1423" y="621"/>
                  </a:lnTo>
                  <a:lnTo>
                    <a:pt x="1422" y="621"/>
                  </a:lnTo>
                  <a:lnTo>
                    <a:pt x="1422" y="620"/>
                  </a:lnTo>
                  <a:lnTo>
                    <a:pt x="1416" y="614"/>
                  </a:lnTo>
                  <a:lnTo>
                    <a:pt x="1414" y="613"/>
                  </a:lnTo>
                  <a:lnTo>
                    <a:pt x="1411" y="615"/>
                  </a:lnTo>
                  <a:lnTo>
                    <a:pt x="1410" y="613"/>
                  </a:lnTo>
                  <a:lnTo>
                    <a:pt x="1409" y="612"/>
                  </a:lnTo>
                  <a:lnTo>
                    <a:pt x="1411" y="611"/>
                  </a:lnTo>
                  <a:lnTo>
                    <a:pt x="1407" y="605"/>
                  </a:lnTo>
                  <a:lnTo>
                    <a:pt x="1406" y="606"/>
                  </a:lnTo>
                  <a:lnTo>
                    <a:pt x="1406" y="607"/>
                  </a:lnTo>
                  <a:lnTo>
                    <a:pt x="1405" y="606"/>
                  </a:lnTo>
                  <a:lnTo>
                    <a:pt x="1405" y="604"/>
                  </a:lnTo>
                  <a:lnTo>
                    <a:pt x="1406" y="603"/>
                  </a:lnTo>
                  <a:lnTo>
                    <a:pt x="1410" y="596"/>
                  </a:lnTo>
                  <a:lnTo>
                    <a:pt x="1411" y="595"/>
                  </a:lnTo>
                  <a:lnTo>
                    <a:pt x="1413" y="594"/>
                  </a:lnTo>
                  <a:lnTo>
                    <a:pt x="1415" y="591"/>
                  </a:lnTo>
                  <a:lnTo>
                    <a:pt x="1417" y="588"/>
                  </a:lnTo>
                  <a:lnTo>
                    <a:pt x="1416" y="587"/>
                  </a:lnTo>
                  <a:lnTo>
                    <a:pt x="1415" y="586"/>
                  </a:lnTo>
                  <a:lnTo>
                    <a:pt x="1414" y="585"/>
                  </a:lnTo>
                  <a:lnTo>
                    <a:pt x="1413" y="585"/>
                  </a:lnTo>
                  <a:lnTo>
                    <a:pt x="1411" y="583"/>
                  </a:lnTo>
                  <a:lnTo>
                    <a:pt x="1411" y="582"/>
                  </a:lnTo>
                  <a:lnTo>
                    <a:pt x="1411" y="581"/>
                  </a:lnTo>
                  <a:lnTo>
                    <a:pt x="1413" y="581"/>
                  </a:lnTo>
                  <a:lnTo>
                    <a:pt x="1414" y="581"/>
                  </a:lnTo>
                  <a:lnTo>
                    <a:pt x="1415" y="581"/>
                  </a:lnTo>
                  <a:lnTo>
                    <a:pt x="1416" y="581"/>
                  </a:lnTo>
                  <a:lnTo>
                    <a:pt x="1417" y="580"/>
                  </a:lnTo>
                  <a:lnTo>
                    <a:pt x="1418" y="579"/>
                  </a:lnTo>
                  <a:lnTo>
                    <a:pt x="1419" y="579"/>
                  </a:lnTo>
                  <a:lnTo>
                    <a:pt x="1419" y="578"/>
                  </a:lnTo>
                  <a:lnTo>
                    <a:pt x="1421" y="578"/>
                  </a:lnTo>
                  <a:lnTo>
                    <a:pt x="1421" y="575"/>
                  </a:lnTo>
                  <a:lnTo>
                    <a:pt x="1421" y="574"/>
                  </a:lnTo>
                  <a:lnTo>
                    <a:pt x="1421" y="573"/>
                  </a:lnTo>
                  <a:lnTo>
                    <a:pt x="1419" y="573"/>
                  </a:lnTo>
                  <a:lnTo>
                    <a:pt x="1419" y="572"/>
                  </a:lnTo>
                  <a:lnTo>
                    <a:pt x="1419" y="573"/>
                  </a:lnTo>
                  <a:lnTo>
                    <a:pt x="1417" y="573"/>
                  </a:lnTo>
                  <a:lnTo>
                    <a:pt x="1417" y="572"/>
                  </a:lnTo>
                  <a:lnTo>
                    <a:pt x="1417" y="571"/>
                  </a:lnTo>
                  <a:lnTo>
                    <a:pt x="1417" y="570"/>
                  </a:lnTo>
                  <a:lnTo>
                    <a:pt x="1416" y="569"/>
                  </a:lnTo>
                  <a:lnTo>
                    <a:pt x="1418" y="569"/>
                  </a:lnTo>
                  <a:lnTo>
                    <a:pt x="1419" y="569"/>
                  </a:lnTo>
                  <a:lnTo>
                    <a:pt x="1422" y="567"/>
                  </a:lnTo>
                  <a:lnTo>
                    <a:pt x="1423" y="567"/>
                  </a:lnTo>
                  <a:lnTo>
                    <a:pt x="1423" y="569"/>
                  </a:lnTo>
                  <a:lnTo>
                    <a:pt x="1424" y="569"/>
                  </a:lnTo>
                  <a:lnTo>
                    <a:pt x="1424" y="570"/>
                  </a:lnTo>
                  <a:lnTo>
                    <a:pt x="1424" y="571"/>
                  </a:lnTo>
                  <a:lnTo>
                    <a:pt x="1424" y="572"/>
                  </a:lnTo>
                  <a:lnTo>
                    <a:pt x="1425" y="572"/>
                  </a:lnTo>
                  <a:lnTo>
                    <a:pt x="1426" y="572"/>
                  </a:lnTo>
                  <a:lnTo>
                    <a:pt x="1427" y="572"/>
                  </a:lnTo>
                  <a:lnTo>
                    <a:pt x="1428" y="572"/>
                  </a:lnTo>
                  <a:lnTo>
                    <a:pt x="1430" y="572"/>
                  </a:lnTo>
                  <a:lnTo>
                    <a:pt x="1432" y="572"/>
                  </a:lnTo>
                  <a:lnTo>
                    <a:pt x="1432" y="567"/>
                  </a:lnTo>
                  <a:lnTo>
                    <a:pt x="1432" y="566"/>
                  </a:lnTo>
                  <a:lnTo>
                    <a:pt x="1430" y="566"/>
                  </a:lnTo>
                  <a:lnTo>
                    <a:pt x="1428" y="566"/>
                  </a:lnTo>
                  <a:lnTo>
                    <a:pt x="1428" y="565"/>
                  </a:lnTo>
                  <a:lnTo>
                    <a:pt x="1428" y="564"/>
                  </a:lnTo>
                  <a:lnTo>
                    <a:pt x="1428" y="563"/>
                  </a:lnTo>
                  <a:lnTo>
                    <a:pt x="1427" y="563"/>
                  </a:lnTo>
                  <a:lnTo>
                    <a:pt x="1426" y="563"/>
                  </a:lnTo>
                  <a:lnTo>
                    <a:pt x="1426" y="562"/>
                  </a:lnTo>
                  <a:lnTo>
                    <a:pt x="1426" y="561"/>
                  </a:lnTo>
                  <a:lnTo>
                    <a:pt x="1426" y="560"/>
                  </a:lnTo>
                  <a:lnTo>
                    <a:pt x="1427" y="560"/>
                  </a:lnTo>
                  <a:lnTo>
                    <a:pt x="1433" y="560"/>
                  </a:lnTo>
                  <a:lnTo>
                    <a:pt x="1433" y="558"/>
                  </a:lnTo>
                  <a:lnTo>
                    <a:pt x="1433" y="557"/>
                  </a:lnTo>
                  <a:lnTo>
                    <a:pt x="1433" y="556"/>
                  </a:lnTo>
                  <a:lnTo>
                    <a:pt x="1433" y="555"/>
                  </a:lnTo>
                  <a:lnTo>
                    <a:pt x="1430" y="555"/>
                  </a:lnTo>
                  <a:lnTo>
                    <a:pt x="1427" y="555"/>
                  </a:lnTo>
                  <a:lnTo>
                    <a:pt x="1427" y="553"/>
                  </a:lnTo>
                  <a:lnTo>
                    <a:pt x="1426" y="552"/>
                  </a:lnTo>
                  <a:lnTo>
                    <a:pt x="1426" y="550"/>
                  </a:lnTo>
                  <a:lnTo>
                    <a:pt x="1426" y="549"/>
                  </a:lnTo>
                  <a:lnTo>
                    <a:pt x="1426" y="547"/>
                  </a:lnTo>
                  <a:lnTo>
                    <a:pt x="1428" y="547"/>
                  </a:lnTo>
                  <a:lnTo>
                    <a:pt x="1427" y="542"/>
                  </a:lnTo>
                  <a:lnTo>
                    <a:pt x="1427" y="539"/>
                  </a:lnTo>
                  <a:lnTo>
                    <a:pt x="1424" y="540"/>
                  </a:lnTo>
                  <a:lnTo>
                    <a:pt x="1424" y="539"/>
                  </a:lnTo>
                  <a:lnTo>
                    <a:pt x="1424" y="538"/>
                  </a:lnTo>
                  <a:lnTo>
                    <a:pt x="1423" y="537"/>
                  </a:lnTo>
                  <a:lnTo>
                    <a:pt x="1434" y="535"/>
                  </a:lnTo>
                  <a:lnTo>
                    <a:pt x="1435" y="535"/>
                  </a:lnTo>
                  <a:lnTo>
                    <a:pt x="1436" y="533"/>
                  </a:lnTo>
                  <a:lnTo>
                    <a:pt x="1438" y="533"/>
                  </a:lnTo>
                  <a:lnTo>
                    <a:pt x="1439" y="533"/>
                  </a:lnTo>
                  <a:lnTo>
                    <a:pt x="1440" y="533"/>
                  </a:lnTo>
                  <a:lnTo>
                    <a:pt x="1440" y="531"/>
                  </a:lnTo>
                  <a:lnTo>
                    <a:pt x="1440" y="529"/>
                  </a:lnTo>
                  <a:lnTo>
                    <a:pt x="1439" y="527"/>
                  </a:lnTo>
                  <a:lnTo>
                    <a:pt x="1439" y="525"/>
                  </a:lnTo>
                  <a:lnTo>
                    <a:pt x="1439" y="524"/>
                  </a:lnTo>
                  <a:lnTo>
                    <a:pt x="1439" y="522"/>
                  </a:lnTo>
                  <a:lnTo>
                    <a:pt x="1439" y="521"/>
                  </a:lnTo>
                  <a:lnTo>
                    <a:pt x="1438" y="519"/>
                  </a:lnTo>
                  <a:lnTo>
                    <a:pt x="1438" y="518"/>
                  </a:lnTo>
                  <a:lnTo>
                    <a:pt x="1436" y="518"/>
                  </a:lnTo>
                  <a:lnTo>
                    <a:pt x="1435" y="518"/>
                  </a:lnTo>
                  <a:lnTo>
                    <a:pt x="1434" y="518"/>
                  </a:lnTo>
                  <a:lnTo>
                    <a:pt x="1434" y="519"/>
                  </a:lnTo>
                  <a:lnTo>
                    <a:pt x="1435" y="519"/>
                  </a:lnTo>
                  <a:lnTo>
                    <a:pt x="1435" y="521"/>
                  </a:lnTo>
                  <a:lnTo>
                    <a:pt x="1434" y="522"/>
                  </a:lnTo>
                  <a:lnTo>
                    <a:pt x="1431" y="524"/>
                  </a:lnTo>
                  <a:lnTo>
                    <a:pt x="1430" y="525"/>
                  </a:lnTo>
                  <a:lnTo>
                    <a:pt x="1427" y="524"/>
                  </a:lnTo>
                  <a:lnTo>
                    <a:pt x="1428" y="524"/>
                  </a:lnTo>
                  <a:lnTo>
                    <a:pt x="1428" y="523"/>
                  </a:lnTo>
                  <a:lnTo>
                    <a:pt x="1428" y="522"/>
                  </a:lnTo>
                  <a:lnTo>
                    <a:pt x="1428" y="520"/>
                  </a:lnTo>
                  <a:lnTo>
                    <a:pt x="1428" y="519"/>
                  </a:lnTo>
                  <a:lnTo>
                    <a:pt x="1427" y="519"/>
                  </a:lnTo>
                  <a:lnTo>
                    <a:pt x="1426" y="519"/>
                  </a:lnTo>
                  <a:lnTo>
                    <a:pt x="1425" y="519"/>
                  </a:lnTo>
                  <a:lnTo>
                    <a:pt x="1424" y="519"/>
                  </a:lnTo>
                  <a:lnTo>
                    <a:pt x="1424" y="520"/>
                  </a:lnTo>
                  <a:lnTo>
                    <a:pt x="1423" y="520"/>
                  </a:lnTo>
                  <a:lnTo>
                    <a:pt x="1422" y="521"/>
                  </a:lnTo>
                  <a:lnTo>
                    <a:pt x="1421" y="521"/>
                  </a:lnTo>
                  <a:lnTo>
                    <a:pt x="1421" y="522"/>
                  </a:lnTo>
                  <a:lnTo>
                    <a:pt x="1419" y="522"/>
                  </a:lnTo>
                  <a:lnTo>
                    <a:pt x="1418" y="522"/>
                  </a:lnTo>
                  <a:lnTo>
                    <a:pt x="1417" y="523"/>
                  </a:lnTo>
                  <a:lnTo>
                    <a:pt x="1416" y="523"/>
                  </a:lnTo>
                  <a:lnTo>
                    <a:pt x="1415" y="524"/>
                  </a:lnTo>
                  <a:lnTo>
                    <a:pt x="1415" y="523"/>
                  </a:lnTo>
                  <a:lnTo>
                    <a:pt x="1414" y="522"/>
                  </a:lnTo>
                  <a:lnTo>
                    <a:pt x="1414" y="523"/>
                  </a:lnTo>
                  <a:lnTo>
                    <a:pt x="1413" y="523"/>
                  </a:lnTo>
                  <a:lnTo>
                    <a:pt x="1411" y="524"/>
                  </a:lnTo>
                  <a:lnTo>
                    <a:pt x="1410" y="525"/>
                  </a:lnTo>
                  <a:lnTo>
                    <a:pt x="1409" y="525"/>
                  </a:lnTo>
                  <a:lnTo>
                    <a:pt x="1408" y="527"/>
                  </a:lnTo>
                  <a:lnTo>
                    <a:pt x="1407" y="527"/>
                  </a:lnTo>
                  <a:lnTo>
                    <a:pt x="1407" y="528"/>
                  </a:lnTo>
                  <a:lnTo>
                    <a:pt x="1406" y="528"/>
                  </a:lnTo>
                  <a:lnTo>
                    <a:pt x="1405" y="528"/>
                  </a:lnTo>
                  <a:lnTo>
                    <a:pt x="1405" y="529"/>
                  </a:lnTo>
                  <a:lnTo>
                    <a:pt x="1404" y="529"/>
                  </a:lnTo>
                  <a:lnTo>
                    <a:pt x="1404" y="530"/>
                  </a:lnTo>
                  <a:lnTo>
                    <a:pt x="1402" y="530"/>
                  </a:lnTo>
                  <a:lnTo>
                    <a:pt x="1401" y="531"/>
                  </a:lnTo>
                  <a:lnTo>
                    <a:pt x="1400" y="531"/>
                  </a:lnTo>
                  <a:lnTo>
                    <a:pt x="1399" y="532"/>
                  </a:lnTo>
                  <a:lnTo>
                    <a:pt x="1398" y="533"/>
                  </a:lnTo>
                  <a:lnTo>
                    <a:pt x="1398" y="535"/>
                  </a:lnTo>
                  <a:lnTo>
                    <a:pt x="1399" y="535"/>
                  </a:lnTo>
                  <a:lnTo>
                    <a:pt x="1399" y="536"/>
                  </a:lnTo>
                  <a:lnTo>
                    <a:pt x="1400" y="537"/>
                  </a:lnTo>
                  <a:lnTo>
                    <a:pt x="1400" y="538"/>
                  </a:lnTo>
                  <a:lnTo>
                    <a:pt x="1401" y="539"/>
                  </a:lnTo>
                  <a:lnTo>
                    <a:pt x="1399" y="540"/>
                  </a:lnTo>
                  <a:lnTo>
                    <a:pt x="1398" y="538"/>
                  </a:lnTo>
                  <a:lnTo>
                    <a:pt x="1397" y="537"/>
                  </a:lnTo>
                  <a:lnTo>
                    <a:pt x="1396" y="535"/>
                  </a:lnTo>
                  <a:lnTo>
                    <a:pt x="1395" y="533"/>
                  </a:lnTo>
                  <a:lnTo>
                    <a:pt x="1393" y="532"/>
                  </a:lnTo>
                  <a:lnTo>
                    <a:pt x="1393" y="531"/>
                  </a:lnTo>
                  <a:lnTo>
                    <a:pt x="1393" y="530"/>
                  </a:lnTo>
                  <a:lnTo>
                    <a:pt x="1395" y="529"/>
                  </a:lnTo>
                  <a:lnTo>
                    <a:pt x="1396" y="529"/>
                  </a:lnTo>
                  <a:lnTo>
                    <a:pt x="1396" y="530"/>
                  </a:lnTo>
                  <a:lnTo>
                    <a:pt x="1396" y="531"/>
                  </a:lnTo>
                  <a:lnTo>
                    <a:pt x="1397" y="531"/>
                  </a:lnTo>
                  <a:lnTo>
                    <a:pt x="1397" y="532"/>
                  </a:lnTo>
                  <a:lnTo>
                    <a:pt x="1398" y="532"/>
                  </a:lnTo>
                  <a:lnTo>
                    <a:pt x="1399" y="532"/>
                  </a:lnTo>
                  <a:lnTo>
                    <a:pt x="1400" y="531"/>
                  </a:lnTo>
                  <a:lnTo>
                    <a:pt x="1401" y="530"/>
                  </a:lnTo>
                  <a:lnTo>
                    <a:pt x="1402" y="529"/>
                  </a:lnTo>
                  <a:lnTo>
                    <a:pt x="1404" y="529"/>
                  </a:lnTo>
                  <a:lnTo>
                    <a:pt x="1405" y="528"/>
                  </a:lnTo>
                  <a:lnTo>
                    <a:pt x="1406" y="528"/>
                  </a:lnTo>
                  <a:lnTo>
                    <a:pt x="1406" y="527"/>
                  </a:lnTo>
                  <a:lnTo>
                    <a:pt x="1407" y="527"/>
                  </a:lnTo>
                  <a:lnTo>
                    <a:pt x="1408" y="527"/>
                  </a:lnTo>
                  <a:lnTo>
                    <a:pt x="1408" y="525"/>
                  </a:lnTo>
                  <a:lnTo>
                    <a:pt x="1409" y="525"/>
                  </a:lnTo>
                  <a:lnTo>
                    <a:pt x="1409" y="524"/>
                  </a:lnTo>
                  <a:lnTo>
                    <a:pt x="1410" y="524"/>
                  </a:lnTo>
                  <a:lnTo>
                    <a:pt x="1411" y="523"/>
                  </a:lnTo>
                  <a:lnTo>
                    <a:pt x="1413" y="523"/>
                  </a:lnTo>
                  <a:lnTo>
                    <a:pt x="1414" y="522"/>
                  </a:lnTo>
                  <a:lnTo>
                    <a:pt x="1415" y="522"/>
                  </a:lnTo>
                  <a:lnTo>
                    <a:pt x="1415" y="523"/>
                  </a:lnTo>
                  <a:lnTo>
                    <a:pt x="1416" y="523"/>
                  </a:lnTo>
                  <a:lnTo>
                    <a:pt x="1416" y="522"/>
                  </a:lnTo>
                  <a:lnTo>
                    <a:pt x="1417" y="522"/>
                  </a:lnTo>
                  <a:lnTo>
                    <a:pt x="1418" y="522"/>
                  </a:lnTo>
                  <a:lnTo>
                    <a:pt x="1419" y="521"/>
                  </a:lnTo>
                  <a:lnTo>
                    <a:pt x="1421" y="521"/>
                  </a:lnTo>
                  <a:lnTo>
                    <a:pt x="1422" y="521"/>
                  </a:lnTo>
                  <a:lnTo>
                    <a:pt x="1422" y="520"/>
                  </a:lnTo>
                  <a:lnTo>
                    <a:pt x="1423" y="520"/>
                  </a:lnTo>
                  <a:lnTo>
                    <a:pt x="1423" y="519"/>
                  </a:lnTo>
                  <a:lnTo>
                    <a:pt x="1424" y="519"/>
                  </a:lnTo>
                  <a:lnTo>
                    <a:pt x="1425" y="519"/>
                  </a:lnTo>
                  <a:lnTo>
                    <a:pt x="1425" y="518"/>
                  </a:lnTo>
                  <a:lnTo>
                    <a:pt x="1426" y="518"/>
                  </a:lnTo>
                  <a:lnTo>
                    <a:pt x="1427" y="518"/>
                  </a:lnTo>
                  <a:lnTo>
                    <a:pt x="1426" y="516"/>
                  </a:lnTo>
                  <a:lnTo>
                    <a:pt x="1426" y="515"/>
                  </a:lnTo>
                  <a:lnTo>
                    <a:pt x="1426" y="514"/>
                  </a:lnTo>
                  <a:lnTo>
                    <a:pt x="1427" y="514"/>
                  </a:lnTo>
                  <a:lnTo>
                    <a:pt x="1428" y="514"/>
                  </a:lnTo>
                  <a:lnTo>
                    <a:pt x="1431" y="514"/>
                  </a:lnTo>
                  <a:lnTo>
                    <a:pt x="1434" y="513"/>
                  </a:lnTo>
                  <a:lnTo>
                    <a:pt x="1434" y="515"/>
                  </a:lnTo>
                  <a:lnTo>
                    <a:pt x="1434" y="516"/>
                  </a:lnTo>
                  <a:lnTo>
                    <a:pt x="1435" y="516"/>
                  </a:lnTo>
                  <a:lnTo>
                    <a:pt x="1436" y="516"/>
                  </a:lnTo>
                  <a:lnTo>
                    <a:pt x="1438" y="516"/>
                  </a:lnTo>
                  <a:lnTo>
                    <a:pt x="1436" y="507"/>
                  </a:lnTo>
                  <a:lnTo>
                    <a:pt x="1435" y="507"/>
                  </a:lnTo>
                  <a:lnTo>
                    <a:pt x="1435" y="506"/>
                  </a:lnTo>
                  <a:lnTo>
                    <a:pt x="1435" y="505"/>
                  </a:lnTo>
                  <a:lnTo>
                    <a:pt x="1434" y="505"/>
                  </a:lnTo>
                  <a:lnTo>
                    <a:pt x="1433" y="505"/>
                  </a:lnTo>
                  <a:lnTo>
                    <a:pt x="1427" y="506"/>
                  </a:lnTo>
                  <a:lnTo>
                    <a:pt x="1427" y="503"/>
                  </a:lnTo>
                  <a:lnTo>
                    <a:pt x="1427" y="502"/>
                  </a:lnTo>
                  <a:lnTo>
                    <a:pt x="1426" y="500"/>
                  </a:lnTo>
                  <a:lnTo>
                    <a:pt x="1425" y="500"/>
                  </a:lnTo>
                  <a:lnTo>
                    <a:pt x="1418" y="504"/>
                  </a:lnTo>
                  <a:lnTo>
                    <a:pt x="1417" y="503"/>
                  </a:lnTo>
                  <a:lnTo>
                    <a:pt x="1415" y="498"/>
                  </a:lnTo>
                  <a:lnTo>
                    <a:pt x="1413" y="495"/>
                  </a:lnTo>
                  <a:lnTo>
                    <a:pt x="1421" y="489"/>
                  </a:lnTo>
                  <a:lnTo>
                    <a:pt x="1417" y="486"/>
                  </a:lnTo>
                  <a:lnTo>
                    <a:pt x="1417" y="485"/>
                  </a:lnTo>
                  <a:lnTo>
                    <a:pt x="1416" y="485"/>
                  </a:lnTo>
                  <a:lnTo>
                    <a:pt x="1416" y="483"/>
                  </a:lnTo>
                  <a:lnTo>
                    <a:pt x="1415" y="482"/>
                  </a:lnTo>
                  <a:lnTo>
                    <a:pt x="1414" y="482"/>
                  </a:lnTo>
                  <a:lnTo>
                    <a:pt x="1414" y="481"/>
                  </a:lnTo>
                  <a:lnTo>
                    <a:pt x="1413" y="481"/>
                  </a:lnTo>
                  <a:lnTo>
                    <a:pt x="1411" y="480"/>
                  </a:lnTo>
                  <a:lnTo>
                    <a:pt x="1410" y="481"/>
                  </a:lnTo>
                  <a:lnTo>
                    <a:pt x="1408" y="482"/>
                  </a:lnTo>
                  <a:lnTo>
                    <a:pt x="1406" y="483"/>
                  </a:lnTo>
                  <a:lnTo>
                    <a:pt x="1405" y="483"/>
                  </a:lnTo>
                  <a:lnTo>
                    <a:pt x="1404" y="482"/>
                  </a:lnTo>
                  <a:lnTo>
                    <a:pt x="1402" y="480"/>
                  </a:lnTo>
                  <a:lnTo>
                    <a:pt x="1402" y="479"/>
                  </a:lnTo>
                  <a:lnTo>
                    <a:pt x="1399" y="480"/>
                  </a:lnTo>
                  <a:lnTo>
                    <a:pt x="1398" y="479"/>
                  </a:lnTo>
                  <a:lnTo>
                    <a:pt x="1397" y="478"/>
                  </a:lnTo>
                  <a:lnTo>
                    <a:pt x="1396" y="479"/>
                  </a:lnTo>
                  <a:lnTo>
                    <a:pt x="1395" y="479"/>
                  </a:lnTo>
                  <a:lnTo>
                    <a:pt x="1393" y="479"/>
                  </a:lnTo>
                  <a:lnTo>
                    <a:pt x="1392" y="480"/>
                  </a:lnTo>
                  <a:lnTo>
                    <a:pt x="1393" y="481"/>
                  </a:lnTo>
                  <a:lnTo>
                    <a:pt x="1395" y="483"/>
                  </a:lnTo>
                  <a:lnTo>
                    <a:pt x="1393" y="483"/>
                  </a:lnTo>
                  <a:lnTo>
                    <a:pt x="1393" y="482"/>
                  </a:lnTo>
                  <a:lnTo>
                    <a:pt x="1390" y="485"/>
                  </a:lnTo>
                  <a:lnTo>
                    <a:pt x="1391" y="486"/>
                  </a:lnTo>
                  <a:lnTo>
                    <a:pt x="1390" y="486"/>
                  </a:lnTo>
                  <a:lnTo>
                    <a:pt x="1387" y="488"/>
                  </a:lnTo>
                  <a:lnTo>
                    <a:pt x="1385" y="487"/>
                  </a:lnTo>
                  <a:lnTo>
                    <a:pt x="1384" y="485"/>
                  </a:lnTo>
                  <a:lnTo>
                    <a:pt x="1384" y="483"/>
                  </a:lnTo>
                  <a:lnTo>
                    <a:pt x="1383" y="482"/>
                  </a:lnTo>
                  <a:lnTo>
                    <a:pt x="1382" y="481"/>
                  </a:lnTo>
                  <a:lnTo>
                    <a:pt x="1381" y="481"/>
                  </a:lnTo>
                  <a:lnTo>
                    <a:pt x="1376" y="483"/>
                  </a:lnTo>
                  <a:lnTo>
                    <a:pt x="1376" y="485"/>
                  </a:lnTo>
                  <a:lnTo>
                    <a:pt x="1376" y="486"/>
                  </a:lnTo>
                  <a:lnTo>
                    <a:pt x="1375" y="487"/>
                  </a:lnTo>
                  <a:lnTo>
                    <a:pt x="1375" y="486"/>
                  </a:lnTo>
                  <a:lnTo>
                    <a:pt x="1374" y="485"/>
                  </a:lnTo>
                  <a:lnTo>
                    <a:pt x="1371" y="486"/>
                  </a:lnTo>
                  <a:lnTo>
                    <a:pt x="1372" y="488"/>
                  </a:lnTo>
                  <a:lnTo>
                    <a:pt x="1374" y="493"/>
                  </a:lnTo>
                  <a:lnTo>
                    <a:pt x="1372" y="494"/>
                  </a:lnTo>
                  <a:lnTo>
                    <a:pt x="1371" y="495"/>
                  </a:lnTo>
                  <a:lnTo>
                    <a:pt x="1370" y="495"/>
                  </a:lnTo>
                  <a:lnTo>
                    <a:pt x="1370" y="494"/>
                  </a:lnTo>
                  <a:lnTo>
                    <a:pt x="1368" y="495"/>
                  </a:lnTo>
                  <a:lnTo>
                    <a:pt x="1367" y="496"/>
                  </a:lnTo>
                  <a:lnTo>
                    <a:pt x="1366" y="497"/>
                  </a:lnTo>
                  <a:lnTo>
                    <a:pt x="1364" y="498"/>
                  </a:lnTo>
                  <a:lnTo>
                    <a:pt x="1363" y="499"/>
                  </a:lnTo>
                  <a:lnTo>
                    <a:pt x="1362" y="499"/>
                  </a:lnTo>
                  <a:lnTo>
                    <a:pt x="1361" y="500"/>
                  </a:lnTo>
                  <a:lnTo>
                    <a:pt x="1359" y="499"/>
                  </a:lnTo>
                  <a:lnTo>
                    <a:pt x="1358" y="498"/>
                  </a:lnTo>
                  <a:lnTo>
                    <a:pt x="1358" y="497"/>
                  </a:lnTo>
                  <a:lnTo>
                    <a:pt x="1357" y="495"/>
                  </a:lnTo>
                  <a:lnTo>
                    <a:pt x="1356" y="495"/>
                  </a:lnTo>
                  <a:lnTo>
                    <a:pt x="1355" y="496"/>
                  </a:lnTo>
                  <a:lnTo>
                    <a:pt x="1354" y="497"/>
                  </a:lnTo>
                  <a:lnTo>
                    <a:pt x="1353" y="497"/>
                  </a:lnTo>
                  <a:lnTo>
                    <a:pt x="1352" y="498"/>
                  </a:lnTo>
                  <a:lnTo>
                    <a:pt x="1350" y="498"/>
                  </a:lnTo>
                  <a:lnTo>
                    <a:pt x="1346" y="502"/>
                  </a:lnTo>
                  <a:lnTo>
                    <a:pt x="1345" y="502"/>
                  </a:lnTo>
                  <a:lnTo>
                    <a:pt x="1344" y="503"/>
                  </a:lnTo>
                  <a:lnTo>
                    <a:pt x="1345" y="504"/>
                  </a:lnTo>
                  <a:lnTo>
                    <a:pt x="1345" y="505"/>
                  </a:lnTo>
                  <a:lnTo>
                    <a:pt x="1346" y="505"/>
                  </a:lnTo>
                  <a:lnTo>
                    <a:pt x="1346" y="506"/>
                  </a:lnTo>
                  <a:lnTo>
                    <a:pt x="1347" y="507"/>
                  </a:lnTo>
                  <a:lnTo>
                    <a:pt x="1347" y="508"/>
                  </a:lnTo>
                  <a:lnTo>
                    <a:pt x="1348" y="510"/>
                  </a:lnTo>
                  <a:lnTo>
                    <a:pt x="1349" y="511"/>
                  </a:lnTo>
                  <a:lnTo>
                    <a:pt x="1349" y="512"/>
                  </a:lnTo>
                  <a:lnTo>
                    <a:pt x="1348" y="513"/>
                  </a:lnTo>
                  <a:lnTo>
                    <a:pt x="1347" y="514"/>
                  </a:lnTo>
                  <a:lnTo>
                    <a:pt x="1346" y="515"/>
                  </a:lnTo>
                  <a:lnTo>
                    <a:pt x="1347" y="516"/>
                  </a:lnTo>
                  <a:lnTo>
                    <a:pt x="1347" y="518"/>
                  </a:lnTo>
                  <a:lnTo>
                    <a:pt x="1348" y="518"/>
                  </a:lnTo>
                  <a:lnTo>
                    <a:pt x="1348" y="519"/>
                  </a:lnTo>
                  <a:lnTo>
                    <a:pt x="1348" y="520"/>
                  </a:lnTo>
                  <a:lnTo>
                    <a:pt x="1349" y="520"/>
                  </a:lnTo>
                  <a:lnTo>
                    <a:pt x="1350" y="520"/>
                  </a:lnTo>
                  <a:lnTo>
                    <a:pt x="1350" y="521"/>
                  </a:lnTo>
                  <a:lnTo>
                    <a:pt x="1352" y="521"/>
                  </a:lnTo>
                  <a:lnTo>
                    <a:pt x="1352" y="522"/>
                  </a:lnTo>
                  <a:lnTo>
                    <a:pt x="1350" y="522"/>
                  </a:lnTo>
                  <a:lnTo>
                    <a:pt x="1346" y="525"/>
                  </a:lnTo>
                  <a:lnTo>
                    <a:pt x="1346" y="524"/>
                  </a:lnTo>
                  <a:lnTo>
                    <a:pt x="1344" y="525"/>
                  </a:lnTo>
                  <a:lnTo>
                    <a:pt x="1345" y="528"/>
                  </a:lnTo>
                  <a:lnTo>
                    <a:pt x="1345" y="529"/>
                  </a:lnTo>
                  <a:lnTo>
                    <a:pt x="1345" y="528"/>
                  </a:lnTo>
                  <a:lnTo>
                    <a:pt x="1346" y="530"/>
                  </a:lnTo>
                  <a:lnTo>
                    <a:pt x="1348" y="529"/>
                  </a:lnTo>
                  <a:lnTo>
                    <a:pt x="1349" y="530"/>
                  </a:lnTo>
                  <a:lnTo>
                    <a:pt x="1350" y="531"/>
                  </a:lnTo>
                  <a:lnTo>
                    <a:pt x="1348" y="532"/>
                  </a:lnTo>
                  <a:lnTo>
                    <a:pt x="1347" y="533"/>
                  </a:lnTo>
                  <a:lnTo>
                    <a:pt x="1344" y="536"/>
                  </a:lnTo>
                  <a:lnTo>
                    <a:pt x="1339" y="530"/>
                  </a:lnTo>
                  <a:lnTo>
                    <a:pt x="1339" y="529"/>
                  </a:lnTo>
                  <a:lnTo>
                    <a:pt x="1338" y="529"/>
                  </a:lnTo>
                  <a:lnTo>
                    <a:pt x="1338" y="528"/>
                  </a:lnTo>
                  <a:lnTo>
                    <a:pt x="1337" y="529"/>
                  </a:lnTo>
                  <a:lnTo>
                    <a:pt x="1336" y="529"/>
                  </a:lnTo>
                  <a:lnTo>
                    <a:pt x="1335" y="528"/>
                  </a:lnTo>
                  <a:lnTo>
                    <a:pt x="1336" y="527"/>
                  </a:lnTo>
                  <a:lnTo>
                    <a:pt x="1331" y="521"/>
                  </a:lnTo>
                  <a:lnTo>
                    <a:pt x="1329" y="522"/>
                  </a:lnTo>
                  <a:lnTo>
                    <a:pt x="1326" y="524"/>
                  </a:lnTo>
                  <a:lnTo>
                    <a:pt x="1326" y="525"/>
                  </a:lnTo>
                  <a:lnTo>
                    <a:pt x="1324" y="527"/>
                  </a:lnTo>
                  <a:lnTo>
                    <a:pt x="1323" y="524"/>
                  </a:lnTo>
                  <a:lnTo>
                    <a:pt x="1322" y="523"/>
                  </a:lnTo>
                  <a:lnTo>
                    <a:pt x="1321" y="521"/>
                  </a:lnTo>
                  <a:lnTo>
                    <a:pt x="1320" y="520"/>
                  </a:lnTo>
                  <a:lnTo>
                    <a:pt x="1319" y="519"/>
                  </a:lnTo>
                  <a:lnTo>
                    <a:pt x="1318" y="520"/>
                  </a:lnTo>
                  <a:lnTo>
                    <a:pt x="1315" y="521"/>
                  </a:lnTo>
                  <a:lnTo>
                    <a:pt x="1314" y="522"/>
                  </a:lnTo>
                  <a:lnTo>
                    <a:pt x="1313" y="522"/>
                  </a:lnTo>
                  <a:lnTo>
                    <a:pt x="1313" y="523"/>
                  </a:lnTo>
                  <a:lnTo>
                    <a:pt x="1314" y="524"/>
                  </a:lnTo>
                  <a:lnTo>
                    <a:pt x="1315" y="524"/>
                  </a:lnTo>
                  <a:lnTo>
                    <a:pt x="1319" y="529"/>
                  </a:lnTo>
                  <a:lnTo>
                    <a:pt x="1318" y="530"/>
                  </a:lnTo>
                  <a:lnTo>
                    <a:pt x="1316" y="531"/>
                  </a:lnTo>
                  <a:lnTo>
                    <a:pt x="1313" y="528"/>
                  </a:lnTo>
                  <a:lnTo>
                    <a:pt x="1311" y="523"/>
                  </a:lnTo>
                  <a:lnTo>
                    <a:pt x="1311" y="524"/>
                  </a:lnTo>
                  <a:lnTo>
                    <a:pt x="1309" y="524"/>
                  </a:lnTo>
                  <a:lnTo>
                    <a:pt x="1309" y="525"/>
                  </a:lnTo>
                  <a:lnTo>
                    <a:pt x="1310" y="527"/>
                  </a:lnTo>
                  <a:lnTo>
                    <a:pt x="1311" y="529"/>
                  </a:lnTo>
                  <a:lnTo>
                    <a:pt x="1312" y="529"/>
                  </a:lnTo>
                  <a:lnTo>
                    <a:pt x="1313" y="531"/>
                  </a:lnTo>
                  <a:lnTo>
                    <a:pt x="1314" y="532"/>
                  </a:lnTo>
                  <a:lnTo>
                    <a:pt x="1314" y="533"/>
                  </a:lnTo>
                  <a:lnTo>
                    <a:pt x="1315" y="535"/>
                  </a:lnTo>
                  <a:lnTo>
                    <a:pt x="1316" y="536"/>
                  </a:lnTo>
                  <a:lnTo>
                    <a:pt x="1316" y="537"/>
                  </a:lnTo>
                  <a:lnTo>
                    <a:pt x="1318" y="538"/>
                  </a:lnTo>
                  <a:lnTo>
                    <a:pt x="1318" y="539"/>
                  </a:lnTo>
                  <a:lnTo>
                    <a:pt x="1319" y="540"/>
                  </a:lnTo>
                  <a:lnTo>
                    <a:pt x="1319" y="541"/>
                  </a:lnTo>
                  <a:lnTo>
                    <a:pt x="1320" y="541"/>
                  </a:lnTo>
                  <a:lnTo>
                    <a:pt x="1320" y="542"/>
                  </a:lnTo>
                  <a:lnTo>
                    <a:pt x="1320" y="544"/>
                  </a:lnTo>
                  <a:lnTo>
                    <a:pt x="1321" y="544"/>
                  </a:lnTo>
                  <a:lnTo>
                    <a:pt x="1321" y="545"/>
                  </a:lnTo>
                  <a:lnTo>
                    <a:pt x="1322" y="545"/>
                  </a:lnTo>
                  <a:lnTo>
                    <a:pt x="1322" y="546"/>
                  </a:lnTo>
                  <a:lnTo>
                    <a:pt x="1312" y="553"/>
                  </a:lnTo>
                  <a:lnTo>
                    <a:pt x="1311" y="552"/>
                  </a:lnTo>
                  <a:lnTo>
                    <a:pt x="1310" y="549"/>
                  </a:lnTo>
                  <a:lnTo>
                    <a:pt x="1309" y="548"/>
                  </a:lnTo>
                  <a:lnTo>
                    <a:pt x="1307" y="547"/>
                  </a:lnTo>
                  <a:lnTo>
                    <a:pt x="1307" y="546"/>
                  </a:lnTo>
                  <a:lnTo>
                    <a:pt x="1306" y="545"/>
                  </a:lnTo>
                  <a:lnTo>
                    <a:pt x="1306" y="544"/>
                  </a:lnTo>
                  <a:lnTo>
                    <a:pt x="1305" y="542"/>
                  </a:lnTo>
                  <a:lnTo>
                    <a:pt x="1304" y="541"/>
                  </a:lnTo>
                  <a:lnTo>
                    <a:pt x="1303" y="539"/>
                  </a:lnTo>
                  <a:lnTo>
                    <a:pt x="1302" y="538"/>
                  </a:lnTo>
                  <a:lnTo>
                    <a:pt x="1301" y="537"/>
                  </a:lnTo>
                  <a:lnTo>
                    <a:pt x="1299" y="535"/>
                  </a:lnTo>
                  <a:lnTo>
                    <a:pt x="1299" y="533"/>
                  </a:lnTo>
                  <a:lnTo>
                    <a:pt x="1298" y="532"/>
                  </a:lnTo>
                  <a:lnTo>
                    <a:pt x="1296" y="532"/>
                  </a:lnTo>
                  <a:lnTo>
                    <a:pt x="1296" y="533"/>
                  </a:lnTo>
                  <a:lnTo>
                    <a:pt x="1293" y="535"/>
                  </a:lnTo>
                  <a:lnTo>
                    <a:pt x="1292" y="536"/>
                  </a:lnTo>
                  <a:lnTo>
                    <a:pt x="1290" y="537"/>
                  </a:lnTo>
                  <a:lnTo>
                    <a:pt x="1287" y="539"/>
                  </a:lnTo>
                  <a:lnTo>
                    <a:pt x="1287" y="540"/>
                  </a:lnTo>
                  <a:lnTo>
                    <a:pt x="1288" y="541"/>
                  </a:lnTo>
                  <a:lnTo>
                    <a:pt x="1288" y="542"/>
                  </a:lnTo>
                  <a:lnTo>
                    <a:pt x="1287" y="544"/>
                  </a:lnTo>
                  <a:lnTo>
                    <a:pt x="1287" y="545"/>
                  </a:lnTo>
                  <a:lnTo>
                    <a:pt x="1286" y="545"/>
                  </a:lnTo>
                  <a:lnTo>
                    <a:pt x="1288" y="547"/>
                  </a:lnTo>
                  <a:lnTo>
                    <a:pt x="1286" y="548"/>
                  </a:lnTo>
                  <a:lnTo>
                    <a:pt x="1286" y="549"/>
                  </a:lnTo>
                  <a:lnTo>
                    <a:pt x="1287" y="549"/>
                  </a:lnTo>
                  <a:lnTo>
                    <a:pt x="1287" y="550"/>
                  </a:lnTo>
                  <a:lnTo>
                    <a:pt x="1288" y="552"/>
                  </a:lnTo>
                  <a:lnTo>
                    <a:pt x="1287" y="553"/>
                  </a:lnTo>
                  <a:lnTo>
                    <a:pt x="1284" y="555"/>
                  </a:lnTo>
                  <a:lnTo>
                    <a:pt x="1285" y="557"/>
                  </a:lnTo>
                  <a:lnTo>
                    <a:pt x="1284" y="557"/>
                  </a:lnTo>
                  <a:lnTo>
                    <a:pt x="1280" y="560"/>
                  </a:lnTo>
                  <a:lnTo>
                    <a:pt x="1278" y="555"/>
                  </a:lnTo>
                  <a:lnTo>
                    <a:pt x="1278" y="556"/>
                  </a:lnTo>
                  <a:lnTo>
                    <a:pt x="1277" y="556"/>
                  </a:lnTo>
                  <a:lnTo>
                    <a:pt x="1276" y="556"/>
                  </a:lnTo>
                  <a:lnTo>
                    <a:pt x="1273" y="556"/>
                  </a:lnTo>
                  <a:lnTo>
                    <a:pt x="1273" y="557"/>
                  </a:lnTo>
                  <a:lnTo>
                    <a:pt x="1272" y="557"/>
                  </a:lnTo>
                  <a:lnTo>
                    <a:pt x="1271" y="557"/>
                  </a:lnTo>
                  <a:lnTo>
                    <a:pt x="1270" y="558"/>
                  </a:lnTo>
                  <a:lnTo>
                    <a:pt x="1269" y="558"/>
                  </a:lnTo>
                  <a:lnTo>
                    <a:pt x="1269" y="560"/>
                  </a:lnTo>
                  <a:lnTo>
                    <a:pt x="1268" y="560"/>
                  </a:lnTo>
                  <a:lnTo>
                    <a:pt x="1269" y="562"/>
                  </a:lnTo>
                  <a:lnTo>
                    <a:pt x="1269" y="563"/>
                  </a:lnTo>
                  <a:lnTo>
                    <a:pt x="1270" y="563"/>
                  </a:lnTo>
                  <a:lnTo>
                    <a:pt x="1271" y="565"/>
                  </a:lnTo>
                  <a:lnTo>
                    <a:pt x="1272" y="566"/>
                  </a:lnTo>
                  <a:lnTo>
                    <a:pt x="1272" y="567"/>
                  </a:lnTo>
                  <a:lnTo>
                    <a:pt x="1279" y="563"/>
                  </a:lnTo>
                  <a:lnTo>
                    <a:pt x="1280" y="564"/>
                  </a:lnTo>
                  <a:lnTo>
                    <a:pt x="1287" y="561"/>
                  </a:lnTo>
                  <a:lnTo>
                    <a:pt x="1288" y="562"/>
                  </a:lnTo>
                  <a:lnTo>
                    <a:pt x="1288" y="563"/>
                  </a:lnTo>
                  <a:lnTo>
                    <a:pt x="1289" y="564"/>
                  </a:lnTo>
                  <a:lnTo>
                    <a:pt x="1290" y="566"/>
                  </a:lnTo>
                  <a:lnTo>
                    <a:pt x="1289" y="566"/>
                  </a:lnTo>
                  <a:lnTo>
                    <a:pt x="1285" y="570"/>
                  </a:lnTo>
                  <a:lnTo>
                    <a:pt x="1283" y="566"/>
                  </a:lnTo>
                  <a:lnTo>
                    <a:pt x="1281" y="565"/>
                  </a:lnTo>
                  <a:lnTo>
                    <a:pt x="1281" y="566"/>
                  </a:lnTo>
                  <a:lnTo>
                    <a:pt x="1280" y="564"/>
                  </a:lnTo>
                  <a:lnTo>
                    <a:pt x="1276" y="567"/>
                  </a:lnTo>
                  <a:lnTo>
                    <a:pt x="1273" y="569"/>
                  </a:lnTo>
                  <a:lnTo>
                    <a:pt x="1272" y="569"/>
                  </a:lnTo>
                  <a:lnTo>
                    <a:pt x="1271" y="567"/>
                  </a:lnTo>
                  <a:lnTo>
                    <a:pt x="1270" y="566"/>
                  </a:lnTo>
                  <a:lnTo>
                    <a:pt x="1269" y="564"/>
                  </a:lnTo>
                  <a:lnTo>
                    <a:pt x="1269" y="563"/>
                  </a:lnTo>
                  <a:lnTo>
                    <a:pt x="1267" y="561"/>
                  </a:lnTo>
                  <a:lnTo>
                    <a:pt x="1264" y="562"/>
                  </a:lnTo>
                  <a:lnTo>
                    <a:pt x="1262" y="563"/>
                  </a:lnTo>
                  <a:lnTo>
                    <a:pt x="1261" y="564"/>
                  </a:lnTo>
                  <a:lnTo>
                    <a:pt x="1260" y="565"/>
                  </a:lnTo>
                  <a:lnTo>
                    <a:pt x="1259" y="565"/>
                  </a:lnTo>
                  <a:lnTo>
                    <a:pt x="1259" y="566"/>
                  </a:lnTo>
                  <a:lnTo>
                    <a:pt x="1259" y="567"/>
                  </a:lnTo>
                  <a:lnTo>
                    <a:pt x="1258" y="569"/>
                  </a:lnTo>
                  <a:lnTo>
                    <a:pt x="1258" y="570"/>
                  </a:lnTo>
                  <a:lnTo>
                    <a:pt x="1257" y="572"/>
                  </a:lnTo>
                  <a:lnTo>
                    <a:pt x="1255" y="571"/>
                  </a:lnTo>
                  <a:lnTo>
                    <a:pt x="1251" y="572"/>
                  </a:lnTo>
                  <a:lnTo>
                    <a:pt x="1247" y="573"/>
                  </a:lnTo>
                  <a:lnTo>
                    <a:pt x="1249" y="575"/>
                  </a:lnTo>
                  <a:lnTo>
                    <a:pt x="1249" y="577"/>
                  </a:lnTo>
                  <a:lnTo>
                    <a:pt x="1249" y="581"/>
                  </a:lnTo>
                  <a:lnTo>
                    <a:pt x="1250" y="581"/>
                  </a:lnTo>
                  <a:lnTo>
                    <a:pt x="1251" y="581"/>
                  </a:lnTo>
                  <a:lnTo>
                    <a:pt x="1252" y="581"/>
                  </a:lnTo>
                  <a:lnTo>
                    <a:pt x="1252" y="582"/>
                  </a:lnTo>
                  <a:lnTo>
                    <a:pt x="1253" y="582"/>
                  </a:lnTo>
                  <a:lnTo>
                    <a:pt x="1252" y="582"/>
                  </a:lnTo>
                  <a:lnTo>
                    <a:pt x="1251" y="581"/>
                  </a:lnTo>
                  <a:lnTo>
                    <a:pt x="1251" y="582"/>
                  </a:lnTo>
                  <a:lnTo>
                    <a:pt x="1250" y="586"/>
                  </a:lnTo>
                  <a:lnTo>
                    <a:pt x="1249" y="586"/>
                  </a:lnTo>
                  <a:lnTo>
                    <a:pt x="1249" y="585"/>
                  </a:lnTo>
                  <a:lnTo>
                    <a:pt x="1249" y="583"/>
                  </a:lnTo>
                  <a:lnTo>
                    <a:pt x="1249" y="581"/>
                  </a:lnTo>
                  <a:lnTo>
                    <a:pt x="1247" y="581"/>
                  </a:lnTo>
                  <a:lnTo>
                    <a:pt x="1246" y="581"/>
                  </a:lnTo>
                  <a:lnTo>
                    <a:pt x="1245" y="581"/>
                  </a:lnTo>
                  <a:lnTo>
                    <a:pt x="1243" y="582"/>
                  </a:lnTo>
                  <a:lnTo>
                    <a:pt x="1242" y="582"/>
                  </a:lnTo>
                  <a:lnTo>
                    <a:pt x="1242" y="583"/>
                  </a:lnTo>
                  <a:lnTo>
                    <a:pt x="1242" y="585"/>
                  </a:lnTo>
                  <a:lnTo>
                    <a:pt x="1242" y="586"/>
                  </a:lnTo>
                  <a:lnTo>
                    <a:pt x="1243" y="587"/>
                  </a:lnTo>
                  <a:lnTo>
                    <a:pt x="1243" y="588"/>
                  </a:lnTo>
                  <a:lnTo>
                    <a:pt x="1244" y="589"/>
                  </a:lnTo>
                  <a:lnTo>
                    <a:pt x="1245" y="589"/>
                  </a:lnTo>
                  <a:lnTo>
                    <a:pt x="1245" y="590"/>
                  </a:lnTo>
                  <a:lnTo>
                    <a:pt x="1246" y="590"/>
                  </a:lnTo>
                  <a:lnTo>
                    <a:pt x="1246" y="591"/>
                  </a:lnTo>
                  <a:lnTo>
                    <a:pt x="1247" y="591"/>
                  </a:lnTo>
                  <a:lnTo>
                    <a:pt x="1249" y="591"/>
                  </a:lnTo>
                  <a:lnTo>
                    <a:pt x="1250" y="592"/>
                  </a:lnTo>
                  <a:lnTo>
                    <a:pt x="1246" y="591"/>
                  </a:lnTo>
                  <a:lnTo>
                    <a:pt x="1245" y="591"/>
                  </a:lnTo>
                  <a:lnTo>
                    <a:pt x="1244" y="594"/>
                  </a:lnTo>
                  <a:lnTo>
                    <a:pt x="1244" y="595"/>
                  </a:lnTo>
                  <a:lnTo>
                    <a:pt x="1243" y="595"/>
                  </a:lnTo>
                  <a:lnTo>
                    <a:pt x="1243" y="596"/>
                  </a:lnTo>
                  <a:lnTo>
                    <a:pt x="1242" y="596"/>
                  </a:lnTo>
                  <a:lnTo>
                    <a:pt x="1244" y="599"/>
                  </a:lnTo>
                  <a:lnTo>
                    <a:pt x="1242" y="600"/>
                  </a:lnTo>
                  <a:lnTo>
                    <a:pt x="1240" y="598"/>
                  </a:lnTo>
                  <a:lnTo>
                    <a:pt x="1240" y="597"/>
                  </a:lnTo>
                  <a:lnTo>
                    <a:pt x="1241" y="596"/>
                  </a:lnTo>
                  <a:lnTo>
                    <a:pt x="1241" y="595"/>
                  </a:lnTo>
                  <a:lnTo>
                    <a:pt x="1241" y="596"/>
                  </a:lnTo>
                  <a:lnTo>
                    <a:pt x="1242" y="596"/>
                  </a:lnTo>
                  <a:lnTo>
                    <a:pt x="1242" y="595"/>
                  </a:lnTo>
                  <a:lnTo>
                    <a:pt x="1243" y="595"/>
                  </a:lnTo>
                  <a:lnTo>
                    <a:pt x="1243" y="594"/>
                  </a:lnTo>
                  <a:lnTo>
                    <a:pt x="1244" y="594"/>
                  </a:lnTo>
                  <a:lnTo>
                    <a:pt x="1242" y="592"/>
                  </a:lnTo>
                  <a:lnTo>
                    <a:pt x="1241" y="590"/>
                  </a:lnTo>
                  <a:lnTo>
                    <a:pt x="1240" y="588"/>
                  </a:lnTo>
                  <a:lnTo>
                    <a:pt x="1238" y="587"/>
                  </a:lnTo>
                  <a:lnTo>
                    <a:pt x="1240" y="586"/>
                  </a:lnTo>
                  <a:lnTo>
                    <a:pt x="1241" y="586"/>
                  </a:lnTo>
                  <a:lnTo>
                    <a:pt x="1241" y="585"/>
                  </a:lnTo>
                  <a:lnTo>
                    <a:pt x="1241" y="583"/>
                  </a:lnTo>
                  <a:lnTo>
                    <a:pt x="1241" y="582"/>
                  </a:lnTo>
                  <a:lnTo>
                    <a:pt x="1241" y="581"/>
                  </a:lnTo>
                  <a:lnTo>
                    <a:pt x="1242" y="578"/>
                  </a:lnTo>
                  <a:lnTo>
                    <a:pt x="1242" y="577"/>
                  </a:lnTo>
                  <a:lnTo>
                    <a:pt x="1242" y="575"/>
                  </a:lnTo>
                  <a:lnTo>
                    <a:pt x="1242" y="574"/>
                  </a:lnTo>
                  <a:lnTo>
                    <a:pt x="1241" y="574"/>
                  </a:lnTo>
                  <a:lnTo>
                    <a:pt x="1240" y="574"/>
                  </a:lnTo>
                  <a:lnTo>
                    <a:pt x="1238" y="574"/>
                  </a:lnTo>
                  <a:lnTo>
                    <a:pt x="1236" y="575"/>
                  </a:lnTo>
                  <a:lnTo>
                    <a:pt x="1234" y="578"/>
                  </a:lnTo>
                  <a:lnTo>
                    <a:pt x="1233" y="578"/>
                  </a:lnTo>
                  <a:close/>
                  <a:moveTo>
                    <a:pt x="1264" y="1576"/>
                  </a:moveTo>
                  <a:lnTo>
                    <a:pt x="1264" y="1578"/>
                  </a:lnTo>
                  <a:lnTo>
                    <a:pt x="1264" y="1581"/>
                  </a:lnTo>
                  <a:lnTo>
                    <a:pt x="1264" y="1585"/>
                  </a:lnTo>
                  <a:lnTo>
                    <a:pt x="1264" y="1590"/>
                  </a:lnTo>
                  <a:lnTo>
                    <a:pt x="1264" y="1593"/>
                  </a:lnTo>
                  <a:lnTo>
                    <a:pt x="1266" y="1598"/>
                  </a:lnTo>
                  <a:lnTo>
                    <a:pt x="1266" y="1601"/>
                  </a:lnTo>
                  <a:lnTo>
                    <a:pt x="1272" y="1601"/>
                  </a:lnTo>
                  <a:lnTo>
                    <a:pt x="1273" y="1601"/>
                  </a:lnTo>
                  <a:lnTo>
                    <a:pt x="1278" y="1601"/>
                  </a:lnTo>
                  <a:lnTo>
                    <a:pt x="1280" y="1601"/>
                  </a:lnTo>
                  <a:lnTo>
                    <a:pt x="1289" y="1601"/>
                  </a:lnTo>
                  <a:lnTo>
                    <a:pt x="1290" y="1601"/>
                  </a:lnTo>
                  <a:lnTo>
                    <a:pt x="1290" y="1602"/>
                  </a:lnTo>
                  <a:lnTo>
                    <a:pt x="1290" y="1603"/>
                  </a:lnTo>
                  <a:lnTo>
                    <a:pt x="1290" y="1604"/>
                  </a:lnTo>
                  <a:lnTo>
                    <a:pt x="1290" y="1606"/>
                  </a:lnTo>
                  <a:lnTo>
                    <a:pt x="1292" y="1606"/>
                  </a:lnTo>
                  <a:lnTo>
                    <a:pt x="1293" y="1606"/>
                  </a:lnTo>
                  <a:lnTo>
                    <a:pt x="1294" y="1606"/>
                  </a:lnTo>
                  <a:lnTo>
                    <a:pt x="1295" y="1606"/>
                  </a:lnTo>
                  <a:lnTo>
                    <a:pt x="1296" y="1606"/>
                  </a:lnTo>
                  <a:lnTo>
                    <a:pt x="1297" y="1606"/>
                  </a:lnTo>
                  <a:lnTo>
                    <a:pt x="1298" y="1606"/>
                  </a:lnTo>
                  <a:lnTo>
                    <a:pt x="1299" y="1606"/>
                  </a:lnTo>
                  <a:lnTo>
                    <a:pt x="1301" y="1606"/>
                  </a:lnTo>
                  <a:lnTo>
                    <a:pt x="1302" y="1606"/>
                  </a:lnTo>
                  <a:lnTo>
                    <a:pt x="1303" y="1606"/>
                  </a:lnTo>
                  <a:lnTo>
                    <a:pt x="1304" y="1606"/>
                  </a:lnTo>
                  <a:lnTo>
                    <a:pt x="1305" y="1606"/>
                  </a:lnTo>
                  <a:lnTo>
                    <a:pt x="1306" y="1606"/>
                  </a:lnTo>
                  <a:lnTo>
                    <a:pt x="1307" y="1606"/>
                  </a:lnTo>
                  <a:lnTo>
                    <a:pt x="1309" y="1606"/>
                  </a:lnTo>
                  <a:lnTo>
                    <a:pt x="1310" y="1606"/>
                  </a:lnTo>
                  <a:lnTo>
                    <a:pt x="1311" y="1606"/>
                  </a:lnTo>
                  <a:lnTo>
                    <a:pt x="1312" y="1606"/>
                  </a:lnTo>
                  <a:lnTo>
                    <a:pt x="1313" y="1606"/>
                  </a:lnTo>
                  <a:lnTo>
                    <a:pt x="1314" y="1606"/>
                  </a:lnTo>
                  <a:lnTo>
                    <a:pt x="1315" y="1606"/>
                  </a:lnTo>
                  <a:lnTo>
                    <a:pt x="1316" y="1606"/>
                  </a:lnTo>
                  <a:lnTo>
                    <a:pt x="1318" y="1606"/>
                  </a:lnTo>
                  <a:lnTo>
                    <a:pt x="1319" y="1606"/>
                  </a:lnTo>
                  <a:lnTo>
                    <a:pt x="1320" y="1606"/>
                  </a:lnTo>
                  <a:lnTo>
                    <a:pt x="1321" y="1606"/>
                  </a:lnTo>
                  <a:lnTo>
                    <a:pt x="1322" y="1606"/>
                  </a:lnTo>
                  <a:lnTo>
                    <a:pt x="1323" y="1606"/>
                  </a:lnTo>
                  <a:lnTo>
                    <a:pt x="1323" y="1604"/>
                  </a:lnTo>
                  <a:lnTo>
                    <a:pt x="1324" y="1604"/>
                  </a:lnTo>
                  <a:lnTo>
                    <a:pt x="1326" y="1604"/>
                  </a:lnTo>
                  <a:lnTo>
                    <a:pt x="1327" y="1604"/>
                  </a:lnTo>
                  <a:lnTo>
                    <a:pt x="1328" y="1604"/>
                  </a:lnTo>
                  <a:lnTo>
                    <a:pt x="1329" y="1604"/>
                  </a:lnTo>
                  <a:lnTo>
                    <a:pt x="1330" y="1604"/>
                  </a:lnTo>
                  <a:lnTo>
                    <a:pt x="1331" y="1604"/>
                  </a:lnTo>
                  <a:lnTo>
                    <a:pt x="1332" y="1604"/>
                  </a:lnTo>
                  <a:lnTo>
                    <a:pt x="1333" y="1604"/>
                  </a:lnTo>
                  <a:lnTo>
                    <a:pt x="1335" y="1604"/>
                  </a:lnTo>
                  <a:lnTo>
                    <a:pt x="1337" y="1604"/>
                  </a:lnTo>
                  <a:lnTo>
                    <a:pt x="1338" y="1604"/>
                  </a:lnTo>
                  <a:lnTo>
                    <a:pt x="1339" y="1604"/>
                  </a:lnTo>
                  <a:lnTo>
                    <a:pt x="1340" y="1604"/>
                  </a:lnTo>
                  <a:lnTo>
                    <a:pt x="1341" y="1604"/>
                  </a:lnTo>
                  <a:lnTo>
                    <a:pt x="1342" y="1604"/>
                  </a:lnTo>
                  <a:lnTo>
                    <a:pt x="1363" y="1604"/>
                  </a:lnTo>
                  <a:lnTo>
                    <a:pt x="1364" y="1604"/>
                  </a:lnTo>
                  <a:lnTo>
                    <a:pt x="1364" y="1606"/>
                  </a:lnTo>
                  <a:lnTo>
                    <a:pt x="1364" y="1608"/>
                  </a:lnTo>
                  <a:lnTo>
                    <a:pt x="1371" y="1606"/>
                  </a:lnTo>
                  <a:lnTo>
                    <a:pt x="1373" y="1606"/>
                  </a:lnTo>
                  <a:lnTo>
                    <a:pt x="1375" y="1606"/>
                  </a:lnTo>
                  <a:lnTo>
                    <a:pt x="1375" y="1604"/>
                  </a:lnTo>
                  <a:lnTo>
                    <a:pt x="1375" y="1603"/>
                  </a:lnTo>
                  <a:lnTo>
                    <a:pt x="1375" y="1602"/>
                  </a:lnTo>
                  <a:lnTo>
                    <a:pt x="1375" y="1601"/>
                  </a:lnTo>
                  <a:lnTo>
                    <a:pt x="1375" y="1600"/>
                  </a:lnTo>
                  <a:lnTo>
                    <a:pt x="1375" y="1598"/>
                  </a:lnTo>
                  <a:lnTo>
                    <a:pt x="1375" y="1596"/>
                  </a:lnTo>
                  <a:lnTo>
                    <a:pt x="1375" y="1595"/>
                  </a:lnTo>
                  <a:lnTo>
                    <a:pt x="1375" y="1593"/>
                  </a:lnTo>
                  <a:lnTo>
                    <a:pt x="1375" y="1591"/>
                  </a:lnTo>
                  <a:lnTo>
                    <a:pt x="1375" y="1585"/>
                  </a:lnTo>
                  <a:lnTo>
                    <a:pt x="1375" y="1581"/>
                  </a:lnTo>
                  <a:lnTo>
                    <a:pt x="1375" y="1574"/>
                  </a:lnTo>
                  <a:lnTo>
                    <a:pt x="1375" y="1568"/>
                  </a:lnTo>
                  <a:lnTo>
                    <a:pt x="1375" y="1562"/>
                  </a:lnTo>
                  <a:lnTo>
                    <a:pt x="1375" y="1561"/>
                  </a:lnTo>
                  <a:lnTo>
                    <a:pt x="1375" y="1556"/>
                  </a:lnTo>
                  <a:lnTo>
                    <a:pt x="1375" y="1551"/>
                  </a:lnTo>
                  <a:lnTo>
                    <a:pt x="1375" y="1550"/>
                  </a:lnTo>
                  <a:lnTo>
                    <a:pt x="1374" y="1542"/>
                  </a:lnTo>
                  <a:lnTo>
                    <a:pt x="1374" y="1541"/>
                  </a:lnTo>
                  <a:lnTo>
                    <a:pt x="1374" y="1540"/>
                  </a:lnTo>
                  <a:lnTo>
                    <a:pt x="1374" y="1539"/>
                  </a:lnTo>
                  <a:lnTo>
                    <a:pt x="1374" y="1537"/>
                  </a:lnTo>
                  <a:lnTo>
                    <a:pt x="1374" y="1536"/>
                  </a:lnTo>
                  <a:lnTo>
                    <a:pt x="1374" y="1535"/>
                  </a:lnTo>
                  <a:lnTo>
                    <a:pt x="1374" y="1534"/>
                  </a:lnTo>
                  <a:lnTo>
                    <a:pt x="1374" y="1526"/>
                  </a:lnTo>
                  <a:lnTo>
                    <a:pt x="1374" y="1523"/>
                  </a:lnTo>
                  <a:lnTo>
                    <a:pt x="1374" y="1519"/>
                  </a:lnTo>
                  <a:lnTo>
                    <a:pt x="1374" y="1516"/>
                  </a:lnTo>
                  <a:lnTo>
                    <a:pt x="1374" y="1510"/>
                  </a:lnTo>
                  <a:lnTo>
                    <a:pt x="1374" y="1509"/>
                  </a:lnTo>
                  <a:lnTo>
                    <a:pt x="1374" y="1499"/>
                  </a:lnTo>
                  <a:lnTo>
                    <a:pt x="1374" y="1498"/>
                  </a:lnTo>
                  <a:lnTo>
                    <a:pt x="1374" y="1493"/>
                  </a:lnTo>
                  <a:lnTo>
                    <a:pt x="1373" y="1493"/>
                  </a:lnTo>
                  <a:lnTo>
                    <a:pt x="1368" y="1493"/>
                  </a:lnTo>
                  <a:lnTo>
                    <a:pt x="1367" y="1493"/>
                  </a:lnTo>
                  <a:lnTo>
                    <a:pt x="1366" y="1493"/>
                  </a:lnTo>
                  <a:lnTo>
                    <a:pt x="1365" y="1493"/>
                  </a:lnTo>
                  <a:lnTo>
                    <a:pt x="1364" y="1493"/>
                  </a:lnTo>
                  <a:lnTo>
                    <a:pt x="1363" y="1493"/>
                  </a:lnTo>
                  <a:lnTo>
                    <a:pt x="1363" y="1494"/>
                  </a:lnTo>
                  <a:lnTo>
                    <a:pt x="1363" y="1497"/>
                  </a:lnTo>
                  <a:lnTo>
                    <a:pt x="1363" y="1501"/>
                  </a:lnTo>
                  <a:lnTo>
                    <a:pt x="1362" y="1501"/>
                  </a:lnTo>
                  <a:lnTo>
                    <a:pt x="1356" y="1501"/>
                  </a:lnTo>
                  <a:lnTo>
                    <a:pt x="1354" y="1501"/>
                  </a:lnTo>
                  <a:lnTo>
                    <a:pt x="1350" y="1501"/>
                  </a:lnTo>
                  <a:lnTo>
                    <a:pt x="1338" y="1501"/>
                  </a:lnTo>
                  <a:lnTo>
                    <a:pt x="1338" y="1497"/>
                  </a:lnTo>
                  <a:lnTo>
                    <a:pt x="1338" y="1493"/>
                  </a:lnTo>
                  <a:lnTo>
                    <a:pt x="1338" y="1492"/>
                  </a:lnTo>
                  <a:lnTo>
                    <a:pt x="1338" y="1491"/>
                  </a:lnTo>
                  <a:lnTo>
                    <a:pt x="1338" y="1489"/>
                  </a:lnTo>
                  <a:lnTo>
                    <a:pt x="1338" y="1486"/>
                  </a:lnTo>
                  <a:lnTo>
                    <a:pt x="1338" y="1485"/>
                  </a:lnTo>
                  <a:lnTo>
                    <a:pt x="1339" y="1483"/>
                  </a:lnTo>
                  <a:lnTo>
                    <a:pt x="1339" y="1482"/>
                  </a:lnTo>
                  <a:lnTo>
                    <a:pt x="1338" y="1482"/>
                  </a:lnTo>
                  <a:lnTo>
                    <a:pt x="1337" y="1482"/>
                  </a:lnTo>
                  <a:lnTo>
                    <a:pt x="1336" y="1482"/>
                  </a:lnTo>
                  <a:lnTo>
                    <a:pt x="1335" y="1482"/>
                  </a:lnTo>
                  <a:lnTo>
                    <a:pt x="1333" y="1482"/>
                  </a:lnTo>
                  <a:lnTo>
                    <a:pt x="1332" y="1482"/>
                  </a:lnTo>
                  <a:lnTo>
                    <a:pt x="1332" y="1483"/>
                  </a:lnTo>
                  <a:lnTo>
                    <a:pt x="1331" y="1483"/>
                  </a:lnTo>
                  <a:lnTo>
                    <a:pt x="1330" y="1483"/>
                  </a:lnTo>
                  <a:lnTo>
                    <a:pt x="1329" y="1483"/>
                  </a:lnTo>
                  <a:lnTo>
                    <a:pt x="1328" y="1483"/>
                  </a:lnTo>
                  <a:lnTo>
                    <a:pt x="1326" y="1483"/>
                  </a:lnTo>
                  <a:lnTo>
                    <a:pt x="1326" y="1485"/>
                  </a:lnTo>
                  <a:lnTo>
                    <a:pt x="1326" y="1486"/>
                  </a:lnTo>
                  <a:lnTo>
                    <a:pt x="1326" y="1494"/>
                  </a:lnTo>
                  <a:lnTo>
                    <a:pt x="1326" y="1498"/>
                  </a:lnTo>
                  <a:lnTo>
                    <a:pt x="1326" y="1500"/>
                  </a:lnTo>
                  <a:lnTo>
                    <a:pt x="1326" y="1501"/>
                  </a:lnTo>
                  <a:lnTo>
                    <a:pt x="1323" y="1501"/>
                  </a:lnTo>
                  <a:lnTo>
                    <a:pt x="1322" y="1501"/>
                  </a:lnTo>
                  <a:lnTo>
                    <a:pt x="1321" y="1501"/>
                  </a:lnTo>
                  <a:lnTo>
                    <a:pt x="1320" y="1501"/>
                  </a:lnTo>
                  <a:lnTo>
                    <a:pt x="1318" y="1501"/>
                  </a:lnTo>
                  <a:lnTo>
                    <a:pt x="1315" y="1501"/>
                  </a:lnTo>
                  <a:lnTo>
                    <a:pt x="1314" y="1501"/>
                  </a:lnTo>
                  <a:lnTo>
                    <a:pt x="1314" y="1503"/>
                  </a:lnTo>
                  <a:lnTo>
                    <a:pt x="1314" y="1506"/>
                  </a:lnTo>
                  <a:lnTo>
                    <a:pt x="1314" y="1508"/>
                  </a:lnTo>
                  <a:lnTo>
                    <a:pt x="1314" y="1510"/>
                  </a:lnTo>
                  <a:lnTo>
                    <a:pt x="1314" y="1514"/>
                  </a:lnTo>
                  <a:lnTo>
                    <a:pt x="1314" y="1516"/>
                  </a:lnTo>
                  <a:lnTo>
                    <a:pt x="1314" y="1520"/>
                  </a:lnTo>
                  <a:lnTo>
                    <a:pt x="1314" y="1526"/>
                  </a:lnTo>
                  <a:lnTo>
                    <a:pt x="1312" y="1526"/>
                  </a:lnTo>
                  <a:lnTo>
                    <a:pt x="1310" y="1526"/>
                  </a:lnTo>
                  <a:lnTo>
                    <a:pt x="1309" y="1526"/>
                  </a:lnTo>
                  <a:lnTo>
                    <a:pt x="1306" y="1526"/>
                  </a:lnTo>
                  <a:lnTo>
                    <a:pt x="1302" y="1526"/>
                  </a:lnTo>
                  <a:lnTo>
                    <a:pt x="1301" y="1526"/>
                  </a:lnTo>
                  <a:lnTo>
                    <a:pt x="1301" y="1527"/>
                  </a:lnTo>
                  <a:lnTo>
                    <a:pt x="1301" y="1529"/>
                  </a:lnTo>
                  <a:lnTo>
                    <a:pt x="1301" y="1531"/>
                  </a:lnTo>
                  <a:lnTo>
                    <a:pt x="1301" y="1533"/>
                  </a:lnTo>
                  <a:lnTo>
                    <a:pt x="1301" y="1534"/>
                  </a:lnTo>
                  <a:lnTo>
                    <a:pt x="1301" y="1537"/>
                  </a:lnTo>
                  <a:lnTo>
                    <a:pt x="1301" y="1539"/>
                  </a:lnTo>
                  <a:lnTo>
                    <a:pt x="1301" y="1541"/>
                  </a:lnTo>
                  <a:lnTo>
                    <a:pt x="1301" y="1543"/>
                  </a:lnTo>
                  <a:lnTo>
                    <a:pt x="1301" y="1545"/>
                  </a:lnTo>
                  <a:lnTo>
                    <a:pt x="1296" y="1545"/>
                  </a:lnTo>
                  <a:lnTo>
                    <a:pt x="1294" y="1545"/>
                  </a:lnTo>
                  <a:lnTo>
                    <a:pt x="1293" y="1545"/>
                  </a:lnTo>
                  <a:lnTo>
                    <a:pt x="1292" y="1545"/>
                  </a:lnTo>
                  <a:lnTo>
                    <a:pt x="1289" y="1545"/>
                  </a:lnTo>
                  <a:lnTo>
                    <a:pt x="1289" y="1549"/>
                  </a:lnTo>
                  <a:lnTo>
                    <a:pt x="1289" y="1551"/>
                  </a:lnTo>
                  <a:lnTo>
                    <a:pt x="1289" y="1554"/>
                  </a:lnTo>
                  <a:lnTo>
                    <a:pt x="1289" y="1558"/>
                  </a:lnTo>
                  <a:lnTo>
                    <a:pt x="1289" y="1559"/>
                  </a:lnTo>
                  <a:lnTo>
                    <a:pt x="1293" y="1557"/>
                  </a:lnTo>
                  <a:lnTo>
                    <a:pt x="1294" y="1557"/>
                  </a:lnTo>
                  <a:lnTo>
                    <a:pt x="1296" y="1556"/>
                  </a:lnTo>
                  <a:lnTo>
                    <a:pt x="1296" y="1564"/>
                  </a:lnTo>
                  <a:lnTo>
                    <a:pt x="1296" y="1567"/>
                  </a:lnTo>
                  <a:lnTo>
                    <a:pt x="1296" y="1570"/>
                  </a:lnTo>
                  <a:lnTo>
                    <a:pt x="1296" y="1573"/>
                  </a:lnTo>
                  <a:lnTo>
                    <a:pt x="1296" y="1576"/>
                  </a:lnTo>
                  <a:lnTo>
                    <a:pt x="1295" y="1576"/>
                  </a:lnTo>
                  <a:lnTo>
                    <a:pt x="1293" y="1576"/>
                  </a:lnTo>
                  <a:lnTo>
                    <a:pt x="1289" y="1576"/>
                  </a:lnTo>
                  <a:lnTo>
                    <a:pt x="1288" y="1576"/>
                  </a:lnTo>
                  <a:lnTo>
                    <a:pt x="1285" y="1576"/>
                  </a:lnTo>
                  <a:lnTo>
                    <a:pt x="1281" y="1576"/>
                  </a:lnTo>
                  <a:lnTo>
                    <a:pt x="1279" y="1576"/>
                  </a:lnTo>
                  <a:lnTo>
                    <a:pt x="1277" y="1576"/>
                  </a:lnTo>
                  <a:lnTo>
                    <a:pt x="1277" y="1573"/>
                  </a:lnTo>
                  <a:lnTo>
                    <a:pt x="1277" y="1570"/>
                  </a:lnTo>
                  <a:lnTo>
                    <a:pt x="1277" y="1567"/>
                  </a:lnTo>
                  <a:lnTo>
                    <a:pt x="1271" y="1570"/>
                  </a:lnTo>
                  <a:lnTo>
                    <a:pt x="1264" y="1574"/>
                  </a:lnTo>
                  <a:lnTo>
                    <a:pt x="1264" y="1576"/>
                  </a:lnTo>
                  <a:close/>
                  <a:moveTo>
                    <a:pt x="1267" y="530"/>
                  </a:moveTo>
                  <a:lnTo>
                    <a:pt x="1267" y="531"/>
                  </a:lnTo>
                  <a:lnTo>
                    <a:pt x="1270" y="536"/>
                  </a:lnTo>
                  <a:lnTo>
                    <a:pt x="1270" y="537"/>
                  </a:lnTo>
                  <a:lnTo>
                    <a:pt x="1271" y="537"/>
                  </a:lnTo>
                  <a:lnTo>
                    <a:pt x="1271" y="538"/>
                  </a:lnTo>
                  <a:lnTo>
                    <a:pt x="1276" y="546"/>
                  </a:lnTo>
                  <a:lnTo>
                    <a:pt x="1278" y="545"/>
                  </a:lnTo>
                  <a:lnTo>
                    <a:pt x="1279" y="544"/>
                  </a:lnTo>
                  <a:lnTo>
                    <a:pt x="1280" y="542"/>
                  </a:lnTo>
                  <a:lnTo>
                    <a:pt x="1280" y="541"/>
                  </a:lnTo>
                  <a:lnTo>
                    <a:pt x="1278" y="538"/>
                  </a:lnTo>
                  <a:lnTo>
                    <a:pt x="1281" y="536"/>
                  </a:lnTo>
                  <a:lnTo>
                    <a:pt x="1280" y="536"/>
                  </a:lnTo>
                  <a:lnTo>
                    <a:pt x="1278" y="532"/>
                  </a:lnTo>
                  <a:lnTo>
                    <a:pt x="1276" y="528"/>
                  </a:lnTo>
                  <a:lnTo>
                    <a:pt x="1275" y="527"/>
                  </a:lnTo>
                  <a:lnTo>
                    <a:pt x="1273" y="525"/>
                  </a:lnTo>
                  <a:lnTo>
                    <a:pt x="1273" y="524"/>
                  </a:lnTo>
                  <a:lnTo>
                    <a:pt x="1272" y="524"/>
                  </a:lnTo>
                  <a:lnTo>
                    <a:pt x="1271" y="525"/>
                  </a:lnTo>
                  <a:lnTo>
                    <a:pt x="1270" y="527"/>
                  </a:lnTo>
                  <a:lnTo>
                    <a:pt x="1270" y="528"/>
                  </a:lnTo>
                  <a:lnTo>
                    <a:pt x="1269" y="528"/>
                  </a:lnTo>
                  <a:lnTo>
                    <a:pt x="1269" y="529"/>
                  </a:lnTo>
                  <a:lnTo>
                    <a:pt x="1268" y="529"/>
                  </a:lnTo>
                  <a:lnTo>
                    <a:pt x="1268" y="530"/>
                  </a:lnTo>
                  <a:lnTo>
                    <a:pt x="1267" y="530"/>
                  </a:lnTo>
                  <a:close/>
                  <a:moveTo>
                    <a:pt x="1326" y="512"/>
                  </a:moveTo>
                  <a:lnTo>
                    <a:pt x="1327" y="513"/>
                  </a:lnTo>
                  <a:lnTo>
                    <a:pt x="1328" y="512"/>
                  </a:lnTo>
                  <a:lnTo>
                    <a:pt x="1328" y="511"/>
                  </a:lnTo>
                  <a:lnTo>
                    <a:pt x="1327" y="511"/>
                  </a:lnTo>
                  <a:lnTo>
                    <a:pt x="1327" y="512"/>
                  </a:lnTo>
                  <a:lnTo>
                    <a:pt x="1326" y="512"/>
                  </a:lnTo>
                  <a:close/>
                  <a:moveTo>
                    <a:pt x="1374" y="1486"/>
                  </a:moveTo>
                  <a:lnTo>
                    <a:pt x="1374" y="1487"/>
                  </a:lnTo>
                  <a:lnTo>
                    <a:pt x="1374" y="1489"/>
                  </a:lnTo>
                  <a:lnTo>
                    <a:pt x="1374" y="1490"/>
                  </a:lnTo>
                  <a:lnTo>
                    <a:pt x="1374" y="1491"/>
                  </a:lnTo>
                  <a:lnTo>
                    <a:pt x="1374" y="1492"/>
                  </a:lnTo>
                  <a:lnTo>
                    <a:pt x="1374" y="1493"/>
                  </a:lnTo>
                  <a:lnTo>
                    <a:pt x="1375" y="1494"/>
                  </a:lnTo>
                  <a:lnTo>
                    <a:pt x="1375" y="1495"/>
                  </a:lnTo>
                  <a:lnTo>
                    <a:pt x="1375" y="1497"/>
                  </a:lnTo>
                  <a:lnTo>
                    <a:pt x="1375" y="1498"/>
                  </a:lnTo>
                  <a:lnTo>
                    <a:pt x="1375" y="1499"/>
                  </a:lnTo>
                  <a:lnTo>
                    <a:pt x="1375" y="1500"/>
                  </a:lnTo>
                  <a:lnTo>
                    <a:pt x="1375" y="1501"/>
                  </a:lnTo>
                  <a:lnTo>
                    <a:pt x="1375" y="1502"/>
                  </a:lnTo>
                  <a:lnTo>
                    <a:pt x="1375" y="1503"/>
                  </a:lnTo>
                  <a:lnTo>
                    <a:pt x="1375" y="1504"/>
                  </a:lnTo>
                  <a:lnTo>
                    <a:pt x="1375" y="1506"/>
                  </a:lnTo>
                  <a:lnTo>
                    <a:pt x="1375" y="1507"/>
                  </a:lnTo>
                  <a:lnTo>
                    <a:pt x="1375" y="1508"/>
                  </a:lnTo>
                  <a:lnTo>
                    <a:pt x="1375" y="1509"/>
                  </a:lnTo>
                  <a:lnTo>
                    <a:pt x="1375" y="1518"/>
                  </a:lnTo>
                  <a:lnTo>
                    <a:pt x="1375" y="1528"/>
                  </a:lnTo>
                  <a:lnTo>
                    <a:pt x="1375" y="1537"/>
                  </a:lnTo>
                  <a:lnTo>
                    <a:pt x="1375" y="1546"/>
                  </a:lnTo>
                  <a:lnTo>
                    <a:pt x="1375" y="1548"/>
                  </a:lnTo>
                  <a:lnTo>
                    <a:pt x="1375" y="1550"/>
                  </a:lnTo>
                  <a:lnTo>
                    <a:pt x="1376" y="1550"/>
                  </a:lnTo>
                  <a:lnTo>
                    <a:pt x="1379" y="1550"/>
                  </a:lnTo>
                  <a:lnTo>
                    <a:pt x="1379" y="1551"/>
                  </a:lnTo>
                  <a:lnTo>
                    <a:pt x="1379" y="1554"/>
                  </a:lnTo>
                  <a:lnTo>
                    <a:pt x="1380" y="1554"/>
                  </a:lnTo>
                  <a:lnTo>
                    <a:pt x="1381" y="1554"/>
                  </a:lnTo>
                  <a:lnTo>
                    <a:pt x="1382" y="1554"/>
                  </a:lnTo>
                  <a:lnTo>
                    <a:pt x="1383" y="1554"/>
                  </a:lnTo>
                  <a:lnTo>
                    <a:pt x="1384" y="1554"/>
                  </a:lnTo>
                  <a:lnTo>
                    <a:pt x="1385" y="1554"/>
                  </a:lnTo>
                  <a:lnTo>
                    <a:pt x="1387" y="1554"/>
                  </a:lnTo>
                  <a:lnTo>
                    <a:pt x="1388" y="1554"/>
                  </a:lnTo>
                  <a:lnTo>
                    <a:pt x="1389" y="1554"/>
                  </a:lnTo>
                  <a:lnTo>
                    <a:pt x="1397" y="1554"/>
                  </a:lnTo>
                  <a:lnTo>
                    <a:pt x="1406" y="1554"/>
                  </a:lnTo>
                  <a:lnTo>
                    <a:pt x="1410" y="1554"/>
                  </a:lnTo>
                  <a:lnTo>
                    <a:pt x="1411" y="1554"/>
                  </a:lnTo>
                  <a:lnTo>
                    <a:pt x="1413" y="1554"/>
                  </a:lnTo>
                  <a:lnTo>
                    <a:pt x="1414" y="1554"/>
                  </a:lnTo>
                  <a:lnTo>
                    <a:pt x="1415" y="1554"/>
                  </a:lnTo>
                  <a:lnTo>
                    <a:pt x="1416" y="1554"/>
                  </a:lnTo>
                  <a:lnTo>
                    <a:pt x="1418" y="1554"/>
                  </a:lnTo>
                  <a:lnTo>
                    <a:pt x="1418" y="1552"/>
                  </a:lnTo>
                  <a:lnTo>
                    <a:pt x="1418" y="1550"/>
                  </a:lnTo>
                  <a:lnTo>
                    <a:pt x="1419" y="1550"/>
                  </a:lnTo>
                  <a:lnTo>
                    <a:pt x="1421" y="1550"/>
                  </a:lnTo>
                  <a:lnTo>
                    <a:pt x="1424" y="1550"/>
                  </a:lnTo>
                  <a:lnTo>
                    <a:pt x="1426" y="1550"/>
                  </a:lnTo>
                  <a:lnTo>
                    <a:pt x="1427" y="1550"/>
                  </a:lnTo>
                  <a:lnTo>
                    <a:pt x="1430" y="1550"/>
                  </a:lnTo>
                  <a:lnTo>
                    <a:pt x="1431" y="1550"/>
                  </a:lnTo>
                  <a:lnTo>
                    <a:pt x="1433" y="1550"/>
                  </a:lnTo>
                  <a:lnTo>
                    <a:pt x="1434" y="1550"/>
                  </a:lnTo>
                  <a:lnTo>
                    <a:pt x="1438" y="1550"/>
                  </a:lnTo>
                  <a:lnTo>
                    <a:pt x="1439" y="1550"/>
                  </a:lnTo>
                  <a:lnTo>
                    <a:pt x="1443" y="1550"/>
                  </a:lnTo>
                  <a:lnTo>
                    <a:pt x="1448" y="1550"/>
                  </a:lnTo>
                  <a:lnTo>
                    <a:pt x="1449" y="1550"/>
                  </a:lnTo>
                  <a:lnTo>
                    <a:pt x="1454" y="1550"/>
                  </a:lnTo>
                  <a:lnTo>
                    <a:pt x="1457" y="1550"/>
                  </a:lnTo>
                  <a:lnTo>
                    <a:pt x="1462" y="1550"/>
                  </a:lnTo>
                  <a:lnTo>
                    <a:pt x="1462" y="1546"/>
                  </a:lnTo>
                  <a:lnTo>
                    <a:pt x="1462" y="1543"/>
                  </a:lnTo>
                  <a:lnTo>
                    <a:pt x="1462" y="1541"/>
                  </a:lnTo>
                  <a:lnTo>
                    <a:pt x="1461" y="1541"/>
                  </a:lnTo>
                  <a:lnTo>
                    <a:pt x="1461" y="1539"/>
                  </a:lnTo>
                  <a:lnTo>
                    <a:pt x="1461" y="1537"/>
                  </a:lnTo>
                  <a:lnTo>
                    <a:pt x="1461" y="1535"/>
                  </a:lnTo>
                  <a:lnTo>
                    <a:pt x="1461" y="1533"/>
                  </a:lnTo>
                  <a:lnTo>
                    <a:pt x="1461" y="1532"/>
                  </a:lnTo>
                  <a:lnTo>
                    <a:pt x="1461" y="1529"/>
                  </a:lnTo>
                  <a:lnTo>
                    <a:pt x="1461" y="1527"/>
                  </a:lnTo>
                  <a:lnTo>
                    <a:pt x="1461" y="1525"/>
                  </a:lnTo>
                  <a:lnTo>
                    <a:pt x="1461" y="1521"/>
                  </a:lnTo>
                  <a:lnTo>
                    <a:pt x="1461" y="1520"/>
                  </a:lnTo>
                  <a:lnTo>
                    <a:pt x="1461" y="1519"/>
                  </a:lnTo>
                  <a:lnTo>
                    <a:pt x="1461" y="1516"/>
                  </a:lnTo>
                  <a:lnTo>
                    <a:pt x="1461" y="1514"/>
                  </a:lnTo>
                  <a:lnTo>
                    <a:pt x="1461" y="1510"/>
                  </a:lnTo>
                  <a:lnTo>
                    <a:pt x="1461" y="1508"/>
                  </a:lnTo>
                  <a:lnTo>
                    <a:pt x="1461" y="1506"/>
                  </a:lnTo>
                  <a:lnTo>
                    <a:pt x="1461" y="1504"/>
                  </a:lnTo>
                  <a:lnTo>
                    <a:pt x="1461" y="1502"/>
                  </a:lnTo>
                  <a:lnTo>
                    <a:pt x="1461" y="1500"/>
                  </a:lnTo>
                  <a:lnTo>
                    <a:pt x="1461" y="1498"/>
                  </a:lnTo>
                  <a:lnTo>
                    <a:pt x="1461" y="1497"/>
                  </a:lnTo>
                  <a:lnTo>
                    <a:pt x="1461" y="1494"/>
                  </a:lnTo>
                  <a:lnTo>
                    <a:pt x="1461" y="1491"/>
                  </a:lnTo>
                  <a:lnTo>
                    <a:pt x="1461" y="1489"/>
                  </a:lnTo>
                  <a:lnTo>
                    <a:pt x="1461" y="1486"/>
                  </a:lnTo>
                  <a:lnTo>
                    <a:pt x="1461" y="1483"/>
                  </a:lnTo>
                  <a:lnTo>
                    <a:pt x="1454" y="1483"/>
                  </a:lnTo>
                  <a:lnTo>
                    <a:pt x="1450" y="1483"/>
                  </a:lnTo>
                  <a:lnTo>
                    <a:pt x="1442" y="1483"/>
                  </a:lnTo>
                  <a:lnTo>
                    <a:pt x="1438" y="1484"/>
                  </a:lnTo>
                  <a:lnTo>
                    <a:pt x="1435" y="1484"/>
                  </a:lnTo>
                  <a:lnTo>
                    <a:pt x="1434" y="1484"/>
                  </a:lnTo>
                  <a:lnTo>
                    <a:pt x="1430" y="1484"/>
                  </a:lnTo>
                  <a:lnTo>
                    <a:pt x="1426" y="1484"/>
                  </a:lnTo>
                  <a:lnTo>
                    <a:pt x="1424" y="1484"/>
                  </a:lnTo>
                  <a:lnTo>
                    <a:pt x="1421" y="1484"/>
                  </a:lnTo>
                  <a:lnTo>
                    <a:pt x="1417" y="1484"/>
                  </a:lnTo>
                  <a:lnTo>
                    <a:pt x="1416" y="1484"/>
                  </a:lnTo>
                  <a:lnTo>
                    <a:pt x="1408" y="1489"/>
                  </a:lnTo>
                  <a:lnTo>
                    <a:pt x="1405" y="1491"/>
                  </a:lnTo>
                  <a:lnTo>
                    <a:pt x="1402" y="1492"/>
                  </a:lnTo>
                  <a:lnTo>
                    <a:pt x="1400" y="1493"/>
                  </a:lnTo>
                  <a:lnTo>
                    <a:pt x="1399" y="1494"/>
                  </a:lnTo>
                  <a:lnTo>
                    <a:pt x="1397" y="1495"/>
                  </a:lnTo>
                  <a:lnTo>
                    <a:pt x="1393" y="1498"/>
                  </a:lnTo>
                  <a:lnTo>
                    <a:pt x="1391" y="1499"/>
                  </a:lnTo>
                  <a:lnTo>
                    <a:pt x="1388" y="1501"/>
                  </a:lnTo>
                  <a:lnTo>
                    <a:pt x="1388" y="1499"/>
                  </a:lnTo>
                  <a:lnTo>
                    <a:pt x="1388" y="1495"/>
                  </a:lnTo>
                  <a:lnTo>
                    <a:pt x="1388" y="1493"/>
                  </a:lnTo>
                  <a:lnTo>
                    <a:pt x="1388" y="1491"/>
                  </a:lnTo>
                  <a:lnTo>
                    <a:pt x="1388" y="1489"/>
                  </a:lnTo>
                  <a:lnTo>
                    <a:pt x="1388" y="1486"/>
                  </a:lnTo>
                  <a:lnTo>
                    <a:pt x="1383" y="1486"/>
                  </a:lnTo>
                  <a:lnTo>
                    <a:pt x="1376" y="1486"/>
                  </a:lnTo>
                  <a:lnTo>
                    <a:pt x="1375" y="1486"/>
                  </a:lnTo>
                  <a:lnTo>
                    <a:pt x="1374" y="1486"/>
                  </a:lnTo>
                  <a:close/>
                  <a:moveTo>
                    <a:pt x="1409" y="361"/>
                  </a:moveTo>
                  <a:lnTo>
                    <a:pt x="1410" y="359"/>
                  </a:lnTo>
                  <a:lnTo>
                    <a:pt x="1411" y="357"/>
                  </a:lnTo>
                  <a:lnTo>
                    <a:pt x="1413" y="356"/>
                  </a:lnTo>
                  <a:lnTo>
                    <a:pt x="1414" y="356"/>
                  </a:lnTo>
                  <a:lnTo>
                    <a:pt x="1415" y="356"/>
                  </a:lnTo>
                  <a:lnTo>
                    <a:pt x="1416" y="355"/>
                  </a:lnTo>
                  <a:lnTo>
                    <a:pt x="1418" y="355"/>
                  </a:lnTo>
                  <a:lnTo>
                    <a:pt x="1417" y="355"/>
                  </a:lnTo>
                  <a:lnTo>
                    <a:pt x="1416" y="355"/>
                  </a:lnTo>
                  <a:lnTo>
                    <a:pt x="1415" y="355"/>
                  </a:lnTo>
                  <a:lnTo>
                    <a:pt x="1414" y="355"/>
                  </a:lnTo>
                  <a:lnTo>
                    <a:pt x="1414" y="356"/>
                  </a:lnTo>
                  <a:lnTo>
                    <a:pt x="1413" y="356"/>
                  </a:lnTo>
                  <a:lnTo>
                    <a:pt x="1411" y="357"/>
                  </a:lnTo>
                  <a:lnTo>
                    <a:pt x="1410" y="359"/>
                  </a:lnTo>
                  <a:lnTo>
                    <a:pt x="1409" y="360"/>
                  </a:lnTo>
                  <a:lnTo>
                    <a:pt x="1408" y="360"/>
                  </a:lnTo>
                  <a:lnTo>
                    <a:pt x="1409" y="361"/>
                  </a:lnTo>
                  <a:close/>
                  <a:moveTo>
                    <a:pt x="1410" y="607"/>
                  </a:moveTo>
                  <a:lnTo>
                    <a:pt x="1413" y="609"/>
                  </a:lnTo>
                  <a:lnTo>
                    <a:pt x="1414" y="611"/>
                  </a:lnTo>
                  <a:lnTo>
                    <a:pt x="1417" y="614"/>
                  </a:lnTo>
                  <a:lnTo>
                    <a:pt x="1419" y="616"/>
                  </a:lnTo>
                  <a:lnTo>
                    <a:pt x="1422" y="619"/>
                  </a:lnTo>
                  <a:lnTo>
                    <a:pt x="1423" y="617"/>
                  </a:lnTo>
                  <a:lnTo>
                    <a:pt x="1423" y="616"/>
                  </a:lnTo>
                  <a:lnTo>
                    <a:pt x="1425" y="614"/>
                  </a:lnTo>
                  <a:lnTo>
                    <a:pt x="1426" y="611"/>
                  </a:lnTo>
                  <a:lnTo>
                    <a:pt x="1427" y="608"/>
                  </a:lnTo>
                  <a:lnTo>
                    <a:pt x="1430" y="600"/>
                  </a:lnTo>
                  <a:lnTo>
                    <a:pt x="1427" y="600"/>
                  </a:lnTo>
                  <a:lnTo>
                    <a:pt x="1426" y="599"/>
                  </a:lnTo>
                  <a:lnTo>
                    <a:pt x="1425" y="599"/>
                  </a:lnTo>
                  <a:lnTo>
                    <a:pt x="1424" y="598"/>
                  </a:lnTo>
                  <a:lnTo>
                    <a:pt x="1423" y="597"/>
                  </a:lnTo>
                  <a:lnTo>
                    <a:pt x="1422" y="597"/>
                  </a:lnTo>
                  <a:lnTo>
                    <a:pt x="1418" y="602"/>
                  </a:lnTo>
                  <a:lnTo>
                    <a:pt x="1417" y="603"/>
                  </a:lnTo>
                  <a:lnTo>
                    <a:pt x="1417" y="604"/>
                  </a:lnTo>
                  <a:lnTo>
                    <a:pt x="1416" y="604"/>
                  </a:lnTo>
                  <a:lnTo>
                    <a:pt x="1415" y="604"/>
                  </a:lnTo>
                  <a:lnTo>
                    <a:pt x="1414" y="604"/>
                  </a:lnTo>
                  <a:lnTo>
                    <a:pt x="1411" y="606"/>
                  </a:lnTo>
                  <a:lnTo>
                    <a:pt x="1410" y="607"/>
                  </a:lnTo>
                  <a:close/>
                  <a:moveTo>
                    <a:pt x="1415" y="478"/>
                  </a:moveTo>
                  <a:lnTo>
                    <a:pt x="1417" y="480"/>
                  </a:lnTo>
                  <a:lnTo>
                    <a:pt x="1418" y="481"/>
                  </a:lnTo>
                  <a:lnTo>
                    <a:pt x="1419" y="483"/>
                  </a:lnTo>
                  <a:lnTo>
                    <a:pt x="1421" y="483"/>
                  </a:lnTo>
                  <a:lnTo>
                    <a:pt x="1421" y="482"/>
                  </a:lnTo>
                  <a:lnTo>
                    <a:pt x="1422" y="481"/>
                  </a:lnTo>
                  <a:lnTo>
                    <a:pt x="1422" y="480"/>
                  </a:lnTo>
                  <a:lnTo>
                    <a:pt x="1422" y="479"/>
                  </a:lnTo>
                  <a:lnTo>
                    <a:pt x="1423" y="479"/>
                  </a:lnTo>
                  <a:lnTo>
                    <a:pt x="1423" y="477"/>
                  </a:lnTo>
                  <a:lnTo>
                    <a:pt x="1422" y="477"/>
                  </a:lnTo>
                  <a:lnTo>
                    <a:pt x="1419" y="477"/>
                  </a:lnTo>
                  <a:lnTo>
                    <a:pt x="1416" y="477"/>
                  </a:lnTo>
                  <a:lnTo>
                    <a:pt x="1415" y="477"/>
                  </a:lnTo>
                  <a:lnTo>
                    <a:pt x="1415" y="478"/>
                  </a:lnTo>
                  <a:close/>
                  <a:moveTo>
                    <a:pt x="1419" y="594"/>
                  </a:moveTo>
                  <a:lnTo>
                    <a:pt x="1422" y="596"/>
                  </a:lnTo>
                  <a:lnTo>
                    <a:pt x="1423" y="597"/>
                  </a:lnTo>
                  <a:lnTo>
                    <a:pt x="1424" y="597"/>
                  </a:lnTo>
                  <a:lnTo>
                    <a:pt x="1424" y="598"/>
                  </a:lnTo>
                  <a:lnTo>
                    <a:pt x="1426" y="595"/>
                  </a:lnTo>
                  <a:lnTo>
                    <a:pt x="1427" y="594"/>
                  </a:lnTo>
                  <a:lnTo>
                    <a:pt x="1427" y="592"/>
                  </a:lnTo>
                  <a:lnTo>
                    <a:pt x="1427" y="591"/>
                  </a:lnTo>
                  <a:lnTo>
                    <a:pt x="1428" y="591"/>
                  </a:lnTo>
                  <a:lnTo>
                    <a:pt x="1428" y="590"/>
                  </a:lnTo>
                  <a:lnTo>
                    <a:pt x="1427" y="588"/>
                  </a:lnTo>
                  <a:lnTo>
                    <a:pt x="1430" y="587"/>
                  </a:lnTo>
                  <a:lnTo>
                    <a:pt x="1431" y="587"/>
                  </a:lnTo>
                  <a:lnTo>
                    <a:pt x="1431" y="590"/>
                  </a:lnTo>
                  <a:lnTo>
                    <a:pt x="1432" y="590"/>
                  </a:lnTo>
                  <a:lnTo>
                    <a:pt x="1433" y="590"/>
                  </a:lnTo>
                  <a:lnTo>
                    <a:pt x="1432" y="589"/>
                  </a:lnTo>
                  <a:lnTo>
                    <a:pt x="1432" y="588"/>
                  </a:lnTo>
                  <a:lnTo>
                    <a:pt x="1432" y="587"/>
                  </a:lnTo>
                  <a:lnTo>
                    <a:pt x="1432" y="585"/>
                  </a:lnTo>
                  <a:lnTo>
                    <a:pt x="1436" y="585"/>
                  </a:lnTo>
                  <a:lnTo>
                    <a:pt x="1438" y="585"/>
                  </a:lnTo>
                  <a:lnTo>
                    <a:pt x="1436" y="582"/>
                  </a:lnTo>
                  <a:lnTo>
                    <a:pt x="1436" y="580"/>
                  </a:lnTo>
                  <a:lnTo>
                    <a:pt x="1435" y="577"/>
                  </a:lnTo>
                  <a:lnTo>
                    <a:pt x="1435" y="575"/>
                  </a:lnTo>
                  <a:lnTo>
                    <a:pt x="1435" y="574"/>
                  </a:lnTo>
                  <a:lnTo>
                    <a:pt x="1434" y="574"/>
                  </a:lnTo>
                  <a:lnTo>
                    <a:pt x="1434" y="573"/>
                  </a:lnTo>
                  <a:lnTo>
                    <a:pt x="1434" y="572"/>
                  </a:lnTo>
                  <a:lnTo>
                    <a:pt x="1432" y="572"/>
                  </a:lnTo>
                  <a:lnTo>
                    <a:pt x="1430" y="572"/>
                  </a:lnTo>
                  <a:lnTo>
                    <a:pt x="1430" y="574"/>
                  </a:lnTo>
                  <a:lnTo>
                    <a:pt x="1430" y="575"/>
                  </a:lnTo>
                  <a:lnTo>
                    <a:pt x="1427" y="575"/>
                  </a:lnTo>
                  <a:lnTo>
                    <a:pt x="1424" y="575"/>
                  </a:lnTo>
                  <a:lnTo>
                    <a:pt x="1423" y="575"/>
                  </a:lnTo>
                  <a:lnTo>
                    <a:pt x="1423" y="577"/>
                  </a:lnTo>
                  <a:lnTo>
                    <a:pt x="1423" y="578"/>
                  </a:lnTo>
                  <a:lnTo>
                    <a:pt x="1423" y="579"/>
                  </a:lnTo>
                  <a:lnTo>
                    <a:pt x="1422" y="580"/>
                  </a:lnTo>
                  <a:lnTo>
                    <a:pt x="1422" y="581"/>
                  </a:lnTo>
                  <a:lnTo>
                    <a:pt x="1421" y="582"/>
                  </a:lnTo>
                  <a:lnTo>
                    <a:pt x="1419" y="583"/>
                  </a:lnTo>
                  <a:lnTo>
                    <a:pt x="1419" y="585"/>
                  </a:lnTo>
                  <a:lnTo>
                    <a:pt x="1422" y="587"/>
                  </a:lnTo>
                  <a:lnTo>
                    <a:pt x="1419" y="590"/>
                  </a:lnTo>
                  <a:lnTo>
                    <a:pt x="1419" y="589"/>
                  </a:lnTo>
                  <a:lnTo>
                    <a:pt x="1417" y="592"/>
                  </a:lnTo>
                  <a:lnTo>
                    <a:pt x="1419" y="594"/>
                  </a:lnTo>
                  <a:close/>
                  <a:moveTo>
                    <a:pt x="1422" y="475"/>
                  </a:moveTo>
                  <a:lnTo>
                    <a:pt x="1423" y="475"/>
                  </a:lnTo>
                  <a:lnTo>
                    <a:pt x="1423" y="477"/>
                  </a:lnTo>
                  <a:lnTo>
                    <a:pt x="1426" y="475"/>
                  </a:lnTo>
                  <a:lnTo>
                    <a:pt x="1427" y="475"/>
                  </a:lnTo>
                  <a:lnTo>
                    <a:pt x="1427" y="473"/>
                  </a:lnTo>
                  <a:lnTo>
                    <a:pt x="1428" y="473"/>
                  </a:lnTo>
                  <a:lnTo>
                    <a:pt x="1430" y="472"/>
                  </a:lnTo>
                  <a:lnTo>
                    <a:pt x="1431" y="472"/>
                  </a:lnTo>
                  <a:lnTo>
                    <a:pt x="1432" y="472"/>
                  </a:lnTo>
                  <a:lnTo>
                    <a:pt x="1433" y="472"/>
                  </a:lnTo>
                  <a:lnTo>
                    <a:pt x="1433" y="471"/>
                  </a:lnTo>
                  <a:lnTo>
                    <a:pt x="1433" y="470"/>
                  </a:lnTo>
                  <a:lnTo>
                    <a:pt x="1433" y="466"/>
                  </a:lnTo>
                  <a:lnTo>
                    <a:pt x="1433" y="465"/>
                  </a:lnTo>
                  <a:lnTo>
                    <a:pt x="1433" y="464"/>
                  </a:lnTo>
                  <a:lnTo>
                    <a:pt x="1432" y="464"/>
                  </a:lnTo>
                  <a:lnTo>
                    <a:pt x="1432" y="465"/>
                  </a:lnTo>
                  <a:lnTo>
                    <a:pt x="1431" y="465"/>
                  </a:lnTo>
                  <a:lnTo>
                    <a:pt x="1430" y="465"/>
                  </a:lnTo>
                  <a:lnTo>
                    <a:pt x="1428" y="465"/>
                  </a:lnTo>
                  <a:lnTo>
                    <a:pt x="1427" y="466"/>
                  </a:lnTo>
                  <a:lnTo>
                    <a:pt x="1426" y="466"/>
                  </a:lnTo>
                  <a:lnTo>
                    <a:pt x="1425" y="466"/>
                  </a:lnTo>
                  <a:lnTo>
                    <a:pt x="1424" y="468"/>
                  </a:lnTo>
                  <a:lnTo>
                    <a:pt x="1426" y="469"/>
                  </a:lnTo>
                  <a:lnTo>
                    <a:pt x="1427" y="469"/>
                  </a:lnTo>
                  <a:lnTo>
                    <a:pt x="1430" y="471"/>
                  </a:lnTo>
                  <a:lnTo>
                    <a:pt x="1430" y="472"/>
                  </a:lnTo>
                  <a:lnTo>
                    <a:pt x="1428" y="472"/>
                  </a:lnTo>
                  <a:lnTo>
                    <a:pt x="1427" y="473"/>
                  </a:lnTo>
                  <a:lnTo>
                    <a:pt x="1425" y="473"/>
                  </a:lnTo>
                  <a:lnTo>
                    <a:pt x="1424" y="473"/>
                  </a:lnTo>
                  <a:lnTo>
                    <a:pt x="1423" y="473"/>
                  </a:lnTo>
                  <a:lnTo>
                    <a:pt x="1422" y="473"/>
                  </a:lnTo>
                  <a:lnTo>
                    <a:pt x="1422" y="475"/>
                  </a:lnTo>
                  <a:close/>
                  <a:moveTo>
                    <a:pt x="1423" y="617"/>
                  </a:moveTo>
                  <a:lnTo>
                    <a:pt x="1424" y="619"/>
                  </a:lnTo>
                  <a:lnTo>
                    <a:pt x="1424" y="620"/>
                  </a:lnTo>
                  <a:lnTo>
                    <a:pt x="1423" y="620"/>
                  </a:lnTo>
                  <a:lnTo>
                    <a:pt x="1424" y="621"/>
                  </a:lnTo>
                  <a:lnTo>
                    <a:pt x="1425" y="622"/>
                  </a:lnTo>
                  <a:lnTo>
                    <a:pt x="1426" y="623"/>
                  </a:lnTo>
                  <a:lnTo>
                    <a:pt x="1426" y="624"/>
                  </a:lnTo>
                  <a:lnTo>
                    <a:pt x="1426" y="623"/>
                  </a:lnTo>
                  <a:lnTo>
                    <a:pt x="1426" y="620"/>
                  </a:lnTo>
                  <a:lnTo>
                    <a:pt x="1427" y="619"/>
                  </a:lnTo>
                  <a:lnTo>
                    <a:pt x="1428" y="617"/>
                  </a:lnTo>
                  <a:lnTo>
                    <a:pt x="1428" y="616"/>
                  </a:lnTo>
                  <a:lnTo>
                    <a:pt x="1427" y="616"/>
                  </a:lnTo>
                  <a:lnTo>
                    <a:pt x="1427" y="615"/>
                  </a:lnTo>
                  <a:lnTo>
                    <a:pt x="1426" y="615"/>
                  </a:lnTo>
                  <a:lnTo>
                    <a:pt x="1426" y="613"/>
                  </a:lnTo>
                  <a:lnTo>
                    <a:pt x="1433" y="613"/>
                  </a:lnTo>
                  <a:lnTo>
                    <a:pt x="1434" y="613"/>
                  </a:lnTo>
                  <a:lnTo>
                    <a:pt x="1433" y="613"/>
                  </a:lnTo>
                  <a:lnTo>
                    <a:pt x="1433" y="614"/>
                  </a:lnTo>
                  <a:lnTo>
                    <a:pt x="1433" y="615"/>
                  </a:lnTo>
                  <a:lnTo>
                    <a:pt x="1433" y="617"/>
                  </a:lnTo>
                  <a:lnTo>
                    <a:pt x="1432" y="617"/>
                  </a:lnTo>
                  <a:lnTo>
                    <a:pt x="1431" y="617"/>
                  </a:lnTo>
                  <a:lnTo>
                    <a:pt x="1430" y="617"/>
                  </a:lnTo>
                  <a:lnTo>
                    <a:pt x="1431" y="620"/>
                  </a:lnTo>
                  <a:lnTo>
                    <a:pt x="1432" y="620"/>
                  </a:lnTo>
                  <a:lnTo>
                    <a:pt x="1433" y="620"/>
                  </a:lnTo>
                  <a:lnTo>
                    <a:pt x="1433" y="622"/>
                  </a:lnTo>
                  <a:lnTo>
                    <a:pt x="1433" y="623"/>
                  </a:lnTo>
                  <a:lnTo>
                    <a:pt x="1432" y="623"/>
                  </a:lnTo>
                  <a:lnTo>
                    <a:pt x="1431" y="623"/>
                  </a:lnTo>
                  <a:lnTo>
                    <a:pt x="1431" y="624"/>
                  </a:lnTo>
                  <a:lnTo>
                    <a:pt x="1430" y="625"/>
                  </a:lnTo>
                  <a:lnTo>
                    <a:pt x="1428" y="627"/>
                  </a:lnTo>
                  <a:lnTo>
                    <a:pt x="1430" y="627"/>
                  </a:lnTo>
                  <a:lnTo>
                    <a:pt x="1431" y="628"/>
                  </a:lnTo>
                  <a:lnTo>
                    <a:pt x="1432" y="629"/>
                  </a:lnTo>
                  <a:lnTo>
                    <a:pt x="1433" y="628"/>
                  </a:lnTo>
                  <a:lnTo>
                    <a:pt x="1436" y="627"/>
                  </a:lnTo>
                  <a:lnTo>
                    <a:pt x="1441" y="627"/>
                  </a:lnTo>
                  <a:lnTo>
                    <a:pt x="1444" y="627"/>
                  </a:lnTo>
                  <a:lnTo>
                    <a:pt x="1448" y="627"/>
                  </a:lnTo>
                  <a:lnTo>
                    <a:pt x="1448" y="625"/>
                  </a:lnTo>
                  <a:lnTo>
                    <a:pt x="1448" y="624"/>
                  </a:lnTo>
                  <a:lnTo>
                    <a:pt x="1448" y="623"/>
                  </a:lnTo>
                  <a:lnTo>
                    <a:pt x="1447" y="623"/>
                  </a:lnTo>
                  <a:lnTo>
                    <a:pt x="1448" y="622"/>
                  </a:lnTo>
                  <a:lnTo>
                    <a:pt x="1449" y="621"/>
                  </a:lnTo>
                  <a:lnTo>
                    <a:pt x="1449" y="620"/>
                  </a:lnTo>
                  <a:lnTo>
                    <a:pt x="1450" y="617"/>
                  </a:lnTo>
                  <a:lnTo>
                    <a:pt x="1449" y="612"/>
                  </a:lnTo>
                  <a:lnTo>
                    <a:pt x="1449" y="607"/>
                  </a:lnTo>
                  <a:lnTo>
                    <a:pt x="1445" y="607"/>
                  </a:lnTo>
                  <a:lnTo>
                    <a:pt x="1445" y="609"/>
                  </a:lnTo>
                  <a:lnTo>
                    <a:pt x="1444" y="609"/>
                  </a:lnTo>
                  <a:lnTo>
                    <a:pt x="1444" y="606"/>
                  </a:lnTo>
                  <a:lnTo>
                    <a:pt x="1444" y="604"/>
                  </a:lnTo>
                  <a:lnTo>
                    <a:pt x="1443" y="604"/>
                  </a:lnTo>
                  <a:lnTo>
                    <a:pt x="1442" y="604"/>
                  </a:lnTo>
                  <a:lnTo>
                    <a:pt x="1441" y="604"/>
                  </a:lnTo>
                  <a:lnTo>
                    <a:pt x="1440" y="604"/>
                  </a:lnTo>
                  <a:lnTo>
                    <a:pt x="1440" y="605"/>
                  </a:lnTo>
                  <a:lnTo>
                    <a:pt x="1441" y="606"/>
                  </a:lnTo>
                  <a:lnTo>
                    <a:pt x="1435" y="606"/>
                  </a:lnTo>
                  <a:lnTo>
                    <a:pt x="1434" y="600"/>
                  </a:lnTo>
                  <a:lnTo>
                    <a:pt x="1434" y="602"/>
                  </a:lnTo>
                  <a:lnTo>
                    <a:pt x="1432" y="602"/>
                  </a:lnTo>
                  <a:lnTo>
                    <a:pt x="1431" y="602"/>
                  </a:lnTo>
                  <a:lnTo>
                    <a:pt x="1431" y="603"/>
                  </a:lnTo>
                  <a:lnTo>
                    <a:pt x="1431" y="604"/>
                  </a:lnTo>
                  <a:lnTo>
                    <a:pt x="1430" y="605"/>
                  </a:lnTo>
                  <a:lnTo>
                    <a:pt x="1430" y="606"/>
                  </a:lnTo>
                  <a:lnTo>
                    <a:pt x="1428" y="608"/>
                  </a:lnTo>
                  <a:lnTo>
                    <a:pt x="1427" y="611"/>
                  </a:lnTo>
                  <a:lnTo>
                    <a:pt x="1427" y="612"/>
                  </a:lnTo>
                  <a:lnTo>
                    <a:pt x="1426" y="613"/>
                  </a:lnTo>
                  <a:lnTo>
                    <a:pt x="1426" y="614"/>
                  </a:lnTo>
                  <a:lnTo>
                    <a:pt x="1425" y="615"/>
                  </a:lnTo>
                  <a:lnTo>
                    <a:pt x="1425" y="616"/>
                  </a:lnTo>
                  <a:lnTo>
                    <a:pt x="1424" y="616"/>
                  </a:lnTo>
                  <a:lnTo>
                    <a:pt x="1424" y="617"/>
                  </a:lnTo>
                  <a:lnTo>
                    <a:pt x="1423" y="617"/>
                  </a:lnTo>
                  <a:close/>
                  <a:moveTo>
                    <a:pt x="1430" y="547"/>
                  </a:moveTo>
                  <a:lnTo>
                    <a:pt x="1432" y="547"/>
                  </a:lnTo>
                  <a:lnTo>
                    <a:pt x="1433" y="547"/>
                  </a:lnTo>
                  <a:lnTo>
                    <a:pt x="1432" y="546"/>
                  </a:lnTo>
                  <a:lnTo>
                    <a:pt x="1432" y="542"/>
                  </a:lnTo>
                  <a:lnTo>
                    <a:pt x="1431" y="542"/>
                  </a:lnTo>
                  <a:lnTo>
                    <a:pt x="1430" y="542"/>
                  </a:lnTo>
                  <a:lnTo>
                    <a:pt x="1430" y="547"/>
                  </a:lnTo>
                  <a:close/>
                  <a:moveTo>
                    <a:pt x="1450" y="598"/>
                  </a:moveTo>
                  <a:lnTo>
                    <a:pt x="1451" y="599"/>
                  </a:lnTo>
                  <a:lnTo>
                    <a:pt x="1451" y="600"/>
                  </a:lnTo>
                  <a:lnTo>
                    <a:pt x="1451" y="603"/>
                  </a:lnTo>
                  <a:lnTo>
                    <a:pt x="1451" y="604"/>
                  </a:lnTo>
                  <a:lnTo>
                    <a:pt x="1452" y="604"/>
                  </a:lnTo>
                  <a:lnTo>
                    <a:pt x="1454" y="603"/>
                  </a:lnTo>
                  <a:lnTo>
                    <a:pt x="1454" y="600"/>
                  </a:lnTo>
                  <a:lnTo>
                    <a:pt x="1454" y="599"/>
                  </a:lnTo>
                  <a:lnTo>
                    <a:pt x="1453" y="599"/>
                  </a:lnTo>
                  <a:lnTo>
                    <a:pt x="1456" y="598"/>
                  </a:lnTo>
                  <a:lnTo>
                    <a:pt x="1456" y="597"/>
                  </a:lnTo>
                  <a:lnTo>
                    <a:pt x="1453" y="598"/>
                  </a:lnTo>
                  <a:lnTo>
                    <a:pt x="1452" y="598"/>
                  </a:lnTo>
                  <a:lnTo>
                    <a:pt x="1451" y="598"/>
                  </a:lnTo>
                  <a:lnTo>
                    <a:pt x="1450" y="598"/>
                  </a:lnTo>
                  <a:close/>
                  <a:moveTo>
                    <a:pt x="1453" y="613"/>
                  </a:moveTo>
                  <a:lnTo>
                    <a:pt x="1453" y="614"/>
                  </a:lnTo>
                  <a:lnTo>
                    <a:pt x="1453" y="616"/>
                  </a:lnTo>
                  <a:lnTo>
                    <a:pt x="1453" y="617"/>
                  </a:lnTo>
                  <a:lnTo>
                    <a:pt x="1454" y="620"/>
                  </a:lnTo>
                  <a:lnTo>
                    <a:pt x="1454" y="621"/>
                  </a:lnTo>
                  <a:lnTo>
                    <a:pt x="1454" y="622"/>
                  </a:lnTo>
                  <a:lnTo>
                    <a:pt x="1459" y="622"/>
                  </a:lnTo>
                  <a:lnTo>
                    <a:pt x="1461" y="622"/>
                  </a:lnTo>
                  <a:lnTo>
                    <a:pt x="1461" y="623"/>
                  </a:lnTo>
                  <a:lnTo>
                    <a:pt x="1461" y="624"/>
                  </a:lnTo>
                  <a:lnTo>
                    <a:pt x="1456" y="624"/>
                  </a:lnTo>
                  <a:lnTo>
                    <a:pt x="1456" y="627"/>
                  </a:lnTo>
                  <a:lnTo>
                    <a:pt x="1456" y="628"/>
                  </a:lnTo>
                  <a:lnTo>
                    <a:pt x="1457" y="628"/>
                  </a:lnTo>
                  <a:lnTo>
                    <a:pt x="1457" y="627"/>
                  </a:lnTo>
                  <a:lnTo>
                    <a:pt x="1458" y="627"/>
                  </a:lnTo>
                  <a:lnTo>
                    <a:pt x="1461" y="627"/>
                  </a:lnTo>
                  <a:lnTo>
                    <a:pt x="1461" y="628"/>
                  </a:lnTo>
                  <a:lnTo>
                    <a:pt x="1461" y="629"/>
                  </a:lnTo>
                  <a:lnTo>
                    <a:pt x="1461" y="630"/>
                  </a:lnTo>
                  <a:lnTo>
                    <a:pt x="1461" y="631"/>
                  </a:lnTo>
                  <a:lnTo>
                    <a:pt x="1461" y="632"/>
                  </a:lnTo>
                  <a:lnTo>
                    <a:pt x="1457" y="633"/>
                  </a:lnTo>
                  <a:lnTo>
                    <a:pt x="1459" y="641"/>
                  </a:lnTo>
                  <a:lnTo>
                    <a:pt x="1459" y="644"/>
                  </a:lnTo>
                  <a:lnTo>
                    <a:pt x="1461" y="644"/>
                  </a:lnTo>
                  <a:lnTo>
                    <a:pt x="1461" y="646"/>
                  </a:lnTo>
                  <a:lnTo>
                    <a:pt x="1461" y="648"/>
                  </a:lnTo>
                  <a:lnTo>
                    <a:pt x="1460" y="648"/>
                  </a:lnTo>
                  <a:lnTo>
                    <a:pt x="1459" y="648"/>
                  </a:lnTo>
                  <a:lnTo>
                    <a:pt x="1460" y="650"/>
                  </a:lnTo>
                  <a:lnTo>
                    <a:pt x="1460" y="652"/>
                  </a:lnTo>
                  <a:lnTo>
                    <a:pt x="1460" y="654"/>
                  </a:lnTo>
                  <a:lnTo>
                    <a:pt x="1461" y="654"/>
                  </a:lnTo>
                  <a:lnTo>
                    <a:pt x="1461" y="655"/>
                  </a:lnTo>
                  <a:lnTo>
                    <a:pt x="1462" y="656"/>
                  </a:lnTo>
                  <a:lnTo>
                    <a:pt x="1462" y="657"/>
                  </a:lnTo>
                  <a:lnTo>
                    <a:pt x="1462" y="658"/>
                  </a:lnTo>
                  <a:lnTo>
                    <a:pt x="1461" y="658"/>
                  </a:lnTo>
                  <a:lnTo>
                    <a:pt x="1460" y="658"/>
                  </a:lnTo>
                  <a:lnTo>
                    <a:pt x="1459" y="658"/>
                  </a:lnTo>
                  <a:lnTo>
                    <a:pt x="1460" y="663"/>
                  </a:lnTo>
                  <a:lnTo>
                    <a:pt x="1460" y="665"/>
                  </a:lnTo>
                  <a:lnTo>
                    <a:pt x="1460" y="666"/>
                  </a:lnTo>
                  <a:lnTo>
                    <a:pt x="1460" y="667"/>
                  </a:lnTo>
                  <a:lnTo>
                    <a:pt x="1460" y="675"/>
                  </a:lnTo>
                  <a:lnTo>
                    <a:pt x="1460" y="681"/>
                  </a:lnTo>
                  <a:lnTo>
                    <a:pt x="1460" y="682"/>
                  </a:lnTo>
                  <a:lnTo>
                    <a:pt x="1460" y="684"/>
                  </a:lnTo>
                  <a:lnTo>
                    <a:pt x="1460" y="687"/>
                  </a:lnTo>
                  <a:lnTo>
                    <a:pt x="1460" y="689"/>
                  </a:lnTo>
                  <a:lnTo>
                    <a:pt x="1460" y="692"/>
                  </a:lnTo>
                  <a:lnTo>
                    <a:pt x="1461" y="697"/>
                  </a:lnTo>
                  <a:lnTo>
                    <a:pt x="1461" y="699"/>
                  </a:lnTo>
                  <a:lnTo>
                    <a:pt x="1461" y="700"/>
                  </a:lnTo>
                  <a:lnTo>
                    <a:pt x="1461" y="704"/>
                  </a:lnTo>
                  <a:lnTo>
                    <a:pt x="1462" y="706"/>
                  </a:lnTo>
                  <a:lnTo>
                    <a:pt x="1464" y="706"/>
                  </a:lnTo>
                  <a:lnTo>
                    <a:pt x="1465" y="706"/>
                  </a:lnTo>
                  <a:lnTo>
                    <a:pt x="1466" y="705"/>
                  </a:lnTo>
                  <a:lnTo>
                    <a:pt x="1467" y="705"/>
                  </a:lnTo>
                  <a:lnTo>
                    <a:pt x="1468" y="705"/>
                  </a:lnTo>
                  <a:lnTo>
                    <a:pt x="1469" y="705"/>
                  </a:lnTo>
                  <a:lnTo>
                    <a:pt x="1470" y="705"/>
                  </a:lnTo>
                  <a:lnTo>
                    <a:pt x="1471" y="705"/>
                  </a:lnTo>
                  <a:lnTo>
                    <a:pt x="1475" y="705"/>
                  </a:lnTo>
                  <a:lnTo>
                    <a:pt x="1477" y="705"/>
                  </a:lnTo>
                  <a:lnTo>
                    <a:pt x="1483" y="705"/>
                  </a:lnTo>
                  <a:lnTo>
                    <a:pt x="1496" y="705"/>
                  </a:lnTo>
                  <a:lnTo>
                    <a:pt x="1497" y="705"/>
                  </a:lnTo>
                  <a:lnTo>
                    <a:pt x="1499" y="705"/>
                  </a:lnTo>
                  <a:lnTo>
                    <a:pt x="1503" y="705"/>
                  </a:lnTo>
                  <a:lnTo>
                    <a:pt x="1504" y="705"/>
                  </a:lnTo>
                  <a:lnTo>
                    <a:pt x="1507" y="705"/>
                  </a:lnTo>
                  <a:lnTo>
                    <a:pt x="1512" y="705"/>
                  </a:lnTo>
                  <a:lnTo>
                    <a:pt x="1512" y="697"/>
                  </a:lnTo>
                  <a:lnTo>
                    <a:pt x="1512" y="695"/>
                  </a:lnTo>
                  <a:lnTo>
                    <a:pt x="1512" y="690"/>
                  </a:lnTo>
                  <a:lnTo>
                    <a:pt x="1514" y="690"/>
                  </a:lnTo>
                  <a:lnTo>
                    <a:pt x="1516" y="690"/>
                  </a:lnTo>
                  <a:lnTo>
                    <a:pt x="1523" y="690"/>
                  </a:lnTo>
                  <a:lnTo>
                    <a:pt x="1526" y="690"/>
                  </a:lnTo>
                  <a:lnTo>
                    <a:pt x="1528" y="690"/>
                  </a:lnTo>
                  <a:lnTo>
                    <a:pt x="1530" y="690"/>
                  </a:lnTo>
                  <a:lnTo>
                    <a:pt x="1531" y="692"/>
                  </a:lnTo>
                  <a:lnTo>
                    <a:pt x="1531" y="694"/>
                  </a:lnTo>
                  <a:lnTo>
                    <a:pt x="1531" y="695"/>
                  </a:lnTo>
                  <a:lnTo>
                    <a:pt x="1531" y="696"/>
                  </a:lnTo>
                  <a:lnTo>
                    <a:pt x="1534" y="696"/>
                  </a:lnTo>
                  <a:lnTo>
                    <a:pt x="1536" y="696"/>
                  </a:lnTo>
                  <a:lnTo>
                    <a:pt x="1537" y="696"/>
                  </a:lnTo>
                  <a:lnTo>
                    <a:pt x="1538" y="696"/>
                  </a:lnTo>
                  <a:lnTo>
                    <a:pt x="1546" y="696"/>
                  </a:lnTo>
                  <a:lnTo>
                    <a:pt x="1546" y="692"/>
                  </a:lnTo>
                  <a:lnTo>
                    <a:pt x="1544" y="688"/>
                  </a:lnTo>
                  <a:lnTo>
                    <a:pt x="1543" y="688"/>
                  </a:lnTo>
                  <a:lnTo>
                    <a:pt x="1543" y="686"/>
                  </a:lnTo>
                  <a:lnTo>
                    <a:pt x="1544" y="686"/>
                  </a:lnTo>
                  <a:lnTo>
                    <a:pt x="1545" y="686"/>
                  </a:lnTo>
                  <a:lnTo>
                    <a:pt x="1546" y="686"/>
                  </a:lnTo>
                  <a:lnTo>
                    <a:pt x="1546" y="684"/>
                  </a:lnTo>
                  <a:lnTo>
                    <a:pt x="1545" y="684"/>
                  </a:lnTo>
                  <a:lnTo>
                    <a:pt x="1545" y="683"/>
                  </a:lnTo>
                  <a:lnTo>
                    <a:pt x="1545" y="682"/>
                  </a:lnTo>
                  <a:lnTo>
                    <a:pt x="1545" y="681"/>
                  </a:lnTo>
                  <a:lnTo>
                    <a:pt x="1545" y="680"/>
                  </a:lnTo>
                  <a:lnTo>
                    <a:pt x="1545" y="679"/>
                  </a:lnTo>
                  <a:lnTo>
                    <a:pt x="1545" y="675"/>
                  </a:lnTo>
                  <a:lnTo>
                    <a:pt x="1545" y="673"/>
                  </a:lnTo>
                  <a:lnTo>
                    <a:pt x="1544" y="673"/>
                  </a:lnTo>
                  <a:lnTo>
                    <a:pt x="1543" y="673"/>
                  </a:lnTo>
                  <a:lnTo>
                    <a:pt x="1542" y="673"/>
                  </a:lnTo>
                  <a:lnTo>
                    <a:pt x="1542" y="675"/>
                  </a:lnTo>
                  <a:lnTo>
                    <a:pt x="1540" y="675"/>
                  </a:lnTo>
                  <a:lnTo>
                    <a:pt x="1540" y="673"/>
                  </a:lnTo>
                  <a:lnTo>
                    <a:pt x="1539" y="673"/>
                  </a:lnTo>
                  <a:lnTo>
                    <a:pt x="1537" y="673"/>
                  </a:lnTo>
                  <a:lnTo>
                    <a:pt x="1536" y="673"/>
                  </a:lnTo>
                  <a:lnTo>
                    <a:pt x="1533" y="673"/>
                  </a:lnTo>
                  <a:lnTo>
                    <a:pt x="1531" y="673"/>
                  </a:lnTo>
                  <a:lnTo>
                    <a:pt x="1527" y="673"/>
                  </a:lnTo>
                  <a:lnTo>
                    <a:pt x="1526" y="673"/>
                  </a:lnTo>
                  <a:lnTo>
                    <a:pt x="1525" y="673"/>
                  </a:lnTo>
                  <a:lnTo>
                    <a:pt x="1523" y="673"/>
                  </a:lnTo>
                  <a:lnTo>
                    <a:pt x="1522" y="673"/>
                  </a:lnTo>
                  <a:lnTo>
                    <a:pt x="1521" y="673"/>
                  </a:lnTo>
                  <a:lnTo>
                    <a:pt x="1520" y="673"/>
                  </a:lnTo>
                  <a:lnTo>
                    <a:pt x="1519" y="673"/>
                  </a:lnTo>
                  <a:lnTo>
                    <a:pt x="1518" y="673"/>
                  </a:lnTo>
                  <a:lnTo>
                    <a:pt x="1518" y="672"/>
                  </a:lnTo>
                  <a:lnTo>
                    <a:pt x="1518" y="670"/>
                  </a:lnTo>
                  <a:lnTo>
                    <a:pt x="1518" y="667"/>
                  </a:lnTo>
                  <a:lnTo>
                    <a:pt x="1518" y="666"/>
                  </a:lnTo>
                  <a:lnTo>
                    <a:pt x="1518" y="665"/>
                  </a:lnTo>
                  <a:lnTo>
                    <a:pt x="1518" y="664"/>
                  </a:lnTo>
                  <a:lnTo>
                    <a:pt x="1518" y="663"/>
                  </a:lnTo>
                  <a:lnTo>
                    <a:pt x="1513" y="663"/>
                  </a:lnTo>
                  <a:lnTo>
                    <a:pt x="1513" y="658"/>
                  </a:lnTo>
                  <a:lnTo>
                    <a:pt x="1514" y="658"/>
                  </a:lnTo>
                  <a:lnTo>
                    <a:pt x="1516" y="658"/>
                  </a:lnTo>
                  <a:lnTo>
                    <a:pt x="1516" y="657"/>
                  </a:lnTo>
                  <a:lnTo>
                    <a:pt x="1517" y="657"/>
                  </a:lnTo>
                  <a:lnTo>
                    <a:pt x="1518" y="657"/>
                  </a:lnTo>
                  <a:lnTo>
                    <a:pt x="1518" y="655"/>
                  </a:lnTo>
                  <a:lnTo>
                    <a:pt x="1516" y="655"/>
                  </a:lnTo>
                  <a:lnTo>
                    <a:pt x="1514" y="655"/>
                  </a:lnTo>
                  <a:lnTo>
                    <a:pt x="1513" y="655"/>
                  </a:lnTo>
                  <a:lnTo>
                    <a:pt x="1513" y="658"/>
                  </a:lnTo>
                  <a:lnTo>
                    <a:pt x="1511" y="658"/>
                  </a:lnTo>
                  <a:lnTo>
                    <a:pt x="1510" y="658"/>
                  </a:lnTo>
                  <a:lnTo>
                    <a:pt x="1510" y="657"/>
                  </a:lnTo>
                  <a:lnTo>
                    <a:pt x="1510" y="655"/>
                  </a:lnTo>
                  <a:lnTo>
                    <a:pt x="1509" y="655"/>
                  </a:lnTo>
                  <a:lnTo>
                    <a:pt x="1505" y="655"/>
                  </a:lnTo>
                  <a:lnTo>
                    <a:pt x="1501" y="655"/>
                  </a:lnTo>
                  <a:lnTo>
                    <a:pt x="1501" y="654"/>
                  </a:lnTo>
                  <a:lnTo>
                    <a:pt x="1501" y="653"/>
                  </a:lnTo>
                  <a:lnTo>
                    <a:pt x="1501" y="652"/>
                  </a:lnTo>
                  <a:lnTo>
                    <a:pt x="1503" y="652"/>
                  </a:lnTo>
                  <a:lnTo>
                    <a:pt x="1503" y="650"/>
                  </a:lnTo>
                  <a:lnTo>
                    <a:pt x="1509" y="650"/>
                  </a:lnTo>
                  <a:lnTo>
                    <a:pt x="1510" y="650"/>
                  </a:lnTo>
                  <a:lnTo>
                    <a:pt x="1510" y="649"/>
                  </a:lnTo>
                  <a:lnTo>
                    <a:pt x="1511" y="649"/>
                  </a:lnTo>
                  <a:lnTo>
                    <a:pt x="1511" y="647"/>
                  </a:lnTo>
                  <a:lnTo>
                    <a:pt x="1511" y="646"/>
                  </a:lnTo>
                  <a:lnTo>
                    <a:pt x="1513" y="646"/>
                  </a:lnTo>
                  <a:lnTo>
                    <a:pt x="1520" y="646"/>
                  </a:lnTo>
                  <a:lnTo>
                    <a:pt x="1520" y="655"/>
                  </a:lnTo>
                  <a:lnTo>
                    <a:pt x="1519" y="655"/>
                  </a:lnTo>
                  <a:lnTo>
                    <a:pt x="1519" y="657"/>
                  </a:lnTo>
                  <a:lnTo>
                    <a:pt x="1519" y="659"/>
                  </a:lnTo>
                  <a:lnTo>
                    <a:pt x="1519" y="661"/>
                  </a:lnTo>
                  <a:lnTo>
                    <a:pt x="1519" y="662"/>
                  </a:lnTo>
                  <a:lnTo>
                    <a:pt x="1519" y="663"/>
                  </a:lnTo>
                  <a:lnTo>
                    <a:pt x="1519" y="664"/>
                  </a:lnTo>
                  <a:lnTo>
                    <a:pt x="1519" y="665"/>
                  </a:lnTo>
                  <a:lnTo>
                    <a:pt x="1523" y="665"/>
                  </a:lnTo>
                  <a:lnTo>
                    <a:pt x="1523" y="663"/>
                  </a:lnTo>
                  <a:lnTo>
                    <a:pt x="1523" y="661"/>
                  </a:lnTo>
                  <a:lnTo>
                    <a:pt x="1523" y="658"/>
                  </a:lnTo>
                  <a:lnTo>
                    <a:pt x="1523" y="657"/>
                  </a:lnTo>
                  <a:lnTo>
                    <a:pt x="1523" y="655"/>
                  </a:lnTo>
                  <a:lnTo>
                    <a:pt x="1526" y="655"/>
                  </a:lnTo>
                  <a:lnTo>
                    <a:pt x="1528" y="655"/>
                  </a:lnTo>
                  <a:lnTo>
                    <a:pt x="1528" y="657"/>
                  </a:lnTo>
                  <a:lnTo>
                    <a:pt x="1528" y="658"/>
                  </a:lnTo>
                  <a:lnTo>
                    <a:pt x="1529" y="658"/>
                  </a:lnTo>
                  <a:lnTo>
                    <a:pt x="1531" y="657"/>
                  </a:lnTo>
                  <a:lnTo>
                    <a:pt x="1531" y="655"/>
                  </a:lnTo>
                  <a:lnTo>
                    <a:pt x="1531" y="656"/>
                  </a:lnTo>
                  <a:lnTo>
                    <a:pt x="1531" y="657"/>
                  </a:lnTo>
                  <a:lnTo>
                    <a:pt x="1531" y="662"/>
                  </a:lnTo>
                  <a:lnTo>
                    <a:pt x="1533" y="663"/>
                  </a:lnTo>
                  <a:lnTo>
                    <a:pt x="1533" y="662"/>
                  </a:lnTo>
                  <a:lnTo>
                    <a:pt x="1535" y="662"/>
                  </a:lnTo>
                  <a:lnTo>
                    <a:pt x="1535" y="664"/>
                  </a:lnTo>
                  <a:lnTo>
                    <a:pt x="1533" y="664"/>
                  </a:lnTo>
                  <a:lnTo>
                    <a:pt x="1535" y="665"/>
                  </a:lnTo>
                  <a:lnTo>
                    <a:pt x="1535" y="666"/>
                  </a:lnTo>
                  <a:lnTo>
                    <a:pt x="1536" y="666"/>
                  </a:lnTo>
                  <a:lnTo>
                    <a:pt x="1535" y="666"/>
                  </a:lnTo>
                  <a:lnTo>
                    <a:pt x="1534" y="666"/>
                  </a:lnTo>
                  <a:lnTo>
                    <a:pt x="1533" y="666"/>
                  </a:lnTo>
                  <a:lnTo>
                    <a:pt x="1531" y="666"/>
                  </a:lnTo>
                  <a:lnTo>
                    <a:pt x="1528" y="666"/>
                  </a:lnTo>
                  <a:lnTo>
                    <a:pt x="1523" y="666"/>
                  </a:lnTo>
                  <a:lnTo>
                    <a:pt x="1519" y="666"/>
                  </a:lnTo>
                  <a:lnTo>
                    <a:pt x="1519" y="667"/>
                  </a:lnTo>
                  <a:lnTo>
                    <a:pt x="1519" y="672"/>
                  </a:lnTo>
                  <a:lnTo>
                    <a:pt x="1522" y="672"/>
                  </a:lnTo>
                  <a:lnTo>
                    <a:pt x="1523" y="672"/>
                  </a:lnTo>
                  <a:lnTo>
                    <a:pt x="1528" y="672"/>
                  </a:lnTo>
                  <a:lnTo>
                    <a:pt x="1531" y="672"/>
                  </a:lnTo>
                  <a:lnTo>
                    <a:pt x="1533" y="672"/>
                  </a:lnTo>
                  <a:lnTo>
                    <a:pt x="1535" y="672"/>
                  </a:lnTo>
                  <a:lnTo>
                    <a:pt x="1536" y="672"/>
                  </a:lnTo>
                  <a:lnTo>
                    <a:pt x="1537" y="672"/>
                  </a:lnTo>
                  <a:lnTo>
                    <a:pt x="1539" y="672"/>
                  </a:lnTo>
                  <a:lnTo>
                    <a:pt x="1540" y="672"/>
                  </a:lnTo>
                  <a:lnTo>
                    <a:pt x="1542" y="672"/>
                  </a:lnTo>
                  <a:lnTo>
                    <a:pt x="1543" y="672"/>
                  </a:lnTo>
                  <a:lnTo>
                    <a:pt x="1544" y="672"/>
                  </a:lnTo>
                  <a:lnTo>
                    <a:pt x="1546" y="672"/>
                  </a:lnTo>
                  <a:lnTo>
                    <a:pt x="1546" y="673"/>
                  </a:lnTo>
                  <a:lnTo>
                    <a:pt x="1546" y="674"/>
                  </a:lnTo>
                  <a:lnTo>
                    <a:pt x="1546" y="675"/>
                  </a:lnTo>
                  <a:lnTo>
                    <a:pt x="1546" y="677"/>
                  </a:lnTo>
                  <a:lnTo>
                    <a:pt x="1546" y="678"/>
                  </a:lnTo>
                  <a:lnTo>
                    <a:pt x="1546" y="679"/>
                  </a:lnTo>
                  <a:lnTo>
                    <a:pt x="1546" y="680"/>
                  </a:lnTo>
                  <a:lnTo>
                    <a:pt x="1546" y="681"/>
                  </a:lnTo>
                  <a:lnTo>
                    <a:pt x="1546" y="682"/>
                  </a:lnTo>
                  <a:lnTo>
                    <a:pt x="1546" y="683"/>
                  </a:lnTo>
                  <a:lnTo>
                    <a:pt x="1546" y="684"/>
                  </a:lnTo>
                  <a:lnTo>
                    <a:pt x="1547" y="686"/>
                  </a:lnTo>
                  <a:lnTo>
                    <a:pt x="1547" y="687"/>
                  </a:lnTo>
                  <a:lnTo>
                    <a:pt x="1547" y="688"/>
                  </a:lnTo>
                  <a:lnTo>
                    <a:pt x="1548" y="690"/>
                  </a:lnTo>
                  <a:lnTo>
                    <a:pt x="1549" y="691"/>
                  </a:lnTo>
                  <a:lnTo>
                    <a:pt x="1551" y="692"/>
                  </a:lnTo>
                  <a:lnTo>
                    <a:pt x="1551" y="694"/>
                  </a:lnTo>
                  <a:lnTo>
                    <a:pt x="1553" y="694"/>
                  </a:lnTo>
                  <a:lnTo>
                    <a:pt x="1554" y="692"/>
                  </a:lnTo>
                  <a:lnTo>
                    <a:pt x="1554" y="696"/>
                  </a:lnTo>
                  <a:lnTo>
                    <a:pt x="1555" y="696"/>
                  </a:lnTo>
                  <a:lnTo>
                    <a:pt x="1556" y="696"/>
                  </a:lnTo>
                  <a:lnTo>
                    <a:pt x="1557" y="696"/>
                  </a:lnTo>
                  <a:lnTo>
                    <a:pt x="1559" y="696"/>
                  </a:lnTo>
                  <a:lnTo>
                    <a:pt x="1560" y="696"/>
                  </a:lnTo>
                  <a:lnTo>
                    <a:pt x="1559" y="695"/>
                  </a:lnTo>
                  <a:lnTo>
                    <a:pt x="1560" y="695"/>
                  </a:lnTo>
                  <a:lnTo>
                    <a:pt x="1560" y="694"/>
                  </a:lnTo>
                  <a:lnTo>
                    <a:pt x="1559" y="691"/>
                  </a:lnTo>
                  <a:lnTo>
                    <a:pt x="1559" y="690"/>
                  </a:lnTo>
                  <a:lnTo>
                    <a:pt x="1560" y="690"/>
                  </a:lnTo>
                  <a:lnTo>
                    <a:pt x="1561" y="690"/>
                  </a:lnTo>
                  <a:lnTo>
                    <a:pt x="1561" y="689"/>
                  </a:lnTo>
                  <a:lnTo>
                    <a:pt x="1560" y="689"/>
                  </a:lnTo>
                  <a:lnTo>
                    <a:pt x="1559" y="689"/>
                  </a:lnTo>
                  <a:lnTo>
                    <a:pt x="1559" y="688"/>
                  </a:lnTo>
                  <a:lnTo>
                    <a:pt x="1557" y="688"/>
                  </a:lnTo>
                  <a:lnTo>
                    <a:pt x="1559" y="687"/>
                  </a:lnTo>
                  <a:lnTo>
                    <a:pt x="1560" y="688"/>
                  </a:lnTo>
                  <a:lnTo>
                    <a:pt x="1561" y="689"/>
                  </a:lnTo>
                  <a:lnTo>
                    <a:pt x="1563" y="689"/>
                  </a:lnTo>
                  <a:lnTo>
                    <a:pt x="1566" y="689"/>
                  </a:lnTo>
                  <a:lnTo>
                    <a:pt x="1569" y="689"/>
                  </a:lnTo>
                  <a:lnTo>
                    <a:pt x="1570" y="689"/>
                  </a:lnTo>
                  <a:lnTo>
                    <a:pt x="1571" y="686"/>
                  </a:lnTo>
                  <a:lnTo>
                    <a:pt x="1572" y="686"/>
                  </a:lnTo>
                  <a:lnTo>
                    <a:pt x="1573" y="684"/>
                  </a:lnTo>
                  <a:lnTo>
                    <a:pt x="1574" y="683"/>
                  </a:lnTo>
                  <a:lnTo>
                    <a:pt x="1574" y="681"/>
                  </a:lnTo>
                  <a:lnTo>
                    <a:pt x="1574" y="678"/>
                  </a:lnTo>
                  <a:lnTo>
                    <a:pt x="1574" y="670"/>
                  </a:lnTo>
                  <a:lnTo>
                    <a:pt x="1574" y="669"/>
                  </a:lnTo>
                  <a:lnTo>
                    <a:pt x="1574" y="667"/>
                  </a:lnTo>
                  <a:lnTo>
                    <a:pt x="1574" y="666"/>
                  </a:lnTo>
                  <a:lnTo>
                    <a:pt x="1574" y="665"/>
                  </a:lnTo>
                  <a:lnTo>
                    <a:pt x="1574" y="662"/>
                  </a:lnTo>
                  <a:lnTo>
                    <a:pt x="1576" y="662"/>
                  </a:lnTo>
                  <a:lnTo>
                    <a:pt x="1576" y="659"/>
                  </a:lnTo>
                  <a:lnTo>
                    <a:pt x="1576" y="657"/>
                  </a:lnTo>
                  <a:lnTo>
                    <a:pt x="1571" y="657"/>
                  </a:lnTo>
                  <a:lnTo>
                    <a:pt x="1568" y="657"/>
                  </a:lnTo>
                  <a:lnTo>
                    <a:pt x="1564" y="657"/>
                  </a:lnTo>
                  <a:lnTo>
                    <a:pt x="1562" y="657"/>
                  </a:lnTo>
                  <a:lnTo>
                    <a:pt x="1561" y="657"/>
                  </a:lnTo>
                  <a:lnTo>
                    <a:pt x="1561" y="656"/>
                  </a:lnTo>
                  <a:lnTo>
                    <a:pt x="1561" y="654"/>
                  </a:lnTo>
                  <a:lnTo>
                    <a:pt x="1561" y="648"/>
                  </a:lnTo>
                  <a:lnTo>
                    <a:pt x="1561" y="644"/>
                  </a:lnTo>
                  <a:lnTo>
                    <a:pt x="1561" y="639"/>
                  </a:lnTo>
                  <a:lnTo>
                    <a:pt x="1561" y="638"/>
                  </a:lnTo>
                  <a:lnTo>
                    <a:pt x="1561" y="636"/>
                  </a:lnTo>
                  <a:lnTo>
                    <a:pt x="1560" y="636"/>
                  </a:lnTo>
                  <a:lnTo>
                    <a:pt x="1562" y="636"/>
                  </a:lnTo>
                  <a:lnTo>
                    <a:pt x="1564" y="637"/>
                  </a:lnTo>
                  <a:lnTo>
                    <a:pt x="1566" y="638"/>
                  </a:lnTo>
                  <a:lnTo>
                    <a:pt x="1568" y="639"/>
                  </a:lnTo>
                  <a:lnTo>
                    <a:pt x="1570" y="640"/>
                  </a:lnTo>
                  <a:lnTo>
                    <a:pt x="1571" y="641"/>
                  </a:lnTo>
                  <a:lnTo>
                    <a:pt x="1572" y="642"/>
                  </a:lnTo>
                  <a:lnTo>
                    <a:pt x="1573" y="645"/>
                  </a:lnTo>
                  <a:lnTo>
                    <a:pt x="1574" y="647"/>
                  </a:lnTo>
                  <a:lnTo>
                    <a:pt x="1576" y="648"/>
                  </a:lnTo>
                  <a:lnTo>
                    <a:pt x="1576" y="650"/>
                  </a:lnTo>
                  <a:lnTo>
                    <a:pt x="1577" y="653"/>
                  </a:lnTo>
                  <a:lnTo>
                    <a:pt x="1577" y="656"/>
                  </a:lnTo>
                  <a:lnTo>
                    <a:pt x="1577" y="657"/>
                  </a:lnTo>
                  <a:lnTo>
                    <a:pt x="1580" y="657"/>
                  </a:lnTo>
                  <a:lnTo>
                    <a:pt x="1582" y="657"/>
                  </a:lnTo>
                  <a:lnTo>
                    <a:pt x="1588" y="657"/>
                  </a:lnTo>
                  <a:lnTo>
                    <a:pt x="1596" y="657"/>
                  </a:lnTo>
                  <a:lnTo>
                    <a:pt x="1600" y="657"/>
                  </a:lnTo>
                  <a:lnTo>
                    <a:pt x="1602" y="657"/>
                  </a:lnTo>
                  <a:lnTo>
                    <a:pt x="1603" y="657"/>
                  </a:lnTo>
                  <a:lnTo>
                    <a:pt x="1603" y="658"/>
                  </a:lnTo>
                  <a:lnTo>
                    <a:pt x="1603" y="663"/>
                  </a:lnTo>
                  <a:lnTo>
                    <a:pt x="1603" y="665"/>
                  </a:lnTo>
                  <a:lnTo>
                    <a:pt x="1603" y="666"/>
                  </a:lnTo>
                  <a:lnTo>
                    <a:pt x="1604" y="666"/>
                  </a:lnTo>
                  <a:lnTo>
                    <a:pt x="1611" y="666"/>
                  </a:lnTo>
                  <a:lnTo>
                    <a:pt x="1611" y="672"/>
                  </a:lnTo>
                  <a:lnTo>
                    <a:pt x="1611" y="673"/>
                  </a:lnTo>
                  <a:lnTo>
                    <a:pt x="1611" y="681"/>
                  </a:lnTo>
                  <a:lnTo>
                    <a:pt x="1611" y="683"/>
                  </a:lnTo>
                  <a:lnTo>
                    <a:pt x="1612" y="683"/>
                  </a:lnTo>
                  <a:lnTo>
                    <a:pt x="1615" y="683"/>
                  </a:lnTo>
                  <a:lnTo>
                    <a:pt x="1617" y="683"/>
                  </a:lnTo>
                  <a:lnTo>
                    <a:pt x="1620" y="684"/>
                  </a:lnTo>
                  <a:lnTo>
                    <a:pt x="1621" y="684"/>
                  </a:lnTo>
                  <a:lnTo>
                    <a:pt x="1623" y="684"/>
                  </a:lnTo>
                  <a:lnTo>
                    <a:pt x="1625" y="684"/>
                  </a:lnTo>
                  <a:lnTo>
                    <a:pt x="1629" y="686"/>
                  </a:lnTo>
                  <a:lnTo>
                    <a:pt x="1632" y="686"/>
                  </a:lnTo>
                  <a:lnTo>
                    <a:pt x="1635" y="686"/>
                  </a:lnTo>
                  <a:lnTo>
                    <a:pt x="1634" y="679"/>
                  </a:lnTo>
                  <a:lnTo>
                    <a:pt x="1633" y="677"/>
                  </a:lnTo>
                  <a:lnTo>
                    <a:pt x="1633" y="674"/>
                  </a:lnTo>
                  <a:lnTo>
                    <a:pt x="1633" y="673"/>
                  </a:lnTo>
                  <a:lnTo>
                    <a:pt x="1632" y="671"/>
                  </a:lnTo>
                  <a:lnTo>
                    <a:pt x="1631" y="670"/>
                  </a:lnTo>
                  <a:lnTo>
                    <a:pt x="1631" y="669"/>
                  </a:lnTo>
                  <a:lnTo>
                    <a:pt x="1625" y="659"/>
                  </a:lnTo>
                  <a:lnTo>
                    <a:pt x="1624" y="658"/>
                  </a:lnTo>
                  <a:lnTo>
                    <a:pt x="1624" y="657"/>
                  </a:lnTo>
                  <a:lnTo>
                    <a:pt x="1624" y="656"/>
                  </a:lnTo>
                  <a:lnTo>
                    <a:pt x="1623" y="655"/>
                  </a:lnTo>
                  <a:lnTo>
                    <a:pt x="1623" y="654"/>
                  </a:lnTo>
                  <a:lnTo>
                    <a:pt x="1623" y="653"/>
                  </a:lnTo>
                  <a:lnTo>
                    <a:pt x="1623" y="648"/>
                  </a:lnTo>
                  <a:lnTo>
                    <a:pt x="1623" y="646"/>
                  </a:lnTo>
                  <a:lnTo>
                    <a:pt x="1623" y="640"/>
                  </a:lnTo>
                  <a:lnTo>
                    <a:pt x="1623" y="638"/>
                  </a:lnTo>
                  <a:lnTo>
                    <a:pt x="1622" y="632"/>
                  </a:lnTo>
                  <a:lnTo>
                    <a:pt x="1622" y="631"/>
                  </a:lnTo>
                  <a:lnTo>
                    <a:pt x="1622" y="629"/>
                  </a:lnTo>
                  <a:lnTo>
                    <a:pt x="1622" y="627"/>
                  </a:lnTo>
                  <a:lnTo>
                    <a:pt x="1622" y="624"/>
                  </a:lnTo>
                  <a:lnTo>
                    <a:pt x="1622" y="623"/>
                  </a:lnTo>
                  <a:lnTo>
                    <a:pt x="1622" y="621"/>
                  </a:lnTo>
                  <a:lnTo>
                    <a:pt x="1622" y="619"/>
                  </a:lnTo>
                  <a:lnTo>
                    <a:pt x="1622" y="616"/>
                  </a:lnTo>
                  <a:lnTo>
                    <a:pt x="1622" y="615"/>
                  </a:lnTo>
                  <a:lnTo>
                    <a:pt x="1622" y="614"/>
                  </a:lnTo>
                  <a:lnTo>
                    <a:pt x="1622" y="609"/>
                  </a:lnTo>
                  <a:lnTo>
                    <a:pt x="1622" y="608"/>
                  </a:lnTo>
                  <a:lnTo>
                    <a:pt x="1622" y="607"/>
                  </a:lnTo>
                  <a:lnTo>
                    <a:pt x="1622" y="605"/>
                  </a:lnTo>
                  <a:lnTo>
                    <a:pt x="1622" y="604"/>
                  </a:lnTo>
                  <a:lnTo>
                    <a:pt x="1621" y="604"/>
                  </a:lnTo>
                  <a:lnTo>
                    <a:pt x="1621" y="603"/>
                  </a:lnTo>
                  <a:lnTo>
                    <a:pt x="1621" y="599"/>
                  </a:lnTo>
                  <a:lnTo>
                    <a:pt x="1620" y="599"/>
                  </a:lnTo>
                  <a:lnTo>
                    <a:pt x="1619" y="594"/>
                  </a:lnTo>
                  <a:lnTo>
                    <a:pt x="1619" y="592"/>
                  </a:lnTo>
                  <a:lnTo>
                    <a:pt x="1617" y="591"/>
                  </a:lnTo>
                  <a:lnTo>
                    <a:pt x="1616" y="586"/>
                  </a:lnTo>
                  <a:lnTo>
                    <a:pt x="1616" y="585"/>
                  </a:lnTo>
                  <a:lnTo>
                    <a:pt x="1614" y="575"/>
                  </a:lnTo>
                  <a:lnTo>
                    <a:pt x="1613" y="572"/>
                  </a:lnTo>
                  <a:lnTo>
                    <a:pt x="1612" y="567"/>
                  </a:lnTo>
                  <a:lnTo>
                    <a:pt x="1611" y="563"/>
                  </a:lnTo>
                  <a:lnTo>
                    <a:pt x="1608" y="556"/>
                  </a:lnTo>
                  <a:lnTo>
                    <a:pt x="1608" y="555"/>
                  </a:lnTo>
                  <a:lnTo>
                    <a:pt x="1607" y="553"/>
                  </a:lnTo>
                  <a:lnTo>
                    <a:pt x="1607" y="552"/>
                  </a:lnTo>
                  <a:lnTo>
                    <a:pt x="1606" y="549"/>
                  </a:lnTo>
                  <a:lnTo>
                    <a:pt x="1606" y="547"/>
                  </a:lnTo>
                  <a:lnTo>
                    <a:pt x="1605" y="545"/>
                  </a:lnTo>
                  <a:lnTo>
                    <a:pt x="1604" y="542"/>
                  </a:lnTo>
                  <a:lnTo>
                    <a:pt x="1604" y="541"/>
                  </a:lnTo>
                  <a:lnTo>
                    <a:pt x="1604" y="542"/>
                  </a:lnTo>
                  <a:lnTo>
                    <a:pt x="1604" y="544"/>
                  </a:lnTo>
                  <a:lnTo>
                    <a:pt x="1603" y="544"/>
                  </a:lnTo>
                  <a:lnTo>
                    <a:pt x="1602" y="545"/>
                  </a:lnTo>
                  <a:lnTo>
                    <a:pt x="1598" y="549"/>
                  </a:lnTo>
                  <a:lnTo>
                    <a:pt x="1597" y="550"/>
                  </a:lnTo>
                  <a:lnTo>
                    <a:pt x="1596" y="552"/>
                  </a:lnTo>
                  <a:lnTo>
                    <a:pt x="1596" y="553"/>
                  </a:lnTo>
                  <a:lnTo>
                    <a:pt x="1595" y="553"/>
                  </a:lnTo>
                  <a:lnTo>
                    <a:pt x="1595" y="552"/>
                  </a:lnTo>
                  <a:lnTo>
                    <a:pt x="1594" y="550"/>
                  </a:lnTo>
                  <a:lnTo>
                    <a:pt x="1589" y="542"/>
                  </a:lnTo>
                  <a:lnTo>
                    <a:pt x="1588" y="541"/>
                  </a:lnTo>
                  <a:lnTo>
                    <a:pt x="1590" y="540"/>
                  </a:lnTo>
                  <a:lnTo>
                    <a:pt x="1591" y="539"/>
                  </a:lnTo>
                  <a:lnTo>
                    <a:pt x="1594" y="538"/>
                  </a:lnTo>
                  <a:lnTo>
                    <a:pt x="1596" y="537"/>
                  </a:lnTo>
                  <a:lnTo>
                    <a:pt x="1594" y="535"/>
                  </a:lnTo>
                  <a:lnTo>
                    <a:pt x="1600" y="531"/>
                  </a:lnTo>
                  <a:lnTo>
                    <a:pt x="1602" y="530"/>
                  </a:lnTo>
                  <a:lnTo>
                    <a:pt x="1600" y="529"/>
                  </a:lnTo>
                  <a:lnTo>
                    <a:pt x="1600" y="527"/>
                  </a:lnTo>
                  <a:lnTo>
                    <a:pt x="1599" y="525"/>
                  </a:lnTo>
                  <a:lnTo>
                    <a:pt x="1599" y="527"/>
                  </a:lnTo>
                  <a:lnTo>
                    <a:pt x="1594" y="530"/>
                  </a:lnTo>
                  <a:lnTo>
                    <a:pt x="1592" y="528"/>
                  </a:lnTo>
                  <a:lnTo>
                    <a:pt x="1594" y="528"/>
                  </a:lnTo>
                  <a:lnTo>
                    <a:pt x="1596" y="525"/>
                  </a:lnTo>
                  <a:lnTo>
                    <a:pt x="1598" y="524"/>
                  </a:lnTo>
                  <a:lnTo>
                    <a:pt x="1599" y="523"/>
                  </a:lnTo>
                  <a:lnTo>
                    <a:pt x="1599" y="522"/>
                  </a:lnTo>
                  <a:lnTo>
                    <a:pt x="1598" y="522"/>
                  </a:lnTo>
                  <a:lnTo>
                    <a:pt x="1598" y="521"/>
                  </a:lnTo>
                  <a:lnTo>
                    <a:pt x="1598" y="520"/>
                  </a:lnTo>
                  <a:lnTo>
                    <a:pt x="1598" y="519"/>
                  </a:lnTo>
                  <a:lnTo>
                    <a:pt x="1597" y="518"/>
                  </a:lnTo>
                  <a:lnTo>
                    <a:pt x="1597" y="515"/>
                  </a:lnTo>
                  <a:lnTo>
                    <a:pt x="1596" y="514"/>
                  </a:lnTo>
                  <a:lnTo>
                    <a:pt x="1596" y="513"/>
                  </a:lnTo>
                  <a:lnTo>
                    <a:pt x="1596" y="511"/>
                  </a:lnTo>
                  <a:lnTo>
                    <a:pt x="1595" y="510"/>
                  </a:lnTo>
                  <a:lnTo>
                    <a:pt x="1595" y="507"/>
                  </a:lnTo>
                  <a:lnTo>
                    <a:pt x="1594" y="506"/>
                  </a:lnTo>
                  <a:lnTo>
                    <a:pt x="1594" y="505"/>
                  </a:lnTo>
                  <a:lnTo>
                    <a:pt x="1592" y="504"/>
                  </a:lnTo>
                  <a:lnTo>
                    <a:pt x="1592" y="503"/>
                  </a:lnTo>
                  <a:lnTo>
                    <a:pt x="1591" y="499"/>
                  </a:lnTo>
                  <a:lnTo>
                    <a:pt x="1590" y="499"/>
                  </a:lnTo>
                  <a:lnTo>
                    <a:pt x="1590" y="498"/>
                  </a:lnTo>
                  <a:lnTo>
                    <a:pt x="1589" y="496"/>
                  </a:lnTo>
                  <a:lnTo>
                    <a:pt x="1588" y="494"/>
                  </a:lnTo>
                  <a:lnTo>
                    <a:pt x="1587" y="491"/>
                  </a:lnTo>
                  <a:lnTo>
                    <a:pt x="1586" y="493"/>
                  </a:lnTo>
                  <a:lnTo>
                    <a:pt x="1585" y="493"/>
                  </a:lnTo>
                  <a:lnTo>
                    <a:pt x="1583" y="491"/>
                  </a:lnTo>
                  <a:lnTo>
                    <a:pt x="1583" y="490"/>
                  </a:lnTo>
                  <a:lnTo>
                    <a:pt x="1583" y="489"/>
                  </a:lnTo>
                  <a:lnTo>
                    <a:pt x="1582" y="489"/>
                  </a:lnTo>
                  <a:lnTo>
                    <a:pt x="1582" y="488"/>
                  </a:lnTo>
                  <a:lnTo>
                    <a:pt x="1582" y="487"/>
                  </a:lnTo>
                  <a:lnTo>
                    <a:pt x="1583" y="487"/>
                  </a:lnTo>
                  <a:lnTo>
                    <a:pt x="1581" y="482"/>
                  </a:lnTo>
                  <a:lnTo>
                    <a:pt x="1580" y="482"/>
                  </a:lnTo>
                  <a:lnTo>
                    <a:pt x="1581" y="481"/>
                  </a:lnTo>
                  <a:lnTo>
                    <a:pt x="1577" y="473"/>
                  </a:lnTo>
                  <a:lnTo>
                    <a:pt x="1576" y="473"/>
                  </a:lnTo>
                  <a:lnTo>
                    <a:pt x="1572" y="473"/>
                  </a:lnTo>
                  <a:lnTo>
                    <a:pt x="1569" y="472"/>
                  </a:lnTo>
                  <a:lnTo>
                    <a:pt x="1570" y="466"/>
                  </a:lnTo>
                  <a:lnTo>
                    <a:pt x="1563" y="465"/>
                  </a:lnTo>
                  <a:lnTo>
                    <a:pt x="1564" y="466"/>
                  </a:lnTo>
                  <a:lnTo>
                    <a:pt x="1566" y="471"/>
                  </a:lnTo>
                  <a:lnTo>
                    <a:pt x="1568" y="472"/>
                  </a:lnTo>
                  <a:lnTo>
                    <a:pt x="1570" y="475"/>
                  </a:lnTo>
                  <a:lnTo>
                    <a:pt x="1570" y="477"/>
                  </a:lnTo>
                  <a:lnTo>
                    <a:pt x="1574" y="482"/>
                  </a:lnTo>
                  <a:lnTo>
                    <a:pt x="1574" y="483"/>
                  </a:lnTo>
                  <a:lnTo>
                    <a:pt x="1576" y="485"/>
                  </a:lnTo>
                  <a:lnTo>
                    <a:pt x="1574" y="486"/>
                  </a:lnTo>
                  <a:lnTo>
                    <a:pt x="1573" y="486"/>
                  </a:lnTo>
                  <a:lnTo>
                    <a:pt x="1573" y="487"/>
                  </a:lnTo>
                  <a:lnTo>
                    <a:pt x="1571" y="488"/>
                  </a:lnTo>
                  <a:lnTo>
                    <a:pt x="1571" y="487"/>
                  </a:lnTo>
                  <a:lnTo>
                    <a:pt x="1570" y="486"/>
                  </a:lnTo>
                  <a:lnTo>
                    <a:pt x="1570" y="485"/>
                  </a:lnTo>
                  <a:lnTo>
                    <a:pt x="1569" y="485"/>
                  </a:lnTo>
                  <a:lnTo>
                    <a:pt x="1569" y="483"/>
                  </a:lnTo>
                  <a:lnTo>
                    <a:pt x="1568" y="482"/>
                  </a:lnTo>
                  <a:lnTo>
                    <a:pt x="1565" y="479"/>
                  </a:lnTo>
                  <a:lnTo>
                    <a:pt x="1565" y="478"/>
                  </a:lnTo>
                  <a:lnTo>
                    <a:pt x="1564" y="478"/>
                  </a:lnTo>
                  <a:lnTo>
                    <a:pt x="1564" y="477"/>
                  </a:lnTo>
                  <a:lnTo>
                    <a:pt x="1563" y="475"/>
                  </a:lnTo>
                  <a:lnTo>
                    <a:pt x="1563" y="474"/>
                  </a:lnTo>
                  <a:lnTo>
                    <a:pt x="1562" y="474"/>
                  </a:lnTo>
                  <a:lnTo>
                    <a:pt x="1562" y="473"/>
                  </a:lnTo>
                  <a:lnTo>
                    <a:pt x="1562" y="472"/>
                  </a:lnTo>
                  <a:lnTo>
                    <a:pt x="1561" y="472"/>
                  </a:lnTo>
                  <a:lnTo>
                    <a:pt x="1561" y="471"/>
                  </a:lnTo>
                  <a:lnTo>
                    <a:pt x="1560" y="471"/>
                  </a:lnTo>
                  <a:lnTo>
                    <a:pt x="1560" y="470"/>
                  </a:lnTo>
                  <a:lnTo>
                    <a:pt x="1560" y="469"/>
                  </a:lnTo>
                  <a:lnTo>
                    <a:pt x="1559" y="469"/>
                  </a:lnTo>
                  <a:lnTo>
                    <a:pt x="1559" y="468"/>
                  </a:lnTo>
                  <a:lnTo>
                    <a:pt x="1557" y="469"/>
                  </a:lnTo>
                  <a:lnTo>
                    <a:pt x="1555" y="470"/>
                  </a:lnTo>
                  <a:lnTo>
                    <a:pt x="1553" y="472"/>
                  </a:lnTo>
                  <a:lnTo>
                    <a:pt x="1548" y="474"/>
                  </a:lnTo>
                  <a:lnTo>
                    <a:pt x="1545" y="477"/>
                  </a:lnTo>
                  <a:lnTo>
                    <a:pt x="1544" y="478"/>
                  </a:lnTo>
                  <a:lnTo>
                    <a:pt x="1545" y="479"/>
                  </a:lnTo>
                  <a:lnTo>
                    <a:pt x="1547" y="482"/>
                  </a:lnTo>
                  <a:lnTo>
                    <a:pt x="1539" y="482"/>
                  </a:lnTo>
                  <a:lnTo>
                    <a:pt x="1538" y="481"/>
                  </a:lnTo>
                  <a:lnTo>
                    <a:pt x="1537" y="481"/>
                  </a:lnTo>
                  <a:lnTo>
                    <a:pt x="1537" y="480"/>
                  </a:lnTo>
                  <a:lnTo>
                    <a:pt x="1536" y="479"/>
                  </a:lnTo>
                  <a:lnTo>
                    <a:pt x="1534" y="480"/>
                  </a:lnTo>
                  <a:lnTo>
                    <a:pt x="1533" y="481"/>
                  </a:lnTo>
                  <a:lnTo>
                    <a:pt x="1534" y="482"/>
                  </a:lnTo>
                  <a:lnTo>
                    <a:pt x="1533" y="482"/>
                  </a:lnTo>
                  <a:lnTo>
                    <a:pt x="1528" y="486"/>
                  </a:lnTo>
                  <a:lnTo>
                    <a:pt x="1529" y="487"/>
                  </a:lnTo>
                  <a:lnTo>
                    <a:pt x="1530" y="488"/>
                  </a:lnTo>
                  <a:lnTo>
                    <a:pt x="1530" y="489"/>
                  </a:lnTo>
                  <a:lnTo>
                    <a:pt x="1533" y="493"/>
                  </a:lnTo>
                  <a:lnTo>
                    <a:pt x="1534" y="495"/>
                  </a:lnTo>
                  <a:lnTo>
                    <a:pt x="1539" y="491"/>
                  </a:lnTo>
                  <a:lnTo>
                    <a:pt x="1540" y="495"/>
                  </a:lnTo>
                  <a:lnTo>
                    <a:pt x="1545" y="491"/>
                  </a:lnTo>
                  <a:lnTo>
                    <a:pt x="1546" y="493"/>
                  </a:lnTo>
                  <a:lnTo>
                    <a:pt x="1551" y="490"/>
                  </a:lnTo>
                  <a:lnTo>
                    <a:pt x="1552" y="489"/>
                  </a:lnTo>
                  <a:lnTo>
                    <a:pt x="1552" y="490"/>
                  </a:lnTo>
                  <a:lnTo>
                    <a:pt x="1553" y="491"/>
                  </a:lnTo>
                  <a:lnTo>
                    <a:pt x="1553" y="493"/>
                  </a:lnTo>
                  <a:lnTo>
                    <a:pt x="1553" y="494"/>
                  </a:lnTo>
                  <a:lnTo>
                    <a:pt x="1554" y="495"/>
                  </a:lnTo>
                  <a:lnTo>
                    <a:pt x="1555" y="495"/>
                  </a:lnTo>
                  <a:lnTo>
                    <a:pt x="1556" y="494"/>
                  </a:lnTo>
                  <a:lnTo>
                    <a:pt x="1557" y="495"/>
                  </a:lnTo>
                  <a:lnTo>
                    <a:pt x="1557" y="496"/>
                  </a:lnTo>
                  <a:lnTo>
                    <a:pt x="1557" y="497"/>
                  </a:lnTo>
                  <a:lnTo>
                    <a:pt x="1556" y="497"/>
                  </a:lnTo>
                  <a:lnTo>
                    <a:pt x="1555" y="497"/>
                  </a:lnTo>
                  <a:lnTo>
                    <a:pt x="1554" y="497"/>
                  </a:lnTo>
                  <a:lnTo>
                    <a:pt x="1553" y="497"/>
                  </a:lnTo>
                  <a:lnTo>
                    <a:pt x="1552" y="498"/>
                  </a:lnTo>
                  <a:lnTo>
                    <a:pt x="1551" y="498"/>
                  </a:lnTo>
                  <a:lnTo>
                    <a:pt x="1549" y="499"/>
                  </a:lnTo>
                  <a:lnTo>
                    <a:pt x="1548" y="500"/>
                  </a:lnTo>
                  <a:lnTo>
                    <a:pt x="1547" y="500"/>
                  </a:lnTo>
                  <a:lnTo>
                    <a:pt x="1547" y="502"/>
                  </a:lnTo>
                  <a:lnTo>
                    <a:pt x="1546" y="502"/>
                  </a:lnTo>
                  <a:lnTo>
                    <a:pt x="1545" y="499"/>
                  </a:lnTo>
                  <a:lnTo>
                    <a:pt x="1544" y="499"/>
                  </a:lnTo>
                  <a:lnTo>
                    <a:pt x="1539" y="503"/>
                  </a:lnTo>
                  <a:lnTo>
                    <a:pt x="1542" y="507"/>
                  </a:lnTo>
                  <a:lnTo>
                    <a:pt x="1543" y="508"/>
                  </a:lnTo>
                  <a:lnTo>
                    <a:pt x="1543" y="510"/>
                  </a:lnTo>
                  <a:lnTo>
                    <a:pt x="1540" y="511"/>
                  </a:lnTo>
                  <a:lnTo>
                    <a:pt x="1531" y="516"/>
                  </a:lnTo>
                  <a:lnTo>
                    <a:pt x="1522" y="522"/>
                  </a:lnTo>
                  <a:lnTo>
                    <a:pt x="1525" y="535"/>
                  </a:lnTo>
                  <a:lnTo>
                    <a:pt x="1526" y="535"/>
                  </a:lnTo>
                  <a:lnTo>
                    <a:pt x="1528" y="535"/>
                  </a:lnTo>
                  <a:lnTo>
                    <a:pt x="1529" y="533"/>
                  </a:lnTo>
                  <a:lnTo>
                    <a:pt x="1530" y="533"/>
                  </a:lnTo>
                  <a:lnTo>
                    <a:pt x="1531" y="533"/>
                  </a:lnTo>
                  <a:lnTo>
                    <a:pt x="1534" y="531"/>
                  </a:lnTo>
                  <a:lnTo>
                    <a:pt x="1537" y="529"/>
                  </a:lnTo>
                  <a:lnTo>
                    <a:pt x="1540" y="527"/>
                  </a:lnTo>
                  <a:lnTo>
                    <a:pt x="1544" y="525"/>
                  </a:lnTo>
                  <a:lnTo>
                    <a:pt x="1546" y="523"/>
                  </a:lnTo>
                  <a:lnTo>
                    <a:pt x="1548" y="522"/>
                  </a:lnTo>
                  <a:lnTo>
                    <a:pt x="1551" y="521"/>
                  </a:lnTo>
                  <a:lnTo>
                    <a:pt x="1551" y="522"/>
                  </a:lnTo>
                  <a:lnTo>
                    <a:pt x="1552" y="523"/>
                  </a:lnTo>
                  <a:lnTo>
                    <a:pt x="1561" y="537"/>
                  </a:lnTo>
                  <a:lnTo>
                    <a:pt x="1574" y="528"/>
                  </a:lnTo>
                  <a:lnTo>
                    <a:pt x="1574" y="529"/>
                  </a:lnTo>
                  <a:lnTo>
                    <a:pt x="1576" y="530"/>
                  </a:lnTo>
                  <a:lnTo>
                    <a:pt x="1579" y="536"/>
                  </a:lnTo>
                  <a:lnTo>
                    <a:pt x="1578" y="537"/>
                  </a:lnTo>
                  <a:lnTo>
                    <a:pt x="1576" y="538"/>
                  </a:lnTo>
                  <a:lnTo>
                    <a:pt x="1573" y="539"/>
                  </a:lnTo>
                  <a:lnTo>
                    <a:pt x="1572" y="540"/>
                  </a:lnTo>
                  <a:lnTo>
                    <a:pt x="1568" y="544"/>
                  </a:lnTo>
                  <a:lnTo>
                    <a:pt x="1566" y="544"/>
                  </a:lnTo>
                  <a:lnTo>
                    <a:pt x="1565" y="545"/>
                  </a:lnTo>
                  <a:lnTo>
                    <a:pt x="1563" y="546"/>
                  </a:lnTo>
                  <a:lnTo>
                    <a:pt x="1561" y="547"/>
                  </a:lnTo>
                  <a:lnTo>
                    <a:pt x="1561" y="548"/>
                  </a:lnTo>
                  <a:lnTo>
                    <a:pt x="1560" y="548"/>
                  </a:lnTo>
                  <a:lnTo>
                    <a:pt x="1559" y="548"/>
                  </a:lnTo>
                  <a:lnTo>
                    <a:pt x="1559" y="549"/>
                  </a:lnTo>
                  <a:lnTo>
                    <a:pt x="1557" y="549"/>
                  </a:lnTo>
                  <a:lnTo>
                    <a:pt x="1556" y="549"/>
                  </a:lnTo>
                  <a:lnTo>
                    <a:pt x="1555" y="549"/>
                  </a:lnTo>
                  <a:lnTo>
                    <a:pt x="1554" y="549"/>
                  </a:lnTo>
                  <a:lnTo>
                    <a:pt x="1553" y="550"/>
                  </a:lnTo>
                  <a:lnTo>
                    <a:pt x="1552" y="550"/>
                  </a:lnTo>
                  <a:lnTo>
                    <a:pt x="1549" y="550"/>
                  </a:lnTo>
                  <a:lnTo>
                    <a:pt x="1543" y="550"/>
                  </a:lnTo>
                  <a:lnTo>
                    <a:pt x="1534" y="550"/>
                  </a:lnTo>
                  <a:lnTo>
                    <a:pt x="1533" y="550"/>
                  </a:lnTo>
                  <a:lnTo>
                    <a:pt x="1531" y="550"/>
                  </a:lnTo>
                  <a:lnTo>
                    <a:pt x="1530" y="550"/>
                  </a:lnTo>
                  <a:lnTo>
                    <a:pt x="1529" y="550"/>
                  </a:lnTo>
                  <a:lnTo>
                    <a:pt x="1528" y="550"/>
                  </a:lnTo>
                  <a:lnTo>
                    <a:pt x="1529" y="554"/>
                  </a:lnTo>
                  <a:lnTo>
                    <a:pt x="1530" y="558"/>
                  </a:lnTo>
                  <a:lnTo>
                    <a:pt x="1530" y="561"/>
                  </a:lnTo>
                  <a:lnTo>
                    <a:pt x="1531" y="562"/>
                  </a:lnTo>
                  <a:lnTo>
                    <a:pt x="1530" y="562"/>
                  </a:lnTo>
                  <a:lnTo>
                    <a:pt x="1529" y="562"/>
                  </a:lnTo>
                  <a:lnTo>
                    <a:pt x="1528" y="562"/>
                  </a:lnTo>
                  <a:lnTo>
                    <a:pt x="1527" y="562"/>
                  </a:lnTo>
                  <a:lnTo>
                    <a:pt x="1521" y="562"/>
                  </a:lnTo>
                  <a:lnTo>
                    <a:pt x="1520" y="562"/>
                  </a:lnTo>
                  <a:lnTo>
                    <a:pt x="1518" y="562"/>
                  </a:lnTo>
                  <a:lnTo>
                    <a:pt x="1519" y="566"/>
                  </a:lnTo>
                  <a:lnTo>
                    <a:pt x="1514" y="566"/>
                  </a:lnTo>
                  <a:lnTo>
                    <a:pt x="1514" y="565"/>
                  </a:lnTo>
                  <a:lnTo>
                    <a:pt x="1511" y="565"/>
                  </a:lnTo>
                  <a:lnTo>
                    <a:pt x="1510" y="565"/>
                  </a:lnTo>
                  <a:lnTo>
                    <a:pt x="1510" y="564"/>
                  </a:lnTo>
                  <a:lnTo>
                    <a:pt x="1510" y="557"/>
                  </a:lnTo>
                  <a:lnTo>
                    <a:pt x="1510" y="555"/>
                  </a:lnTo>
                  <a:lnTo>
                    <a:pt x="1510" y="554"/>
                  </a:lnTo>
                  <a:lnTo>
                    <a:pt x="1510" y="553"/>
                  </a:lnTo>
                  <a:lnTo>
                    <a:pt x="1509" y="553"/>
                  </a:lnTo>
                  <a:lnTo>
                    <a:pt x="1509" y="555"/>
                  </a:lnTo>
                  <a:lnTo>
                    <a:pt x="1509" y="557"/>
                  </a:lnTo>
                  <a:lnTo>
                    <a:pt x="1509" y="558"/>
                  </a:lnTo>
                  <a:lnTo>
                    <a:pt x="1509" y="564"/>
                  </a:lnTo>
                  <a:lnTo>
                    <a:pt x="1508" y="565"/>
                  </a:lnTo>
                  <a:lnTo>
                    <a:pt x="1508" y="566"/>
                  </a:lnTo>
                  <a:lnTo>
                    <a:pt x="1502" y="566"/>
                  </a:lnTo>
                  <a:lnTo>
                    <a:pt x="1501" y="566"/>
                  </a:lnTo>
                  <a:lnTo>
                    <a:pt x="1492" y="566"/>
                  </a:lnTo>
                  <a:lnTo>
                    <a:pt x="1490" y="571"/>
                  </a:lnTo>
                  <a:lnTo>
                    <a:pt x="1490" y="572"/>
                  </a:lnTo>
                  <a:lnTo>
                    <a:pt x="1488" y="572"/>
                  </a:lnTo>
                  <a:lnTo>
                    <a:pt x="1487" y="572"/>
                  </a:lnTo>
                  <a:lnTo>
                    <a:pt x="1485" y="572"/>
                  </a:lnTo>
                  <a:lnTo>
                    <a:pt x="1485" y="573"/>
                  </a:lnTo>
                  <a:lnTo>
                    <a:pt x="1485" y="575"/>
                  </a:lnTo>
                  <a:lnTo>
                    <a:pt x="1485" y="577"/>
                  </a:lnTo>
                  <a:lnTo>
                    <a:pt x="1485" y="582"/>
                  </a:lnTo>
                  <a:lnTo>
                    <a:pt x="1485" y="583"/>
                  </a:lnTo>
                  <a:lnTo>
                    <a:pt x="1487" y="583"/>
                  </a:lnTo>
                  <a:lnTo>
                    <a:pt x="1488" y="583"/>
                  </a:lnTo>
                  <a:lnTo>
                    <a:pt x="1490" y="583"/>
                  </a:lnTo>
                  <a:lnTo>
                    <a:pt x="1488" y="585"/>
                  </a:lnTo>
                  <a:lnTo>
                    <a:pt x="1490" y="591"/>
                  </a:lnTo>
                  <a:lnTo>
                    <a:pt x="1488" y="591"/>
                  </a:lnTo>
                  <a:lnTo>
                    <a:pt x="1486" y="591"/>
                  </a:lnTo>
                  <a:lnTo>
                    <a:pt x="1485" y="591"/>
                  </a:lnTo>
                  <a:lnTo>
                    <a:pt x="1484" y="591"/>
                  </a:lnTo>
                  <a:lnTo>
                    <a:pt x="1484" y="592"/>
                  </a:lnTo>
                  <a:lnTo>
                    <a:pt x="1484" y="595"/>
                  </a:lnTo>
                  <a:lnTo>
                    <a:pt x="1484" y="596"/>
                  </a:lnTo>
                  <a:lnTo>
                    <a:pt x="1483" y="596"/>
                  </a:lnTo>
                  <a:lnTo>
                    <a:pt x="1480" y="596"/>
                  </a:lnTo>
                  <a:lnTo>
                    <a:pt x="1478" y="596"/>
                  </a:lnTo>
                  <a:lnTo>
                    <a:pt x="1477" y="596"/>
                  </a:lnTo>
                  <a:lnTo>
                    <a:pt x="1476" y="596"/>
                  </a:lnTo>
                  <a:lnTo>
                    <a:pt x="1474" y="596"/>
                  </a:lnTo>
                  <a:lnTo>
                    <a:pt x="1473" y="596"/>
                  </a:lnTo>
                  <a:lnTo>
                    <a:pt x="1471" y="596"/>
                  </a:lnTo>
                  <a:lnTo>
                    <a:pt x="1468" y="597"/>
                  </a:lnTo>
                  <a:lnTo>
                    <a:pt x="1470" y="612"/>
                  </a:lnTo>
                  <a:lnTo>
                    <a:pt x="1469" y="612"/>
                  </a:lnTo>
                  <a:lnTo>
                    <a:pt x="1468" y="612"/>
                  </a:lnTo>
                  <a:lnTo>
                    <a:pt x="1467" y="612"/>
                  </a:lnTo>
                  <a:lnTo>
                    <a:pt x="1466" y="612"/>
                  </a:lnTo>
                  <a:lnTo>
                    <a:pt x="1465" y="612"/>
                  </a:lnTo>
                  <a:lnTo>
                    <a:pt x="1464" y="612"/>
                  </a:lnTo>
                  <a:lnTo>
                    <a:pt x="1464" y="613"/>
                  </a:lnTo>
                  <a:lnTo>
                    <a:pt x="1462" y="613"/>
                  </a:lnTo>
                  <a:lnTo>
                    <a:pt x="1461" y="613"/>
                  </a:lnTo>
                  <a:lnTo>
                    <a:pt x="1458" y="613"/>
                  </a:lnTo>
                  <a:lnTo>
                    <a:pt x="1458" y="612"/>
                  </a:lnTo>
                  <a:lnTo>
                    <a:pt x="1453" y="612"/>
                  </a:lnTo>
                  <a:lnTo>
                    <a:pt x="1452" y="612"/>
                  </a:lnTo>
                  <a:lnTo>
                    <a:pt x="1453" y="613"/>
                  </a:lnTo>
                  <a:close/>
                  <a:moveTo>
                    <a:pt x="1491" y="837"/>
                  </a:moveTo>
                  <a:lnTo>
                    <a:pt x="1491" y="839"/>
                  </a:lnTo>
                  <a:lnTo>
                    <a:pt x="1491" y="840"/>
                  </a:lnTo>
                  <a:lnTo>
                    <a:pt x="1491" y="841"/>
                  </a:lnTo>
                  <a:lnTo>
                    <a:pt x="1491" y="847"/>
                  </a:lnTo>
                  <a:lnTo>
                    <a:pt x="1491" y="848"/>
                  </a:lnTo>
                  <a:lnTo>
                    <a:pt x="1491" y="849"/>
                  </a:lnTo>
                  <a:lnTo>
                    <a:pt x="1491" y="851"/>
                  </a:lnTo>
                  <a:lnTo>
                    <a:pt x="1491" y="853"/>
                  </a:lnTo>
                  <a:lnTo>
                    <a:pt x="1491" y="855"/>
                  </a:lnTo>
                  <a:lnTo>
                    <a:pt x="1491" y="856"/>
                  </a:lnTo>
                  <a:lnTo>
                    <a:pt x="1491" y="857"/>
                  </a:lnTo>
                  <a:lnTo>
                    <a:pt x="1491" y="858"/>
                  </a:lnTo>
                  <a:lnTo>
                    <a:pt x="1491" y="859"/>
                  </a:lnTo>
                  <a:lnTo>
                    <a:pt x="1491" y="860"/>
                  </a:lnTo>
                  <a:lnTo>
                    <a:pt x="1491" y="862"/>
                  </a:lnTo>
                  <a:lnTo>
                    <a:pt x="1491" y="863"/>
                  </a:lnTo>
                  <a:lnTo>
                    <a:pt x="1491" y="865"/>
                  </a:lnTo>
                  <a:lnTo>
                    <a:pt x="1491" y="866"/>
                  </a:lnTo>
                  <a:lnTo>
                    <a:pt x="1491" y="867"/>
                  </a:lnTo>
                  <a:lnTo>
                    <a:pt x="1491" y="870"/>
                  </a:lnTo>
                  <a:lnTo>
                    <a:pt x="1491" y="871"/>
                  </a:lnTo>
                  <a:lnTo>
                    <a:pt x="1491" y="873"/>
                  </a:lnTo>
                  <a:lnTo>
                    <a:pt x="1491" y="874"/>
                  </a:lnTo>
                  <a:lnTo>
                    <a:pt x="1491" y="875"/>
                  </a:lnTo>
                  <a:lnTo>
                    <a:pt x="1491" y="876"/>
                  </a:lnTo>
                  <a:lnTo>
                    <a:pt x="1491" y="878"/>
                  </a:lnTo>
                  <a:lnTo>
                    <a:pt x="1491" y="880"/>
                  </a:lnTo>
                  <a:lnTo>
                    <a:pt x="1492" y="880"/>
                  </a:lnTo>
                  <a:lnTo>
                    <a:pt x="1491" y="880"/>
                  </a:lnTo>
                  <a:lnTo>
                    <a:pt x="1491" y="881"/>
                  </a:lnTo>
                  <a:lnTo>
                    <a:pt x="1492" y="881"/>
                  </a:lnTo>
                  <a:lnTo>
                    <a:pt x="1492" y="882"/>
                  </a:lnTo>
                  <a:lnTo>
                    <a:pt x="1492" y="883"/>
                  </a:lnTo>
                  <a:lnTo>
                    <a:pt x="1491" y="884"/>
                  </a:lnTo>
                  <a:lnTo>
                    <a:pt x="1491" y="885"/>
                  </a:lnTo>
                  <a:lnTo>
                    <a:pt x="1491" y="887"/>
                  </a:lnTo>
                  <a:lnTo>
                    <a:pt x="1491" y="888"/>
                  </a:lnTo>
                  <a:lnTo>
                    <a:pt x="1491" y="890"/>
                  </a:lnTo>
                  <a:lnTo>
                    <a:pt x="1491" y="891"/>
                  </a:lnTo>
                  <a:lnTo>
                    <a:pt x="1491" y="892"/>
                  </a:lnTo>
                  <a:lnTo>
                    <a:pt x="1491" y="895"/>
                  </a:lnTo>
                  <a:lnTo>
                    <a:pt x="1491" y="897"/>
                  </a:lnTo>
                  <a:lnTo>
                    <a:pt x="1491" y="899"/>
                  </a:lnTo>
                  <a:lnTo>
                    <a:pt x="1491" y="901"/>
                  </a:lnTo>
                  <a:lnTo>
                    <a:pt x="1491" y="903"/>
                  </a:lnTo>
                  <a:lnTo>
                    <a:pt x="1491" y="905"/>
                  </a:lnTo>
                  <a:lnTo>
                    <a:pt x="1491" y="908"/>
                  </a:lnTo>
                  <a:lnTo>
                    <a:pt x="1491" y="910"/>
                  </a:lnTo>
                  <a:lnTo>
                    <a:pt x="1491" y="912"/>
                  </a:lnTo>
                  <a:lnTo>
                    <a:pt x="1491" y="914"/>
                  </a:lnTo>
                  <a:lnTo>
                    <a:pt x="1491" y="918"/>
                  </a:lnTo>
                  <a:lnTo>
                    <a:pt x="1491" y="920"/>
                  </a:lnTo>
                  <a:lnTo>
                    <a:pt x="1491" y="921"/>
                  </a:lnTo>
                  <a:lnTo>
                    <a:pt x="1491" y="922"/>
                  </a:lnTo>
                  <a:lnTo>
                    <a:pt x="1491" y="924"/>
                  </a:lnTo>
                  <a:lnTo>
                    <a:pt x="1491" y="926"/>
                  </a:lnTo>
                  <a:lnTo>
                    <a:pt x="1491" y="928"/>
                  </a:lnTo>
                  <a:lnTo>
                    <a:pt x="1491" y="929"/>
                  </a:lnTo>
                  <a:lnTo>
                    <a:pt x="1491" y="930"/>
                  </a:lnTo>
                  <a:lnTo>
                    <a:pt x="1491" y="931"/>
                  </a:lnTo>
                  <a:lnTo>
                    <a:pt x="1491" y="933"/>
                  </a:lnTo>
                  <a:lnTo>
                    <a:pt x="1491" y="937"/>
                  </a:lnTo>
                  <a:lnTo>
                    <a:pt x="1491" y="939"/>
                  </a:lnTo>
                  <a:lnTo>
                    <a:pt x="1491" y="940"/>
                  </a:lnTo>
                  <a:lnTo>
                    <a:pt x="1491" y="947"/>
                  </a:lnTo>
                  <a:lnTo>
                    <a:pt x="1491" y="950"/>
                  </a:lnTo>
                  <a:lnTo>
                    <a:pt x="1491" y="954"/>
                  </a:lnTo>
                  <a:lnTo>
                    <a:pt x="1491" y="958"/>
                  </a:lnTo>
                  <a:lnTo>
                    <a:pt x="1491" y="963"/>
                  </a:lnTo>
                  <a:lnTo>
                    <a:pt x="1491" y="964"/>
                  </a:lnTo>
                  <a:lnTo>
                    <a:pt x="1491" y="965"/>
                  </a:lnTo>
                  <a:lnTo>
                    <a:pt x="1491" y="966"/>
                  </a:lnTo>
                  <a:lnTo>
                    <a:pt x="1491" y="967"/>
                  </a:lnTo>
                  <a:lnTo>
                    <a:pt x="1494" y="967"/>
                  </a:lnTo>
                  <a:lnTo>
                    <a:pt x="1495" y="967"/>
                  </a:lnTo>
                  <a:lnTo>
                    <a:pt x="1501" y="967"/>
                  </a:lnTo>
                  <a:lnTo>
                    <a:pt x="1503" y="967"/>
                  </a:lnTo>
                  <a:lnTo>
                    <a:pt x="1505" y="967"/>
                  </a:lnTo>
                  <a:lnTo>
                    <a:pt x="1507" y="967"/>
                  </a:lnTo>
                  <a:lnTo>
                    <a:pt x="1508" y="967"/>
                  </a:lnTo>
                  <a:lnTo>
                    <a:pt x="1509" y="967"/>
                  </a:lnTo>
                  <a:lnTo>
                    <a:pt x="1512" y="967"/>
                  </a:lnTo>
                  <a:lnTo>
                    <a:pt x="1513" y="967"/>
                  </a:lnTo>
                  <a:lnTo>
                    <a:pt x="1516" y="967"/>
                  </a:lnTo>
                  <a:lnTo>
                    <a:pt x="1520" y="967"/>
                  </a:lnTo>
                  <a:lnTo>
                    <a:pt x="1521" y="967"/>
                  </a:lnTo>
                  <a:lnTo>
                    <a:pt x="1522" y="967"/>
                  </a:lnTo>
                  <a:lnTo>
                    <a:pt x="1523" y="967"/>
                  </a:lnTo>
                  <a:lnTo>
                    <a:pt x="1525" y="966"/>
                  </a:lnTo>
                  <a:lnTo>
                    <a:pt x="1526" y="966"/>
                  </a:lnTo>
                  <a:lnTo>
                    <a:pt x="1527" y="966"/>
                  </a:lnTo>
                  <a:lnTo>
                    <a:pt x="1528" y="966"/>
                  </a:lnTo>
                  <a:lnTo>
                    <a:pt x="1530" y="966"/>
                  </a:lnTo>
                  <a:lnTo>
                    <a:pt x="1531" y="966"/>
                  </a:lnTo>
                  <a:lnTo>
                    <a:pt x="1533" y="966"/>
                  </a:lnTo>
                  <a:lnTo>
                    <a:pt x="1534" y="966"/>
                  </a:lnTo>
                  <a:lnTo>
                    <a:pt x="1535" y="966"/>
                  </a:lnTo>
                  <a:lnTo>
                    <a:pt x="1536" y="966"/>
                  </a:lnTo>
                  <a:lnTo>
                    <a:pt x="1539" y="966"/>
                  </a:lnTo>
                  <a:lnTo>
                    <a:pt x="1543" y="966"/>
                  </a:lnTo>
                  <a:lnTo>
                    <a:pt x="1544" y="966"/>
                  </a:lnTo>
                  <a:lnTo>
                    <a:pt x="1545" y="966"/>
                  </a:lnTo>
                  <a:lnTo>
                    <a:pt x="1551" y="966"/>
                  </a:lnTo>
                  <a:lnTo>
                    <a:pt x="1553" y="966"/>
                  </a:lnTo>
                  <a:lnTo>
                    <a:pt x="1554" y="966"/>
                  </a:lnTo>
                  <a:lnTo>
                    <a:pt x="1555" y="966"/>
                  </a:lnTo>
                  <a:lnTo>
                    <a:pt x="1556" y="966"/>
                  </a:lnTo>
                  <a:lnTo>
                    <a:pt x="1556" y="965"/>
                  </a:lnTo>
                  <a:lnTo>
                    <a:pt x="1554" y="962"/>
                  </a:lnTo>
                  <a:lnTo>
                    <a:pt x="1553" y="960"/>
                  </a:lnTo>
                  <a:lnTo>
                    <a:pt x="1553" y="959"/>
                  </a:lnTo>
                  <a:lnTo>
                    <a:pt x="1552" y="958"/>
                  </a:lnTo>
                  <a:lnTo>
                    <a:pt x="1553" y="958"/>
                  </a:lnTo>
                  <a:lnTo>
                    <a:pt x="1556" y="958"/>
                  </a:lnTo>
                  <a:lnTo>
                    <a:pt x="1557" y="958"/>
                  </a:lnTo>
                  <a:lnTo>
                    <a:pt x="1560" y="958"/>
                  </a:lnTo>
                  <a:lnTo>
                    <a:pt x="1563" y="958"/>
                  </a:lnTo>
                  <a:lnTo>
                    <a:pt x="1564" y="958"/>
                  </a:lnTo>
                  <a:lnTo>
                    <a:pt x="1565" y="958"/>
                  </a:lnTo>
                  <a:lnTo>
                    <a:pt x="1566" y="958"/>
                  </a:lnTo>
                  <a:lnTo>
                    <a:pt x="1569" y="958"/>
                  </a:lnTo>
                  <a:lnTo>
                    <a:pt x="1571" y="957"/>
                  </a:lnTo>
                  <a:lnTo>
                    <a:pt x="1572" y="957"/>
                  </a:lnTo>
                  <a:lnTo>
                    <a:pt x="1576" y="957"/>
                  </a:lnTo>
                  <a:lnTo>
                    <a:pt x="1577" y="957"/>
                  </a:lnTo>
                  <a:lnTo>
                    <a:pt x="1578" y="957"/>
                  </a:lnTo>
                  <a:lnTo>
                    <a:pt x="1580" y="957"/>
                  </a:lnTo>
                  <a:lnTo>
                    <a:pt x="1586" y="957"/>
                  </a:lnTo>
                  <a:lnTo>
                    <a:pt x="1587" y="957"/>
                  </a:lnTo>
                  <a:lnTo>
                    <a:pt x="1589" y="957"/>
                  </a:lnTo>
                  <a:lnTo>
                    <a:pt x="1590" y="957"/>
                  </a:lnTo>
                  <a:lnTo>
                    <a:pt x="1591" y="957"/>
                  </a:lnTo>
                  <a:lnTo>
                    <a:pt x="1592" y="957"/>
                  </a:lnTo>
                  <a:lnTo>
                    <a:pt x="1592" y="956"/>
                  </a:lnTo>
                  <a:lnTo>
                    <a:pt x="1592" y="954"/>
                  </a:lnTo>
                  <a:lnTo>
                    <a:pt x="1591" y="954"/>
                  </a:lnTo>
                  <a:lnTo>
                    <a:pt x="1590" y="954"/>
                  </a:lnTo>
                  <a:lnTo>
                    <a:pt x="1590" y="952"/>
                  </a:lnTo>
                  <a:lnTo>
                    <a:pt x="1590" y="951"/>
                  </a:lnTo>
                  <a:lnTo>
                    <a:pt x="1590" y="950"/>
                  </a:lnTo>
                  <a:lnTo>
                    <a:pt x="1590" y="948"/>
                  </a:lnTo>
                  <a:lnTo>
                    <a:pt x="1589" y="948"/>
                  </a:lnTo>
                  <a:lnTo>
                    <a:pt x="1588" y="948"/>
                  </a:lnTo>
                  <a:lnTo>
                    <a:pt x="1588" y="947"/>
                  </a:lnTo>
                  <a:lnTo>
                    <a:pt x="1588" y="946"/>
                  </a:lnTo>
                  <a:lnTo>
                    <a:pt x="1588" y="945"/>
                  </a:lnTo>
                  <a:lnTo>
                    <a:pt x="1588" y="943"/>
                  </a:lnTo>
                  <a:lnTo>
                    <a:pt x="1588" y="942"/>
                  </a:lnTo>
                  <a:lnTo>
                    <a:pt x="1588" y="940"/>
                  </a:lnTo>
                  <a:lnTo>
                    <a:pt x="1588" y="939"/>
                  </a:lnTo>
                  <a:lnTo>
                    <a:pt x="1588" y="938"/>
                  </a:lnTo>
                  <a:lnTo>
                    <a:pt x="1588" y="937"/>
                  </a:lnTo>
                  <a:lnTo>
                    <a:pt x="1588" y="935"/>
                  </a:lnTo>
                  <a:lnTo>
                    <a:pt x="1588" y="934"/>
                  </a:lnTo>
                  <a:lnTo>
                    <a:pt x="1588" y="933"/>
                  </a:lnTo>
                  <a:lnTo>
                    <a:pt x="1588" y="932"/>
                  </a:lnTo>
                  <a:lnTo>
                    <a:pt x="1588" y="931"/>
                  </a:lnTo>
                  <a:lnTo>
                    <a:pt x="1594" y="931"/>
                  </a:lnTo>
                  <a:lnTo>
                    <a:pt x="1595" y="931"/>
                  </a:lnTo>
                  <a:lnTo>
                    <a:pt x="1596" y="931"/>
                  </a:lnTo>
                  <a:lnTo>
                    <a:pt x="1596" y="930"/>
                  </a:lnTo>
                  <a:lnTo>
                    <a:pt x="1596" y="928"/>
                  </a:lnTo>
                  <a:lnTo>
                    <a:pt x="1596" y="924"/>
                  </a:lnTo>
                  <a:lnTo>
                    <a:pt x="1596" y="918"/>
                  </a:lnTo>
                  <a:lnTo>
                    <a:pt x="1603" y="909"/>
                  </a:lnTo>
                  <a:lnTo>
                    <a:pt x="1603" y="908"/>
                  </a:lnTo>
                  <a:lnTo>
                    <a:pt x="1604" y="908"/>
                  </a:lnTo>
                  <a:lnTo>
                    <a:pt x="1605" y="908"/>
                  </a:lnTo>
                  <a:lnTo>
                    <a:pt x="1606" y="907"/>
                  </a:lnTo>
                  <a:lnTo>
                    <a:pt x="1607" y="915"/>
                  </a:lnTo>
                  <a:lnTo>
                    <a:pt x="1607" y="916"/>
                  </a:lnTo>
                  <a:lnTo>
                    <a:pt x="1608" y="918"/>
                  </a:lnTo>
                  <a:lnTo>
                    <a:pt x="1608" y="921"/>
                  </a:lnTo>
                  <a:lnTo>
                    <a:pt x="1609" y="924"/>
                  </a:lnTo>
                  <a:lnTo>
                    <a:pt x="1611" y="929"/>
                  </a:lnTo>
                  <a:lnTo>
                    <a:pt x="1611" y="931"/>
                  </a:lnTo>
                  <a:lnTo>
                    <a:pt x="1611" y="932"/>
                  </a:lnTo>
                  <a:lnTo>
                    <a:pt x="1612" y="934"/>
                  </a:lnTo>
                  <a:lnTo>
                    <a:pt x="1613" y="939"/>
                  </a:lnTo>
                  <a:lnTo>
                    <a:pt x="1613" y="941"/>
                  </a:lnTo>
                  <a:lnTo>
                    <a:pt x="1613" y="943"/>
                  </a:lnTo>
                  <a:lnTo>
                    <a:pt x="1614" y="949"/>
                  </a:lnTo>
                  <a:lnTo>
                    <a:pt x="1615" y="952"/>
                  </a:lnTo>
                  <a:lnTo>
                    <a:pt x="1616" y="956"/>
                  </a:lnTo>
                  <a:lnTo>
                    <a:pt x="1617" y="960"/>
                  </a:lnTo>
                  <a:lnTo>
                    <a:pt x="1622" y="960"/>
                  </a:lnTo>
                  <a:lnTo>
                    <a:pt x="1623" y="959"/>
                  </a:lnTo>
                  <a:lnTo>
                    <a:pt x="1624" y="959"/>
                  </a:lnTo>
                  <a:lnTo>
                    <a:pt x="1625" y="959"/>
                  </a:lnTo>
                  <a:lnTo>
                    <a:pt x="1626" y="959"/>
                  </a:lnTo>
                  <a:lnTo>
                    <a:pt x="1628" y="959"/>
                  </a:lnTo>
                  <a:lnTo>
                    <a:pt x="1629" y="959"/>
                  </a:lnTo>
                  <a:lnTo>
                    <a:pt x="1630" y="959"/>
                  </a:lnTo>
                  <a:lnTo>
                    <a:pt x="1631" y="959"/>
                  </a:lnTo>
                  <a:lnTo>
                    <a:pt x="1632" y="960"/>
                  </a:lnTo>
                  <a:lnTo>
                    <a:pt x="1632" y="964"/>
                  </a:lnTo>
                  <a:lnTo>
                    <a:pt x="1632" y="966"/>
                  </a:lnTo>
                  <a:lnTo>
                    <a:pt x="1630" y="966"/>
                  </a:lnTo>
                  <a:lnTo>
                    <a:pt x="1628" y="966"/>
                  </a:lnTo>
                  <a:lnTo>
                    <a:pt x="1626" y="966"/>
                  </a:lnTo>
                  <a:lnTo>
                    <a:pt x="1624" y="966"/>
                  </a:lnTo>
                  <a:lnTo>
                    <a:pt x="1623" y="966"/>
                  </a:lnTo>
                  <a:lnTo>
                    <a:pt x="1622" y="966"/>
                  </a:lnTo>
                  <a:lnTo>
                    <a:pt x="1621" y="966"/>
                  </a:lnTo>
                  <a:lnTo>
                    <a:pt x="1619" y="966"/>
                  </a:lnTo>
                  <a:lnTo>
                    <a:pt x="1617" y="966"/>
                  </a:lnTo>
                  <a:lnTo>
                    <a:pt x="1620" y="976"/>
                  </a:lnTo>
                  <a:lnTo>
                    <a:pt x="1621" y="976"/>
                  </a:lnTo>
                  <a:lnTo>
                    <a:pt x="1622" y="976"/>
                  </a:lnTo>
                  <a:lnTo>
                    <a:pt x="1623" y="976"/>
                  </a:lnTo>
                  <a:lnTo>
                    <a:pt x="1624" y="976"/>
                  </a:lnTo>
                  <a:lnTo>
                    <a:pt x="1625" y="976"/>
                  </a:lnTo>
                  <a:lnTo>
                    <a:pt x="1626" y="976"/>
                  </a:lnTo>
                  <a:lnTo>
                    <a:pt x="1628" y="976"/>
                  </a:lnTo>
                  <a:lnTo>
                    <a:pt x="1629" y="976"/>
                  </a:lnTo>
                  <a:lnTo>
                    <a:pt x="1630" y="976"/>
                  </a:lnTo>
                  <a:lnTo>
                    <a:pt x="1631" y="976"/>
                  </a:lnTo>
                  <a:lnTo>
                    <a:pt x="1632" y="976"/>
                  </a:lnTo>
                  <a:lnTo>
                    <a:pt x="1633" y="976"/>
                  </a:lnTo>
                  <a:lnTo>
                    <a:pt x="1635" y="976"/>
                  </a:lnTo>
                  <a:lnTo>
                    <a:pt x="1637" y="976"/>
                  </a:lnTo>
                  <a:lnTo>
                    <a:pt x="1638" y="976"/>
                  </a:lnTo>
                  <a:lnTo>
                    <a:pt x="1640" y="976"/>
                  </a:lnTo>
                  <a:lnTo>
                    <a:pt x="1641" y="976"/>
                  </a:lnTo>
                  <a:lnTo>
                    <a:pt x="1642" y="976"/>
                  </a:lnTo>
                  <a:lnTo>
                    <a:pt x="1643" y="976"/>
                  </a:lnTo>
                  <a:lnTo>
                    <a:pt x="1645" y="976"/>
                  </a:lnTo>
                  <a:lnTo>
                    <a:pt x="1646" y="976"/>
                  </a:lnTo>
                  <a:lnTo>
                    <a:pt x="1647" y="976"/>
                  </a:lnTo>
                  <a:lnTo>
                    <a:pt x="1648" y="976"/>
                  </a:lnTo>
                  <a:lnTo>
                    <a:pt x="1649" y="976"/>
                  </a:lnTo>
                  <a:lnTo>
                    <a:pt x="1650" y="976"/>
                  </a:lnTo>
                  <a:lnTo>
                    <a:pt x="1651" y="976"/>
                  </a:lnTo>
                  <a:lnTo>
                    <a:pt x="1652" y="976"/>
                  </a:lnTo>
                  <a:lnTo>
                    <a:pt x="1654" y="976"/>
                  </a:lnTo>
                  <a:lnTo>
                    <a:pt x="1656" y="976"/>
                  </a:lnTo>
                  <a:lnTo>
                    <a:pt x="1655" y="974"/>
                  </a:lnTo>
                  <a:lnTo>
                    <a:pt x="1655" y="973"/>
                  </a:lnTo>
                  <a:lnTo>
                    <a:pt x="1652" y="968"/>
                  </a:lnTo>
                  <a:lnTo>
                    <a:pt x="1652" y="967"/>
                  </a:lnTo>
                  <a:lnTo>
                    <a:pt x="1651" y="966"/>
                  </a:lnTo>
                  <a:lnTo>
                    <a:pt x="1651" y="965"/>
                  </a:lnTo>
                  <a:lnTo>
                    <a:pt x="1651" y="964"/>
                  </a:lnTo>
                  <a:lnTo>
                    <a:pt x="1650" y="964"/>
                  </a:lnTo>
                  <a:lnTo>
                    <a:pt x="1650" y="963"/>
                  </a:lnTo>
                  <a:lnTo>
                    <a:pt x="1650" y="962"/>
                  </a:lnTo>
                  <a:lnTo>
                    <a:pt x="1649" y="962"/>
                  </a:lnTo>
                  <a:lnTo>
                    <a:pt x="1649" y="960"/>
                  </a:lnTo>
                  <a:lnTo>
                    <a:pt x="1649" y="959"/>
                  </a:lnTo>
                  <a:lnTo>
                    <a:pt x="1649" y="958"/>
                  </a:lnTo>
                  <a:lnTo>
                    <a:pt x="1649" y="957"/>
                  </a:lnTo>
                  <a:lnTo>
                    <a:pt x="1649" y="956"/>
                  </a:lnTo>
                  <a:lnTo>
                    <a:pt x="1649" y="955"/>
                  </a:lnTo>
                  <a:lnTo>
                    <a:pt x="1649" y="954"/>
                  </a:lnTo>
                  <a:lnTo>
                    <a:pt x="1649" y="952"/>
                  </a:lnTo>
                  <a:lnTo>
                    <a:pt x="1649" y="951"/>
                  </a:lnTo>
                  <a:lnTo>
                    <a:pt x="1649" y="950"/>
                  </a:lnTo>
                  <a:lnTo>
                    <a:pt x="1649" y="949"/>
                  </a:lnTo>
                  <a:lnTo>
                    <a:pt x="1649" y="948"/>
                  </a:lnTo>
                  <a:lnTo>
                    <a:pt x="1649" y="947"/>
                  </a:lnTo>
                  <a:lnTo>
                    <a:pt x="1649" y="946"/>
                  </a:lnTo>
                  <a:lnTo>
                    <a:pt x="1649" y="945"/>
                  </a:lnTo>
                  <a:lnTo>
                    <a:pt x="1649" y="943"/>
                  </a:lnTo>
                  <a:lnTo>
                    <a:pt x="1650" y="942"/>
                  </a:lnTo>
                  <a:lnTo>
                    <a:pt x="1650" y="939"/>
                  </a:lnTo>
                  <a:lnTo>
                    <a:pt x="1650" y="938"/>
                  </a:lnTo>
                  <a:lnTo>
                    <a:pt x="1650" y="937"/>
                  </a:lnTo>
                  <a:lnTo>
                    <a:pt x="1650" y="935"/>
                  </a:lnTo>
                  <a:lnTo>
                    <a:pt x="1650" y="934"/>
                  </a:lnTo>
                  <a:lnTo>
                    <a:pt x="1650" y="932"/>
                  </a:lnTo>
                  <a:lnTo>
                    <a:pt x="1650" y="931"/>
                  </a:lnTo>
                  <a:lnTo>
                    <a:pt x="1650" y="930"/>
                  </a:lnTo>
                  <a:lnTo>
                    <a:pt x="1650" y="929"/>
                  </a:lnTo>
                  <a:lnTo>
                    <a:pt x="1650" y="925"/>
                  </a:lnTo>
                  <a:lnTo>
                    <a:pt x="1650" y="923"/>
                  </a:lnTo>
                  <a:lnTo>
                    <a:pt x="1650" y="922"/>
                  </a:lnTo>
                  <a:lnTo>
                    <a:pt x="1650" y="921"/>
                  </a:lnTo>
                  <a:lnTo>
                    <a:pt x="1650" y="918"/>
                  </a:lnTo>
                  <a:lnTo>
                    <a:pt x="1650" y="917"/>
                  </a:lnTo>
                  <a:lnTo>
                    <a:pt x="1650" y="916"/>
                  </a:lnTo>
                  <a:lnTo>
                    <a:pt x="1650" y="915"/>
                  </a:lnTo>
                  <a:lnTo>
                    <a:pt x="1650" y="914"/>
                  </a:lnTo>
                  <a:lnTo>
                    <a:pt x="1650" y="913"/>
                  </a:lnTo>
                  <a:lnTo>
                    <a:pt x="1650" y="912"/>
                  </a:lnTo>
                  <a:lnTo>
                    <a:pt x="1650" y="909"/>
                  </a:lnTo>
                  <a:lnTo>
                    <a:pt x="1650" y="907"/>
                  </a:lnTo>
                  <a:lnTo>
                    <a:pt x="1650" y="905"/>
                  </a:lnTo>
                  <a:lnTo>
                    <a:pt x="1650" y="904"/>
                  </a:lnTo>
                  <a:lnTo>
                    <a:pt x="1650" y="903"/>
                  </a:lnTo>
                  <a:lnTo>
                    <a:pt x="1650" y="901"/>
                  </a:lnTo>
                  <a:lnTo>
                    <a:pt x="1650" y="899"/>
                  </a:lnTo>
                  <a:lnTo>
                    <a:pt x="1650" y="897"/>
                  </a:lnTo>
                  <a:lnTo>
                    <a:pt x="1650" y="896"/>
                  </a:lnTo>
                  <a:lnTo>
                    <a:pt x="1650" y="890"/>
                  </a:lnTo>
                  <a:lnTo>
                    <a:pt x="1650" y="889"/>
                  </a:lnTo>
                  <a:lnTo>
                    <a:pt x="1650" y="887"/>
                  </a:lnTo>
                  <a:lnTo>
                    <a:pt x="1650" y="885"/>
                  </a:lnTo>
                  <a:lnTo>
                    <a:pt x="1650" y="882"/>
                  </a:lnTo>
                  <a:lnTo>
                    <a:pt x="1650" y="874"/>
                  </a:lnTo>
                  <a:lnTo>
                    <a:pt x="1649" y="866"/>
                  </a:lnTo>
                  <a:lnTo>
                    <a:pt x="1649" y="862"/>
                  </a:lnTo>
                  <a:lnTo>
                    <a:pt x="1649" y="854"/>
                  </a:lnTo>
                  <a:lnTo>
                    <a:pt x="1649" y="849"/>
                  </a:lnTo>
                  <a:lnTo>
                    <a:pt x="1649" y="837"/>
                  </a:lnTo>
                  <a:lnTo>
                    <a:pt x="1649" y="832"/>
                  </a:lnTo>
                  <a:lnTo>
                    <a:pt x="1648" y="831"/>
                  </a:lnTo>
                  <a:lnTo>
                    <a:pt x="1648" y="828"/>
                  </a:lnTo>
                  <a:lnTo>
                    <a:pt x="1648" y="826"/>
                  </a:lnTo>
                  <a:lnTo>
                    <a:pt x="1648" y="824"/>
                  </a:lnTo>
                  <a:lnTo>
                    <a:pt x="1648" y="823"/>
                  </a:lnTo>
                  <a:lnTo>
                    <a:pt x="1648" y="821"/>
                  </a:lnTo>
                  <a:lnTo>
                    <a:pt x="1648" y="820"/>
                  </a:lnTo>
                  <a:lnTo>
                    <a:pt x="1648" y="818"/>
                  </a:lnTo>
                  <a:lnTo>
                    <a:pt x="1648" y="812"/>
                  </a:lnTo>
                  <a:lnTo>
                    <a:pt x="1648" y="799"/>
                  </a:lnTo>
                  <a:lnTo>
                    <a:pt x="1647" y="787"/>
                  </a:lnTo>
                  <a:lnTo>
                    <a:pt x="1647" y="775"/>
                  </a:lnTo>
                  <a:lnTo>
                    <a:pt x="1647" y="774"/>
                  </a:lnTo>
                  <a:lnTo>
                    <a:pt x="1647" y="763"/>
                  </a:lnTo>
                  <a:lnTo>
                    <a:pt x="1647" y="762"/>
                  </a:lnTo>
                  <a:lnTo>
                    <a:pt x="1647" y="761"/>
                  </a:lnTo>
                  <a:lnTo>
                    <a:pt x="1647" y="759"/>
                  </a:lnTo>
                  <a:lnTo>
                    <a:pt x="1647" y="758"/>
                  </a:lnTo>
                  <a:lnTo>
                    <a:pt x="1646" y="757"/>
                  </a:lnTo>
                  <a:lnTo>
                    <a:pt x="1646" y="756"/>
                  </a:lnTo>
                  <a:lnTo>
                    <a:pt x="1646" y="755"/>
                  </a:lnTo>
                  <a:lnTo>
                    <a:pt x="1642" y="755"/>
                  </a:lnTo>
                  <a:lnTo>
                    <a:pt x="1638" y="755"/>
                  </a:lnTo>
                  <a:lnTo>
                    <a:pt x="1637" y="755"/>
                  </a:lnTo>
                  <a:lnTo>
                    <a:pt x="1637" y="756"/>
                  </a:lnTo>
                  <a:lnTo>
                    <a:pt x="1637" y="761"/>
                  </a:lnTo>
                  <a:lnTo>
                    <a:pt x="1637" y="762"/>
                  </a:lnTo>
                  <a:lnTo>
                    <a:pt x="1631" y="762"/>
                  </a:lnTo>
                  <a:lnTo>
                    <a:pt x="1629" y="762"/>
                  </a:lnTo>
                  <a:lnTo>
                    <a:pt x="1628" y="762"/>
                  </a:lnTo>
                  <a:lnTo>
                    <a:pt x="1626" y="762"/>
                  </a:lnTo>
                  <a:lnTo>
                    <a:pt x="1625" y="762"/>
                  </a:lnTo>
                  <a:lnTo>
                    <a:pt x="1624" y="762"/>
                  </a:lnTo>
                  <a:lnTo>
                    <a:pt x="1621" y="762"/>
                  </a:lnTo>
                  <a:lnTo>
                    <a:pt x="1616" y="762"/>
                  </a:lnTo>
                  <a:lnTo>
                    <a:pt x="1614" y="762"/>
                  </a:lnTo>
                  <a:lnTo>
                    <a:pt x="1612" y="762"/>
                  </a:lnTo>
                  <a:lnTo>
                    <a:pt x="1612" y="761"/>
                  </a:lnTo>
                  <a:lnTo>
                    <a:pt x="1612" y="759"/>
                  </a:lnTo>
                  <a:lnTo>
                    <a:pt x="1612" y="758"/>
                  </a:lnTo>
                  <a:lnTo>
                    <a:pt x="1612" y="757"/>
                  </a:lnTo>
                  <a:lnTo>
                    <a:pt x="1612" y="756"/>
                  </a:lnTo>
                  <a:lnTo>
                    <a:pt x="1611" y="756"/>
                  </a:lnTo>
                  <a:lnTo>
                    <a:pt x="1611" y="750"/>
                  </a:lnTo>
                  <a:lnTo>
                    <a:pt x="1608" y="750"/>
                  </a:lnTo>
                  <a:lnTo>
                    <a:pt x="1605" y="750"/>
                  </a:lnTo>
                  <a:lnTo>
                    <a:pt x="1605" y="749"/>
                  </a:lnTo>
                  <a:lnTo>
                    <a:pt x="1602" y="749"/>
                  </a:lnTo>
                  <a:lnTo>
                    <a:pt x="1599" y="749"/>
                  </a:lnTo>
                  <a:lnTo>
                    <a:pt x="1591" y="749"/>
                  </a:lnTo>
                  <a:lnTo>
                    <a:pt x="1590" y="749"/>
                  </a:lnTo>
                  <a:lnTo>
                    <a:pt x="1583" y="749"/>
                  </a:lnTo>
                  <a:lnTo>
                    <a:pt x="1579" y="749"/>
                  </a:lnTo>
                  <a:lnTo>
                    <a:pt x="1579" y="750"/>
                  </a:lnTo>
                  <a:lnTo>
                    <a:pt x="1577" y="751"/>
                  </a:lnTo>
                  <a:lnTo>
                    <a:pt x="1574" y="753"/>
                  </a:lnTo>
                  <a:lnTo>
                    <a:pt x="1574" y="755"/>
                  </a:lnTo>
                  <a:lnTo>
                    <a:pt x="1574" y="756"/>
                  </a:lnTo>
                  <a:lnTo>
                    <a:pt x="1576" y="758"/>
                  </a:lnTo>
                  <a:lnTo>
                    <a:pt x="1576" y="759"/>
                  </a:lnTo>
                  <a:lnTo>
                    <a:pt x="1576" y="761"/>
                  </a:lnTo>
                  <a:lnTo>
                    <a:pt x="1577" y="761"/>
                  </a:lnTo>
                  <a:lnTo>
                    <a:pt x="1578" y="761"/>
                  </a:lnTo>
                  <a:lnTo>
                    <a:pt x="1578" y="764"/>
                  </a:lnTo>
                  <a:lnTo>
                    <a:pt x="1578" y="766"/>
                  </a:lnTo>
                  <a:lnTo>
                    <a:pt x="1579" y="769"/>
                  </a:lnTo>
                  <a:lnTo>
                    <a:pt x="1579" y="770"/>
                  </a:lnTo>
                  <a:lnTo>
                    <a:pt x="1577" y="770"/>
                  </a:lnTo>
                  <a:lnTo>
                    <a:pt x="1576" y="770"/>
                  </a:lnTo>
                  <a:lnTo>
                    <a:pt x="1574" y="770"/>
                  </a:lnTo>
                  <a:lnTo>
                    <a:pt x="1574" y="771"/>
                  </a:lnTo>
                  <a:lnTo>
                    <a:pt x="1573" y="771"/>
                  </a:lnTo>
                  <a:lnTo>
                    <a:pt x="1572" y="771"/>
                  </a:lnTo>
                  <a:lnTo>
                    <a:pt x="1571" y="771"/>
                  </a:lnTo>
                  <a:lnTo>
                    <a:pt x="1570" y="771"/>
                  </a:lnTo>
                  <a:lnTo>
                    <a:pt x="1569" y="772"/>
                  </a:lnTo>
                  <a:lnTo>
                    <a:pt x="1568" y="772"/>
                  </a:lnTo>
                  <a:lnTo>
                    <a:pt x="1566" y="772"/>
                  </a:lnTo>
                  <a:lnTo>
                    <a:pt x="1565" y="772"/>
                  </a:lnTo>
                  <a:lnTo>
                    <a:pt x="1564" y="772"/>
                  </a:lnTo>
                  <a:lnTo>
                    <a:pt x="1563" y="772"/>
                  </a:lnTo>
                  <a:lnTo>
                    <a:pt x="1562" y="773"/>
                  </a:lnTo>
                  <a:lnTo>
                    <a:pt x="1561" y="773"/>
                  </a:lnTo>
                  <a:lnTo>
                    <a:pt x="1560" y="773"/>
                  </a:lnTo>
                  <a:lnTo>
                    <a:pt x="1559" y="773"/>
                  </a:lnTo>
                  <a:lnTo>
                    <a:pt x="1556" y="773"/>
                  </a:lnTo>
                  <a:lnTo>
                    <a:pt x="1555" y="773"/>
                  </a:lnTo>
                  <a:lnTo>
                    <a:pt x="1555" y="774"/>
                  </a:lnTo>
                  <a:lnTo>
                    <a:pt x="1555" y="776"/>
                  </a:lnTo>
                  <a:lnTo>
                    <a:pt x="1555" y="780"/>
                  </a:lnTo>
                  <a:lnTo>
                    <a:pt x="1556" y="781"/>
                  </a:lnTo>
                  <a:lnTo>
                    <a:pt x="1555" y="781"/>
                  </a:lnTo>
                  <a:lnTo>
                    <a:pt x="1549" y="782"/>
                  </a:lnTo>
                  <a:lnTo>
                    <a:pt x="1549" y="781"/>
                  </a:lnTo>
                  <a:lnTo>
                    <a:pt x="1549" y="780"/>
                  </a:lnTo>
                  <a:lnTo>
                    <a:pt x="1549" y="779"/>
                  </a:lnTo>
                  <a:lnTo>
                    <a:pt x="1549" y="778"/>
                  </a:lnTo>
                  <a:lnTo>
                    <a:pt x="1549" y="776"/>
                  </a:lnTo>
                  <a:lnTo>
                    <a:pt x="1549" y="775"/>
                  </a:lnTo>
                  <a:lnTo>
                    <a:pt x="1549" y="774"/>
                  </a:lnTo>
                  <a:lnTo>
                    <a:pt x="1549" y="773"/>
                  </a:lnTo>
                  <a:lnTo>
                    <a:pt x="1548" y="773"/>
                  </a:lnTo>
                  <a:lnTo>
                    <a:pt x="1547" y="773"/>
                  </a:lnTo>
                  <a:lnTo>
                    <a:pt x="1546" y="773"/>
                  </a:lnTo>
                  <a:lnTo>
                    <a:pt x="1544" y="773"/>
                  </a:lnTo>
                  <a:lnTo>
                    <a:pt x="1543" y="773"/>
                  </a:lnTo>
                  <a:lnTo>
                    <a:pt x="1543" y="774"/>
                  </a:lnTo>
                  <a:lnTo>
                    <a:pt x="1539" y="774"/>
                  </a:lnTo>
                  <a:lnTo>
                    <a:pt x="1538" y="774"/>
                  </a:lnTo>
                  <a:lnTo>
                    <a:pt x="1537" y="774"/>
                  </a:lnTo>
                  <a:lnTo>
                    <a:pt x="1537" y="775"/>
                  </a:lnTo>
                  <a:lnTo>
                    <a:pt x="1537" y="776"/>
                  </a:lnTo>
                  <a:lnTo>
                    <a:pt x="1537" y="778"/>
                  </a:lnTo>
                  <a:lnTo>
                    <a:pt x="1537" y="779"/>
                  </a:lnTo>
                  <a:lnTo>
                    <a:pt x="1537" y="780"/>
                  </a:lnTo>
                  <a:lnTo>
                    <a:pt x="1537" y="781"/>
                  </a:lnTo>
                  <a:lnTo>
                    <a:pt x="1537" y="782"/>
                  </a:lnTo>
                  <a:lnTo>
                    <a:pt x="1537" y="783"/>
                  </a:lnTo>
                  <a:lnTo>
                    <a:pt x="1537" y="784"/>
                  </a:lnTo>
                  <a:lnTo>
                    <a:pt x="1537" y="788"/>
                  </a:lnTo>
                  <a:lnTo>
                    <a:pt x="1537" y="789"/>
                  </a:lnTo>
                  <a:lnTo>
                    <a:pt x="1537" y="790"/>
                  </a:lnTo>
                  <a:lnTo>
                    <a:pt x="1537" y="791"/>
                  </a:lnTo>
                  <a:lnTo>
                    <a:pt x="1537" y="792"/>
                  </a:lnTo>
                  <a:lnTo>
                    <a:pt x="1537" y="793"/>
                  </a:lnTo>
                  <a:lnTo>
                    <a:pt x="1537" y="795"/>
                  </a:lnTo>
                  <a:lnTo>
                    <a:pt x="1537" y="796"/>
                  </a:lnTo>
                  <a:lnTo>
                    <a:pt x="1537" y="797"/>
                  </a:lnTo>
                  <a:lnTo>
                    <a:pt x="1537" y="798"/>
                  </a:lnTo>
                  <a:lnTo>
                    <a:pt x="1537" y="800"/>
                  </a:lnTo>
                  <a:lnTo>
                    <a:pt x="1537" y="804"/>
                  </a:lnTo>
                  <a:lnTo>
                    <a:pt x="1537" y="805"/>
                  </a:lnTo>
                  <a:lnTo>
                    <a:pt x="1537" y="807"/>
                  </a:lnTo>
                  <a:lnTo>
                    <a:pt x="1537" y="808"/>
                  </a:lnTo>
                  <a:lnTo>
                    <a:pt x="1537" y="809"/>
                  </a:lnTo>
                  <a:lnTo>
                    <a:pt x="1537" y="812"/>
                  </a:lnTo>
                  <a:lnTo>
                    <a:pt x="1537" y="813"/>
                  </a:lnTo>
                  <a:lnTo>
                    <a:pt x="1537" y="814"/>
                  </a:lnTo>
                  <a:lnTo>
                    <a:pt x="1537" y="815"/>
                  </a:lnTo>
                  <a:lnTo>
                    <a:pt x="1537" y="816"/>
                  </a:lnTo>
                  <a:lnTo>
                    <a:pt x="1537" y="817"/>
                  </a:lnTo>
                  <a:lnTo>
                    <a:pt x="1537" y="818"/>
                  </a:lnTo>
                  <a:lnTo>
                    <a:pt x="1537" y="821"/>
                  </a:lnTo>
                  <a:lnTo>
                    <a:pt x="1537" y="829"/>
                  </a:lnTo>
                  <a:lnTo>
                    <a:pt x="1536" y="829"/>
                  </a:lnTo>
                  <a:lnTo>
                    <a:pt x="1535" y="829"/>
                  </a:lnTo>
                  <a:lnTo>
                    <a:pt x="1534" y="829"/>
                  </a:lnTo>
                  <a:lnTo>
                    <a:pt x="1533" y="829"/>
                  </a:lnTo>
                  <a:lnTo>
                    <a:pt x="1531" y="829"/>
                  </a:lnTo>
                  <a:lnTo>
                    <a:pt x="1530" y="829"/>
                  </a:lnTo>
                  <a:lnTo>
                    <a:pt x="1529" y="829"/>
                  </a:lnTo>
                  <a:lnTo>
                    <a:pt x="1528" y="829"/>
                  </a:lnTo>
                  <a:lnTo>
                    <a:pt x="1527" y="829"/>
                  </a:lnTo>
                  <a:lnTo>
                    <a:pt x="1526" y="829"/>
                  </a:lnTo>
                  <a:lnTo>
                    <a:pt x="1525" y="829"/>
                  </a:lnTo>
                  <a:lnTo>
                    <a:pt x="1523" y="829"/>
                  </a:lnTo>
                  <a:lnTo>
                    <a:pt x="1522" y="829"/>
                  </a:lnTo>
                  <a:lnTo>
                    <a:pt x="1521" y="829"/>
                  </a:lnTo>
                  <a:lnTo>
                    <a:pt x="1520" y="829"/>
                  </a:lnTo>
                  <a:lnTo>
                    <a:pt x="1519" y="829"/>
                  </a:lnTo>
                  <a:lnTo>
                    <a:pt x="1518" y="829"/>
                  </a:lnTo>
                  <a:lnTo>
                    <a:pt x="1517" y="829"/>
                  </a:lnTo>
                  <a:lnTo>
                    <a:pt x="1516" y="829"/>
                  </a:lnTo>
                  <a:lnTo>
                    <a:pt x="1514" y="829"/>
                  </a:lnTo>
                  <a:lnTo>
                    <a:pt x="1513" y="829"/>
                  </a:lnTo>
                  <a:lnTo>
                    <a:pt x="1512" y="829"/>
                  </a:lnTo>
                  <a:lnTo>
                    <a:pt x="1511" y="829"/>
                  </a:lnTo>
                  <a:lnTo>
                    <a:pt x="1510" y="829"/>
                  </a:lnTo>
                  <a:lnTo>
                    <a:pt x="1509" y="829"/>
                  </a:lnTo>
                  <a:lnTo>
                    <a:pt x="1508" y="829"/>
                  </a:lnTo>
                  <a:lnTo>
                    <a:pt x="1507" y="829"/>
                  </a:lnTo>
                  <a:lnTo>
                    <a:pt x="1505" y="829"/>
                  </a:lnTo>
                  <a:lnTo>
                    <a:pt x="1504" y="830"/>
                  </a:lnTo>
                  <a:lnTo>
                    <a:pt x="1503" y="830"/>
                  </a:lnTo>
                  <a:lnTo>
                    <a:pt x="1501" y="830"/>
                  </a:lnTo>
                  <a:lnTo>
                    <a:pt x="1497" y="830"/>
                  </a:lnTo>
                  <a:lnTo>
                    <a:pt x="1496" y="830"/>
                  </a:lnTo>
                  <a:lnTo>
                    <a:pt x="1493" y="830"/>
                  </a:lnTo>
                  <a:lnTo>
                    <a:pt x="1491" y="830"/>
                  </a:lnTo>
                  <a:lnTo>
                    <a:pt x="1491" y="831"/>
                  </a:lnTo>
                  <a:lnTo>
                    <a:pt x="1491" y="834"/>
                  </a:lnTo>
                  <a:lnTo>
                    <a:pt x="1491" y="836"/>
                  </a:lnTo>
                  <a:lnTo>
                    <a:pt x="1491" y="837"/>
                  </a:lnTo>
                  <a:close/>
                  <a:moveTo>
                    <a:pt x="1511" y="655"/>
                  </a:moveTo>
                  <a:lnTo>
                    <a:pt x="1512" y="655"/>
                  </a:lnTo>
                  <a:lnTo>
                    <a:pt x="1512" y="654"/>
                  </a:lnTo>
                  <a:lnTo>
                    <a:pt x="1511" y="654"/>
                  </a:lnTo>
                  <a:lnTo>
                    <a:pt x="1511" y="655"/>
                  </a:lnTo>
                  <a:close/>
                  <a:moveTo>
                    <a:pt x="1564" y="707"/>
                  </a:moveTo>
                  <a:lnTo>
                    <a:pt x="1564" y="708"/>
                  </a:lnTo>
                  <a:lnTo>
                    <a:pt x="1565" y="712"/>
                  </a:lnTo>
                  <a:lnTo>
                    <a:pt x="1566" y="720"/>
                  </a:lnTo>
                  <a:lnTo>
                    <a:pt x="1568" y="725"/>
                  </a:lnTo>
                  <a:lnTo>
                    <a:pt x="1569" y="730"/>
                  </a:lnTo>
                  <a:lnTo>
                    <a:pt x="1570" y="733"/>
                  </a:lnTo>
                  <a:lnTo>
                    <a:pt x="1570" y="736"/>
                  </a:lnTo>
                  <a:lnTo>
                    <a:pt x="1571" y="738"/>
                  </a:lnTo>
                  <a:lnTo>
                    <a:pt x="1571" y="741"/>
                  </a:lnTo>
                  <a:lnTo>
                    <a:pt x="1572" y="744"/>
                  </a:lnTo>
                  <a:lnTo>
                    <a:pt x="1572" y="746"/>
                  </a:lnTo>
                  <a:lnTo>
                    <a:pt x="1576" y="746"/>
                  </a:lnTo>
                  <a:lnTo>
                    <a:pt x="1579" y="746"/>
                  </a:lnTo>
                  <a:lnTo>
                    <a:pt x="1586" y="746"/>
                  </a:lnTo>
                  <a:lnTo>
                    <a:pt x="1591" y="746"/>
                  </a:lnTo>
                  <a:lnTo>
                    <a:pt x="1592" y="746"/>
                  </a:lnTo>
                  <a:lnTo>
                    <a:pt x="1594" y="746"/>
                  </a:lnTo>
                  <a:lnTo>
                    <a:pt x="1595" y="746"/>
                  </a:lnTo>
                  <a:lnTo>
                    <a:pt x="1596" y="746"/>
                  </a:lnTo>
                  <a:lnTo>
                    <a:pt x="1597" y="746"/>
                  </a:lnTo>
                  <a:lnTo>
                    <a:pt x="1598" y="746"/>
                  </a:lnTo>
                  <a:lnTo>
                    <a:pt x="1599" y="746"/>
                  </a:lnTo>
                  <a:lnTo>
                    <a:pt x="1602" y="746"/>
                  </a:lnTo>
                  <a:lnTo>
                    <a:pt x="1607" y="746"/>
                  </a:lnTo>
                  <a:lnTo>
                    <a:pt x="1608" y="746"/>
                  </a:lnTo>
                  <a:lnTo>
                    <a:pt x="1609" y="746"/>
                  </a:lnTo>
                  <a:lnTo>
                    <a:pt x="1611" y="746"/>
                  </a:lnTo>
                  <a:lnTo>
                    <a:pt x="1611" y="739"/>
                  </a:lnTo>
                  <a:lnTo>
                    <a:pt x="1611" y="737"/>
                  </a:lnTo>
                  <a:lnTo>
                    <a:pt x="1611" y="733"/>
                  </a:lnTo>
                  <a:lnTo>
                    <a:pt x="1611" y="732"/>
                  </a:lnTo>
                  <a:lnTo>
                    <a:pt x="1611" y="730"/>
                  </a:lnTo>
                  <a:lnTo>
                    <a:pt x="1611" y="726"/>
                  </a:lnTo>
                  <a:lnTo>
                    <a:pt x="1611" y="725"/>
                  </a:lnTo>
                  <a:lnTo>
                    <a:pt x="1609" y="725"/>
                  </a:lnTo>
                  <a:lnTo>
                    <a:pt x="1609" y="724"/>
                  </a:lnTo>
                  <a:lnTo>
                    <a:pt x="1609" y="721"/>
                  </a:lnTo>
                  <a:lnTo>
                    <a:pt x="1609" y="706"/>
                  </a:lnTo>
                  <a:lnTo>
                    <a:pt x="1609" y="705"/>
                  </a:lnTo>
                  <a:lnTo>
                    <a:pt x="1608" y="705"/>
                  </a:lnTo>
                  <a:lnTo>
                    <a:pt x="1606" y="705"/>
                  </a:lnTo>
                  <a:lnTo>
                    <a:pt x="1602" y="705"/>
                  </a:lnTo>
                  <a:lnTo>
                    <a:pt x="1599" y="705"/>
                  </a:lnTo>
                  <a:lnTo>
                    <a:pt x="1599" y="704"/>
                  </a:lnTo>
                  <a:lnTo>
                    <a:pt x="1598" y="704"/>
                  </a:lnTo>
                  <a:lnTo>
                    <a:pt x="1591" y="704"/>
                  </a:lnTo>
                  <a:lnTo>
                    <a:pt x="1590" y="704"/>
                  </a:lnTo>
                  <a:lnTo>
                    <a:pt x="1588" y="704"/>
                  </a:lnTo>
                  <a:lnTo>
                    <a:pt x="1587" y="704"/>
                  </a:lnTo>
                  <a:lnTo>
                    <a:pt x="1586" y="704"/>
                  </a:lnTo>
                  <a:lnTo>
                    <a:pt x="1583" y="704"/>
                  </a:lnTo>
                  <a:lnTo>
                    <a:pt x="1581" y="704"/>
                  </a:lnTo>
                  <a:lnTo>
                    <a:pt x="1580" y="704"/>
                  </a:lnTo>
                  <a:lnTo>
                    <a:pt x="1579" y="704"/>
                  </a:lnTo>
                  <a:lnTo>
                    <a:pt x="1577" y="704"/>
                  </a:lnTo>
                  <a:lnTo>
                    <a:pt x="1576" y="704"/>
                  </a:lnTo>
                  <a:lnTo>
                    <a:pt x="1573" y="704"/>
                  </a:lnTo>
                  <a:lnTo>
                    <a:pt x="1572" y="704"/>
                  </a:lnTo>
                  <a:lnTo>
                    <a:pt x="1571" y="704"/>
                  </a:lnTo>
                  <a:lnTo>
                    <a:pt x="1570" y="704"/>
                  </a:lnTo>
                  <a:lnTo>
                    <a:pt x="1569" y="704"/>
                  </a:lnTo>
                  <a:lnTo>
                    <a:pt x="1568" y="704"/>
                  </a:lnTo>
                  <a:lnTo>
                    <a:pt x="1566" y="704"/>
                  </a:lnTo>
                  <a:lnTo>
                    <a:pt x="1565" y="704"/>
                  </a:lnTo>
                  <a:lnTo>
                    <a:pt x="1564" y="704"/>
                  </a:lnTo>
                  <a:lnTo>
                    <a:pt x="1564" y="705"/>
                  </a:lnTo>
                  <a:lnTo>
                    <a:pt x="1564" y="706"/>
                  </a:lnTo>
                  <a:lnTo>
                    <a:pt x="1564" y="707"/>
                  </a:lnTo>
                  <a:close/>
                  <a:moveTo>
                    <a:pt x="1611" y="705"/>
                  </a:moveTo>
                  <a:lnTo>
                    <a:pt x="1611" y="708"/>
                  </a:lnTo>
                  <a:lnTo>
                    <a:pt x="1611" y="716"/>
                  </a:lnTo>
                  <a:lnTo>
                    <a:pt x="1611" y="724"/>
                  </a:lnTo>
                  <a:lnTo>
                    <a:pt x="1612" y="724"/>
                  </a:lnTo>
                  <a:lnTo>
                    <a:pt x="1613" y="724"/>
                  </a:lnTo>
                  <a:lnTo>
                    <a:pt x="1614" y="724"/>
                  </a:lnTo>
                  <a:lnTo>
                    <a:pt x="1614" y="725"/>
                  </a:lnTo>
                  <a:lnTo>
                    <a:pt x="1615" y="725"/>
                  </a:lnTo>
                  <a:lnTo>
                    <a:pt x="1616" y="725"/>
                  </a:lnTo>
                  <a:lnTo>
                    <a:pt x="1617" y="725"/>
                  </a:lnTo>
                  <a:lnTo>
                    <a:pt x="1619" y="726"/>
                  </a:lnTo>
                  <a:lnTo>
                    <a:pt x="1620" y="726"/>
                  </a:lnTo>
                  <a:lnTo>
                    <a:pt x="1621" y="726"/>
                  </a:lnTo>
                  <a:lnTo>
                    <a:pt x="1624" y="728"/>
                  </a:lnTo>
                  <a:lnTo>
                    <a:pt x="1624" y="726"/>
                  </a:lnTo>
                  <a:lnTo>
                    <a:pt x="1624" y="725"/>
                  </a:lnTo>
                  <a:lnTo>
                    <a:pt x="1624" y="724"/>
                  </a:lnTo>
                  <a:lnTo>
                    <a:pt x="1625" y="723"/>
                  </a:lnTo>
                  <a:lnTo>
                    <a:pt x="1625" y="722"/>
                  </a:lnTo>
                  <a:lnTo>
                    <a:pt x="1625" y="721"/>
                  </a:lnTo>
                  <a:lnTo>
                    <a:pt x="1625" y="720"/>
                  </a:lnTo>
                  <a:lnTo>
                    <a:pt x="1624" y="720"/>
                  </a:lnTo>
                  <a:lnTo>
                    <a:pt x="1623" y="720"/>
                  </a:lnTo>
                  <a:lnTo>
                    <a:pt x="1622" y="720"/>
                  </a:lnTo>
                  <a:lnTo>
                    <a:pt x="1622" y="713"/>
                  </a:lnTo>
                  <a:lnTo>
                    <a:pt x="1625" y="713"/>
                  </a:lnTo>
                  <a:lnTo>
                    <a:pt x="1625" y="714"/>
                  </a:lnTo>
                  <a:lnTo>
                    <a:pt x="1625" y="715"/>
                  </a:lnTo>
                  <a:lnTo>
                    <a:pt x="1625" y="716"/>
                  </a:lnTo>
                  <a:lnTo>
                    <a:pt x="1625" y="720"/>
                  </a:lnTo>
                  <a:lnTo>
                    <a:pt x="1625" y="721"/>
                  </a:lnTo>
                  <a:lnTo>
                    <a:pt x="1625" y="722"/>
                  </a:lnTo>
                  <a:lnTo>
                    <a:pt x="1625" y="723"/>
                  </a:lnTo>
                  <a:lnTo>
                    <a:pt x="1625" y="724"/>
                  </a:lnTo>
                  <a:lnTo>
                    <a:pt x="1625" y="725"/>
                  </a:lnTo>
                  <a:lnTo>
                    <a:pt x="1624" y="726"/>
                  </a:lnTo>
                  <a:lnTo>
                    <a:pt x="1624" y="728"/>
                  </a:lnTo>
                  <a:lnTo>
                    <a:pt x="1625" y="728"/>
                  </a:lnTo>
                  <a:lnTo>
                    <a:pt x="1626" y="728"/>
                  </a:lnTo>
                  <a:lnTo>
                    <a:pt x="1626" y="729"/>
                  </a:lnTo>
                  <a:lnTo>
                    <a:pt x="1628" y="729"/>
                  </a:lnTo>
                  <a:lnTo>
                    <a:pt x="1629" y="730"/>
                  </a:lnTo>
                  <a:lnTo>
                    <a:pt x="1629" y="731"/>
                  </a:lnTo>
                  <a:lnTo>
                    <a:pt x="1630" y="731"/>
                  </a:lnTo>
                  <a:lnTo>
                    <a:pt x="1630" y="732"/>
                  </a:lnTo>
                  <a:lnTo>
                    <a:pt x="1632" y="734"/>
                  </a:lnTo>
                  <a:lnTo>
                    <a:pt x="1633" y="737"/>
                  </a:lnTo>
                  <a:lnTo>
                    <a:pt x="1633" y="738"/>
                  </a:lnTo>
                  <a:lnTo>
                    <a:pt x="1634" y="738"/>
                  </a:lnTo>
                  <a:lnTo>
                    <a:pt x="1634" y="739"/>
                  </a:lnTo>
                  <a:lnTo>
                    <a:pt x="1637" y="741"/>
                  </a:lnTo>
                  <a:lnTo>
                    <a:pt x="1638" y="741"/>
                  </a:lnTo>
                  <a:lnTo>
                    <a:pt x="1638" y="742"/>
                  </a:lnTo>
                  <a:lnTo>
                    <a:pt x="1639" y="742"/>
                  </a:lnTo>
                  <a:lnTo>
                    <a:pt x="1640" y="742"/>
                  </a:lnTo>
                  <a:lnTo>
                    <a:pt x="1646" y="742"/>
                  </a:lnTo>
                  <a:lnTo>
                    <a:pt x="1647" y="742"/>
                  </a:lnTo>
                  <a:lnTo>
                    <a:pt x="1647" y="741"/>
                  </a:lnTo>
                  <a:lnTo>
                    <a:pt x="1647" y="740"/>
                  </a:lnTo>
                  <a:lnTo>
                    <a:pt x="1646" y="737"/>
                  </a:lnTo>
                  <a:lnTo>
                    <a:pt x="1645" y="730"/>
                  </a:lnTo>
                  <a:lnTo>
                    <a:pt x="1645" y="728"/>
                  </a:lnTo>
                  <a:lnTo>
                    <a:pt x="1643" y="722"/>
                  </a:lnTo>
                  <a:lnTo>
                    <a:pt x="1642" y="721"/>
                  </a:lnTo>
                  <a:lnTo>
                    <a:pt x="1641" y="714"/>
                  </a:lnTo>
                  <a:lnTo>
                    <a:pt x="1640" y="706"/>
                  </a:lnTo>
                  <a:lnTo>
                    <a:pt x="1639" y="700"/>
                  </a:lnTo>
                  <a:lnTo>
                    <a:pt x="1637" y="690"/>
                  </a:lnTo>
                  <a:lnTo>
                    <a:pt x="1637" y="689"/>
                  </a:lnTo>
                  <a:lnTo>
                    <a:pt x="1635" y="687"/>
                  </a:lnTo>
                  <a:lnTo>
                    <a:pt x="1633" y="687"/>
                  </a:lnTo>
                  <a:lnTo>
                    <a:pt x="1629" y="687"/>
                  </a:lnTo>
                  <a:lnTo>
                    <a:pt x="1625" y="687"/>
                  </a:lnTo>
                  <a:lnTo>
                    <a:pt x="1624" y="687"/>
                  </a:lnTo>
                  <a:lnTo>
                    <a:pt x="1622" y="686"/>
                  </a:lnTo>
                  <a:lnTo>
                    <a:pt x="1620" y="686"/>
                  </a:lnTo>
                  <a:lnTo>
                    <a:pt x="1619" y="686"/>
                  </a:lnTo>
                  <a:lnTo>
                    <a:pt x="1619" y="687"/>
                  </a:lnTo>
                  <a:lnTo>
                    <a:pt x="1619" y="688"/>
                  </a:lnTo>
                  <a:lnTo>
                    <a:pt x="1619" y="689"/>
                  </a:lnTo>
                  <a:lnTo>
                    <a:pt x="1619" y="690"/>
                  </a:lnTo>
                  <a:lnTo>
                    <a:pt x="1619" y="691"/>
                  </a:lnTo>
                  <a:lnTo>
                    <a:pt x="1619" y="697"/>
                  </a:lnTo>
                  <a:lnTo>
                    <a:pt x="1619" y="699"/>
                  </a:lnTo>
                  <a:lnTo>
                    <a:pt x="1619" y="700"/>
                  </a:lnTo>
                  <a:lnTo>
                    <a:pt x="1619" y="701"/>
                  </a:lnTo>
                  <a:lnTo>
                    <a:pt x="1619" y="703"/>
                  </a:lnTo>
                  <a:lnTo>
                    <a:pt x="1619" y="704"/>
                  </a:lnTo>
                  <a:lnTo>
                    <a:pt x="1619" y="705"/>
                  </a:lnTo>
                  <a:lnTo>
                    <a:pt x="1614" y="705"/>
                  </a:lnTo>
                  <a:lnTo>
                    <a:pt x="1613" y="705"/>
                  </a:lnTo>
                  <a:lnTo>
                    <a:pt x="1612" y="705"/>
                  </a:lnTo>
                  <a:lnTo>
                    <a:pt x="1611" y="705"/>
                  </a:lnTo>
                  <a:close/>
                  <a:moveTo>
                    <a:pt x="1865" y="741"/>
                  </a:moveTo>
                  <a:lnTo>
                    <a:pt x="1867" y="740"/>
                  </a:lnTo>
                  <a:lnTo>
                    <a:pt x="1870" y="740"/>
                  </a:lnTo>
                  <a:lnTo>
                    <a:pt x="1870" y="739"/>
                  </a:lnTo>
                  <a:lnTo>
                    <a:pt x="1869" y="738"/>
                  </a:lnTo>
                  <a:lnTo>
                    <a:pt x="1866" y="739"/>
                  </a:lnTo>
                  <a:lnTo>
                    <a:pt x="1866" y="740"/>
                  </a:lnTo>
                  <a:lnTo>
                    <a:pt x="1865" y="741"/>
                  </a:lnTo>
                  <a:close/>
                  <a:moveTo>
                    <a:pt x="1936" y="1334"/>
                  </a:moveTo>
                  <a:lnTo>
                    <a:pt x="1939" y="1335"/>
                  </a:lnTo>
                  <a:lnTo>
                    <a:pt x="1944" y="1336"/>
                  </a:lnTo>
                  <a:lnTo>
                    <a:pt x="1944" y="1338"/>
                  </a:lnTo>
                  <a:lnTo>
                    <a:pt x="1944" y="1344"/>
                  </a:lnTo>
                  <a:lnTo>
                    <a:pt x="1944" y="1350"/>
                  </a:lnTo>
                  <a:lnTo>
                    <a:pt x="1944" y="1351"/>
                  </a:lnTo>
                  <a:lnTo>
                    <a:pt x="1945" y="1361"/>
                  </a:lnTo>
                  <a:lnTo>
                    <a:pt x="1945" y="1362"/>
                  </a:lnTo>
                  <a:lnTo>
                    <a:pt x="1945" y="1365"/>
                  </a:lnTo>
                  <a:lnTo>
                    <a:pt x="1953" y="1365"/>
                  </a:lnTo>
                  <a:lnTo>
                    <a:pt x="1957" y="1365"/>
                  </a:lnTo>
                  <a:lnTo>
                    <a:pt x="1958" y="1365"/>
                  </a:lnTo>
                  <a:lnTo>
                    <a:pt x="1958" y="1373"/>
                  </a:lnTo>
                  <a:lnTo>
                    <a:pt x="1953" y="1373"/>
                  </a:lnTo>
                  <a:lnTo>
                    <a:pt x="1951" y="1373"/>
                  </a:lnTo>
                  <a:lnTo>
                    <a:pt x="1950" y="1373"/>
                  </a:lnTo>
                  <a:lnTo>
                    <a:pt x="1950" y="1399"/>
                  </a:lnTo>
                  <a:lnTo>
                    <a:pt x="1951" y="1411"/>
                  </a:lnTo>
                  <a:lnTo>
                    <a:pt x="1951" y="1418"/>
                  </a:lnTo>
                  <a:lnTo>
                    <a:pt x="1951" y="1425"/>
                  </a:lnTo>
                  <a:lnTo>
                    <a:pt x="1951" y="1427"/>
                  </a:lnTo>
                  <a:lnTo>
                    <a:pt x="1951" y="1429"/>
                  </a:lnTo>
                  <a:lnTo>
                    <a:pt x="1951" y="1432"/>
                  </a:lnTo>
                  <a:lnTo>
                    <a:pt x="1951" y="1434"/>
                  </a:lnTo>
                  <a:lnTo>
                    <a:pt x="1951" y="1436"/>
                  </a:lnTo>
                  <a:lnTo>
                    <a:pt x="1951" y="1439"/>
                  </a:lnTo>
                  <a:lnTo>
                    <a:pt x="1951" y="1442"/>
                  </a:lnTo>
                  <a:lnTo>
                    <a:pt x="1951" y="1444"/>
                  </a:lnTo>
                  <a:lnTo>
                    <a:pt x="1951" y="1447"/>
                  </a:lnTo>
                  <a:lnTo>
                    <a:pt x="1952" y="1449"/>
                  </a:lnTo>
                  <a:lnTo>
                    <a:pt x="1952" y="1451"/>
                  </a:lnTo>
                  <a:lnTo>
                    <a:pt x="1952" y="1453"/>
                  </a:lnTo>
                  <a:lnTo>
                    <a:pt x="1952" y="1456"/>
                  </a:lnTo>
                  <a:lnTo>
                    <a:pt x="1952" y="1457"/>
                  </a:lnTo>
                  <a:lnTo>
                    <a:pt x="1952" y="1458"/>
                  </a:lnTo>
                  <a:lnTo>
                    <a:pt x="1952" y="1460"/>
                  </a:lnTo>
                  <a:lnTo>
                    <a:pt x="1956" y="1460"/>
                  </a:lnTo>
                  <a:lnTo>
                    <a:pt x="1959" y="1460"/>
                  </a:lnTo>
                  <a:lnTo>
                    <a:pt x="1961" y="1460"/>
                  </a:lnTo>
                  <a:lnTo>
                    <a:pt x="1965" y="1462"/>
                  </a:lnTo>
                  <a:lnTo>
                    <a:pt x="1967" y="1465"/>
                  </a:lnTo>
                  <a:lnTo>
                    <a:pt x="1968" y="1466"/>
                  </a:lnTo>
                  <a:lnTo>
                    <a:pt x="1969" y="1467"/>
                  </a:lnTo>
                  <a:lnTo>
                    <a:pt x="1970" y="1467"/>
                  </a:lnTo>
                  <a:lnTo>
                    <a:pt x="1970" y="1468"/>
                  </a:lnTo>
                  <a:lnTo>
                    <a:pt x="1971" y="1468"/>
                  </a:lnTo>
                  <a:lnTo>
                    <a:pt x="1971" y="1469"/>
                  </a:lnTo>
                  <a:lnTo>
                    <a:pt x="1973" y="1469"/>
                  </a:lnTo>
                  <a:lnTo>
                    <a:pt x="1973" y="1470"/>
                  </a:lnTo>
                  <a:lnTo>
                    <a:pt x="1974" y="1470"/>
                  </a:lnTo>
                  <a:lnTo>
                    <a:pt x="1975" y="1472"/>
                  </a:lnTo>
                  <a:lnTo>
                    <a:pt x="1976" y="1473"/>
                  </a:lnTo>
                  <a:lnTo>
                    <a:pt x="1976" y="1474"/>
                  </a:lnTo>
                  <a:lnTo>
                    <a:pt x="1977" y="1474"/>
                  </a:lnTo>
                  <a:lnTo>
                    <a:pt x="1977" y="1475"/>
                  </a:lnTo>
                  <a:lnTo>
                    <a:pt x="1978" y="1476"/>
                  </a:lnTo>
                  <a:lnTo>
                    <a:pt x="1978" y="1477"/>
                  </a:lnTo>
                  <a:lnTo>
                    <a:pt x="1979" y="1478"/>
                  </a:lnTo>
                  <a:lnTo>
                    <a:pt x="1981" y="1478"/>
                  </a:lnTo>
                  <a:lnTo>
                    <a:pt x="1981" y="1479"/>
                  </a:lnTo>
                  <a:lnTo>
                    <a:pt x="1982" y="1479"/>
                  </a:lnTo>
                  <a:lnTo>
                    <a:pt x="1988" y="1477"/>
                  </a:lnTo>
                  <a:lnTo>
                    <a:pt x="1990" y="1476"/>
                  </a:lnTo>
                  <a:lnTo>
                    <a:pt x="1992" y="1475"/>
                  </a:lnTo>
                  <a:lnTo>
                    <a:pt x="1993" y="1475"/>
                  </a:lnTo>
                  <a:lnTo>
                    <a:pt x="1993" y="1474"/>
                  </a:lnTo>
                  <a:lnTo>
                    <a:pt x="1994" y="1474"/>
                  </a:lnTo>
                  <a:lnTo>
                    <a:pt x="1994" y="1473"/>
                  </a:lnTo>
                  <a:lnTo>
                    <a:pt x="1995" y="1473"/>
                  </a:lnTo>
                  <a:lnTo>
                    <a:pt x="1996" y="1472"/>
                  </a:lnTo>
                  <a:lnTo>
                    <a:pt x="1997" y="1470"/>
                  </a:lnTo>
                  <a:lnTo>
                    <a:pt x="2000" y="1470"/>
                  </a:lnTo>
                  <a:lnTo>
                    <a:pt x="2001" y="1469"/>
                  </a:lnTo>
                  <a:lnTo>
                    <a:pt x="2002" y="1468"/>
                  </a:lnTo>
                  <a:lnTo>
                    <a:pt x="2003" y="1468"/>
                  </a:lnTo>
                  <a:lnTo>
                    <a:pt x="2004" y="1467"/>
                  </a:lnTo>
                  <a:lnTo>
                    <a:pt x="2005" y="1467"/>
                  </a:lnTo>
                  <a:lnTo>
                    <a:pt x="2007" y="1467"/>
                  </a:lnTo>
                  <a:lnTo>
                    <a:pt x="2007" y="1466"/>
                  </a:lnTo>
                  <a:lnTo>
                    <a:pt x="2008" y="1466"/>
                  </a:lnTo>
                  <a:lnTo>
                    <a:pt x="2009" y="1466"/>
                  </a:lnTo>
                  <a:lnTo>
                    <a:pt x="2009" y="1465"/>
                  </a:lnTo>
                  <a:lnTo>
                    <a:pt x="2010" y="1465"/>
                  </a:lnTo>
                  <a:lnTo>
                    <a:pt x="2011" y="1464"/>
                  </a:lnTo>
                  <a:lnTo>
                    <a:pt x="2012" y="1464"/>
                  </a:lnTo>
                  <a:lnTo>
                    <a:pt x="2013" y="1462"/>
                  </a:lnTo>
                  <a:lnTo>
                    <a:pt x="2014" y="1462"/>
                  </a:lnTo>
                  <a:lnTo>
                    <a:pt x="2016" y="1462"/>
                  </a:lnTo>
                  <a:lnTo>
                    <a:pt x="2017" y="1462"/>
                  </a:lnTo>
                  <a:lnTo>
                    <a:pt x="2020" y="1461"/>
                  </a:lnTo>
                  <a:lnTo>
                    <a:pt x="2022" y="1461"/>
                  </a:lnTo>
                  <a:lnTo>
                    <a:pt x="2023" y="1461"/>
                  </a:lnTo>
                  <a:lnTo>
                    <a:pt x="2025" y="1460"/>
                  </a:lnTo>
                  <a:lnTo>
                    <a:pt x="2026" y="1460"/>
                  </a:lnTo>
                  <a:lnTo>
                    <a:pt x="2028" y="1459"/>
                  </a:lnTo>
                  <a:lnTo>
                    <a:pt x="2031" y="1459"/>
                  </a:lnTo>
                  <a:lnTo>
                    <a:pt x="2033" y="1459"/>
                  </a:lnTo>
                  <a:lnTo>
                    <a:pt x="2034" y="1459"/>
                  </a:lnTo>
                  <a:lnTo>
                    <a:pt x="2035" y="1459"/>
                  </a:lnTo>
                  <a:lnTo>
                    <a:pt x="2036" y="1459"/>
                  </a:lnTo>
                  <a:lnTo>
                    <a:pt x="2039" y="1459"/>
                  </a:lnTo>
                  <a:lnTo>
                    <a:pt x="2040" y="1459"/>
                  </a:lnTo>
                  <a:lnTo>
                    <a:pt x="2042" y="1459"/>
                  </a:lnTo>
                  <a:lnTo>
                    <a:pt x="2043" y="1459"/>
                  </a:lnTo>
                  <a:lnTo>
                    <a:pt x="2044" y="1460"/>
                  </a:lnTo>
                  <a:lnTo>
                    <a:pt x="2045" y="1460"/>
                  </a:lnTo>
                  <a:lnTo>
                    <a:pt x="2046" y="1460"/>
                  </a:lnTo>
                  <a:lnTo>
                    <a:pt x="2047" y="1460"/>
                  </a:lnTo>
                  <a:lnTo>
                    <a:pt x="2048" y="1461"/>
                  </a:lnTo>
                  <a:lnTo>
                    <a:pt x="2050" y="1461"/>
                  </a:lnTo>
                  <a:lnTo>
                    <a:pt x="2052" y="1461"/>
                  </a:lnTo>
                  <a:lnTo>
                    <a:pt x="2052" y="1462"/>
                  </a:lnTo>
                  <a:lnTo>
                    <a:pt x="2054" y="1462"/>
                  </a:lnTo>
                  <a:lnTo>
                    <a:pt x="2060" y="1462"/>
                  </a:lnTo>
                  <a:lnTo>
                    <a:pt x="2061" y="1462"/>
                  </a:lnTo>
                  <a:lnTo>
                    <a:pt x="2062" y="1462"/>
                  </a:lnTo>
                  <a:lnTo>
                    <a:pt x="2063" y="1462"/>
                  </a:lnTo>
                  <a:lnTo>
                    <a:pt x="2063" y="1461"/>
                  </a:lnTo>
                  <a:lnTo>
                    <a:pt x="2063" y="1460"/>
                  </a:lnTo>
                  <a:lnTo>
                    <a:pt x="2063" y="1459"/>
                  </a:lnTo>
                  <a:lnTo>
                    <a:pt x="2064" y="1459"/>
                  </a:lnTo>
                  <a:lnTo>
                    <a:pt x="2065" y="1458"/>
                  </a:lnTo>
                  <a:lnTo>
                    <a:pt x="2065" y="1457"/>
                  </a:lnTo>
                  <a:lnTo>
                    <a:pt x="2065" y="1456"/>
                  </a:lnTo>
                  <a:lnTo>
                    <a:pt x="2066" y="1456"/>
                  </a:lnTo>
                  <a:lnTo>
                    <a:pt x="2066" y="1454"/>
                  </a:lnTo>
                  <a:lnTo>
                    <a:pt x="2066" y="1453"/>
                  </a:lnTo>
                  <a:lnTo>
                    <a:pt x="2068" y="1452"/>
                  </a:lnTo>
                  <a:lnTo>
                    <a:pt x="2069" y="1449"/>
                  </a:lnTo>
                  <a:lnTo>
                    <a:pt x="2070" y="1447"/>
                  </a:lnTo>
                  <a:lnTo>
                    <a:pt x="2071" y="1445"/>
                  </a:lnTo>
                  <a:lnTo>
                    <a:pt x="2071" y="1444"/>
                  </a:lnTo>
                  <a:lnTo>
                    <a:pt x="2072" y="1443"/>
                  </a:lnTo>
                  <a:lnTo>
                    <a:pt x="2072" y="1442"/>
                  </a:lnTo>
                  <a:lnTo>
                    <a:pt x="2072" y="1441"/>
                  </a:lnTo>
                  <a:lnTo>
                    <a:pt x="2073" y="1440"/>
                  </a:lnTo>
                  <a:lnTo>
                    <a:pt x="2074" y="1439"/>
                  </a:lnTo>
                  <a:lnTo>
                    <a:pt x="2073" y="1439"/>
                  </a:lnTo>
                  <a:lnTo>
                    <a:pt x="2074" y="1436"/>
                  </a:lnTo>
                  <a:lnTo>
                    <a:pt x="2077" y="1435"/>
                  </a:lnTo>
                  <a:lnTo>
                    <a:pt x="2078" y="1434"/>
                  </a:lnTo>
                  <a:lnTo>
                    <a:pt x="2079" y="1431"/>
                  </a:lnTo>
                  <a:lnTo>
                    <a:pt x="2079" y="1428"/>
                  </a:lnTo>
                  <a:lnTo>
                    <a:pt x="2078" y="1400"/>
                  </a:lnTo>
                  <a:lnTo>
                    <a:pt x="2078" y="1398"/>
                  </a:lnTo>
                  <a:lnTo>
                    <a:pt x="2077" y="1391"/>
                  </a:lnTo>
                  <a:lnTo>
                    <a:pt x="2077" y="1386"/>
                  </a:lnTo>
                  <a:lnTo>
                    <a:pt x="2077" y="1381"/>
                  </a:lnTo>
                  <a:lnTo>
                    <a:pt x="2077" y="1380"/>
                  </a:lnTo>
                  <a:lnTo>
                    <a:pt x="2077" y="1378"/>
                  </a:lnTo>
                  <a:lnTo>
                    <a:pt x="2077" y="1375"/>
                  </a:lnTo>
                  <a:lnTo>
                    <a:pt x="2077" y="1373"/>
                  </a:lnTo>
                  <a:lnTo>
                    <a:pt x="2077" y="1372"/>
                  </a:lnTo>
                  <a:lnTo>
                    <a:pt x="2077" y="1366"/>
                  </a:lnTo>
                  <a:lnTo>
                    <a:pt x="2077" y="1373"/>
                  </a:lnTo>
                  <a:lnTo>
                    <a:pt x="2078" y="1373"/>
                  </a:lnTo>
                  <a:lnTo>
                    <a:pt x="2079" y="1373"/>
                  </a:lnTo>
                  <a:lnTo>
                    <a:pt x="2079" y="1372"/>
                  </a:lnTo>
                  <a:lnTo>
                    <a:pt x="2079" y="1370"/>
                  </a:lnTo>
                  <a:lnTo>
                    <a:pt x="2080" y="1369"/>
                  </a:lnTo>
                  <a:lnTo>
                    <a:pt x="2080" y="1368"/>
                  </a:lnTo>
                  <a:lnTo>
                    <a:pt x="2090" y="1359"/>
                  </a:lnTo>
                  <a:lnTo>
                    <a:pt x="2092" y="1357"/>
                  </a:lnTo>
                  <a:lnTo>
                    <a:pt x="2086" y="1357"/>
                  </a:lnTo>
                  <a:lnTo>
                    <a:pt x="2073" y="1357"/>
                  </a:lnTo>
                  <a:lnTo>
                    <a:pt x="2073" y="1359"/>
                  </a:lnTo>
                  <a:lnTo>
                    <a:pt x="2076" y="1359"/>
                  </a:lnTo>
                  <a:lnTo>
                    <a:pt x="2076" y="1362"/>
                  </a:lnTo>
                  <a:lnTo>
                    <a:pt x="2076" y="1364"/>
                  </a:lnTo>
                  <a:lnTo>
                    <a:pt x="2077" y="1364"/>
                  </a:lnTo>
                  <a:lnTo>
                    <a:pt x="2077" y="1365"/>
                  </a:lnTo>
                  <a:lnTo>
                    <a:pt x="2076" y="1365"/>
                  </a:lnTo>
                  <a:lnTo>
                    <a:pt x="2074" y="1365"/>
                  </a:lnTo>
                  <a:lnTo>
                    <a:pt x="2073" y="1365"/>
                  </a:lnTo>
                  <a:lnTo>
                    <a:pt x="2072" y="1365"/>
                  </a:lnTo>
                  <a:lnTo>
                    <a:pt x="2071" y="1365"/>
                  </a:lnTo>
                  <a:lnTo>
                    <a:pt x="2070" y="1365"/>
                  </a:lnTo>
                  <a:lnTo>
                    <a:pt x="2065" y="1365"/>
                  </a:lnTo>
                  <a:lnTo>
                    <a:pt x="2064" y="1365"/>
                  </a:lnTo>
                  <a:lnTo>
                    <a:pt x="2059" y="1366"/>
                  </a:lnTo>
                  <a:lnTo>
                    <a:pt x="2057" y="1366"/>
                  </a:lnTo>
                  <a:lnTo>
                    <a:pt x="2054" y="1366"/>
                  </a:lnTo>
                  <a:lnTo>
                    <a:pt x="2044" y="1366"/>
                  </a:lnTo>
                  <a:lnTo>
                    <a:pt x="2042" y="1366"/>
                  </a:lnTo>
                  <a:lnTo>
                    <a:pt x="2040" y="1366"/>
                  </a:lnTo>
                  <a:lnTo>
                    <a:pt x="2040" y="1364"/>
                  </a:lnTo>
                  <a:lnTo>
                    <a:pt x="2039" y="1345"/>
                  </a:lnTo>
                  <a:lnTo>
                    <a:pt x="2044" y="1347"/>
                  </a:lnTo>
                  <a:lnTo>
                    <a:pt x="2044" y="1348"/>
                  </a:lnTo>
                  <a:lnTo>
                    <a:pt x="2047" y="1349"/>
                  </a:lnTo>
                  <a:lnTo>
                    <a:pt x="2048" y="1344"/>
                  </a:lnTo>
                  <a:lnTo>
                    <a:pt x="2050" y="1344"/>
                  </a:lnTo>
                  <a:lnTo>
                    <a:pt x="2051" y="1344"/>
                  </a:lnTo>
                  <a:lnTo>
                    <a:pt x="2051" y="1343"/>
                  </a:lnTo>
                  <a:lnTo>
                    <a:pt x="2050" y="1343"/>
                  </a:lnTo>
                  <a:lnTo>
                    <a:pt x="2048" y="1343"/>
                  </a:lnTo>
                  <a:lnTo>
                    <a:pt x="2047" y="1343"/>
                  </a:lnTo>
                  <a:lnTo>
                    <a:pt x="2046" y="1343"/>
                  </a:lnTo>
                  <a:lnTo>
                    <a:pt x="2045" y="1343"/>
                  </a:lnTo>
                  <a:lnTo>
                    <a:pt x="2045" y="1342"/>
                  </a:lnTo>
                  <a:lnTo>
                    <a:pt x="2044" y="1342"/>
                  </a:lnTo>
                  <a:lnTo>
                    <a:pt x="2040" y="1340"/>
                  </a:lnTo>
                  <a:lnTo>
                    <a:pt x="2040" y="1339"/>
                  </a:lnTo>
                  <a:lnTo>
                    <a:pt x="2040" y="1338"/>
                  </a:lnTo>
                  <a:lnTo>
                    <a:pt x="2042" y="1336"/>
                  </a:lnTo>
                  <a:lnTo>
                    <a:pt x="2042" y="1335"/>
                  </a:lnTo>
                  <a:lnTo>
                    <a:pt x="2040" y="1335"/>
                  </a:lnTo>
                  <a:lnTo>
                    <a:pt x="2040" y="1334"/>
                  </a:lnTo>
                  <a:lnTo>
                    <a:pt x="2039" y="1334"/>
                  </a:lnTo>
                  <a:lnTo>
                    <a:pt x="2038" y="1335"/>
                  </a:lnTo>
                  <a:lnTo>
                    <a:pt x="2037" y="1335"/>
                  </a:lnTo>
                  <a:lnTo>
                    <a:pt x="2037" y="1334"/>
                  </a:lnTo>
                  <a:lnTo>
                    <a:pt x="2036" y="1333"/>
                  </a:lnTo>
                  <a:lnTo>
                    <a:pt x="2036" y="1332"/>
                  </a:lnTo>
                  <a:lnTo>
                    <a:pt x="2035" y="1332"/>
                  </a:lnTo>
                  <a:lnTo>
                    <a:pt x="2034" y="1333"/>
                  </a:lnTo>
                  <a:lnTo>
                    <a:pt x="2033" y="1333"/>
                  </a:lnTo>
                  <a:lnTo>
                    <a:pt x="2033" y="1334"/>
                  </a:lnTo>
                  <a:lnTo>
                    <a:pt x="2031" y="1334"/>
                  </a:lnTo>
                  <a:lnTo>
                    <a:pt x="2030" y="1333"/>
                  </a:lnTo>
                  <a:lnTo>
                    <a:pt x="2030" y="1332"/>
                  </a:lnTo>
                  <a:lnTo>
                    <a:pt x="2030" y="1331"/>
                  </a:lnTo>
                  <a:lnTo>
                    <a:pt x="2030" y="1328"/>
                  </a:lnTo>
                  <a:lnTo>
                    <a:pt x="2030" y="1326"/>
                  </a:lnTo>
                  <a:lnTo>
                    <a:pt x="2029" y="1326"/>
                  </a:lnTo>
                  <a:lnTo>
                    <a:pt x="2029" y="1325"/>
                  </a:lnTo>
                  <a:lnTo>
                    <a:pt x="2029" y="1324"/>
                  </a:lnTo>
                  <a:lnTo>
                    <a:pt x="2028" y="1324"/>
                  </a:lnTo>
                  <a:lnTo>
                    <a:pt x="2026" y="1324"/>
                  </a:lnTo>
                  <a:lnTo>
                    <a:pt x="2025" y="1323"/>
                  </a:lnTo>
                  <a:lnTo>
                    <a:pt x="2021" y="1323"/>
                  </a:lnTo>
                  <a:lnTo>
                    <a:pt x="2014" y="1320"/>
                  </a:lnTo>
                  <a:lnTo>
                    <a:pt x="2013" y="1320"/>
                  </a:lnTo>
                  <a:lnTo>
                    <a:pt x="2012" y="1320"/>
                  </a:lnTo>
                  <a:lnTo>
                    <a:pt x="2009" y="1319"/>
                  </a:lnTo>
                  <a:lnTo>
                    <a:pt x="2005" y="1318"/>
                  </a:lnTo>
                  <a:lnTo>
                    <a:pt x="2004" y="1318"/>
                  </a:lnTo>
                  <a:lnTo>
                    <a:pt x="2002" y="1318"/>
                  </a:lnTo>
                  <a:lnTo>
                    <a:pt x="2001" y="1318"/>
                  </a:lnTo>
                  <a:lnTo>
                    <a:pt x="2000" y="1318"/>
                  </a:lnTo>
                  <a:lnTo>
                    <a:pt x="1994" y="1318"/>
                  </a:lnTo>
                  <a:lnTo>
                    <a:pt x="1991" y="1318"/>
                  </a:lnTo>
                  <a:lnTo>
                    <a:pt x="1987" y="1318"/>
                  </a:lnTo>
                  <a:lnTo>
                    <a:pt x="1985" y="1318"/>
                  </a:lnTo>
                  <a:lnTo>
                    <a:pt x="1982" y="1318"/>
                  </a:lnTo>
                  <a:lnTo>
                    <a:pt x="1979" y="1318"/>
                  </a:lnTo>
                  <a:lnTo>
                    <a:pt x="1978" y="1318"/>
                  </a:lnTo>
                  <a:lnTo>
                    <a:pt x="1977" y="1318"/>
                  </a:lnTo>
                  <a:lnTo>
                    <a:pt x="1975" y="1318"/>
                  </a:lnTo>
                  <a:lnTo>
                    <a:pt x="1971" y="1318"/>
                  </a:lnTo>
                  <a:lnTo>
                    <a:pt x="1970" y="1318"/>
                  </a:lnTo>
                  <a:lnTo>
                    <a:pt x="1969" y="1318"/>
                  </a:lnTo>
                  <a:lnTo>
                    <a:pt x="1964" y="1318"/>
                  </a:lnTo>
                  <a:lnTo>
                    <a:pt x="1959" y="1318"/>
                  </a:lnTo>
                  <a:lnTo>
                    <a:pt x="1957" y="1318"/>
                  </a:lnTo>
                  <a:lnTo>
                    <a:pt x="1954" y="1318"/>
                  </a:lnTo>
                  <a:lnTo>
                    <a:pt x="1950" y="1317"/>
                  </a:lnTo>
                  <a:lnTo>
                    <a:pt x="1949" y="1317"/>
                  </a:lnTo>
                  <a:lnTo>
                    <a:pt x="1948" y="1317"/>
                  </a:lnTo>
                  <a:lnTo>
                    <a:pt x="1947" y="1317"/>
                  </a:lnTo>
                  <a:lnTo>
                    <a:pt x="1945" y="1317"/>
                  </a:lnTo>
                  <a:lnTo>
                    <a:pt x="1944" y="1317"/>
                  </a:lnTo>
                  <a:lnTo>
                    <a:pt x="1943" y="1317"/>
                  </a:lnTo>
                  <a:lnTo>
                    <a:pt x="1939" y="1318"/>
                  </a:lnTo>
                  <a:lnTo>
                    <a:pt x="1935" y="1318"/>
                  </a:lnTo>
                  <a:lnTo>
                    <a:pt x="1936" y="1334"/>
                  </a:lnTo>
                  <a:close/>
                  <a:moveTo>
                    <a:pt x="1964" y="344"/>
                  </a:moveTo>
                  <a:lnTo>
                    <a:pt x="1964" y="346"/>
                  </a:lnTo>
                  <a:lnTo>
                    <a:pt x="1974" y="345"/>
                  </a:lnTo>
                  <a:lnTo>
                    <a:pt x="1973" y="348"/>
                  </a:lnTo>
                  <a:lnTo>
                    <a:pt x="1971" y="351"/>
                  </a:lnTo>
                  <a:lnTo>
                    <a:pt x="1969" y="351"/>
                  </a:lnTo>
                  <a:lnTo>
                    <a:pt x="1969" y="354"/>
                  </a:lnTo>
                  <a:lnTo>
                    <a:pt x="1970" y="354"/>
                  </a:lnTo>
                  <a:lnTo>
                    <a:pt x="1969" y="359"/>
                  </a:lnTo>
                  <a:lnTo>
                    <a:pt x="1970" y="359"/>
                  </a:lnTo>
                  <a:lnTo>
                    <a:pt x="1971" y="359"/>
                  </a:lnTo>
                  <a:lnTo>
                    <a:pt x="1973" y="359"/>
                  </a:lnTo>
                  <a:lnTo>
                    <a:pt x="1973" y="356"/>
                  </a:lnTo>
                  <a:lnTo>
                    <a:pt x="1973" y="355"/>
                  </a:lnTo>
                  <a:lnTo>
                    <a:pt x="1975" y="349"/>
                  </a:lnTo>
                  <a:lnTo>
                    <a:pt x="1982" y="349"/>
                  </a:lnTo>
                  <a:lnTo>
                    <a:pt x="1983" y="349"/>
                  </a:lnTo>
                  <a:lnTo>
                    <a:pt x="1995" y="349"/>
                  </a:lnTo>
                  <a:lnTo>
                    <a:pt x="1995" y="357"/>
                  </a:lnTo>
                  <a:lnTo>
                    <a:pt x="1996" y="357"/>
                  </a:lnTo>
                  <a:lnTo>
                    <a:pt x="1997" y="357"/>
                  </a:lnTo>
                  <a:lnTo>
                    <a:pt x="2003" y="357"/>
                  </a:lnTo>
                  <a:lnTo>
                    <a:pt x="2004" y="357"/>
                  </a:lnTo>
                  <a:lnTo>
                    <a:pt x="2012" y="357"/>
                  </a:lnTo>
                  <a:lnTo>
                    <a:pt x="2016" y="357"/>
                  </a:lnTo>
                  <a:lnTo>
                    <a:pt x="2019" y="357"/>
                  </a:lnTo>
                  <a:lnTo>
                    <a:pt x="2030" y="357"/>
                  </a:lnTo>
                  <a:lnTo>
                    <a:pt x="2030" y="356"/>
                  </a:lnTo>
                  <a:lnTo>
                    <a:pt x="2030" y="354"/>
                  </a:lnTo>
                  <a:lnTo>
                    <a:pt x="2030" y="348"/>
                  </a:lnTo>
                  <a:lnTo>
                    <a:pt x="2030" y="347"/>
                  </a:lnTo>
                  <a:lnTo>
                    <a:pt x="2030" y="344"/>
                  </a:lnTo>
                  <a:lnTo>
                    <a:pt x="2030" y="340"/>
                  </a:lnTo>
                  <a:lnTo>
                    <a:pt x="2030" y="339"/>
                  </a:lnTo>
                  <a:lnTo>
                    <a:pt x="2030" y="337"/>
                  </a:lnTo>
                  <a:lnTo>
                    <a:pt x="2030" y="335"/>
                  </a:lnTo>
                  <a:lnTo>
                    <a:pt x="2030" y="332"/>
                  </a:lnTo>
                  <a:lnTo>
                    <a:pt x="2030" y="329"/>
                  </a:lnTo>
                  <a:lnTo>
                    <a:pt x="2030" y="326"/>
                  </a:lnTo>
                  <a:lnTo>
                    <a:pt x="2030" y="324"/>
                  </a:lnTo>
                  <a:lnTo>
                    <a:pt x="2031" y="323"/>
                  </a:lnTo>
                  <a:lnTo>
                    <a:pt x="2044" y="312"/>
                  </a:lnTo>
                  <a:lnTo>
                    <a:pt x="2044" y="311"/>
                  </a:lnTo>
                  <a:lnTo>
                    <a:pt x="2044" y="309"/>
                  </a:lnTo>
                  <a:lnTo>
                    <a:pt x="2044" y="307"/>
                  </a:lnTo>
                  <a:lnTo>
                    <a:pt x="2044" y="302"/>
                  </a:lnTo>
                  <a:lnTo>
                    <a:pt x="2030" y="302"/>
                  </a:lnTo>
                  <a:lnTo>
                    <a:pt x="2029" y="302"/>
                  </a:lnTo>
                  <a:lnTo>
                    <a:pt x="2028" y="302"/>
                  </a:lnTo>
                  <a:lnTo>
                    <a:pt x="2023" y="302"/>
                  </a:lnTo>
                  <a:lnTo>
                    <a:pt x="2013" y="302"/>
                  </a:lnTo>
                  <a:lnTo>
                    <a:pt x="2013" y="304"/>
                  </a:lnTo>
                  <a:lnTo>
                    <a:pt x="2013" y="306"/>
                  </a:lnTo>
                  <a:lnTo>
                    <a:pt x="2012" y="306"/>
                  </a:lnTo>
                  <a:lnTo>
                    <a:pt x="2011" y="306"/>
                  </a:lnTo>
                  <a:lnTo>
                    <a:pt x="2010" y="306"/>
                  </a:lnTo>
                  <a:lnTo>
                    <a:pt x="2009" y="306"/>
                  </a:lnTo>
                  <a:lnTo>
                    <a:pt x="2009" y="305"/>
                  </a:lnTo>
                  <a:lnTo>
                    <a:pt x="2008" y="305"/>
                  </a:lnTo>
                  <a:lnTo>
                    <a:pt x="2007" y="305"/>
                  </a:lnTo>
                  <a:lnTo>
                    <a:pt x="2005" y="305"/>
                  </a:lnTo>
                  <a:lnTo>
                    <a:pt x="2004" y="305"/>
                  </a:lnTo>
                  <a:lnTo>
                    <a:pt x="1993" y="306"/>
                  </a:lnTo>
                  <a:lnTo>
                    <a:pt x="1993" y="307"/>
                  </a:lnTo>
                  <a:lnTo>
                    <a:pt x="1988" y="307"/>
                  </a:lnTo>
                  <a:lnTo>
                    <a:pt x="1987" y="307"/>
                  </a:lnTo>
                  <a:lnTo>
                    <a:pt x="1986" y="307"/>
                  </a:lnTo>
                  <a:lnTo>
                    <a:pt x="1985" y="311"/>
                  </a:lnTo>
                  <a:lnTo>
                    <a:pt x="1984" y="313"/>
                  </a:lnTo>
                  <a:lnTo>
                    <a:pt x="1984" y="316"/>
                  </a:lnTo>
                  <a:lnTo>
                    <a:pt x="1982" y="322"/>
                  </a:lnTo>
                  <a:lnTo>
                    <a:pt x="1981" y="327"/>
                  </a:lnTo>
                  <a:lnTo>
                    <a:pt x="1979" y="327"/>
                  </a:lnTo>
                  <a:lnTo>
                    <a:pt x="1978" y="330"/>
                  </a:lnTo>
                  <a:lnTo>
                    <a:pt x="1977" y="332"/>
                  </a:lnTo>
                  <a:lnTo>
                    <a:pt x="1976" y="337"/>
                  </a:lnTo>
                  <a:lnTo>
                    <a:pt x="1975" y="337"/>
                  </a:lnTo>
                  <a:lnTo>
                    <a:pt x="1974" y="338"/>
                  </a:lnTo>
                  <a:lnTo>
                    <a:pt x="1964" y="339"/>
                  </a:lnTo>
                  <a:lnTo>
                    <a:pt x="1964" y="344"/>
                  </a:lnTo>
                  <a:close/>
                  <a:moveTo>
                    <a:pt x="2017" y="520"/>
                  </a:moveTo>
                  <a:lnTo>
                    <a:pt x="2017" y="521"/>
                  </a:lnTo>
                  <a:lnTo>
                    <a:pt x="2017" y="523"/>
                  </a:lnTo>
                  <a:lnTo>
                    <a:pt x="2017" y="527"/>
                  </a:lnTo>
                  <a:lnTo>
                    <a:pt x="2017" y="530"/>
                  </a:lnTo>
                  <a:lnTo>
                    <a:pt x="2017" y="539"/>
                  </a:lnTo>
                  <a:lnTo>
                    <a:pt x="2019" y="539"/>
                  </a:lnTo>
                  <a:lnTo>
                    <a:pt x="2020" y="539"/>
                  </a:lnTo>
                  <a:lnTo>
                    <a:pt x="2028" y="539"/>
                  </a:lnTo>
                  <a:lnTo>
                    <a:pt x="2033" y="539"/>
                  </a:lnTo>
                  <a:lnTo>
                    <a:pt x="2045" y="539"/>
                  </a:lnTo>
                  <a:lnTo>
                    <a:pt x="2054" y="539"/>
                  </a:lnTo>
                  <a:lnTo>
                    <a:pt x="2055" y="539"/>
                  </a:lnTo>
                  <a:lnTo>
                    <a:pt x="2060" y="539"/>
                  </a:lnTo>
                  <a:lnTo>
                    <a:pt x="2073" y="539"/>
                  </a:lnTo>
                  <a:lnTo>
                    <a:pt x="2074" y="539"/>
                  </a:lnTo>
                  <a:lnTo>
                    <a:pt x="2089" y="539"/>
                  </a:lnTo>
                  <a:lnTo>
                    <a:pt x="2091" y="539"/>
                  </a:lnTo>
                  <a:lnTo>
                    <a:pt x="2092" y="539"/>
                  </a:lnTo>
                  <a:lnTo>
                    <a:pt x="2092" y="538"/>
                  </a:lnTo>
                  <a:lnTo>
                    <a:pt x="2094" y="538"/>
                  </a:lnTo>
                  <a:lnTo>
                    <a:pt x="2095" y="538"/>
                  </a:lnTo>
                  <a:lnTo>
                    <a:pt x="2096" y="538"/>
                  </a:lnTo>
                  <a:lnTo>
                    <a:pt x="2097" y="538"/>
                  </a:lnTo>
                  <a:lnTo>
                    <a:pt x="2098" y="538"/>
                  </a:lnTo>
                  <a:lnTo>
                    <a:pt x="2099" y="538"/>
                  </a:lnTo>
                  <a:lnTo>
                    <a:pt x="2100" y="538"/>
                  </a:lnTo>
                  <a:lnTo>
                    <a:pt x="2100" y="540"/>
                  </a:lnTo>
                  <a:lnTo>
                    <a:pt x="2102" y="540"/>
                  </a:lnTo>
                  <a:lnTo>
                    <a:pt x="2104" y="540"/>
                  </a:lnTo>
                  <a:lnTo>
                    <a:pt x="2105" y="540"/>
                  </a:lnTo>
                  <a:lnTo>
                    <a:pt x="2106" y="540"/>
                  </a:lnTo>
                  <a:lnTo>
                    <a:pt x="2107" y="540"/>
                  </a:lnTo>
                  <a:lnTo>
                    <a:pt x="2108" y="540"/>
                  </a:lnTo>
                  <a:lnTo>
                    <a:pt x="2112" y="540"/>
                  </a:lnTo>
                  <a:lnTo>
                    <a:pt x="2113" y="540"/>
                  </a:lnTo>
                  <a:lnTo>
                    <a:pt x="2121" y="541"/>
                  </a:lnTo>
                  <a:lnTo>
                    <a:pt x="2121" y="539"/>
                  </a:lnTo>
                  <a:lnTo>
                    <a:pt x="2120" y="538"/>
                  </a:lnTo>
                  <a:lnTo>
                    <a:pt x="2122" y="538"/>
                  </a:lnTo>
                  <a:lnTo>
                    <a:pt x="2124" y="538"/>
                  </a:lnTo>
                  <a:lnTo>
                    <a:pt x="2125" y="538"/>
                  </a:lnTo>
                  <a:lnTo>
                    <a:pt x="2126" y="538"/>
                  </a:lnTo>
                  <a:lnTo>
                    <a:pt x="2128" y="538"/>
                  </a:lnTo>
                  <a:lnTo>
                    <a:pt x="2129" y="538"/>
                  </a:lnTo>
                  <a:lnTo>
                    <a:pt x="2130" y="538"/>
                  </a:lnTo>
                  <a:lnTo>
                    <a:pt x="2129" y="537"/>
                  </a:lnTo>
                  <a:lnTo>
                    <a:pt x="2129" y="535"/>
                  </a:lnTo>
                  <a:lnTo>
                    <a:pt x="2131" y="535"/>
                  </a:lnTo>
                  <a:lnTo>
                    <a:pt x="2130" y="533"/>
                  </a:lnTo>
                  <a:lnTo>
                    <a:pt x="2130" y="530"/>
                  </a:lnTo>
                  <a:lnTo>
                    <a:pt x="2130" y="527"/>
                  </a:lnTo>
                  <a:lnTo>
                    <a:pt x="2130" y="525"/>
                  </a:lnTo>
                  <a:lnTo>
                    <a:pt x="2130" y="523"/>
                  </a:lnTo>
                  <a:lnTo>
                    <a:pt x="2130" y="519"/>
                  </a:lnTo>
                  <a:lnTo>
                    <a:pt x="2129" y="514"/>
                  </a:lnTo>
                  <a:lnTo>
                    <a:pt x="2129" y="513"/>
                  </a:lnTo>
                  <a:lnTo>
                    <a:pt x="2129" y="507"/>
                  </a:lnTo>
                  <a:lnTo>
                    <a:pt x="2129" y="504"/>
                  </a:lnTo>
                  <a:lnTo>
                    <a:pt x="2129" y="503"/>
                  </a:lnTo>
                  <a:lnTo>
                    <a:pt x="2129" y="502"/>
                  </a:lnTo>
                  <a:lnTo>
                    <a:pt x="2129" y="500"/>
                  </a:lnTo>
                  <a:lnTo>
                    <a:pt x="2129" y="499"/>
                  </a:lnTo>
                  <a:lnTo>
                    <a:pt x="2129" y="498"/>
                  </a:lnTo>
                  <a:lnTo>
                    <a:pt x="2129" y="497"/>
                  </a:lnTo>
                  <a:lnTo>
                    <a:pt x="2130" y="496"/>
                  </a:lnTo>
                  <a:lnTo>
                    <a:pt x="2129" y="496"/>
                  </a:lnTo>
                  <a:lnTo>
                    <a:pt x="2129" y="495"/>
                  </a:lnTo>
                  <a:lnTo>
                    <a:pt x="2129" y="494"/>
                  </a:lnTo>
                  <a:lnTo>
                    <a:pt x="2130" y="495"/>
                  </a:lnTo>
                  <a:lnTo>
                    <a:pt x="2131" y="495"/>
                  </a:lnTo>
                  <a:lnTo>
                    <a:pt x="2130" y="496"/>
                  </a:lnTo>
                  <a:lnTo>
                    <a:pt x="2130" y="497"/>
                  </a:lnTo>
                  <a:lnTo>
                    <a:pt x="2130" y="498"/>
                  </a:lnTo>
                  <a:lnTo>
                    <a:pt x="2130" y="499"/>
                  </a:lnTo>
                  <a:lnTo>
                    <a:pt x="2130" y="500"/>
                  </a:lnTo>
                  <a:lnTo>
                    <a:pt x="2130" y="502"/>
                  </a:lnTo>
                  <a:lnTo>
                    <a:pt x="2130" y="503"/>
                  </a:lnTo>
                  <a:lnTo>
                    <a:pt x="2130" y="504"/>
                  </a:lnTo>
                  <a:lnTo>
                    <a:pt x="2130" y="505"/>
                  </a:lnTo>
                  <a:lnTo>
                    <a:pt x="2130" y="506"/>
                  </a:lnTo>
                  <a:lnTo>
                    <a:pt x="2130" y="507"/>
                  </a:lnTo>
                  <a:lnTo>
                    <a:pt x="2130" y="510"/>
                  </a:lnTo>
                  <a:lnTo>
                    <a:pt x="2130" y="512"/>
                  </a:lnTo>
                  <a:lnTo>
                    <a:pt x="2131" y="513"/>
                  </a:lnTo>
                  <a:lnTo>
                    <a:pt x="2132" y="513"/>
                  </a:lnTo>
                  <a:lnTo>
                    <a:pt x="2133" y="513"/>
                  </a:lnTo>
                  <a:lnTo>
                    <a:pt x="2134" y="513"/>
                  </a:lnTo>
                  <a:lnTo>
                    <a:pt x="2135" y="513"/>
                  </a:lnTo>
                  <a:lnTo>
                    <a:pt x="2137" y="513"/>
                  </a:lnTo>
                  <a:lnTo>
                    <a:pt x="2138" y="513"/>
                  </a:lnTo>
                  <a:lnTo>
                    <a:pt x="2140" y="513"/>
                  </a:lnTo>
                  <a:lnTo>
                    <a:pt x="2141" y="513"/>
                  </a:lnTo>
                  <a:lnTo>
                    <a:pt x="2142" y="512"/>
                  </a:lnTo>
                  <a:lnTo>
                    <a:pt x="2143" y="512"/>
                  </a:lnTo>
                  <a:lnTo>
                    <a:pt x="2145" y="512"/>
                  </a:lnTo>
                  <a:lnTo>
                    <a:pt x="2146" y="512"/>
                  </a:lnTo>
                  <a:lnTo>
                    <a:pt x="2148" y="512"/>
                  </a:lnTo>
                  <a:lnTo>
                    <a:pt x="2150" y="512"/>
                  </a:lnTo>
                  <a:lnTo>
                    <a:pt x="2151" y="512"/>
                  </a:lnTo>
                  <a:lnTo>
                    <a:pt x="2152" y="512"/>
                  </a:lnTo>
                  <a:lnTo>
                    <a:pt x="2154" y="512"/>
                  </a:lnTo>
                  <a:lnTo>
                    <a:pt x="2156" y="512"/>
                  </a:lnTo>
                  <a:lnTo>
                    <a:pt x="2157" y="512"/>
                  </a:lnTo>
                  <a:lnTo>
                    <a:pt x="2159" y="511"/>
                  </a:lnTo>
                  <a:lnTo>
                    <a:pt x="2163" y="511"/>
                  </a:lnTo>
                  <a:lnTo>
                    <a:pt x="2165" y="510"/>
                  </a:lnTo>
                  <a:lnTo>
                    <a:pt x="2167" y="508"/>
                  </a:lnTo>
                  <a:lnTo>
                    <a:pt x="2167" y="507"/>
                  </a:lnTo>
                  <a:lnTo>
                    <a:pt x="2169" y="506"/>
                  </a:lnTo>
                  <a:lnTo>
                    <a:pt x="2171" y="505"/>
                  </a:lnTo>
                  <a:lnTo>
                    <a:pt x="2171" y="504"/>
                  </a:lnTo>
                  <a:lnTo>
                    <a:pt x="2169" y="504"/>
                  </a:lnTo>
                  <a:lnTo>
                    <a:pt x="2169" y="503"/>
                  </a:lnTo>
                  <a:lnTo>
                    <a:pt x="2168" y="503"/>
                  </a:lnTo>
                  <a:lnTo>
                    <a:pt x="2168" y="502"/>
                  </a:lnTo>
                  <a:lnTo>
                    <a:pt x="2167" y="500"/>
                  </a:lnTo>
                  <a:lnTo>
                    <a:pt x="2166" y="499"/>
                  </a:lnTo>
                  <a:lnTo>
                    <a:pt x="2168" y="498"/>
                  </a:lnTo>
                  <a:lnTo>
                    <a:pt x="2171" y="497"/>
                  </a:lnTo>
                  <a:lnTo>
                    <a:pt x="2172" y="496"/>
                  </a:lnTo>
                  <a:lnTo>
                    <a:pt x="2172" y="495"/>
                  </a:lnTo>
                  <a:lnTo>
                    <a:pt x="2173" y="496"/>
                  </a:lnTo>
                  <a:lnTo>
                    <a:pt x="2174" y="497"/>
                  </a:lnTo>
                  <a:lnTo>
                    <a:pt x="2176" y="499"/>
                  </a:lnTo>
                  <a:lnTo>
                    <a:pt x="2175" y="502"/>
                  </a:lnTo>
                  <a:lnTo>
                    <a:pt x="2174" y="503"/>
                  </a:lnTo>
                  <a:lnTo>
                    <a:pt x="2173" y="504"/>
                  </a:lnTo>
                  <a:lnTo>
                    <a:pt x="2172" y="505"/>
                  </a:lnTo>
                  <a:lnTo>
                    <a:pt x="2172" y="506"/>
                  </a:lnTo>
                  <a:lnTo>
                    <a:pt x="2171" y="506"/>
                  </a:lnTo>
                  <a:lnTo>
                    <a:pt x="2169" y="507"/>
                  </a:lnTo>
                  <a:lnTo>
                    <a:pt x="2168" y="508"/>
                  </a:lnTo>
                  <a:lnTo>
                    <a:pt x="2167" y="508"/>
                  </a:lnTo>
                  <a:lnTo>
                    <a:pt x="2167" y="510"/>
                  </a:lnTo>
                  <a:lnTo>
                    <a:pt x="2166" y="510"/>
                  </a:lnTo>
                  <a:lnTo>
                    <a:pt x="2165" y="511"/>
                  </a:lnTo>
                  <a:lnTo>
                    <a:pt x="2164" y="511"/>
                  </a:lnTo>
                  <a:lnTo>
                    <a:pt x="2163" y="512"/>
                  </a:lnTo>
                  <a:lnTo>
                    <a:pt x="2162" y="512"/>
                  </a:lnTo>
                  <a:lnTo>
                    <a:pt x="2160" y="512"/>
                  </a:lnTo>
                  <a:lnTo>
                    <a:pt x="2159" y="512"/>
                  </a:lnTo>
                  <a:lnTo>
                    <a:pt x="2159" y="513"/>
                  </a:lnTo>
                  <a:lnTo>
                    <a:pt x="2158" y="513"/>
                  </a:lnTo>
                  <a:lnTo>
                    <a:pt x="2157" y="513"/>
                  </a:lnTo>
                  <a:lnTo>
                    <a:pt x="2155" y="513"/>
                  </a:lnTo>
                  <a:lnTo>
                    <a:pt x="2152" y="513"/>
                  </a:lnTo>
                  <a:lnTo>
                    <a:pt x="2151" y="513"/>
                  </a:lnTo>
                  <a:lnTo>
                    <a:pt x="2150" y="513"/>
                  </a:lnTo>
                  <a:lnTo>
                    <a:pt x="2149" y="513"/>
                  </a:lnTo>
                  <a:lnTo>
                    <a:pt x="2146" y="513"/>
                  </a:lnTo>
                  <a:lnTo>
                    <a:pt x="2145" y="513"/>
                  </a:lnTo>
                  <a:lnTo>
                    <a:pt x="2143" y="513"/>
                  </a:lnTo>
                  <a:lnTo>
                    <a:pt x="2140" y="513"/>
                  </a:lnTo>
                  <a:lnTo>
                    <a:pt x="2139" y="514"/>
                  </a:lnTo>
                  <a:lnTo>
                    <a:pt x="2138" y="514"/>
                  </a:lnTo>
                  <a:lnTo>
                    <a:pt x="2137" y="514"/>
                  </a:lnTo>
                  <a:lnTo>
                    <a:pt x="2135" y="514"/>
                  </a:lnTo>
                  <a:lnTo>
                    <a:pt x="2134" y="514"/>
                  </a:lnTo>
                  <a:lnTo>
                    <a:pt x="2133" y="514"/>
                  </a:lnTo>
                  <a:lnTo>
                    <a:pt x="2132" y="514"/>
                  </a:lnTo>
                  <a:lnTo>
                    <a:pt x="2131" y="514"/>
                  </a:lnTo>
                  <a:lnTo>
                    <a:pt x="2131" y="519"/>
                  </a:lnTo>
                  <a:lnTo>
                    <a:pt x="2131" y="523"/>
                  </a:lnTo>
                  <a:lnTo>
                    <a:pt x="2131" y="525"/>
                  </a:lnTo>
                  <a:lnTo>
                    <a:pt x="2131" y="527"/>
                  </a:lnTo>
                  <a:lnTo>
                    <a:pt x="2131" y="530"/>
                  </a:lnTo>
                  <a:lnTo>
                    <a:pt x="2131" y="533"/>
                  </a:lnTo>
                  <a:lnTo>
                    <a:pt x="2132" y="535"/>
                  </a:lnTo>
                  <a:lnTo>
                    <a:pt x="2132" y="537"/>
                  </a:lnTo>
                  <a:lnTo>
                    <a:pt x="2132" y="538"/>
                  </a:lnTo>
                  <a:lnTo>
                    <a:pt x="2138" y="538"/>
                  </a:lnTo>
                  <a:lnTo>
                    <a:pt x="2140" y="538"/>
                  </a:lnTo>
                  <a:lnTo>
                    <a:pt x="2142" y="538"/>
                  </a:lnTo>
                  <a:lnTo>
                    <a:pt x="2147" y="538"/>
                  </a:lnTo>
                  <a:lnTo>
                    <a:pt x="2150" y="538"/>
                  </a:lnTo>
                  <a:lnTo>
                    <a:pt x="2152" y="538"/>
                  </a:lnTo>
                  <a:lnTo>
                    <a:pt x="2152" y="536"/>
                  </a:lnTo>
                  <a:lnTo>
                    <a:pt x="2152" y="535"/>
                  </a:lnTo>
                  <a:lnTo>
                    <a:pt x="2156" y="535"/>
                  </a:lnTo>
                  <a:lnTo>
                    <a:pt x="2157" y="535"/>
                  </a:lnTo>
                  <a:lnTo>
                    <a:pt x="2158" y="535"/>
                  </a:lnTo>
                  <a:lnTo>
                    <a:pt x="2158" y="537"/>
                  </a:lnTo>
                  <a:lnTo>
                    <a:pt x="2159" y="540"/>
                  </a:lnTo>
                  <a:lnTo>
                    <a:pt x="2159" y="541"/>
                  </a:lnTo>
                  <a:lnTo>
                    <a:pt x="2160" y="541"/>
                  </a:lnTo>
                  <a:lnTo>
                    <a:pt x="2162" y="541"/>
                  </a:lnTo>
                  <a:lnTo>
                    <a:pt x="2172" y="542"/>
                  </a:lnTo>
                  <a:lnTo>
                    <a:pt x="2173" y="542"/>
                  </a:lnTo>
                  <a:lnTo>
                    <a:pt x="2175" y="542"/>
                  </a:lnTo>
                  <a:lnTo>
                    <a:pt x="2176" y="542"/>
                  </a:lnTo>
                  <a:lnTo>
                    <a:pt x="2177" y="542"/>
                  </a:lnTo>
                  <a:lnTo>
                    <a:pt x="2181" y="542"/>
                  </a:lnTo>
                  <a:lnTo>
                    <a:pt x="2184" y="542"/>
                  </a:lnTo>
                  <a:lnTo>
                    <a:pt x="2184" y="538"/>
                  </a:lnTo>
                  <a:lnTo>
                    <a:pt x="2184" y="536"/>
                  </a:lnTo>
                  <a:lnTo>
                    <a:pt x="2185" y="536"/>
                  </a:lnTo>
                  <a:lnTo>
                    <a:pt x="2186" y="537"/>
                  </a:lnTo>
                  <a:lnTo>
                    <a:pt x="2188" y="537"/>
                  </a:lnTo>
                  <a:lnTo>
                    <a:pt x="2190" y="538"/>
                  </a:lnTo>
                  <a:lnTo>
                    <a:pt x="2190" y="537"/>
                  </a:lnTo>
                  <a:lnTo>
                    <a:pt x="2190" y="532"/>
                  </a:lnTo>
                  <a:lnTo>
                    <a:pt x="2190" y="531"/>
                  </a:lnTo>
                  <a:lnTo>
                    <a:pt x="2192" y="531"/>
                  </a:lnTo>
                  <a:lnTo>
                    <a:pt x="2194" y="531"/>
                  </a:lnTo>
                  <a:lnTo>
                    <a:pt x="2206" y="531"/>
                  </a:lnTo>
                  <a:lnTo>
                    <a:pt x="2212" y="531"/>
                  </a:lnTo>
                  <a:lnTo>
                    <a:pt x="2219" y="531"/>
                  </a:lnTo>
                  <a:lnTo>
                    <a:pt x="2220" y="531"/>
                  </a:lnTo>
                  <a:lnTo>
                    <a:pt x="2221" y="531"/>
                  </a:lnTo>
                  <a:lnTo>
                    <a:pt x="2223" y="531"/>
                  </a:lnTo>
                  <a:lnTo>
                    <a:pt x="2225" y="531"/>
                  </a:lnTo>
                  <a:lnTo>
                    <a:pt x="2226" y="531"/>
                  </a:lnTo>
                  <a:lnTo>
                    <a:pt x="2227" y="531"/>
                  </a:lnTo>
                  <a:lnTo>
                    <a:pt x="2228" y="531"/>
                  </a:lnTo>
                  <a:lnTo>
                    <a:pt x="2231" y="531"/>
                  </a:lnTo>
                  <a:lnTo>
                    <a:pt x="2232" y="531"/>
                  </a:lnTo>
                  <a:lnTo>
                    <a:pt x="2233" y="531"/>
                  </a:lnTo>
                  <a:lnTo>
                    <a:pt x="2234" y="531"/>
                  </a:lnTo>
                  <a:lnTo>
                    <a:pt x="2235" y="531"/>
                  </a:lnTo>
                  <a:lnTo>
                    <a:pt x="2236" y="531"/>
                  </a:lnTo>
                  <a:lnTo>
                    <a:pt x="2237" y="530"/>
                  </a:lnTo>
                  <a:lnTo>
                    <a:pt x="2237" y="531"/>
                  </a:lnTo>
                  <a:lnTo>
                    <a:pt x="2238" y="531"/>
                  </a:lnTo>
                  <a:lnTo>
                    <a:pt x="2240" y="533"/>
                  </a:lnTo>
                  <a:lnTo>
                    <a:pt x="2241" y="533"/>
                  </a:lnTo>
                  <a:lnTo>
                    <a:pt x="2243" y="531"/>
                  </a:lnTo>
                  <a:lnTo>
                    <a:pt x="2243" y="532"/>
                  </a:lnTo>
                  <a:lnTo>
                    <a:pt x="2245" y="538"/>
                  </a:lnTo>
                  <a:lnTo>
                    <a:pt x="2247" y="538"/>
                  </a:lnTo>
                  <a:lnTo>
                    <a:pt x="2247" y="535"/>
                  </a:lnTo>
                  <a:lnTo>
                    <a:pt x="2247" y="531"/>
                  </a:lnTo>
                  <a:lnTo>
                    <a:pt x="2247" y="530"/>
                  </a:lnTo>
                  <a:lnTo>
                    <a:pt x="2246" y="530"/>
                  </a:lnTo>
                  <a:lnTo>
                    <a:pt x="2245" y="530"/>
                  </a:lnTo>
                  <a:lnTo>
                    <a:pt x="2244" y="530"/>
                  </a:lnTo>
                  <a:lnTo>
                    <a:pt x="2243" y="530"/>
                  </a:lnTo>
                  <a:lnTo>
                    <a:pt x="2245" y="529"/>
                  </a:lnTo>
                  <a:lnTo>
                    <a:pt x="2247" y="528"/>
                  </a:lnTo>
                  <a:lnTo>
                    <a:pt x="2249" y="527"/>
                  </a:lnTo>
                  <a:lnTo>
                    <a:pt x="2249" y="525"/>
                  </a:lnTo>
                  <a:lnTo>
                    <a:pt x="2247" y="525"/>
                  </a:lnTo>
                  <a:lnTo>
                    <a:pt x="2247" y="524"/>
                  </a:lnTo>
                  <a:lnTo>
                    <a:pt x="2246" y="524"/>
                  </a:lnTo>
                  <a:lnTo>
                    <a:pt x="2247" y="523"/>
                  </a:lnTo>
                  <a:lnTo>
                    <a:pt x="2250" y="522"/>
                  </a:lnTo>
                  <a:lnTo>
                    <a:pt x="2251" y="523"/>
                  </a:lnTo>
                  <a:lnTo>
                    <a:pt x="2252" y="523"/>
                  </a:lnTo>
                  <a:lnTo>
                    <a:pt x="2253" y="524"/>
                  </a:lnTo>
                  <a:lnTo>
                    <a:pt x="2253" y="523"/>
                  </a:lnTo>
                  <a:lnTo>
                    <a:pt x="2254" y="522"/>
                  </a:lnTo>
                  <a:lnTo>
                    <a:pt x="2257" y="522"/>
                  </a:lnTo>
                  <a:lnTo>
                    <a:pt x="2257" y="521"/>
                  </a:lnTo>
                  <a:lnTo>
                    <a:pt x="2258" y="520"/>
                  </a:lnTo>
                  <a:lnTo>
                    <a:pt x="2260" y="519"/>
                  </a:lnTo>
                  <a:lnTo>
                    <a:pt x="2261" y="518"/>
                  </a:lnTo>
                  <a:lnTo>
                    <a:pt x="2262" y="518"/>
                  </a:lnTo>
                  <a:lnTo>
                    <a:pt x="2266" y="515"/>
                  </a:lnTo>
                  <a:lnTo>
                    <a:pt x="2278" y="507"/>
                  </a:lnTo>
                  <a:lnTo>
                    <a:pt x="2283" y="505"/>
                  </a:lnTo>
                  <a:lnTo>
                    <a:pt x="2281" y="504"/>
                  </a:lnTo>
                  <a:lnTo>
                    <a:pt x="2279" y="498"/>
                  </a:lnTo>
                  <a:lnTo>
                    <a:pt x="2279" y="497"/>
                  </a:lnTo>
                  <a:lnTo>
                    <a:pt x="2278" y="496"/>
                  </a:lnTo>
                  <a:lnTo>
                    <a:pt x="2278" y="495"/>
                  </a:lnTo>
                  <a:lnTo>
                    <a:pt x="2278" y="494"/>
                  </a:lnTo>
                  <a:lnTo>
                    <a:pt x="2277" y="493"/>
                  </a:lnTo>
                  <a:lnTo>
                    <a:pt x="2276" y="491"/>
                  </a:lnTo>
                  <a:lnTo>
                    <a:pt x="2275" y="490"/>
                  </a:lnTo>
                  <a:lnTo>
                    <a:pt x="2275" y="489"/>
                  </a:lnTo>
                  <a:lnTo>
                    <a:pt x="2273" y="488"/>
                  </a:lnTo>
                  <a:lnTo>
                    <a:pt x="2271" y="486"/>
                  </a:lnTo>
                  <a:lnTo>
                    <a:pt x="2270" y="485"/>
                  </a:lnTo>
                  <a:lnTo>
                    <a:pt x="2269" y="483"/>
                  </a:lnTo>
                  <a:lnTo>
                    <a:pt x="2268" y="482"/>
                  </a:lnTo>
                  <a:lnTo>
                    <a:pt x="2268" y="481"/>
                  </a:lnTo>
                  <a:lnTo>
                    <a:pt x="2267" y="481"/>
                  </a:lnTo>
                  <a:lnTo>
                    <a:pt x="2267" y="480"/>
                  </a:lnTo>
                  <a:lnTo>
                    <a:pt x="2266" y="479"/>
                  </a:lnTo>
                  <a:lnTo>
                    <a:pt x="2263" y="478"/>
                  </a:lnTo>
                  <a:lnTo>
                    <a:pt x="2264" y="477"/>
                  </a:lnTo>
                  <a:lnTo>
                    <a:pt x="2263" y="475"/>
                  </a:lnTo>
                  <a:lnTo>
                    <a:pt x="2262" y="474"/>
                  </a:lnTo>
                  <a:lnTo>
                    <a:pt x="2260" y="473"/>
                  </a:lnTo>
                  <a:lnTo>
                    <a:pt x="2259" y="472"/>
                  </a:lnTo>
                  <a:lnTo>
                    <a:pt x="2258" y="472"/>
                  </a:lnTo>
                  <a:lnTo>
                    <a:pt x="2258" y="471"/>
                  </a:lnTo>
                  <a:lnTo>
                    <a:pt x="2255" y="473"/>
                  </a:lnTo>
                  <a:lnTo>
                    <a:pt x="2254" y="473"/>
                  </a:lnTo>
                  <a:lnTo>
                    <a:pt x="2252" y="473"/>
                  </a:lnTo>
                  <a:lnTo>
                    <a:pt x="2251" y="473"/>
                  </a:lnTo>
                  <a:lnTo>
                    <a:pt x="2249" y="473"/>
                  </a:lnTo>
                  <a:lnTo>
                    <a:pt x="2247" y="472"/>
                  </a:lnTo>
                  <a:lnTo>
                    <a:pt x="2245" y="471"/>
                  </a:lnTo>
                  <a:lnTo>
                    <a:pt x="2240" y="469"/>
                  </a:lnTo>
                  <a:lnTo>
                    <a:pt x="2238" y="469"/>
                  </a:lnTo>
                  <a:lnTo>
                    <a:pt x="2237" y="469"/>
                  </a:lnTo>
                  <a:lnTo>
                    <a:pt x="2234" y="469"/>
                  </a:lnTo>
                  <a:lnTo>
                    <a:pt x="2233" y="469"/>
                  </a:lnTo>
                  <a:lnTo>
                    <a:pt x="2233" y="468"/>
                  </a:lnTo>
                  <a:lnTo>
                    <a:pt x="2236" y="465"/>
                  </a:lnTo>
                  <a:lnTo>
                    <a:pt x="2236" y="464"/>
                  </a:lnTo>
                  <a:lnTo>
                    <a:pt x="2237" y="464"/>
                  </a:lnTo>
                  <a:lnTo>
                    <a:pt x="2242" y="461"/>
                  </a:lnTo>
                  <a:lnTo>
                    <a:pt x="2243" y="458"/>
                  </a:lnTo>
                  <a:lnTo>
                    <a:pt x="2243" y="457"/>
                  </a:lnTo>
                  <a:lnTo>
                    <a:pt x="2241" y="455"/>
                  </a:lnTo>
                  <a:lnTo>
                    <a:pt x="2242" y="450"/>
                  </a:lnTo>
                  <a:lnTo>
                    <a:pt x="2243" y="449"/>
                  </a:lnTo>
                  <a:lnTo>
                    <a:pt x="2244" y="447"/>
                  </a:lnTo>
                  <a:lnTo>
                    <a:pt x="2245" y="447"/>
                  </a:lnTo>
                  <a:lnTo>
                    <a:pt x="2246" y="445"/>
                  </a:lnTo>
                  <a:lnTo>
                    <a:pt x="2247" y="445"/>
                  </a:lnTo>
                  <a:lnTo>
                    <a:pt x="2249" y="444"/>
                  </a:lnTo>
                  <a:lnTo>
                    <a:pt x="2249" y="443"/>
                  </a:lnTo>
                  <a:lnTo>
                    <a:pt x="2250" y="443"/>
                  </a:lnTo>
                  <a:lnTo>
                    <a:pt x="2250" y="441"/>
                  </a:lnTo>
                  <a:lnTo>
                    <a:pt x="2250" y="440"/>
                  </a:lnTo>
                  <a:lnTo>
                    <a:pt x="2251" y="440"/>
                  </a:lnTo>
                  <a:lnTo>
                    <a:pt x="2251" y="439"/>
                  </a:lnTo>
                  <a:lnTo>
                    <a:pt x="2251" y="438"/>
                  </a:lnTo>
                  <a:lnTo>
                    <a:pt x="2251" y="437"/>
                  </a:lnTo>
                  <a:lnTo>
                    <a:pt x="2251" y="436"/>
                  </a:lnTo>
                  <a:lnTo>
                    <a:pt x="2250" y="436"/>
                  </a:lnTo>
                  <a:lnTo>
                    <a:pt x="2250" y="435"/>
                  </a:lnTo>
                  <a:lnTo>
                    <a:pt x="2246" y="436"/>
                  </a:lnTo>
                  <a:lnTo>
                    <a:pt x="2246" y="437"/>
                  </a:lnTo>
                  <a:lnTo>
                    <a:pt x="2243" y="437"/>
                  </a:lnTo>
                  <a:lnTo>
                    <a:pt x="2241" y="437"/>
                  </a:lnTo>
                  <a:lnTo>
                    <a:pt x="2240" y="438"/>
                  </a:lnTo>
                  <a:lnTo>
                    <a:pt x="2238" y="440"/>
                  </a:lnTo>
                  <a:lnTo>
                    <a:pt x="2237" y="440"/>
                  </a:lnTo>
                  <a:lnTo>
                    <a:pt x="2235" y="443"/>
                  </a:lnTo>
                  <a:lnTo>
                    <a:pt x="2234" y="445"/>
                  </a:lnTo>
                  <a:lnTo>
                    <a:pt x="2231" y="447"/>
                  </a:lnTo>
                  <a:lnTo>
                    <a:pt x="2228" y="449"/>
                  </a:lnTo>
                  <a:lnTo>
                    <a:pt x="2229" y="450"/>
                  </a:lnTo>
                  <a:lnTo>
                    <a:pt x="2228" y="455"/>
                  </a:lnTo>
                  <a:lnTo>
                    <a:pt x="2223" y="457"/>
                  </a:lnTo>
                  <a:lnTo>
                    <a:pt x="2219" y="460"/>
                  </a:lnTo>
                  <a:lnTo>
                    <a:pt x="2211" y="464"/>
                  </a:lnTo>
                  <a:lnTo>
                    <a:pt x="2210" y="464"/>
                  </a:lnTo>
                  <a:lnTo>
                    <a:pt x="2209" y="464"/>
                  </a:lnTo>
                  <a:lnTo>
                    <a:pt x="2208" y="464"/>
                  </a:lnTo>
                  <a:lnTo>
                    <a:pt x="2208" y="463"/>
                  </a:lnTo>
                  <a:lnTo>
                    <a:pt x="2207" y="464"/>
                  </a:lnTo>
                  <a:lnTo>
                    <a:pt x="2206" y="464"/>
                  </a:lnTo>
                  <a:lnTo>
                    <a:pt x="2204" y="464"/>
                  </a:lnTo>
                  <a:lnTo>
                    <a:pt x="2203" y="464"/>
                  </a:lnTo>
                  <a:lnTo>
                    <a:pt x="2203" y="465"/>
                  </a:lnTo>
                  <a:lnTo>
                    <a:pt x="2202" y="465"/>
                  </a:lnTo>
                  <a:lnTo>
                    <a:pt x="2201" y="466"/>
                  </a:lnTo>
                  <a:lnTo>
                    <a:pt x="2200" y="468"/>
                  </a:lnTo>
                  <a:lnTo>
                    <a:pt x="2199" y="469"/>
                  </a:lnTo>
                  <a:lnTo>
                    <a:pt x="2198" y="470"/>
                  </a:lnTo>
                  <a:lnTo>
                    <a:pt x="2197" y="470"/>
                  </a:lnTo>
                  <a:lnTo>
                    <a:pt x="2195" y="471"/>
                  </a:lnTo>
                  <a:lnTo>
                    <a:pt x="2193" y="471"/>
                  </a:lnTo>
                  <a:lnTo>
                    <a:pt x="2188" y="472"/>
                  </a:lnTo>
                  <a:lnTo>
                    <a:pt x="2183" y="473"/>
                  </a:lnTo>
                  <a:lnTo>
                    <a:pt x="2173" y="470"/>
                  </a:lnTo>
                  <a:lnTo>
                    <a:pt x="2173" y="469"/>
                  </a:lnTo>
                  <a:lnTo>
                    <a:pt x="2172" y="469"/>
                  </a:lnTo>
                  <a:lnTo>
                    <a:pt x="2172" y="468"/>
                  </a:lnTo>
                  <a:lnTo>
                    <a:pt x="2169" y="466"/>
                  </a:lnTo>
                  <a:lnTo>
                    <a:pt x="2168" y="466"/>
                  </a:lnTo>
                  <a:lnTo>
                    <a:pt x="2165" y="468"/>
                  </a:lnTo>
                  <a:lnTo>
                    <a:pt x="2163" y="468"/>
                  </a:lnTo>
                  <a:lnTo>
                    <a:pt x="2160" y="469"/>
                  </a:lnTo>
                  <a:lnTo>
                    <a:pt x="2156" y="472"/>
                  </a:lnTo>
                  <a:lnTo>
                    <a:pt x="2152" y="473"/>
                  </a:lnTo>
                  <a:lnTo>
                    <a:pt x="2146" y="474"/>
                  </a:lnTo>
                  <a:lnTo>
                    <a:pt x="2143" y="475"/>
                  </a:lnTo>
                  <a:lnTo>
                    <a:pt x="2142" y="475"/>
                  </a:lnTo>
                  <a:lnTo>
                    <a:pt x="2138" y="475"/>
                  </a:lnTo>
                  <a:lnTo>
                    <a:pt x="2134" y="475"/>
                  </a:lnTo>
                  <a:lnTo>
                    <a:pt x="2132" y="475"/>
                  </a:lnTo>
                  <a:lnTo>
                    <a:pt x="2129" y="479"/>
                  </a:lnTo>
                  <a:lnTo>
                    <a:pt x="2125" y="483"/>
                  </a:lnTo>
                  <a:lnTo>
                    <a:pt x="2119" y="488"/>
                  </a:lnTo>
                  <a:lnTo>
                    <a:pt x="2119" y="493"/>
                  </a:lnTo>
                  <a:lnTo>
                    <a:pt x="2117" y="491"/>
                  </a:lnTo>
                  <a:lnTo>
                    <a:pt x="2116" y="490"/>
                  </a:lnTo>
                  <a:lnTo>
                    <a:pt x="2114" y="491"/>
                  </a:lnTo>
                  <a:lnTo>
                    <a:pt x="2111" y="491"/>
                  </a:lnTo>
                  <a:lnTo>
                    <a:pt x="2108" y="490"/>
                  </a:lnTo>
                  <a:lnTo>
                    <a:pt x="2106" y="488"/>
                  </a:lnTo>
                  <a:lnTo>
                    <a:pt x="2105" y="486"/>
                  </a:lnTo>
                  <a:lnTo>
                    <a:pt x="2104" y="485"/>
                  </a:lnTo>
                  <a:lnTo>
                    <a:pt x="2104" y="479"/>
                  </a:lnTo>
                  <a:lnTo>
                    <a:pt x="2103" y="478"/>
                  </a:lnTo>
                  <a:lnTo>
                    <a:pt x="2100" y="472"/>
                  </a:lnTo>
                  <a:lnTo>
                    <a:pt x="2100" y="481"/>
                  </a:lnTo>
                  <a:lnTo>
                    <a:pt x="2100" y="498"/>
                  </a:lnTo>
                  <a:lnTo>
                    <a:pt x="2100" y="499"/>
                  </a:lnTo>
                  <a:lnTo>
                    <a:pt x="2100" y="505"/>
                  </a:lnTo>
                  <a:lnTo>
                    <a:pt x="2100" y="510"/>
                  </a:lnTo>
                  <a:lnTo>
                    <a:pt x="2095" y="511"/>
                  </a:lnTo>
                  <a:lnTo>
                    <a:pt x="2094" y="511"/>
                  </a:lnTo>
                  <a:lnTo>
                    <a:pt x="2090" y="511"/>
                  </a:lnTo>
                  <a:lnTo>
                    <a:pt x="2069" y="514"/>
                  </a:lnTo>
                  <a:lnTo>
                    <a:pt x="2053" y="515"/>
                  </a:lnTo>
                  <a:lnTo>
                    <a:pt x="2050" y="516"/>
                  </a:lnTo>
                  <a:lnTo>
                    <a:pt x="2042" y="516"/>
                  </a:lnTo>
                  <a:lnTo>
                    <a:pt x="2020" y="519"/>
                  </a:lnTo>
                  <a:lnTo>
                    <a:pt x="2017" y="520"/>
                  </a:lnTo>
                  <a:close/>
                  <a:moveTo>
                    <a:pt x="2026" y="1919"/>
                  </a:moveTo>
                  <a:lnTo>
                    <a:pt x="2027" y="1921"/>
                  </a:lnTo>
                  <a:lnTo>
                    <a:pt x="2028" y="1925"/>
                  </a:lnTo>
                  <a:lnTo>
                    <a:pt x="2029" y="1926"/>
                  </a:lnTo>
                  <a:lnTo>
                    <a:pt x="2030" y="1926"/>
                  </a:lnTo>
                  <a:lnTo>
                    <a:pt x="2030" y="1927"/>
                  </a:lnTo>
                  <a:lnTo>
                    <a:pt x="2031" y="1927"/>
                  </a:lnTo>
                  <a:lnTo>
                    <a:pt x="2031" y="1928"/>
                  </a:lnTo>
                  <a:lnTo>
                    <a:pt x="2033" y="1928"/>
                  </a:lnTo>
                  <a:lnTo>
                    <a:pt x="2033" y="1929"/>
                  </a:lnTo>
                  <a:lnTo>
                    <a:pt x="2033" y="1928"/>
                  </a:lnTo>
                  <a:lnTo>
                    <a:pt x="2034" y="1928"/>
                  </a:lnTo>
                  <a:lnTo>
                    <a:pt x="2034" y="1927"/>
                  </a:lnTo>
                  <a:lnTo>
                    <a:pt x="2035" y="1927"/>
                  </a:lnTo>
                  <a:lnTo>
                    <a:pt x="2035" y="1926"/>
                  </a:lnTo>
                  <a:lnTo>
                    <a:pt x="2036" y="1926"/>
                  </a:lnTo>
                  <a:lnTo>
                    <a:pt x="2036" y="1925"/>
                  </a:lnTo>
                  <a:lnTo>
                    <a:pt x="2037" y="1924"/>
                  </a:lnTo>
                  <a:lnTo>
                    <a:pt x="2038" y="1924"/>
                  </a:lnTo>
                  <a:lnTo>
                    <a:pt x="2038" y="1922"/>
                  </a:lnTo>
                  <a:lnTo>
                    <a:pt x="2039" y="1922"/>
                  </a:lnTo>
                  <a:lnTo>
                    <a:pt x="2039" y="1921"/>
                  </a:lnTo>
                  <a:lnTo>
                    <a:pt x="2040" y="1920"/>
                  </a:lnTo>
                  <a:lnTo>
                    <a:pt x="2042" y="1919"/>
                  </a:lnTo>
                  <a:lnTo>
                    <a:pt x="2042" y="1918"/>
                  </a:lnTo>
                  <a:lnTo>
                    <a:pt x="2040" y="1918"/>
                  </a:lnTo>
                  <a:lnTo>
                    <a:pt x="2040" y="1917"/>
                  </a:lnTo>
                  <a:lnTo>
                    <a:pt x="2039" y="1917"/>
                  </a:lnTo>
                  <a:lnTo>
                    <a:pt x="2038" y="1916"/>
                  </a:lnTo>
                  <a:lnTo>
                    <a:pt x="2037" y="1914"/>
                  </a:lnTo>
                  <a:lnTo>
                    <a:pt x="2036" y="1914"/>
                  </a:lnTo>
                  <a:lnTo>
                    <a:pt x="2035" y="1914"/>
                  </a:lnTo>
                  <a:lnTo>
                    <a:pt x="2034" y="1914"/>
                  </a:lnTo>
                  <a:lnTo>
                    <a:pt x="2033" y="1914"/>
                  </a:lnTo>
                  <a:lnTo>
                    <a:pt x="2031" y="1914"/>
                  </a:lnTo>
                  <a:lnTo>
                    <a:pt x="2030" y="1916"/>
                  </a:lnTo>
                  <a:lnTo>
                    <a:pt x="2029" y="1917"/>
                  </a:lnTo>
                  <a:lnTo>
                    <a:pt x="2028" y="1917"/>
                  </a:lnTo>
                  <a:lnTo>
                    <a:pt x="2028" y="1918"/>
                  </a:lnTo>
                  <a:lnTo>
                    <a:pt x="2027" y="1918"/>
                  </a:lnTo>
                  <a:lnTo>
                    <a:pt x="2027" y="1919"/>
                  </a:lnTo>
                  <a:lnTo>
                    <a:pt x="2026" y="1919"/>
                  </a:lnTo>
                  <a:close/>
                  <a:moveTo>
                    <a:pt x="2090" y="1966"/>
                  </a:moveTo>
                  <a:lnTo>
                    <a:pt x="2090" y="1964"/>
                  </a:lnTo>
                  <a:lnTo>
                    <a:pt x="2091" y="1964"/>
                  </a:lnTo>
                  <a:lnTo>
                    <a:pt x="2091" y="1963"/>
                  </a:lnTo>
                  <a:lnTo>
                    <a:pt x="2092" y="1963"/>
                  </a:lnTo>
                  <a:lnTo>
                    <a:pt x="2094" y="1962"/>
                  </a:lnTo>
                  <a:lnTo>
                    <a:pt x="2095" y="1962"/>
                  </a:lnTo>
                  <a:lnTo>
                    <a:pt x="2096" y="1962"/>
                  </a:lnTo>
                  <a:lnTo>
                    <a:pt x="2096" y="1963"/>
                  </a:lnTo>
                  <a:lnTo>
                    <a:pt x="2097" y="1963"/>
                  </a:lnTo>
                  <a:lnTo>
                    <a:pt x="2098" y="1963"/>
                  </a:lnTo>
                  <a:lnTo>
                    <a:pt x="2099" y="1963"/>
                  </a:lnTo>
                  <a:lnTo>
                    <a:pt x="2100" y="1963"/>
                  </a:lnTo>
                  <a:lnTo>
                    <a:pt x="2100" y="1964"/>
                  </a:lnTo>
                  <a:lnTo>
                    <a:pt x="2102" y="1963"/>
                  </a:lnTo>
                  <a:lnTo>
                    <a:pt x="2102" y="1962"/>
                  </a:lnTo>
                  <a:lnTo>
                    <a:pt x="2102" y="1960"/>
                  </a:lnTo>
                  <a:lnTo>
                    <a:pt x="2102" y="1959"/>
                  </a:lnTo>
                  <a:lnTo>
                    <a:pt x="2102" y="1958"/>
                  </a:lnTo>
                  <a:lnTo>
                    <a:pt x="2102" y="1955"/>
                  </a:lnTo>
                  <a:lnTo>
                    <a:pt x="2102" y="1954"/>
                  </a:lnTo>
                  <a:lnTo>
                    <a:pt x="2102" y="1953"/>
                  </a:lnTo>
                  <a:lnTo>
                    <a:pt x="2102" y="1952"/>
                  </a:lnTo>
                  <a:lnTo>
                    <a:pt x="2102" y="1949"/>
                  </a:lnTo>
                  <a:lnTo>
                    <a:pt x="2102" y="1947"/>
                  </a:lnTo>
                  <a:lnTo>
                    <a:pt x="2102" y="1946"/>
                  </a:lnTo>
                  <a:lnTo>
                    <a:pt x="2102" y="1945"/>
                  </a:lnTo>
                  <a:lnTo>
                    <a:pt x="2102" y="1944"/>
                  </a:lnTo>
                  <a:lnTo>
                    <a:pt x="2102" y="1943"/>
                  </a:lnTo>
                  <a:lnTo>
                    <a:pt x="2102" y="1942"/>
                  </a:lnTo>
                  <a:lnTo>
                    <a:pt x="2102" y="1941"/>
                  </a:lnTo>
                  <a:lnTo>
                    <a:pt x="2102" y="1939"/>
                  </a:lnTo>
                  <a:lnTo>
                    <a:pt x="2102" y="1938"/>
                  </a:lnTo>
                  <a:lnTo>
                    <a:pt x="2102" y="1937"/>
                  </a:lnTo>
                  <a:lnTo>
                    <a:pt x="2102" y="1936"/>
                  </a:lnTo>
                  <a:lnTo>
                    <a:pt x="2100" y="1937"/>
                  </a:lnTo>
                  <a:lnTo>
                    <a:pt x="2099" y="1938"/>
                  </a:lnTo>
                  <a:lnTo>
                    <a:pt x="2099" y="1939"/>
                  </a:lnTo>
                  <a:lnTo>
                    <a:pt x="2098" y="1939"/>
                  </a:lnTo>
                  <a:lnTo>
                    <a:pt x="2097" y="1941"/>
                  </a:lnTo>
                  <a:lnTo>
                    <a:pt x="2097" y="1942"/>
                  </a:lnTo>
                  <a:lnTo>
                    <a:pt x="2096" y="1944"/>
                  </a:lnTo>
                  <a:lnTo>
                    <a:pt x="2096" y="1945"/>
                  </a:lnTo>
                  <a:lnTo>
                    <a:pt x="2095" y="1945"/>
                  </a:lnTo>
                  <a:lnTo>
                    <a:pt x="2095" y="1944"/>
                  </a:lnTo>
                  <a:lnTo>
                    <a:pt x="2094" y="1945"/>
                  </a:lnTo>
                  <a:lnTo>
                    <a:pt x="2091" y="1947"/>
                  </a:lnTo>
                  <a:lnTo>
                    <a:pt x="2089" y="1950"/>
                  </a:lnTo>
                  <a:lnTo>
                    <a:pt x="2088" y="1951"/>
                  </a:lnTo>
                  <a:lnTo>
                    <a:pt x="2088" y="1952"/>
                  </a:lnTo>
                  <a:lnTo>
                    <a:pt x="2089" y="1952"/>
                  </a:lnTo>
                  <a:lnTo>
                    <a:pt x="2090" y="1953"/>
                  </a:lnTo>
                  <a:lnTo>
                    <a:pt x="2091" y="1953"/>
                  </a:lnTo>
                  <a:lnTo>
                    <a:pt x="2092" y="1954"/>
                  </a:lnTo>
                  <a:lnTo>
                    <a:pt x="2094" y="1954"/>
                  </a:lnTo>
                  <a:lnTo>
                    <a:pt x="2094" y="1955"/>
                  </a:lnTo>
                  <a:lnTo>
                    <a:pt x="2095" y="1955"/>
                  </a:lnTo>
                  <a:lnTo>
                    <a:pt x="2092" y="1958"/>
                  </a:lnTo>
                  <a:lnTo>
                    <a:pt x="2090" y="1961"/>
                  </a:lnTo>
                  <a:lnTo>
                    <a:pt x="2088" y="1963"/>
                  </a:lnTo>
                  <a:lnTo>
                    <a:pt x="2090" y="1966"/>
                  </a:lnTo>
                  <a:close/>
                  <a:moveTo>
                    <a:pt x="2131" y="1266"/>
                  </a:moveTo>
                  <a:lnTo>
                    <a:pt x="2132" y="1266"/>
                  </a:lnTo>
                  <a:lnTo>
                    <a:pt x="2133" y="1266"/>
                  </a:lnTo>
                  <a:lnTo>
                    <a:pt x="2137" y="1266"/>
                  </a:lnTo>
                  <a:lnTo>
                    <a:pt x="2148" y="1266"/>
                  </a:lnTo>
                  <a:lnTo>
                    <a:pt x="2150" y="1266"/>
                  </a:lnTo>
                  <a:lnTo>
                    <a:pt x="2151" y="1266"/>
                  </a:lnTo>
                  <a:lnTo>
                    <a:pt x="2156" y="1266"/>
                  </a:lnTo>
                  <a:lnTo>
                    <a:pt x="2162" y="1266"/>
                  </a:lnTo>
                  <a:lnTo>
                    <a:pt x="2164" y="1266"/>
                  </a:lnTo>
                  <a:lnTo>
                    <a:pt x="2164" y="1268"/>
                  </a:lnTo>
                  <a:lnTo>
                    <a:pt x="2164" y="1270"/>
                  </a:lnTo>
                  <a:lnTo>
                    <a:pt x="2164" y="1272"/>
                  </a:lnTo>
                  <a:lnTo>
                    <a:pt x="2164" y="1273"/>
                  </a:lnTo>
                  <a:lnTo>
                    <a:pt x="2164" y="1276"/>
                  </a:lnTo>
                  <a:lnTo>
                    <a:pt x="2164" y="1277"/>
                  </a:lnTo>
                  <a:lnTo>
                    <a:pt x="2164" y="1278"/>
                  </a:lnTo>
                  <a:lnTo>
                    <a:pt x="2164" y="1281"/>
                  </a:lnTo>
                  <a:lnTo>
                    <a:pt x="2164" y="1282"/>
                  </a:lnTo>
                  <a:lnTo>
                    <a:pt x="2164" y="1283"/>
                  </a:lnTo>
                  <a:lnTo>
                    <a:pt x="2164" y="1286"/>
                  </a:lnTo>
                  <a:lnTo>
                    <a:pt x="2164" y="1289"/>
                  </a:lnTo>
                  <a:lnTo>
                    <a:pt x="2164" y="1291"/>
                  </a:lnTo>
                  <a:lnTo>
                    <a:pt x="2164" y="1293"/>
                  </a:lnTo>
                  <a:lnTo>
                    <a:pt x="2164" y="1297"/>
                  </a:lnTo>
                  <a:lnTo>
                    <a:pt x="2164" y="1299"/>
                  </a:lnTo>
                  <a:lnTo>
                    <a:pt x="2164" y="1301"/>
                  </a:lnTo>
                  <a:lnTo>
                    <a:pt x="2164" y="1303"/>
                  </a:lnTo>
                  <a:lnTo>
                    <a:pt x="2164" y="1307"/>
                  </a:lnTo>
                  <a:lnTo>
                    <a:pt x="2164" y="1309"/>
                  </a:lnTo>
                  <a:lnTo>
                    <a:pt x="2164" y="1311"/>
                  </a:lnTo>
                  <a:lnTo>
                    <a:pt x="2164" y="1314"/>
                  </a:lnTo>
                  <a:lnTo>
                    <a:pt x="2164" y="1315"/>
                  </a:lnTo>
                  <a:lnTo>
                    <a:pt x="2165" y="1317"/>
                  </a:lnTo>
                  <a:lnTo>
                    <a:pt x="2165" y="1319"/>
                  </a:lnTo>
                  <a:lnTo>
                    <a:pt x="2165" y="1322"/>
                  </a:lnTo>
                  <a:lnTo>
                    <a:pt x="2165" y="1324"/>
                  </a:lnTo>
                  <a:lnTo>
                    <a:pt x="2171" y="1324"/>
                  </a:lnTo>
                  <a:lnTo>
                    <a:pt x="2172" y="1324"/>
                  </a:lnTo>
                  <a:lnTo>
                    <a:pt x="2173" y="1324"/>
                  </a:lnTo>
                  <a:lnTo>
                    <a:pt x="2174" y="1324"/>
                  </a:lnTo>
                  <a:lnTo>
                    <a:pt x="2176" y="1324"/>
                  </a:lnTo>
                  <a:lnTo>
                    <a:pt x="2176" y="1323"/>
                  </a:lnTo>
                  <a:lnTo>
                    <a:pt x="2176" y="1322"/>
                  </a:lnTo>
                  <a:lnTo>
                    <a:pt x="2176" y="1319"/>
                  </a:lnTo>
                  <a:lnTo>
                    <a:pt x="2176" y="1318"/>
                  </a:lnTo>
                  <a:lnTo>
                    <a:pt x="2176" y="1317"/>
                  </a:lnTo>
                  <a:lnTo>
                    <a:pt x="2176" y="1316"/>
                  </a:lnTo>
                  <a:lnTo>
                    <a:pt x="2175" y="1316"/>
                  </a:lnTo>
                  <a:lnTo>
                    <a:pt x="2174" y="1316"/>
                  </a:lnTo>
                  <a:lnTo>
                    <a:pt x="2174" y="1314"/>
                  </a:lnTo>
                  <a:lnTo>
                    <a:pt x="2175" y="1314"/>
                  </a:lnTo>
                  <a:lnTo>
                    <a:pt x="2176" y="1314"/>
                  </a:lnTo>
                  <a:lnTo>
                    <a:pt x="2175" y="1313"/>
                  </a:lnTo>
                  <a:lnTo>
                    <a:pt x="2175" y="1311"/>
                  </a:lnTo>
                  <a:lnTo>
                    <a:pt x="2176" y="1311"/>
                  </a:lnTo>
                  <a:lnTo>
                    <a:pt x="2176" y="1310"/>
                  </a:lnTo>
                  <a:lnTo>
                    <a:pt x="2176" y="1309"/>
                  </a:lnTo>
                  <a:lnTo>
                    <a:pt x="2176" y="1308"/>
                  </a:lnTo>
                  <a:lnTo>
                    <a:pt x="2176" y="1306"/>
                  </a:lnTo>
                  <a:lnTo>
                    <a:pt x="2176" y="1305"/>
                  </a:lnTo>
                  <a:lnTo>
                    <a:pt x="2176" y="1303"/>
                  </a:lnTo>
                  <a:lnTo>
                    <a:pt x="2175" y="1303"/>
                  </a:lnTo>
                  <a:lnTo>
                    <a:pt x="2175" y="1302"/>
                  </a:lnTo>
                  <a:lnTo>
                    <a:pt x="2175" y="1301"/>
                  </a:lnTo>
                  <a:lnTo>
                    <a:pt x="2175" y="1300"/>
                  </a:lnTo>
                  <a:lnTo>
                    <a:pt x="2175" y="1299"/>
                  </a:lnTo>
                  <a:lnTo>
                    <a:pt x="2175" y="1298"/>
                  </a:lnTo>
                  <a:lnTo>
                    <a:pt x="2175" y="1297"/>
                  </a:lnTo>
                  <a:lnTo>
                    <a:pt x="2175" y="1295"/>
                  </a:lnTo>
                  <a:lnTo>
                    <a:pt x="2175" y="1294"/>
                  </a:lnTo>
                  <a:lnTo>
                    <a:pt x="2175" y="1293"/>
                  </a:lnTo>
                  <a:lnTo>
                    <a:pt x="2176" y="1293"/>
                  </a:lnTo>
                  <a:lnTo>
                    <a:pt x="2175" y="1292"/>
                  </a:lnTo>
                  <a:lnTo>
                    <a:pt x="2175" y="1291"/>
                  </a:lnTo>
                  <a:lnTo>
                    <a:pt x="2175" y="1290"/>
                  </a:lnTo>
                  <a:lnTo>
                    <a:pt x="2175" y="1289"/>
                  </a:lnTo>
                  <a:lnTo>
                    <a:pt x="2174" y="1289"/>
                  </a:lnTo>
                  <a:lnTo>
                    <a:pt x="2174" y="1288"/>
                  </a:lnTo>
                  <a:lnTo>
                    <a:pt x="2174" y="1286"/>
                  </a:lnTo>
                  <a:lnTo>
                    <a:pt x="2174" y="1285"/>
                  </a:lnTo>
                  <a:lnTo>
                    <a:pt x="2174" y="1284"/>
                  </a:lnTo>
                  <a:lnTo>
                    <a:pt x="2175" y="1284"/>
                  </a:lnTo>
                  <a:lnTo>
                    <a:pt x="2175" y="1283"/>
                  </a:lnTo>
                  <a:lnTo>
                    <a:pt x="2175" y="1282"/>
                  </a:lnTo>
                  <a:lnTo>
                    <a:pt x="2175" y="1281"/>
                  </a:lnTo>
                  <a:lnTo>
                    <a:pt x="2175" y="1278"/>
                  </a:lnTo>
                  <a:lnTo>
                    <a:pt x="2174" y="1278"/>
                  </a:lnTo>
                  <a:lnTo>
                    <a:pt x="2174" y="1277"/>
                  </a:lnTo>
                  <a:lnTo>
                    <a:pt x="2175" y="1277"/>
                  </a:lnTo>
                  <a:lnTo>
                    <a:pt x="2175" y="1276"/>
                  </a:lnTo>
                  <a:lnTo>
                    <a:pt x="2175" y="1275"/>
                  </a:lnTo>
                  <a:lnTo>
                    <a:pt x="2174" y="1275"/>
                  </a:lnTo>
                  <a:lnTo>
                    <a:pt x="2174" y="1274"/>
                  </a:lnTo>
                  <a:lnTo>
                    <a:pt x="2174" y="1273"/>
                  </a:lnTo>
                  <a:lnTo>
                    <a:pt x="2173" y="1273"/>
                  </a:lnTo>
                  <a:lnTo>
                    <a:pt x="2173" y="1270"/>
                  </a:lnTo>
                  <a:lnTo>
                    <a:pt x="2175" y="1270"/>
                  </a:lnTo>
                  <a:lnTo>
                    <a:pt x="2175" y="1269"/>
                  </a:lnTo>
                  <a:lnTo>
                    <a:pt x="2174" y="1269"/>
                  </a:lnTo>
                  <a:lnTo>
                    <a:pt x="2174" y="1268"/>
                  </a:lnTo>
                  <a:lnTo>
                    <a:pt x="2175" y="1268"/>
                  </a:lnTo>
                  <a:lnTo>
                    <a:pt x="2175" y="1267"/>
                  </a:lnTo>
                  <a:lnTo>
                    <a:pt x="2174" y="1266"/>
                  </a:lnTo>
                  <a:lnTo>
                    <a:pt x="2176" y="1266"/>
                  </a:lnTo>
                  <a:lnTo>
                    <a:pt x="2177" y="1265"/>
                  </a:lnTo>
                  <a:lnTo>
                    <a:pt x="2177" y="1266"/>
                  </a:lnTo>
                  <a:lnTo>
                    <a:pt x="2177" y="1267"/>
                  </a:lnTo>
                  <a:lnTo>
                    <a:pt x="2178" y="1267"/>
                  </a:lnTo>
                  <a:lnTo>
                    <a:pt x="2180" y="1267"/>
                  </a:lnTo>
                  <a:lnTo>
                    <a:pt x="2182" y="1267"/>
                  </a:lnTo>
                  <a:lnTo>
                    <a:pt x="2183" y="1267"/>
                  </a:lnTo>
                  <a:lnTo>
                    <a:pt x="2184" y="1267"/>
                  </a:lnTo>
                  <a:lnTo>
                    <a:pt x="2185" y="1267"/>
                  </a:lnTo>
                  <a:lnTo>
                    <a:pt x="2186" y="1267"/>
                  </a:lnTo>
                  <a:lnTo>
                    <a:pt x="2188" y="1267"/>
                  </a:lnTo>
                  <a:lnTo>
                    <a:pt x="2189" y="1267"/>
                  </a:lnTo>
                  <a:lnTo>
                    <a:pt x="2190" y="1267"/>
                  </a:lnTo>
                  <a:lnTo>
                    <a:pt x="2191" y="1267"/>
                  </a:lnTo>
                  <a:lnTo>
                    <a:pt x="2192" y="1267"/>
                  </a:lnTo>
                  <a:lnTo>
                    <a:pt x="2193" y="1267"/>
                  </a:lnTo>
                  <a:lnTo>
                    <a:pt x="2194" y="1267"/>
                  </a:lnTo>
                  <a:lnTo>
                    <a:pt x="2195" y="1267"/>
                  </a:lnTo>
                  <a:lnTo>
                    <a:pt x="2197" y="1267"/>
                  </a:lnTo>
                  <a:lnTo>
                    <a:pt x="2198" y="1267"/>
                  </a:lnTo>
                  <a:lnTo>
                    <a:pt x="2199" y="1267"/>
                  </a:lnTo>
                  <a:lnTo>
                    <a:pt x="2200" y="1267"/>
                  </a:lnTo>
                  <a:lnTo>
                    <a:pt x="2200" y="1266"/>
                  </a:lnTo>
                  <a:lnTo>
                    <a:pt x="2200" y="1265"/>
                  </a:lnTo>
                  <a:lnTo>
                    <a:pt x="2201" y="1265"/>
                  </a:lnTo>
                  <a:lnTo>
                    <a:pt x="2201" y="1266"/>
                  </a:lnTo>
                  <a:lnTo>
                    <a:pt x="2201" y="1267"/>
                  </a:lnTo>
                  <a:lnTo>
                    <a:pt x="2203" y="1267"/>
                  </a:lnTo>
                  <a:lnTo>
                    <a:pt x="2204" y="1267"/>
                  </a:lnTo>
                  <a:lnTo>
                    <a:pt x="2206" y="1267"/>
                  </a:lnTo>
                  <a:lnTo>
                    <a:pt x="2207" y="1267"/>
                  </a:lnTo>
                  <a:lnTo>
                    <a:pt x="2208" y="1267"/>
                  </a:lnTo>
                  <a:lnTo>
                    <a:pt x="2214" y="1267"/>
                  </a:lnTo>
                  <a:lnTo>
                    <a:pt x="2215" y="1267"/>
                  </a:lnTo>
                  <a:lnTo>
                    <a:pt x="2217" y="1267"/>
                  </a:lnTo>
                  <a:lnTo>
                    <a:pt x="2218" y="1267"/>
                  </a:lnTo>
                  <a:lnTo>
                    <a:pt x="2219" y="1267"/>
                  </a:lnTo>
                  <a:lnTo>
                    <a:pt x="2220" y="1267"/>
                  </a:lnTo>
                  <a:lnTo>
                    <a:pt x="2220" y="1266"/>
                  </a:lnTo>
                  <a:lnTo>
                    <a:pt x="2221" y="1266"/>
                  </a:lnTo>
                  <a:lnTo>
                    <a:pt x="2223" y="1266"/>
                  </a:lnTo>
                  <a:lnTo>
                    <a:pt x="2224" y="1266"/>
                  </a:lnTo>
                  <a:lnTo>
                    <a:pt x="2225" y="1266"/>
                  </a:lnTo>
                  <a:lnTo>
                    <a:pt x="2225" y="1265"/>
                  </a:lnTo>
                  <a:lnTo>
                    <a:pt x="2225" y="1264"/>
                  </a:lnTo>
                  <a:lnTo>
                    <a:pt x="2221" y="1264"/>
                  </a:lnTo>
                  <a:lnTo>
                    <a:pt x="2220" y="1264"/>
                  </a:lnTo>
                  <a:lnTo>
                    <a:pt x="2220" y="1260"/>
                  </a:lnTo>
                  <a:lnTo>
                    <a:pt x="2217" y="1260"/>
                  </a:lnTo>
                  <a:lnTo>
                    <a:pt x="2214" y="1260"/>
                  </a:lnTo>
                  <a:lnTo>
                    <a:pt x="2211" y="1260"/>
                  </a:lnTo>
                  <a:lnTo>
                    <a:pt x="2209" y="1260"/>
                  </a:lnTo>
                  <a:lnTo>
                    <a:pt x="2201" y="1260"/>
                  </a:lnTo>
                  <a:lnTo>
                    <a:pt x="2199" y="1260"/>
                  </a:lnTo>
                  <a:lnTo>
                    <a:pt x="2198" y="1260"/>
                  </a:lnTo>
                  <a:lnTo>
                    <a:pt x="2197" y="1260"/>
                  </a:lnTo>
                  <a:lnTo>
                    <a:pt x="2195" y="1260"/>
                  </a:lnTo>
                  <a:lnTo>
                    <a:pt x="2194" y="1259"/>
                  </a:lnTo>
                  <a:lnTo>
                    <a:pt x="2192" y="1259"/>
                  </a:lnTo>
                  <a:lnTo>
                    <a:pt x="2189" y="1258"/>
                  </a:lnTo>
                  <a:lnTo>
                    <a:pt x="2185" y="1257"/>
                  </a:lnTo>
                  <a:lnTo>
                    <a:pt x="2180" y="1255"/>
                  </a:lnTo>
                  <a:lnTo>
                    <a:pt x="2178" y="1255"/>
                  </a:lnTo>
                  <a:lnTo>
                    <a:pt x="2177" y="1255"/>
                  </a:lnTo>
                  <a:lnTo>
                    <a:pt x="2176" y="1255"/>
                  </a:lnTo>
                  <a:lnTo>
                    <a:pt x="2175" y="1255"/>
                  </a:lnTo>
                  <a:lnTo>
                    <a:pt x="2167" y="1255"/>
                  </a:lnTo>
                  <a:lnTo>
                    <a:pt x="2164" y="1255"/>
                  </a:lnTo>
                  <a:lnTo>
                    <a:pt x="2163" y="1255"/>
                  </a:lnTo>
                  <a:lnTo>
                    <a:pt x="2160" y="1256"/>
                  </a:lnTo>
                  <a:lnTo>
                    <a:pt x="2158" y="1256"/>
                  </a:lnTo>
                  <a:lnTo>
                    <a:pt x="2156" y="1256"/>
                  </a:lnTo>
                  <a:lnTo>
                    <a:pt x="2154" y="1256"/>
                  </a:lnTo>
                  <a:lnTo>
                    <a:pt x="2150" y="1256"/>
                  </a:lnTo>
                  <a:lnTo>
                    <a:pt x="2150" y="1255"/>
                  </a:lnTo>
                  <a:lnTo>
                    <a:pt x="2150" y="1253"/>
                  </a:lnTo>
                  <a:lnTo>
                    <a:pt x="2150" y="1252"/>
                  </a:lnTo>
                  <a:lnTo>
                    <a:pt x="2150" y="1251"/>
                  </a:lnTo>
                  <a:lnTo>
                    <a:pt x="2150" y="1250"/>
                  </a:lnTo>
                  <a:lnTo>
                    <a:pt x="2151" y="1249"/>
                  </a:lnTo>
                  <a:lnTo>
                    <a:pt x="2150" y="1249"/>
                  </a:lnTo>
                  <a:lnTo>
                    <a:pt x="2148" y="1248"/>
                  </a:lnTo>
                  <a:lnTo>
                    <a:pt x="2147" y="1248"/>
                  </a:lnTo>
                  <a:lnTo>
                    <a:pt x="2145" y="1247"/>
                  </a:lnTo>
                  <a:lnTo>
                    <a:pt x="2141" y="1251"/>
                  </a:lnTo>
                  <a:lnTo>
                    <a:pt x="2141" y="1252"/>
                  </a:lnTo>
                  <a:lnTo>
                    <a:pt x="2137" y="1258"/>
                  </a:lnTo>
                  <a:lnTo>
                    <a:pt x="2135" y="1259"/>
                  </a:lnTo>
                  <a:lnTo>
                    <a:pt x="2135" y="1260"/>
                  </a:lnTo>
                  <a:lnTo>
                    <a:pt x="2134" y="1260"/>
                  </a:lnTo>
                  <a:lnTo>
                    <a:pt x="2134" y="1261"/>
                  </a:lnTo>
                  <a:lnTo>
                    <a:pt x="2133" y="1263"/>
                  </a:lnTo>
                  <a:lnTo>
                    <a:pt x="2132" y="1264"/>
                  </a:lnTo>
                  <a:lnTo>
                    <a:pt x="2132" y="1265"/>
                  </a:lnTo>
                  <a:lnTo>
                    <a:pt x="2131" y="1265"/>
                  </a:lnTo>
                  <a:lnTo>
                    <a:pt x="2131" y="1266"/>
                  </a:lnTo>
                  <a:close/>
                  <a:moveTo>
                    <a:pt x="2137" y="585"/>
                  </a:moveTo>
                  <a:lnTo>
                    <a:pt x="2137" y="586"/>
                  </a:lnTo>
                  <a:lnTo>
                    <a:pt x="2138" y="587"/>
                  </a:lnTo>
                  <a:lnTo>
                    <a:pt x="2138" y="589"/>
                  </a:lnTo>
                  <a:lnTo>
                    <a:pt x="2139" y="592"/>
                  </a:lnTo>
                  <a:lnTo>
                    <a:pt x="2139" y="595"/>
                  </a:lnTo>
                  <a:lnTo>
                    <a:pt x="2139" y="598"/>
                  </a:lnTo>
                  <a:lnTo>
                    <a:pt x="2140" y="598"/>
                  </a:lnTo>
                  <a:lnTo>
                    <a:pt x="2140" y="599"/>
                  </a:lnTo>
                  <a:lnTo>
                    <a:pt x="2141" y="599"/>
                  </a:lnTo>
                  <a:lnTo>
                    <a:pt x="2142" y="599"/>
                  </a:lnTo>
                  <a:lnTo>
                    <a:pt x="2141" y="599"/>
                  </a:lnTo>
                  <a:lnTo>
                    <a:pt x="2141" y="600"/>
                  </a:lnTo>
                  <a:lnTo>
                    <a:pt x="2141" y="602"/>
                  </a:lnTo>
                  <a:lnTo>
                    <a:pt x="2140" y="603"/>
                  </a:lnTo>
                  <a:lnTo>
                    <a:pt x="2140" y="605"/>
                  </a:lnTo>
                  <a:lnTo>
                    <a:pt x="2140" y="606"/>
                  </a:lnTo>
                  <a:lnTo>
                    <a:pt x="2141" y="606"/>
                  </a:lnTo>
                  <a:lnTo>
                    <a:pt x="2142" y="606"/>
                  </a:lnTo>
                  <a:lnTo>
                    <a:pt x="2143" y="606"/>
                  </a:lnTo>
                  <a:lnTo>
                    <a:pt x="2145" y="606"/>
                  </a:lnTo>
                  <a:lnTo>
                    <a:pt x="2146" y="606"/>
                  </a:lnTo>
                  <a:lnTo>
                    <a:pt x="2147" y="606"/>
                  </a:lnTo>
                  <a:lnTo>
                    <a:pt x="2148" y="605"/>
                  </a:lnTo>
                  <a:lnTo>
                    <a:pt x="2149" y="604"/>
                  </a:lnTo>
                  <a:lnTo>
                    <a:pt x="2149" y="605"/>
                  </a:lnTo>
                  <a:lnTo>
                    <a:pt x="2150" y="605"/>
                  </a:lnTo>
                  <a:lnTo>
                    <a:pt x="2150" y="607"/>
                  </a:lnTo>
                  <a:lnTo>
                    <a:pt x="2150" y="608"/>
                  </a:lnTo>
                  <a:lnTo>
                    <a:pt x="2150" y="609"/>
                  </a:lnTo>
                  <a:lnTo>
                    <a:pt x="2150" y="611"/>
                  </a:lnTo>
                  <a:lnTo>
                    <a:pt x="2151" y="611"/>
                  </a:lnTo>
                  <a:lnTo>
                    <a:pt x="2152" y="611"/>
                  </a:lnTo>
                  <a:lnTo>
                    <a:pt x="2154" y="611"/>
                  </a:lnTo>
                  <a:lnTo>
                    <a:pt x="2155" y="611"/>
                  </a:lnTo>
                  <a:lnTo>
                    <a:pt x="2156" y="611"/>
                  </a:lnTo>
                  <a:lnTo>
                    <a:pt x="2157" y="611"/>
                  </a:lnTo>
                  <a:lnTo>
                    <a:pt x="2157" y="609"/>
                  </a:lnTo>
                  <a:lnTo>
                    <a:pt x="2158" y="609"/>
                  </a:lnTo>
                  <a:lnTo>
                    <a:pt x="2159" y="609"/>
                  </a:lnTo>
                  <a:lnTo>
                    <a:pt x="2160" y="609"/>
                  </a:lnTo>
                  <a:lnTo>
                    <a:pt x="2162" y="608"/>
                  </a:lnTo>
                  <a:lnTo>
                    <a:pt x="2163" y="608"/>
                  </a:lnTo>
                  <a:lnTo>
                    <a:pt x="2165" y="607"/>
                  </a:lnTo>
                  <a:lnTo>
                    <a:pt x="2166" y="606"/>
                  </a:lnTo>
                  <a:lnTo>
                    <a:pt x="2167" y="605"/>
                  </a:lnTo>
                  <a:lnTo>
                    <a:pt x="2168" y="605"/>
                  </a:lnTo>
                  <a:lnTo>
                    <a:pt x="2169" y="605"/>
                  </a:lnTo>
                  <a:lnTo>
                    <a:pt x="2169" y="604"/>
                  </a:lnTo>
                  <a:lnTo>
                    <a:pt x="2171" y="604"/>
                  </a:lnTo>
                  <a:lnTo>
                    <a:pt x="2171" y="603"/>
                  </a:lnTo>
                  <a:lnTo>
                    <a:pt x="2171" y="602"/>
                  </a:lnTo>
                  <a:lnTo>
                    <a:pt x="2175" y="602"/>
                  </a:lnTo>
                  <a:lnTo>
                    <a:pt x="2176" y="602"/>
                  </a:lnTo>
                  <a:lnTo>
                    <a:pt x="2176" y="600"/>
                  </a:lnTo>
                  <a:lnTo>
                    <a:pt x="2177" y="600"/>
                  </a:lnTo>
                  <a:lnTo>
                    <a:pt x="2178" y="600"/>
                  </a:lnTo>
                  <a:lnTo>
                    <a:pt x="2180" y="600"/>
                  </a:lnTo>
                  <a:lnTo>
                    <a:pt x="2180" y="603"/>
                  </a:lnTo>
                  <a:lnTo>
                    <a:pt x="2181" y="603"/>
                  </a:lnTo>
                  <a:lnTo>
                    <a:pt x="2182" y="603"/>
                  </a:lnTo>
                  <a:lnTo>
                    <a:pt x="2183" y="603"/>
                  </a:lnTo>
                  <a:lnTo>
                    <a:pt x="2184" y="603"/>
                  </a:lnTo>
                  <a:lnTo>
                    <a:pt x="2188" y="602"/>
                  </a:lnTo>
                  <a:lnTo>
                    <a:pt x="2191" y="602"/>
                  </a:lnTo>
                  <a:lnTo>
                    <a:pt x="2198" y="599"/>
                  </a:lnTo>
                  <a:lnTo>
                    <a:pt x="2200" y="599"/>
                  </a:lnTo>
                  <a:lnTo>
                    <a:pt x="2201" y="599"/>
                  </a:lnTo>
                  <a:lnTo>
                    <a:pt x="2202" y="599"/>
                  </a:lnTo>
                  <a:lnTo>
                    <a:pt x="2202" y="598"/>
                  </a:lnTo>
                  <a:lnTo>
                    <a:pt x="2202" y="597"/>
                  </a:lnTo>
                  <a:lnTo>
                    <a:pt x="2202" y="596"/>
                  </a:lnTo>
                  <a:lnTo>
                    <a:pt x="2203" y="596"/>
                  </a:lnTo>
                  <a:lnTo>
                    <a:pt x="2204" y="596"/>
                  </a:lnTo>
                  <a:lnTo>
                    <a:pt x="2206" y="596"/>
                  </a:lnTo>
                  <a:lnTo>
                    <a:pt x="2207" y="596"/>
                  </a:lnTo>
                  <a:lnTo>
                    <a:pt x="2207" y="597"/>
                  </a:lnTo>
                  <a:lnTo>
                    <a:pt x="2208" y="597"/>
                  </a:lnTo>
                  <a:lnTo>
                    <a:pt x="2209" y="597"/>
                  </a:lnTo>
                  <a:lnTo>
                    <a:pt x="2210" y="597"/>
                  </a:lnTo>
                  <a:lnTo>
                    <a:pt x="2210" y="598"/>
                  </a:lnTo>
                  <a:lnTo>
                    <a:pt x="2211" y="598"/>
                  </a:lnTo>
                  <a:lnTo>
                    <a:pt x="2212" y="598"/>
                  </a:lnTo>
                  <a:lnTo>
                    <a:pt x="2214" y="598"/>
                  </a:lnTo>
                  <a:lnTo>
                    <a:pt x="2214" y="597"/>
                  </a:lnTo>
                  <a:lnTo>
                    <a:pt x="2214" y="596"/>
                  </a:lnTo>
                  <a:lnTo>
                    <a:pt x="2215" y="596"/>
                  </a:lnTo>
                  <a:lnTo>
                    <a:pt x="2216" y="596"/>
                  </a:lnTo>
                  <a:lnTo>
                    <a:pt x="2217" y="596"/>
                  </a:lnTo>
                  <a:lnTo>
                    <a:pt x="2218" y="597"/>
                  </a:lnTo>
                  <a:lnTo>
                    <a:pt x="2219" y="598"/>
                  </a:lnTo>
                  <a:lnTo>
                    <a:pt x="2220" y="597"/>
                  </a:lnTo>
                  <a:lnTo>
                    <a:pt x="2220" y="596"/>
                  </a:lnTo>
                  <a:lnTo>
                    <a:pt x="2220" y="595"/>
                  </a:lnTo>
                  <a:lnTo>
                    <a:pt x="2220" y="594"/>
                  </a:lnTo>
                  <a:lnTo>
                    <a:pt x="2220" y="592"/>
                  </a:lnTo>
                  <a:lnTo>
                    <a:pt x="2220" y="591"/>
                  </a:lnTo>
                  <a:lnTo>
                    <a:pt x="2220" y="590"/>
                  </a:lnTo>
                  <a:lnTo>
                    <a:pt x="2220" y="589"/>
                  </a:lnTo>
                  <a:lnTo>
                    <a:pt x="2220" y="588"/>
                  </a:lnTo>
                  <a:lnTo>
                    <a:pt x="2220" y="587"/>
                  </a:lnTo>
                  <a:lnTo>
                    <a:pt x="2221" y="587"/>
                  </a:lnTo>
                  <a:lnTo>
                    <a:pt x="2221" y="586"/>
                  </a:lnTo>
                  <a:lnTo>
                    <a:pt x="2223" y="586"/>
                  </a:lnTo>
                  <a:lnTo>
                    <a:pt x="2223" y="585"/>
                  </a:lnTo>
                  <a:lnTo>
                    <a:pt x="2223" y="583"/>
                  </a:lnTo>
                  <a:lnTo>
                    <a:pt x="2223" y="582"/>
                  </a:lnTo>
                  <a:lnTo>
                    <a:pt x="2223" y="581"/>
                  </a:lnTo>
                  <a:lnTo>
                    <a:pt x="2223" y="580"/>
                  </a:lnTo>
                  <a:lnTo>
                    <a:pt x="2221" y="580"/>
                  </a:lnTo>
                  <a:lnTo>
                    <a:pt x="2223" y="580"/>
                  </a:lnTo>
                  <a:lnTo>
                    <a:pt x="2223" y="579"/>
                  </a:lnTo>
                  <a:lnTo>
                    <a:pt x="2224" y="579"/>
                  </a:lnTo>
                  <a:lnTo>
                    <a:pt x="2225" y="578"/>
                  </a:lnTo>
                  <a:lnTo>
                    <a:pt x="2226" y="578"/>
                  </a:lnTo>
                  <a:lnTo>
                    <a:pt x="2225" y="577"/>
                  </a:lnTo>
                  <a:lnTo>
                    <a:pt x="2225" y="574"/>
                  </a:lnTo>
                  <a:lnTo>
                    <a:pt x="2225" y="563"/>
                  </a:lnTo>
                  <a:lnTo>
                    <a:pt x="2225" y="557"/>
                  </a:lnTo>
                  <a:lnTo>
                    <a:pt x="2225" y="552"/>
                  </a:lnTo>
                  <a:lnTo>
                    <a:pt x="2225" y="550"/>
                  </a:lnTo>
                  <a:lnTo>
                    <a:pt x="2223" y="550"/>
                  </a:lnTo>
                  <a:lnTo>
                    <a:pt x="2221" y="550"/>
                  </a:lnTo>
                  <a:lnTo>
                    <a:pt x="2218" y="552"/>
                  </a:lnTo>
                  <a:lnTo>
                    <a:pt x="2217" y="552"/>
                  </a:lnTo>
                  <a:lnTo>
                    <a:pt x="2216" y="552"/>
                  </a:lnTo>
                  <a:lnTo>
                    <a:pt x="2216" y="550"/>
                  </a:lnTo>
                  <a:lnTo>
                    <a:pt x="2216" y="549"/>
                  </a:lnTo>
                  <a:lnTo>
                    <a:pt x="2215" y="548"/>
                  </a:lnTo>
                  <a:lnTo>
                    <a:pt x="2215" y="547"/>
                  </a:lnTo>
                  <a:lnTo>
                    <a:pt x="2214" y="547"/>
                  </a:lnTo>
                  <a:lnTo>
                    <a:pt x="2212" y="547"/>
                  </a:lnTo>
                  <a:lnTo>
                    <a:pt x="2212" y="548"/>
                  </a:lnTo>
                  <a:lnTo>
                    <a:pt x="2211" y="548"/>
                  </a:lnTo>
                  <a:lnTo>
                    <a:pt x="2210" y="548"/>
                  </a:lnTo>
                  <a:lnTo>
                    <a:pt x="2209" y="548"/>
                  </a:lnTo>
                  <a:lnTo>
                    <a:pt x="2209" y="549"/>
                  </a:lnTo>
                  <a:lnTo>
                    <a:pt x="2208" y="549"/>
                  </a:lnTo>
                  <a:lnTo>
                    <a:pt x="2207" y="549"/>
                  </a:lnTo>
                  <a:lnTo>
                    <a:pt x="2206" y="550"/>
                  </a:lnTo>
                  <a:lnTo>
                    <a:pt x="2204" y="550"/>
                  </a:lnTo>
                  <a:lnTo>
                    <a:pt x="2203" y="550"/>
                  </a:lnTo>
                  <a:lnTo>
                    <a:pt x="2202" y="552"/>
                  </a:lnTo>
                  <a:lnTo>
                    <a:pt x="2201" y="552"/>
                  </a:lnTo>
                  <a:lnTo>
                    <a:pt x="2200" y="552"/>
                  </a:lnTo>
                  <a:lnTo>
                    <a:pt x="2200" y="553"/>
                  </a:lnTo>
                  <a:lnTo>
                    <a:pt x="2199" y="553"/>
                  </a:lnTo>
                  <a:lnTo>
                    <a:pt x="2198" y="553"/>
                  </a:lnTo>
                  <a:lnTo>
                    <a:pt x="2197" y="554"/>
                  </a:lnTo>
                  <a:lnTo>
                    <a:pt x="2195" y="554"/>
                  </a:lnTo>
                  <a:lnTo>
                    <a:pt x="2194" y="554"/>
                  </a:lnTo>
                  <a:lnTo>
                    <a:pt x="2194" y="555"/>
                  </a:lnTo>
                  <a:lnTo>
                    <a:pt x="2193" y="555"/>
                  </a:lnTo>
                  <a:lnTo>
                    <a:pt x="2192" y="555"/>
                  </a:lnTo>
                  <a:lnTo>
                    <a:pt x="2191" y="555"/>
                  </a:lnTo>
                  <a:lnTo>
                    <a:pt x="2191" y="556"/>
                  </a:lnTo>
                  <a:lnTo>
                    <a:pt x="2190" y="556"/>
                  </a:lnTo>
                  <a:lnTo>
                    <a:pt x="2189" y="556"/>
                  </a:lnTo>
                  <a:lnTo>
                    <a:pt x="2188" y="557"/>
                  </a:lnTo>
                  <a:lnTo>
                    <a:pt x="2186" y="557"/>
                  </a:lnTo>
                  <a:lnTo>
                    <a:pt x="2185" y="557"/>
                  </a:lnTo>
                  <a:lnTo>
                    <a:pt x="2184" y="558"/>
                  </a:lnTo>
                  <a:lnTo>
                    <a:pt x="2183" y="558"/>
                  </a:lnTo>
                  <a:lnTo>
                    <a:pt x="2183" y="560"/>
                  </a:lnTo>
                  <a:lnTo>
                    <a:pt x="2183" y="561"/>
                  </a:lnTo>
                  <a:lnTo>
                    <a:pt x="2182" y="561"/>
                  </a:lnTo>
                  <a:lnTo>
                    <a:pt x="2181" y="561"/>
                  </a:lnTo>
                  <a:lnTo>
                    <a:pt x="2180" y="561"/>
                  </a:lnTo>
                  <a:lnTo>
                    <a:pt x="2180" y="562"/>
                  </a:lnTo>
                  <a:lnTo>
                    <a:pt x="2180" y="563"/>
                  </a:lnTo>
                  <a:lnTo>
                    <a:pt x="2178" y="563"/>
                  </a:lnTo>
                  <a:lnTo>
                    <a:pt x="2176" y="563"/>
                  </a:lnTo>
                  <a:lnTo>
                    <a:pt x="2176" y="565"/>
                  </a:lnTo>
                  <a:lnTo>
                    <a:pt x="2176" y="566"/>
                  </a:lnTo>
                  <a:lnTo>
                    <a:pt x="2175" y="566"/>
                  </a:lnTo>
                  <a:lnTo>
                    <a:pt x="2174" y="566"/>
                  </a:lnTo>
                  <a:lnTo>
                    <a:pt x="2173" y="566"/>
                  </a:lnTo>
                  <a:lnTo>
                    <a:pt x="2172" y="566"/>
                  </a:lnTo>
                  <a:lnTo>
                    <a:pt x="2171" y="566"/>
                  </a:lnTo>
                  <a:lnTo>
                    <a:pt x="2169" y="566"/>
                  </a:lnTo>
                  <a:lnTo>
                    <a:pt x="2168" y="567"/>
                  </a:lnTo>
                  <a:lnTo>
                    <a:pt x="2168" y="566"/>
                  </a:lnTo>
                  <a:lnTo>
                    <a:pt x="2168" y="565"/>
                  </a:lnTo>
                  <a:lnTo>
                    <a:pt x="2167" y="565"/>
                  </a:lnTo>
                  <a:lnTo>
                    <a:pt x="2167" y="564"/>
                  </a:lnTo>
                  <a:lnTo>
                    <a:pt x="2167" y="565"/>
                  </a:lnTo>
                  <a:lnTo>
                    <a:pt x="2165" y="565"/>
                  </a:lnTo>
                  <a:lnTo>
                    <a:pt x="2164" y="566"/>
                  </a:lnTo>
                  <a:lnTo>
                    <a:pt x="2163" y="566"/>
                  </a:lnTo>
                  <a:lnTo>
                    <a:pt x="2162" y="566"/>
                  </a:lnTo>
                  <a:lnTo>
                    <a:pt x="2159" y="567"/>
                  </a:lnTo>
                  <a:lnTo>
                    <a:pt x="2158" y="569"/>
                  </a:lnTo>
                  <a:lnTo>
                    <a:pt x="2157" y="569"/>
                  </a:lnTo>
                  <a:lnTo>
                    <a:pt x="2156" y="569"/>
                  </a:lnTo>
                  <a:lnTo>
                    <a:pt x="2154" y="570"/>
                  </a:lnTo>
                  <a:lnTo>
                    <a:pt x="2147" y="572"/>
                  </a:lnTo>
                  <a:lnTo>
                    <a:pt x="2147" y="573"/>
                  </a:lnTo>
                  <a:lnTo>
                    <a:pt x="2148" y="575"/>
                  </a:lnTo>
                  <a:lnTo>
                    <a:pt x="2147" y="577"/>
                  </a:lnTo>
                  <a:lnTo>
                    <a:pt x="2145" y="577"/>
                  </a:lnTo>
                  <a:lnTo>
                    <a:pt x="2145" y="578"/>
                  </a:lnTo>
                  <a:lnTo>
                    <a:pt x="2146" y="579"/>
                  </a:lnTo>
                  <a:lnTo>
                    <a:pt x="2147" y="579"/>
                  </a:lnTo>
                  <a:lnTo>
                    <a:pt x="2148" y="580"/>
                  </a:lnTo>
                  <a:lnTo>
                    <a:pt x="2149" y="580"/>
                  </a:lnTo>
                  <a:lnTo>
                    <a:pt x="2149" y="581"/>
                  </a:lnTo>
                  <a:lnTo>
                    <a:pt x="2148" y="581"/>
                  </a:lnTo>
                  <a:lnTo>
                    <a:pt x="2147" y="581"/>
                  </a:lnTo>
                  <a:lnTo>
                    <a:pt x="2146" y="581"/>
                  </a:lnTo>
                  <a:lnTo>
                    <a:pt x="2145" y="580"/>
                  </a:lnTo>
                  <a:lnTo>
                    <a:pt x="2143" y="580"/>
                  </a:lnTo>
                  <a:lnTo>
                    <a:pt x="2142" y="580"/>
                  </a:lnTo>
                  <a:lnTo>
                    <a:pt x="2141" y="580"/>
                  </a:lnTo>
                  <a:lnTo>
                    <a:pt x="2141" y="581"/>
                  </a:lnTo>
                  <a:lnTo>
                    <a:pt x="2141" y="582"/>
                  </a:lnTo>
                  <a:lnTo>
                    <a:pt x="2141" y="583"/>
                  </a:lnTo>
                  <a:lnTo>
                    <a:pt x="2140" y="583"/>
                  </a:lnTo>
                  <a:lnTo>
                    <a:pt x="2139" y="583"/>
                  </a:lnTo>
                  <a:lnTo>
                    <a:pt x="2138" y="585"/>
                  </a:lnTo>
                  <a:lnTo>
                    <a:pt x="2137" y="585"/>
                  </a:lnTo>
                  <a:close/>
                  <a:moveTo>
                    <a:pt x="2156" y="1242"/>
                  </a:moveTo>
                  <a:lnTo>
                    <a:pt x="2158" y="1244"/>
                  </a:lnTo>
                  <a:lnTo>
                    <a:pt x="2160" y="1246"/>
                  </a:lnTo>
                  <a:lnTo>
                    <a:pt x="2160" y="1247"/>
                  </a:lnTo>
                  <a:lnTo>
                    <a:pt x="2162" y="1248"/>
                  </a:lnTo>
                  <a:lnTo>
                    <a:pt x="2163" y="1248"/>
                  </a:lnTo>
                  <a:lnTo>
                    <a:pt x="2163" y="1249"/>
                  </a:lnTo>
                  <a:lnTo>
                    <a:pt x="2164" y="1249"/>
                  </a:lnTo>
                  <a:lnTo>
                    <a:pt x="2164" y="1250"/>
                  </a:lnTo>
                  <a:lnTo>
                    <a:pt x="2165" y="1250"/>
                  </a:lnTo>
                  <a:lnTo>
                    <a:pt x="2165" y="1251"/>
                  </a:lnTo>
                  <a:lnTo>
                    <a:pt x="2165" y="1252"/>
                  </a:lnTo>
                  <a:lnTo>
                    <a:pt x="2165" y="1253"/>
                  </a:lnTo>
                  <a:lnTo>
                    <a:pt x="2165" y="1255"/>
                  </a:lnTo>
                  <a:lnTo>
                    <a:pt x="2167" y="1255"/>
                  </a:lnTo>
                  <a:lnTo>
                    <a:pt x="2171" y="1253"/>
                  </a:lnTo>
                  <a:lnTo>
                    <a:pt x="2172" y="1253"/>
                  </a:lnTo>
                  <a:lnTo>
                    <a:pt x="2173" y="1253"/>
                  </a:lnTo>
                  <a:lnTo>
                    <a:pt x="2174" y="1253"/>
                  </a:lnTo>
                  <a:lnTo>
                    <a:pt x="2175" y="1253"/>
                  </a:lnTo>
                  <a:lnTo>
                    <a:pt x="2176" y="1253"/>
                  </a:lnTo>
                  <a:lnTo>
                    <a:pt x="2177" y="1253"/>
                  </a:lnTo>
                  <a:lnTo>
                    <a:pt x="2178" y="1253"/>
                  </a:lnTo>
                  <a:lnTo>
                    <a:pt x="2180" y="1253"/>
                  </a:lnTo>
                  <a:lnTo>
                    <a:pt x="2180" y="1255"/>
                  </a:lnTo>
                  <a:lnTo>
                    <a:pt x="2182" y="1255"/>
                  </a:lnTo>
                  <a:lnTo>
                    <a:pt x="2185" y="1256"/>
                  </a:lnTo>
                  <a:lnTo>
                    <a:pt x="2190" y="1257"/>
                  </a:lnTo>
                  <a:lnTo>
                    <a:pt x="2192" y="1258"/>
                  </a:lnTo>
                  <a:lnTo>
                    <a:pt x="2193" y="1258"/>
                  </a:lnTo>
                  <a:lnTo>
                    <a:pt x="2194" y="1258"/>
                  </a:lnTo>
                  <a:lnTo>
                    <a:pt x="2194" y="1259"/>
                  </a:lnTo>
                  <a:lnTo>
                    <a:pt x="2195" y="1259"/>
                  </a:lnTo>
                  <a:lnTo>
                    <a:pt x="2197" y="1259"/>
                  </a:lnTo>
                  <a:lnTo>
                    <a:pt x="2199" y="1259"/>
                  </a:lnTo>
                  <a:lnTo>
                    <a:pt x="2201" y="1259"/>
                  </a:lnTo>
                  <a:lnTo>
                    <a:pt x="2209" y="1259"/>
                  </a:lnTo>
                  <a:lnTo>
                    <a:pt x="2211" y="1259"/>
                  </a:lnTo>
                  <a:lnTo>
                    <a:pt x="2214" y="1259"/>
                  </a:lnTo>
                  <a:lnTo>
                    <a:pt x="2217" y="1259"/>
                  </a:lnTo>
                  <a:lnTo>
                    <a:pt x="2220" y="1259"/>
                  </a:lnTo>
                  <a:lnTo>
                    <a:pt x="2220" y="1252"/>
                  </a:lnTo>
                  <a:lnTo>
                    <a:pt x="2220" y="1244"/>
                  </a:lnTo>
                  <a:lnTo>
                    <a:pt x="2221" y="1244"/>
                  </a:lnTo>
                  <a:lnTo>
                    <a:pt x="2220" y="1242"/>
                  </a:lnTo>
                  <a:lnTo>
                    <a:pt x="2220" y="1240"/>
                  </a:lnTo>
                  <a:lnTo>
                    <a:pt x="2220" y="1239"/>
                  </a:lnTo>
                  <a:lnTo>
                    <a:pt x="2219" y="1233"/>
                  </a:lnTo>
                  <a:lnTo>
                    <a:pt x="2219" y="1231"/>
                  </a:lnTo>
                  <a:lnTo>
                    <a:pt x="2219" y="1221"/>
                  </a:lnTo>
                  <a:lnTo>
                    <a:pt x="2219" y="1209"/>
                  </a:lnTo>
                  <a:lnTo>
                    <a:pt x="2218" y="1209"/>
                  </a:lnTo>
                  <a:lnTo>
                    <a:pt x="2217" y="1209"/>
                  </a:lnTo>
                  <a:lnTo>
                    <a:pt x="2216" y="1209"/>
                  </a:lnTo>
                  <a:lnTo>
                    <a:pt x="2215" y="1209"/>
                  </a:lnTo>
                  <a:lnTo>
                    <a:pt x="2214" y="1209"/>
                  </a:lnTo>
                  <a:lnTo>
                    <a:pt x="2212" y="1209"/>
                  </a:lnTo>
                  <a:lnTo>
                    <a:pt x="2212" y="1208"/>
                  </a:lnTo>
                  <a:lnTo>
                    <a:pt x="2212" y="1207"/>
                  </a:lnTo>
                  <a:lnTo>
                    <a:pt x="2212" y="1206"/>
                  </a:lnTo>
                  <a:lnTo>
                    <a:pt x="2210" y="1206"/>
                  </a:lnTo>
                  <a:lnTo>
                    <a:pt x="2210" y="1205"/>
                  </a:lnTo>
                  <a:lnTo>
                    <a:pt x="2209" y="1205"/>
                  </a:lnTo>
                  <a:lnTo>
                    <a:pt x="2208" y="1205"/>
                  </a:lnTo>
                  <a:lnTo>
                    <a:pt x="2207" y="1205"/>
                  </a:lnTo>
                  <a:lnTo>
                    <a:pt x="2206" y="1205"/>
                  </a:lnTo>
                  <a:lnTo>
                    <a:pt x="2204" y="1205"/>
                  </a:lnTo>
                  <a:lnTo>
                    <a:pt x="2203" y="1205"/>
                  </a:lnTo>
                  <a:lnTo>
                    <a:pt x="2202" y="1205"/>
                  </a:lnTo>
                  <a:lnTo>
                    <a:pt x="2202" y="1202"/>
                  </a:lnTo>
                  <a:lnTo>
                    <a:pt x="2202" y="1201"/>
                  </a:lnTo>
                  <a:lnTo>
                    <a:pt x="2203" y="1201"/>
                  </a:lnTo>
                  <a:lnTo>
                    <a:pt x="2202" y="1199"/>
                  </a:lnTo>
                  <a:lnTo>
                    <a:pt x="2203" y="1199"/>
                  </a:lnTo>
                  <a:lnTo>
                    <a:pt x="2204" y="1198"/>
                  </a:lnTo>
                  <a:lnTo>
                    <a:pt x="2206" y="1198"/>
                  </a:lnTo>
                  <a:lnTo>
                    <a:pt x="2207" y="1198"/>
                  </a:lnTo>
                  <a:lnTo>
                    <a:pt x="2208" y="1198"/>
                  </a:lnTo>
                  <a:lnTo>
                    <a:pt x="2209" y="1197"/>
                  </a:lnTo>
                  <a:lnTo>
                    <a:pt x="2208" y="1194"/>
                  </a:lnTo>
                  <a:lnTo>
                    <a:pt x="2208" y="1191"/>
                  </a:lnTo>
                  <a:lnTo>
                    <a:pt x="2208" y="1190"/>
                  </a:lnTo>
                  <a:lnTo>
                    <a:pt x="2208" y="1188"/>
                  </a:lnTo>
                  <a:lnTo>
                    <a:pt x="2208" y="1185"/>
                  </a:lnTo>
                  <a:lnTo>
                    <a:pt x="2208" y="1184"/>
                  </a:lnTo>
                  <a:lnTo>
                    <a:pt x="2208" y="1181"/>
                  </a:lnTo>
                  <a:lnTo>
                    <a:pt x="2209" y="1181"/>
                  </a:lnTo>
                  <a:lnTo>
                    <a:pt x="2210" y="1181"/>
                  </a:lnTo>
                  <a:lnTo>
                    <a:pt x="2210" y="1180"/>
                  </a:lnTo>
                  <a:lnTo>
                    <a:pt x="2209" y="1181"/>
                  </a:lnTo>
                  <a:lnTo>
                    <a:pt x="2208" y="1181"/>
                  </a:lnTo>
                  <a:lnTo>
                    <a:pt x="2208" y="1176"/>
                  </a:lnTo>
                  <a:lnTo>
                    <a:pt x="2208" y="1172"/>
                  </a:lnTo>
                  <a:lnTo>
                    <a:pt x="2208" y="1169"/>
                  </a:lnTo>
                  <a:lnTo>
                    <a:pt x="2208" y="1166"/>
                  </a:lnTo>
                  <a:lnTo>
                    <a:pt x="2214" y="1166"/>
                  </a:lnTo>
                  <a:lnTo>
                    <a:pt x="2215" y="1166"/>
                  </a:lnTo>
                  <a:lnTo>
                    <a:pt x="2214" y="1165"/>
                  </a:lnTo>
                  <a:lnTo>
                    <a:pt x="2214" y="1164"/>
                  </a:lnTo>
                  <a:lnTo>
                    <a:pt x="2214" y="1163"/>
                  </a:lnTo>
                  <a:lnTo>
                    <a:pt x="2212" y="1160"/>
                  </a:lnTo>
                  <a:lnTo>
                    <a:pt x="2210" y="1155"/>
                  </a:lnTo>
                  <a:lnTo>
                    <a:pt x="2208" y="1150"/>
                  </a:lnTo>
                  <a:lnTo>
                    <a:pt x="2207" y="1150"/>
                  </a:lnTo>
                  <a:lnTo>
                    <a:pt x="2207" y="1149"/>
                  </a:lnTo>
                  <a:lnTo>
                    <a:pt x="2206" y="1148"/>
                  </a:lnTo>
                  <a:lnTo>
                    <a:pt x="2204" y="1148"/>
                  </a:lnTo>
                  <a:lnTo>
                    <a:pt x="2203" y="1148"/>
                  </a:lnTo>
                  <a:lnTo>
                    <a:pt x="2202" y="1148"/>
                  </a:lnTo>
                  <a:lnTo>
                    <a:pt x="2201" y="1148"/>
                  </a:lnTo>
                  <a:lnTo>
                    <a:pt x="2200" y="1148"/>
                  </a:lnTo>
                  <a:lnTo>
                    <a:pt x="2199" y="1144"/>
                  </a:lnTo>
                  <a:lnTo>
                    <a:pt x="2199" y="1143"/>
                  </a:lnTo>
                  <a:lnTo>
                    <a:pt x="2198" y="1142"/>
                  </a:lnTo>
                  <a:lnTo>
                    <a:pt x="2195" y="1142"/>
                  </a:lnTo>
                  <a:lnTo>
                    <a:pt x="2193" y="1148"/>
                  </a:lnTo>
                  <a:lnTo>
                    <a:pt x="2192" y="1148"/>
                  </a:lnTo>
                  <a:lnTo>
                    <a:pt x="2192" y="1149"/>
                  </a:lnTo>
                  <a:lnTo>
                    <a:pt x="2191" y="1150"/>
                  </a:lnTo>
                  <a:lnTo>
                    <a:pt x="2191" y="1154"/>
                  </a:lnTo>
                  <a:lnTo>
                    <a:pt x="2190" y="1157"/>
                  </a:lnTo>
                  <a:lnTo>
                    <a:pt x="2189" y="1157"/>
                  </a:lnTo>
                  <a:lnTo>
                    <a:pt x="2189" y="1159"/>
                  </a:lnTo>
                  <a:lnTo>
                    <a:pt x="2189" y="1160"/>
                  </a:lnTo>
                  <a:lnTo>
                    <a:pt x="2188" y="1161"/>
                  </a:lnTo>
                  <a:lnTo>
                    <a:pt x="2186" y="1165"/>
                  </a:lnTo>
                  <a:lnTo>
                    <a:pt x="2186" y="1166"/>
                  </a:lnTo>
                  <a:lnTo>
                    <a:pt x="2186" y="1167"/>
                  </a:lnTo>
                  <a:lnTo>
                    <a:pt x="2174" y="1205"/>
                  </a:lnTo>
                  <a:lnTo>
                    <a:pt x="2174" y="1206"/>
                  </a:lnTo>
                  <a:lnTo>
                    <a:pt x="2173" y="1206"/>
                  </a:lnTo>
                  <a:lnTo>
                    <a:pt x="2173" y="1207"/>
                  </a:lnTo>
                  <a:lnTo>
                    <a:pt x="2172" y="1208"/>
                  </a:lnTo>
                  <a:lnTo>
                    <a:pt x="2171" y="1209"/>
                  </a:lnTo>
                  <a:lnTo>
                    <a:pt x="2171" y="1210"/>
                  </a:lnTo>
                  <a:lnTo>
                    <a:pt x="2169" y="1211"/>
                  </a:lnTo>
                  <a:lnTo>
                    <a:pt x="2169" y="1213"/>
                  </a:lnTo>
                  <a:lnTo>
                    <a:pt x="2168" y="1213"/>
                  </a:lnTo>
                  <a:lnTo>
                    <a:pt x="2168" y="1214"/>
                  </a:lnTo>
                  <a:lnTo>
                    <a:pt x="2167" y="1215"/>
                  </a:lnTo>
                  <a:lnTo>
                    <a:pt x="2166" y="1216"/>
                  </a:lnTo>
                  <a:lnTo>
                    <a:pt x="2166" y="1217"/>
                  </a:lnTo>
                  <a:lnTo>
                    <a:pt x="2165" y="1217"/>
                  </a:lnTo>
                  <a:lnTo>
                    <a:pt x="2165" y="1218"/>
                  </a:lnTo>
                  <a:lnTo>
                    <a:pt x="2164" y="1219"/>
                  </a:lnTo>
                  <a:lnTo>
                    <a:pt x="2164" y="1221"/>
                  </a:lnTo>
                  <a:lnTo>
                    <a:pt x="2162" y="1223"/>
                  </a:lnTo>
                  <a:lnTo>
                    <a:pt x="2158" y="1227"/>
                  </a:lnTo>
                  <a:lnTo>
                    <a:pt x="2156" y="1231"/>
                  </a:lnTo>
                  <a:lnTo>
                    <a:pt x="2157" y="1232"/>
                  </a:lnTo>
                  <a:lnTo>
                    <a:pt x="2158" y="1232"/>
                  </a:lnTo>
                  <a:lnTo>
                    <a:pt x="2159" y="1233"/>
                  </a:lnTo>
                  <a:lnTo>
                    <a:pt x="2163" y="1227"/>
                  </a:lnTo>
                  <a:lnTo>
                    <a:pt x="2164" y="1227"/>
                  </a:lnTo>
                  <a:lnTo>
                    <a:pt x="2164" y="1228"/>
                  </a:lnTo>
                  <a:lnTo>
                    <a:pt x="2164" y="1230"/>
                  </a:lnTo>
                  <a:lnTo>
                    <a:pt x="2163" y="1231"/>
                  </a:lnTo>
                  <a:lnTo>
                    <a:pt x="2163" y="1232"/>
                  </a:lnTo>
                  <a:lnTo>
                    <a:pt x="2162" y="1234"/>
                  </a:lnTo>
                  <a:lnTo>
                    <a:pt x="2159" y="1236"/>
                  </a:lnTo>
                  <a:lnTo>
                    <a:pt x="2157" y="1240"/>
                  </a:lnTo>
                  <a:lnTo>
                    <a:pt x="2156" y="1242"/>
                  </a:lnTo>
                  <a:close/>
                  <a:moveTo>
                    <a:pt x="2177" y="1270"/>
                  </a:moveTo>
                  <a:lnTo>
                    <a:pt x="2178" y="1270"/>
                  </a:lnTo>
                  <a:lnTo>
                    <a:pt x="2178" y="1272"/>
                  </a:lnTo>
                  <a:lnTo>
                    <a:pt x="2177" y="1272"/>
                  </a:lnTo>
                  <a:lnTo>
                    <a:pt x="2177" y="1273"/>
                  </a:lnTo>
                  <a:lnTo>
                    <a:pt x="2178" y="1273"/>
                  </a:lnTo>
                  <a:lnTo>
                    <a:pt x="2178" y="1274"/>
                  </a:lnTo>
                  <a:lnTo>
                    <a:pt x="2178" y="1275"/>
                  </a:lnTo>
                  <a:lnTo>
                    <a:pt x="2177" y="1275"/>
                  </a:lnTo>
                  <a:lnTo>
                    <a:pt x="2177" y="1276"/>
                  </a:lnTo>
                  <a:lnTo>
                    <a:pt x="2177" y="1277"/>
                  </a:lnTo>
                  <a:lnTo>
                    <a:pt x="2177" y="1278"/>
                  </a:lnTo>
                  <a:lnTo>
                    <a:pt x="2177" y="1280"/>
                  </a:lnTo>
                  <a:lnTo>
                    <a:pt x="2177" y="1281"/>
                  </a:lnTo>
                  <a:lnTo>
                    <a:pt x="2177" y="1282"/>
                  </a:lnTo>
                  <a:lnTo>
                    <a:pt x="2177" y="1283"/>
                  </a:lnTo>
                  <a:lnTo>
                    <a:pt x="2177" y="1284"/>
                  </a:lnTo>
                  <a:lnTo>
                    <a:pt x="2177" y="1285"/>
                  </a:lnTo>
                  <a:lnTo>
                    <a:pt x="2177" y="1286"/>
                  </a:lnTo>
                  <a:lnTo>
                    <a:pt x="2177" y="1288"/>
                  </a:lnTo>
                  <a:lnTo>
                    <a:pt x="2177" y="1289"/>
                  </a:lnTo>
                  <a:lnTo>
                    <a:pt x="2177" y="1290"/>
                  </a:lnTo>
                  <a:lnTo>
                    <a:pt x="2177" y="1291"/>
                  </a:lnTo>
                  <a:lnTo>
                    <a:pt x="2177" y="1292"/>
                  </a:lnTo>
                  <a:lnTo>
                    <a:pt x="2177" y="1293"/>
                  </a:lnTo>
                  <a:lnTo>
                    <a:pt x="2177" y="1294"/>
                  </a:lnTo>
                  <a:lnTo>
                    <a:pt x="2177" y="1295"/>
                  </a:lnTo>
                  <a:lnTo>
                    <a:pt x="2177" y="1297"/>
                  </a:lnTo>
                  <a:lnTo>
                    <a:pt x="2177" y="1298"/>
                  </a:lnTo>
                  <a:lnTo>
                    <a:pt x="2177" y="1299"/>
                  </a:lnTo>
                  <a:lnTo>
                    <a:pt x="2177" y="1300"/>
                  </a:lnTo>
                  <a:lnTo>
                    <a:pt x="2177" y="1301"/>
                  </a:lnTo>
                  <a:lnTo>
                    <a:pt x="2177" y="1302"/>
                  </a:lnTo>
                  <a:lnTo>
                    <a:pt x="2178" y="1303"/>
                  </a:lnTo>
                  <a:lnTo>
                    <a:pt x="2180" y="1303"/>
                  </a:lnTo>
                  <a:lnTo>
                    <a:pt x="2180" y="1305"/>
                  </a:lnTo>
                  <a:lnTo>
                    <a:pt x="2178" y="1305"/>
                  </a:lnTo>
                  <a:lnTo>
                    <a:pt x="2178" y="1306"/>
                  </a:lnTo>
                  <a:lnTo>
                    <a:pt x="2178" y="1307"/>
                  </a:lnTo>
                  <a:lnTo>
                    <a:pt x="2178" y="1308"/>
                  </a:lnTo>
                  <a:lnTo>
                    <a:pt x="2178" y="1309"/>
                  </a:lnTo>
                  <a:lnTo>
                    <a:pt x="2178" y="1310"/>
                  </a:lnTo>
                  <a:lnTo>
                    <a:pt x="2178" y="1311"/>
                  </a:lnTo>
                  <a:lnTo>
                    <a:pt x="2178" y="1313"/>
                  </a:lnTo>
                  <a:lnTo>
                    <a:pt x="2178" y="1314"/>
                  </a:lnTo>
                  <a:lnTo>
                    <a:pt x="2178" y="1315"/>
                  </a:lnTo>
                  <a:lnTo>
                    <a:pt x="2178" y="1316"/>
                  </a:lnTo>
                  <a:lnTo>
                    <a:pt x="2178" y="1317"/>
                  </a:lnTo>
                  <a:lnTo>
                    <a:pt x="2178" y="1318"/>
                  </a:lnTo>
                  <a:lnTo>
                    <a:pt x="2178" y="1319"/>
                  </a:lnTo>
                  <a:lnTo>
                    <a:pt x="2178" y="1320"/>
                  </a:lnTo>
                  <a:lnTo>
                    <a:pt x="2180" y="1320"/>
                  </a:lnTo>
                  <a:lnTo>
                    <a:pt x="2180" y="1322"/>
                  </a:lnTo>
                  <a:lnTo>
                    <a:pt x="2178" y="1322"/>
                  </a:lnTo>
                  <a:lnTo>
                    <a:pt x="2178" y="1323"/>
                  </a:lnTo>
                  <a:lnTo>
                    <a:pt x="2178" y="1324"/>
                  </a:lnTo>
                  <a:lnTo>
                    <a:pt x="2180" y="1324"/>
                  </a:lnTo>
                  <a:lnTo>
                    <a:pt x="2181" y="1324"/>
                  </a:lnTo>
                  <a:lnTo>
                    <a:pt x="2182" y="1324"/>
                  </a:lnTo>
                  <a:lnTo>
                    <a:pt x="2183" y="1324"/>
                  </a:lnTo>
                  <a:lnTo>
                    <a:pt x="2184" y="1324"/>
                  </a:lnTo>
                  <a:lnTo>
                    <a:pt x="2190" y="1324"/>
                  </a:lnTo>
                  <a:lnTo>
                    <a:pt x="2193" y="1324"/>
                  </a:lnTo>
                  <a:lnTo>
                    <a:pt x="2195" y="1324"/>
                  </a:lnTo>
                  <a:lnTo>
                    <a:pt x="2200" y="1324"/>
                  </a:lnTo>
                  <a:lnTo>
                    <a:pt x="2202" y="1324"/>
                  </a:lnTo>
                  <a:lnTo>
                    <a:pt x="2204" y="1324"/>
                  </a:lnTo>
                  <a:lnTo>
                    <a:pt x="2206" y="1324"/>
                  </a:lnTo>
                  <a:lnTo>
                    <a:pt x="2207" y="1324"/>
                  </a:lnTo>
                  <a:lnTo>
                    <a:pt x="2208" y="1323"/>
                  </a:lnTo>
                  <a:lnTo>
                    <a:pt x="2209" y="1323"/>
                  </a:lnTo>
                  <a:lnTo>
                    <a:pt x="2210" y="1323"/>
                  </a:lnTo>
                  <a:lnTo>
                    <a:pt x="2211" y="1323"/>
                  </a:lnTo>
                  <a:lnTo>
                    <a:pt x="2212" y="1323"/>
                  </a:lnTo>
                  <a:lnTo>
                    <a:pt x="2214" y="1323"/>
                  </a:lnTo>
                  <a:lnTo>
                    <a:pt x="2215" y="1323"/>
                  </a:lnTo>
                  <a:lnTo>
                    <a:pt x="2216" y="1323"/>
                  </a:lnTo>
                  <a:lnTo>
                    <a:pt x="2217" y="1323"/>
                  </a:lnTo>
                  <a:lnTo>
                    <a:pt x="2218" y="1323"/>
                  </a:lnTo>
                  <a:lnTo>
                    <a:pt x="2219" y="1323"/>
                  </a:lnTo>
                  <a:lnTo>
                    <a:pt x="2220" y="1323"/>
                  </a:lnTo>
                  <a:lnTo>
                    <a:pt x="2221" y="1323"/>
                  </a:lnTo>
                  <a:lnTo>
                    <a:pt x="2224" y="1323"/>
                  </a:lnTo>
                  <a:lnTo>
                    <a:pt x="2225" y="1323"/>
                  </a:lnTo>
                  <a:lnTo>
                    <a:pt x="2226" y="1323"/>
                  </a:lnTo>
                  <a:lnTo>
                    <a:pt x="2227" y="1323"/>
                  </a:lnTo>
                  <a:lnTo>
                    <a:pt x="2228" y="1324"/>
                  </a:lnTo>
                  <a:lnTo>
                    <a:pt x="2228" y="1325"/>
                  </a:lnTo>
                  <a:lnTo>
                    <a:pt x="2229" y="1325"/>
                  </a:lnTo>
                  <a:lnTo>
                    <a:pt x="2231" y="1325"/>
                  </a:lnTo>
                  <a:lnTo>
                    <a:pt x="2232" y="1325"/>
                  </a:lnTo>
                  <a:lnTo>
                    <a:pt x="2233" y="1325"/>
                  </a:lnTo>
                  <a:lnTo>
                    <a:pt x="2234" y="1325"/>
                  </a:lnTo>
                  <a:lnTo>
                    <a:pt x="2234" y="1324"/>
                  </a:lnTo>
                  <a:lnTo>
                    <a:pt x="2237" y="1323"/>
                  </a:lnTo>
                  <a:lnTo>
                    <a:pt x="2237" y="1324"/>
                  </a:lnTo>
                  <a:lnTo>
                    <a:pt x="2238" y="1324"/>
                  </a:lnTo>
                  <a:lnTo>
                    <a:pt x="2238" y="1322"/>
                  </a:lnTo>
                  <a:lnTo>
                    <a:pt x="2237" y="1322"/>
                  </a:lnTo>
                  <a:lnTo>
                    <a:pt x="2238" y="1322"/>
                  </a:lnTo>
                  <a:lnTo>
                    <a:pt x="2240" y="1320"/>
                  </a:lnTo>
                  <a:lnTo>
                    <a:pt x="2240" y="1319"/>
                  </a:lnTo>
                  <a:lnTo>
                    <a:pt x="2240" y="1317"/>
                  </a:lnTo>
                  <a:lnTo>
                    <a:pt x="2240" y="1316"/>
                  </a:lnTo>
                  <a:lnTo>
                    <a:pt x="2238" y="1315"/>
                  </a:lnTo>
                  <a:lnTo>
                    <a:pt x="2237" y="1314"/>
                  </a:lnTo>
                  <a:lnTo>
                    <a:pt x="2236" y="1311"/>
                  </a:lnTo>
                  <a:lnTo>
                    <a:pt x="2235" y="1307"/>
                  </a:lnTo>
                  <a:lnTo>
                    <a:pt x="2235" y="1306"/>
                  </a:lnTo>
                  <a:lnTo>
                    <a:pt x="2235" y="1305"/>
                  </a:lnTo>
                  <a:lnTo>
                    <a:pt x="2234" y="1303"/>
                  </a:lnTo>
                  <a:lnTo>
                    <a:pt x="2234" y="1301"/>
                  </a:lnTo>
                  <a:lnTo>
                    <a:pt x="2234" y="1298"/>
                  </a:lnTo>
                  <a:lnTo>
                    <a:pt x="2234" y="1295"/>
                  </a:lnTo>
                  <a:lnTo>
                    <a:pt x="2234" y="1294"/>
                  </a:lnTo>
                  <a:lnTo>
                    <a:pt x="2234" y="1284"/>
                  </a:lnTo>
                  <a:lnTo>
                    <a:pt x="2234" y="1282"/>
                  </a:lnTo>
                  <a:lnTo>
                    <a:pt x="2233" y="1281"/>
                  </a:lnTo>
                  <a:lnTo>
                    <a:pt x="2233" y="1280"/>
                  </a:lnTo>
                  <a:lnTo>
                    <a:pt x="2232" y="1277"/>
                  </a:lnTo>
                  <a:lnTo>
                    <a:pt x="2229" y="1269"/>
                  </a:lnTo>
                  <a:lnTo>
                    <a:pt x="2228" y="1266"/>
                  </a:lnTo>
                  <a:lnTo>
                    <a:pt x="2227" y="1264"/>
                  </a:lnTo>
                  <a:lnTo>
                    <a:pt x="2226" y="1264"/>
                  </a:lnTo>
                  <a:lnTo>
                    <a:pt x="2226" y="1267"/>
                  </a:lnTo>
                  <a:lnTo>
                    <a:pt x="2226" y="1268"/>
                  </a:lnTo>
                  <a:lnTo>
                    <a:pt x="2226" y="1269"/>
                  </a:lnTo>
                  <a:lnTo>
                    <a:pt x="2226" y="1268"/>
                  </a:lnTo>
                  <a:lnTo>
                    <a:pt x="2226" y="1267"/>
                  </a:lnTo>
                  <a:lnTo>
                    <a:pt x="2225" y="1267"/>
                  </a:lnTo>
                  <a:lnTo>
                    <a:pt x="2224" y="1267"/>
                  </a:lnTo>
                  <a:lnTo>
                    <a:pt x="2223" y="1267"/>
                  </a:lnTo>
                  <a:lnTo>
                    <a:pt x="2221" y="1267"/>
                  </a:lnTo>
                  <a:lnTo>
                    <a:pt x="2220" y="1267"/>
                  </a:lnTo>
                  <a:lnTo>
                    <a:pt x="2219" y="1267"/>
                  </a:lnTo>
                  <a:lnTo>
                    <a:pt x="2218" y="1267"/>
                  </a:lnTo>
                  <a:lnTo>
                    <a:pt x="2217" y="1267"/>
                  </a:lnTo>
                  <a:lnTo>
                    <a:pt x="2216" y="1267"/>
                  </a:lnTo>
                  <a:lnTo>
                    <a:pt x="2215" y="1267"/>
                  </a:lnTo>
                  <a:lnTo>
                    <a:pt x="2214" y="1267"/>
                  </a:lnTo>
                  <a:lnTo>
                    <a:pt x="2212" y="1267"/>
                  </a:lnTo>
                  <a:lnTo>
                    <a:pt x="2209" y="1267"/>
                  </a:lnTo>
                  <a:lnTo>
                    <a:pt x="2208" y="1267"/>
                  </a:lnTo>
                  <a:lnTo>
                    <a:pt x="2207" y="1267"/>
                  </a:lnTo>
                  <a:lnTo>
                    <a:pt x="2206" y="1267"/>
                  </a:lnTo>
                  <a:lnTo>
                    <a:pt x="2204" y="1267"/>
                  </a:lnTo>
                  <a:lnTo>
                    <a:pt x="2203" y="1267"/>
                  </a:lnTo>
                  <a:lnTo>
                    <a:pt x="2201" y="1267"/>
                  </a:lnTo>
                  <a:lnTo>
                    <a:pt x="2200" y="1267"/>
                  </a:lnTo>
                  <a:lnTo>
                    <a:pt x="2199" y="1267"/>
                  </a:lnTo>
                  <a:lnTo>
                    <a:pt x="2198" y="1267"/>
                  </a:lnTo>
                  <a:lnTo>
                    <a:pt x="2197" y="1267"/>
                  </a:lnTo>
                  <a:lnTo>
                    <a:pt x="2195" y="1267"/>
                  </a:lnTo>
                  <a:lnTo>
                    <a:pt x="2194" y="1268"/>
                  </a:lnTo>
                  <a:lnTo>
                    <a:pt x="2193" y="1268"/>
                  </a:lnTo>
                  <a:lnTo>
                    <a:pt x="2192" y="1268"/>
                  </a:lnTo>
                  <a:lnTo>
                    <a:pt x="2191" y="1268"/>
                  </a:lnTo>
                  <a:lnTo>
                    <a:pt x="2190" y="1268"/>
                  </a:lnTo>
                  <a:lnTo>
                    <a:pt x="2189" y="1268"/>
                  </a:lnTo>
                  <a:lnTo>
                    <a:pt x="2188" y="1268"/>
                  </a:lnTo>
                  <a:lnTo>
                    <a:pt x="2186" y="1268"/>
                  </a:lnTo>
                  <a:lnTo>
                    <a:pt x="2185" y="1268"/>
                  </a:lnTo>
                  <a:lnTo>
                    <a:pt x="2184" y="1268"/>
                  </a:lnTo>
                  <a:lnTo>
                    <a:pt x="2183" y="1268"/>
                  </a:lnTo>
                  <a:lnTo>
                    <a:pt x="2182" y="1268"/>
                  </a:lnTo>
                  <a:lnTo>
                    <a:pt x="2180" y="1268"/>
                  </a:lnTo>
                  <a:lnTo>
                    <a:pt x="2178" y="1268"/>
                  </a:lnTo>
                  <a:lnTo>
                    <a:pt x="2177" y="1268"/>
                  </a:lnTo>
                  <a:lnTo>
                    <a:pt x="2177" y="1269"/>
                  </a:lnTo>
                  <a:lnTo>
                    <a:pt x="2177" y="1270"/>
                  </a:lnTo>
                  <a:close/>
                  <a:moveTo>
                    <a:pt x="2441" y="1375"/>
                  </a:moveTo>
                  <a:lnTo>
                    <a:pt x="2441" y="1376"/>
                  </a:lnTo>
                  <a:lnTo>
                    <a:pt x="2441" y="1377"/>
                  </a:lnTo>
                  <a:lnTo>
                    <a:pt x="2443" y="1380"/>
                  </a:lnTo>
                  <a:lnTo>
                    <a:pt x="2447" y="1382"/>
                  </a:lnTo>
                  <a:lnTo>
                    <a:pt x="2447" y="1383"/>
                  </a:lnTo>
                  <a:lnTo>
                    <a:pt x="2448" y="1381"/>
                  </a:lnTo>
                  <a:lnTo>
                    <a:pt x="2449" y="1380"/>
                  </a:lnTo>
                  <a:lnTo>
                    <a:pt x="2443" y="1375"/>
                  </a:lnTo>
                  <a:lnTo>
                    <a:pt x="2441" y="1373"/>
                  </a:lnTo>
                  <a:lnTo>
                    <a:pt x="2441" y="1374"/>
                  </a:lnTo>
                  <a:lnTo>
                    <a:pt x="2441" y="1375"/>
                  </a:lnTo>
                  <a:close/>
                  <a:moveTo>
                    <a:pt x="2467" y="1361"/>
                  </a:moveTo>
                  <a:lnTo>
                    <a:pt x="2471" y="1365"/>
                  </a:lnTo>
                  <a:lnTo>
                    <a:pt x="2471" y="1364"/>
                  </a:lnTo>
                  <a:lnTo>
                    <a:pt x="2474" y="1361"/>
                  </a:lnTo>
                  <a:lnTo>
                    <a:pt x="2475" y="1360"/>
                  </a:lnTo>
                  <a:lnTo>
                    <a:pt x="2474" y="1359"/>
                  </a:lnTo>
                  <a:lnTo>
                    <a:pt x="2473" y="1359"/>
                  </a:lnTo>
                  <a:lnTo>
                    <a:pt x="2471" y="1358"/>
                  </a:lnTo>
                  <a:lnTo>
                    <a:pt x="2470" y="1357"/>
                  </a:lnTo>
                  <a:lnTo>
                    <a:pt x="2468" y="1360"/>
                  </a:lnTo>
                  <a:lnTo>
                    <a:pt x="2467" y="1361"/>
                  </a:lnTo>
                  <a:close/>
                  <a:moveTo>
                    <a:pt x="2476" y="1353"/>
                  </a:moveTo>
                  <a:lnTo>
                    <a:pt x="2478" y="1353"/>
                  </a:lnTo>
                  <a:lnTo>
                    <a:pt x="2481" y="1353"/>
                  </a:lnTo>
                  <a:lnTo>
                    <a:pt x="2481" y="1351"/>
                  </a:lnTo>
                  <a:lnTo>
                    <a:pt x="2481" y="1350"/>
                  </a:lnTo>
                  <a:lnTo>
                    <a:pt x="2482" y="1350"/>
                  </a:lnTo>
                  <a:lnTo>
                    <a:pt x="2483" y="1350"/>
                  </a:lnTo>
                  <a:lnTo>
                    <a:pt x="2483" y="1349"/>
                  </a:lnTo>
                  <a:lnTo>
                    <a:pt x="2482" y="1347"/>
                  </a:lnTo>
                  <a:lnTo>
                    <a:pt x="2482" y="1345"/>
                  </a:lnTo>
                  <a:lnTo>
                    <a:pt x="2481" y="1345"/>
                  </a:lnTo>
                  <a:lnTo>
                    <a:pt x="2477" y="1347"/>
                  </a:lnTo>
                  <a:lnTo>
                    <a:pt x="2477" y="1349"/>
                  </a:lnTo>
                  <a:lnTo>
                    <a:pt x="2476" y="1349"/>
                  </a:lnTo>
                  <a:lnTo>
                    <a:pt x="2476" y="1350"/>
                  </a:lnTo>
                  <a:lnTo>
                    <a:pt x="2474" y="1351"/>
                  </a:lnTo>
                  <a:lnTo>
                    <a:pt x="2476" y="1353"/>
                  </a:lnTo>
                  <a:close/>
                  <a:moveTo>
                    <a:pt x="1925" y="329"/>
                  </a:moveTo>
                  <a:lnTo>
                    <a:pt x="1925" y="330"/>
                  </a:lnTo>
                  <a:lnTo>
                    <a:pt x="1925" y="337"/>
                  </a:lnTo>
                  <a:lnTo>
                    <a:pt x="1925" y="338"/>
                  </a:lnTo>
                  <a:lnTo>
                    <a:pt x="1925" y="339"/>
                  </a:lnTo>
                  <a:lnTo>
                    <a:pt x="1926" y="339"/>
                  </a:lnTo>
                  <a:lnTo>
                    <a:pt x="1927" y="339"/>
                  </a:lnTo>
                  <a:lnTo>
                    <a:pt x="1928" y="339"/>
                  </a:lnTo>
                  <a:lnTo>
                    <a:pt x="1928" y="338"/>
                  </a:lnTo>
                  <a:lnTo>
                    <a:pt x="1928" y="329"/>
                  </a:lnTo>
                  <a:lnTo>
                    <a:pt x="1927" y="329"/>
                  </a:lnTo>
                  <a:lnTo>
                    <a:pt x="1925" y="329"/>
                  </a:lnTo>
                  <a:close/>
                  <a:moveTo>
                    <a:pt x="1220" y="798"/>
                  </a:moveTo>
                  <a:lnTo>
                    <a:pt x="1221" y="798"/>
                  </a:lnTo>
                  <a:lnTo>
                    <a:pt x="1224" y="798"/>
                  </a:lnTo>
                  <a:lnTo>
                    <a:pt x="1225" y="798"/>
                  </a:lnTo>
                  <a:lnTo>
                    <a:pt x="1225" y="797"/>
                  </a:lnTo>
                  <a:lnTo>
                    <a:pt x="1225" y="796"/>
                  </a:lnTo>
                  <a:lnTo>
                    <a:pt x="1224" y="796"/>
                  </a:lnTo>
                  <a:lnTo>
                    <a:pt x="1224" y="795"/>
                  </a:lnTo>
                  <a:lnTo>
                    <a:pt x="1225" y="795"/>
                  </a:lnTo>
                  <a:lnTo>
                    <a:pt x="1226" y="795"/>
                  </a:lnTo>
                  <a:lnTo>
                    <a:pt x="1226" y="796"/>
                  </a:lnTo>
                  <a:lnTo>
                    <a:pt x="1226" y="798"/>
                  </a:lnTo>
                  <a:lnTo>
                    <a:pt x="1226" y="801"/>
                  </a:lnTo>
                  <a:lnTo>
                    <a:pt x="1226" y="803"/>
                  </a:lnTo>
                  <a:lnTo>
                    <a:pt x="1227" y="804"/>
                  </a:lnTo>
                  <a:lnTo>
                    <a:pt x="1227" y="805"/>
                  </a:lnTo>
                  <a:lnTo>
                    <a:pt x="1228" y="803"/>
                  </a:lnTo>
                  <a:lnTo>
                    <a:pt x="1229" y="803"/>
                  </a:lnTo>
                  <a:lnTo>
                    <a:pt x="1229" y="801"/>
                  </a:lnTo>
                  <a:lnTo>
                    <a:pt x="1230" y="803"/>
                  </a:lnTo>
                  <a:lnTo>
                    <a:pt x="1232" y="804"/>
                  </a:lnTo>
                  <a:lnTo>
                    <a:pt x="1233" y="805"/>
                  </a:lnTo>
                  <a:lnTo>
                    <a:pt x="1234" y="805"/>
                  </a:lnTo>
                  <a:lnTo>
                    <a:pt x="1235" y="807"/>
                  </a:lnTo>
                  <a:lnTo>
                    <a:pt x="1234" y="807"/>
                  </a:lnTo>
                  <a:lnTo>
                    <a:pt x="1235" y="808"/>
                  </a:lnTo>
                  <a:lnTo>
                    <a:pt x="1236" y="808"/>
                  </a:lnTo>
                  <a:lnTo>
                    <a:pt x="1237" y="809"/>
                  </a:lnTo>
                  <a:lnTo>
                    <a:pt x="1238" y="808"/>
                  </a:lnTo>
                  <a:lnTo>
                    <a:pt x="1240" y="808"/>
                  </a:lnTo>
                  <a:lnTo>
                    <a:pt x="1241" y="806"/>
                  </a:lnTo>
                  <a:lnTo>
                    <a:pt x="1241" y="805"/>
                  </a:lnTo>
                  <a:lnTo>
                    <a:pt x="1242" y="804"/>
                  </a:lnTo>
                  <a:lnTo>
                    <a:pt x="1242" y="803"/>
                  </a:lnTo>
                  <a:lnTo>
                    <a:pt x="1242" y="801"/>
                  </a:lnTo>
                  <a:lnTo>
                    <a:pt x="1243" y="801"/>
                  </a:lnTo>
                  <a:lnTo>
                    <a:pt x="1243" y="800"/>
                  </a:lnTo>
                  <a:lnTo>
                    <a:pt x="1243" y="799"/>
                  </a:lnTo>
                  <a:lnTo>
                    <a:pt x="1243" y="798"/>
                  </a:lnTo>
                  <a:lnTo>
                    <a:pt x="1243" y="797"/>
                  </a:lnTo>
                  <a:lnTo>
                    <a:pt x="1243" y="796"/>
                  </a:lnTo>
                  <a:lnTo>
                    <a:pt x="1243" y="795"/>
                  </a:lnTo>
                  <a:lnTo>
                    <a:pt x="1243" y="793"/>
                  </a:lnTo>
                  <a:lnTo>
                    <a:pt x="1243" y="792"/>
                  </a:lnTo>
                  <a:lnTo>
                    <a:pt x="1243" y="791"/>
                  </a:lnTo>
                  <a:lnTo>
                    <a:pt x="1243" y="790"/>
                  </a:lnTo>
                  <a:lnTo>
                    <a:pt x="1242" y="790"/>
                  </a:lnTo>
                  <a:lnTo>
                    <a:pt x="1242" y="789"/>
                  </a:lnTo>
                  <a:lnTo>
                    <a:pt x="1242" y="788"/>
                  </a:lnTo>
                  <a:lnTo>
                    <a:pt x="1241" y="787"/>
                  </a:lnTo>
                  <a:lnTo>
                    <a:pt x="1241" y="786"/>
                  </a:lnTo>
                  <a:lnTo>
                    <a:pt x="1241" y="784"/>
                  </a:lnTo>
                  <a:lnTo>
                    <a:pt x="1240" y="783"/>
                  </a:lnTo>
                  <a:lnTo>
                    <a:pt x="1238" y="783"/>
                  </a:lnTo>
                  <a:lnTo>
                    <a:pt x="1238" y="782"/>
                  </a:lnTo>
                  <a:lnTo>
                    <a:pt x="1237" y="781"/>
                  </a:lnTo>
                  <a:lnTo>
                    <a:pt x="1236" y="780"/>
                  </a:lnTo>
                  <a:lnTo>
                    <a:pt x="1234" y="779"/>
                  </a:lnTo>
                  <a:lnTo>
                    <a:pt x="1232" y="778"/>
                  </a:lnTo>
                  <a:lnTo>
                    <a:pt x="1232" y="776"/>
                  </a:lnTo>
                  <a:lnTo>
                    <a:pt x="1230" y="775"/>
                  </a:lnTo>
                  <a:lnTo>
                    <a:pt x="1229" y="776"/>
                  </a:lnTo>
                  <a:lnTo>
                    <a:pt x="1228" y="778"/>
                  </a:lnTo>
                  <a:lnTo>
                    <a:pt x="1227" y="778"/>
                  </a:lnTo>
                  <a:lnTo>
                    <a:pt x="1226" y="778"/>
                  </a:lnTo>
                  <a:lnTo>
                    <a:pt x="1225" y="778"/>
                  </a:lnTo>
                  <a:lnTo>
                    <a:pt x="1225" y="779"/>
                  </a:lnTo>
                  <a:lnTo>
                    <a:pt x="1225" y="780"/>
                  </a:lnTo>
                  <a:lnTo>
                    <a:pt x="1223" y="781"/>
                  </a:lnTo>
                  <a:lnTo>
                    <a:pt x="1220" y="781"/>
                  </a:lnTo>
                  <a:lnTo>
                    <a:pt x="1220" y="776"/>
                  </a:lnTo>
                  <a:lnTo>
                    <a:pt x="1218" y="776"/>
                  </a:lnTo>
                  <a:lnTo>
                    <a:pt x="1216" y="776"/>
                  </a:lnTo>
                  <a:lnTo>
                    <a:pt x="1210" y="776"/>
                  </a:lnTo>
                  <a:lnTo>
                    <a:pt x="1210" y="780"/>
                  </a:lnTo>
                  <a:lnTo>
                    <a:pt x="1210" y="781"/>
                  </a:lnTo>
                  <a:lnTo>
                    <a:pt x="1210" y="782"/>
                  </a:lnTo>
                  <a:lnTo>
                    <a:pt x="1210" y="783"/>
                  </a:lnTo>
                  <a:lnTo>
                    <a:pt x="1211" y="784"/>
                  </a:lnTo>
                  <a:lnTo>
                    <a:pt x="1210" y="784"/>
                  </a:lnTo>
                  <a:lnTo>
                    <a:pt x="1209" y="784"/>
                  </a:lnTo>
                  <a:lnTo>
                    <a:pt x="1209" y="786"/>
                  </a:lnTo>
                  <a:lnTo>
                    <a:pt x="1211" y="787"/>
                  </a:lnTo>
                  <a:lnTo>
                    <a:pt x="1212" y="788"/>
                  </a:lnTo>
                  <a:lnTo>
                    <a:pt x="1214" y="789"/>
                  </a:lnTo>
                  <a:lnTo>
                    <a:pt x="1215" y="790"/>
                  </a:lnTo>
                  <a:lnTo>
                    <a:pt x="1212" y="790"/>
                  </a:lnTo>
                  <a:lnTo>
                    <a:pt x="1211" y="790"/>
                  </a:lnTo>
                  <a:lnTo>
                    <a:pt x="1211" y="791"/>
                  </a:lnTo>
                  <a:lnTo>
                    <a:pt x="1215" y="793"/>
                  </a:lnTo>
                  <a:lnTo>
                    <a:pt x="1216" y="795"/>
                  </a:lnTo>
                  <a:lnTo>
                    <a:pt x="1217" y="796"/>
                  </a:lnTo>
                  <a:lnTo>
                    <a:pt x="1218" y="796"/>
                  </a:lnTo>
                  <a:lnTo>
                    <a:pt x="1220" y="798"/>
                  </a:lnTo>
                  <a:close/>
                  <a:moveTo>
                    <a:pt x="1018" y="547"/>
                  </a:moveTo>
                  <a:lnTo>
                    <a:pt x="1018" y="548"/>
                  </a:lnTo>
                  <a:lnTo>
                    <a:pt x="1018" y="550"/>
                  </a:lnTo>
                  <a:lnTo>
                    <a:pt x="1018" y="552"/>
                  </a:lnTo>
                  <a:lnTo>
                    <a:pt x="1017" y="554"/>
                  </a:lnTo>
                  <a:lnTo>
                    <a:pt x="1016" y="557"/>
                  </a:lnTo>
                  <a:lnTo>
                    <a:pt x="1016" y="558"/>
                  </a:lnTo>
                  <a:lnTo>
                    <a:pt x="1016" y="560"/>
                  </a:lnTo>
                  <a:lnTo>
                    <a:pt x="1017" y="563"/>
                  </a:lnTo>
                  <a:lnTo>
                    <a:pt x="1017" y="564"/>
                  </a:lnTo>
                  <a:lnTo>
                    <a:pt x="1014" y="565"/>
                  </a:lnTo>
                  <a:lnTo>
                    <a:pt x="1013" y="565"/>
                  </a:lnTo>
                  <a:lnTo>
                    <a:pt x="1012" y="566"/>
                  </a:lnTo>
                  <a:lnTo>
                    <a:pt x="1010" y="566"/>
                  </a:lnTo>
                  <a:lnTo>
                    <a:pt x="1010" y="567"/>
                  </a:lnTo>
                  <a:lnTo>
                    <a:pt x="1010" y="569"/>
                  </a:lnTo>
                  <a:lnTo>
                    <a:pt x="1010" y="570"/>
                  </a:lnTo>
                  <a:lnTo>
                    <a:pt x="1010" y="571"/>
                  </a:lnTo>
                  <a:lnTo>
                    <a:pt x="1011" y="571"/>
                  </a:lnTo>
                  <a:lnTo>
                    <a:pt x="1012" y="571"/>
                  </a:lnTo>
                  <a:lnTo>
                    <a:pt x="1013" y="571"/>
                  </a:lnTo>
                  <a:lnTo>
                    <a:pt x="1014" y="571"/>
                  </a:lnTo>
                  <a:lnTo>
                    <a:pt x="1016" y="570"/>
                  </a:lnTo>
                  <a:lnTo>
                    <a:pt x="1017" y="570"/>
                  </a:lnTo>
                  <a:lnTo>
                    <a:pt x="1018" y="570"/>
                  </a:lnTo>
                  <a:lnTo>
                    <a:pt x="1018" y="571"/>
                  </a:lnTo>
                  <a:lnTo>
                    <a:pt x="1019" y="571"/>
                  </a:lnTo>
                  <a:lnTo>
                    <a:pt x="1019" y="572"/>
                  </a:lnTo>
                  <a:lnTo>
                    <a:pt x="1020" y="572"/>
                  </a:lnTo>
                  <a:lnTo>
                    <a:pt x="1021" y="572"/>
                  </a:lnTo>
                  <a:lnTo>
                    <a:pt x="1021" y="573"/>
                  </a:lnTo>
                  <a:lnTo>
                    <a:pt x="1022" y="573"/>
                  </a:lnTo>
                  <a:lnTo>
                    <a:pt x="1022" y="574"/>
                  </a:lnTo>
                  <a:lnTo>
                    <a:pt x="1022" y="575"/>
                  </a:lnTo>
                  <a:lnTo>
                    <a:pt x="1023" y="575"/>
                  </a:lnTo>
                  <a:lnTo>
                    <a:pt x="1023" y="577"/>
                  </a:lnTo>
                  <a:lnTo>
                    <a:pt x="1022" y="577"/>
                  </a:lnTo>
                  <a:lnTo>
                    <a:pt x="1022" y="578"/>
                  </a:lnTo>
                  <a:lnTo>
                    <a:pt x="1021" y="579"/>
                  </a:lnTo>
                  <a:lnTo>
                    <a:pt x="1020" y="579"/>
                  </a:lnTo>
                  <a:lnTo>
                    <a:pt x="1018" y="578"/>
                  </a:lnTo>
                  <a:lnTo>
                    <a:pt x="1017" y="578"/>
                  </a:lnTo>
                  <a:lnTo>
                    <a:pt x="1017" y="579"/>
                  </a:lnTo>
                  <a:lnTo>
                    <a:pt x="1016" y="579"/>
                  </a:lnTo>
                  <a:lnTo>
                    <a:pt x="1016" y="580"/>
                  </a:lnTo>
                  <a:lnTo>
                    <a:pt x="1012" y="580"/>
                  </a:lnTo>
                  <a:lnTo>
                    <a:pt x="1012" y="581"/>
                  </a:lnTo>
                  <a:lnTo>
                    <a:pt x="1011" y="581"/>
                  </a:lnTo>
                  <a:lnTo>
                    <a:pt x="1009" y="581"/>
                  </a:lnTo>
                  <a:lnTo>
                    <a:pt x="1008" y="580"/>
                  </a:lnTo>
                  <a:lnTo>
                    <a:pt x="1009" y="579"/>
                  </a:lnTo>
                  <a:lnTo>
                    <a:pt x="1009" y="578"/>
                  </a:lnTo>
                  <a:lnTo>
                    <a:pt x="1008" y="578"/>
                  </a:lnTo>
                  <a:lnTo>
                    <a:pt x="1008" y="577"/>
                  </a:lnTo>
                  <a:lnTo>
                    <a:pt x="1006" y="578"/>
                  </a:lnTo>
                  <a:lnTo>
                    <a:pt x="1006" y="579"/>
                  </a:lnTo>
                  <a:lnTo>
                    <a:pt x="1006" y="580"/>
                  </a:lnTo>
                  <a:lnTo>
                    <a:pt x="1008" y="580"/>
                  </a:lnTo>
                  <a:lnTo>
                    <a:pt x="1008" y="581"/>
                  </a:lnTo>
                  <a:lnTo>
                    <a:pt x="1009" y="581"/>
                  </a:lnTo>
                  <a:lnTo>
                    <a:pt x="1009" y="582"/>
                  </a:lnTo>
                  <a:lnTo>
                    <a:pt x="1009" y="583"/>
                  </a:lnTo>
                  <a:lnTo>
                    <a:pt x="1010" y="585"/>
                  </a:lnTo>
                  <a:lnTo>
                    <a:pt x="1010" y="586"/>
                  </a:lnTo>
                  <a:lnTo>
                    <a:pt x="1011" y="587"/>
                  </a:lnTo>
                  <a:lnTo>
                    <a:pt x="1012" y="588"/>
                  </a:lnTo>
                  <a:lnTo>
                    <a:pt x="1014" y="592"/>
                  </a:lnTo>
                  <a:lnTo>
                    <a:pt x="1014" y="594"/>
                  </a:lnTo>
                  <a:lnTo>
                    <a:pt x="1016" y="595"/>
                  </a:lnTo>
                  <a:lnTo>
                    <a:pt x="1016" y="594"/>
                  </a:lnTo>
                  <a:lnTo>
                    <a:pt x="1020" y="594"/>
                  </a:lnTo>
                  <a:lnTo>
                    <a:pt x="1021" y="594"/>
                  </a:lnTo>
                  <a:lnTo>
                    <a:pt x="1022" y="594"/>
                  </a:lnTo>
                  <a:lnTo>
                    <a:pt x="1026" y="594"/>
                  </a:lnTo>
                  <a:lnTo>
                    <a:pt x="1026" y="592"/>
                  </a:lnTo>
                  <a:lnTo>
                    <a:pt x="1026" y="590"/>
                  </a:lnTo>
                  <a:lnTo>
                    <a:pt x="1026" y="589"/>
                  </a:lnTo>
                  <a:lnTo>
                    <a:pt x="1027" y="589"/>
                  </a:lnTo>
                  <a:lnTo>
                    <a:pt x="1028" y="588"/>
                  </a:lnTo>
                  <a:lnTo>
                    <a:pt x="1030" y="588"/>
                  </a:lnTo>
                  <a:lnTo>
                    <a:pt x="1031" y="588"/>
                  </a:lnTo>
                  <a:lnTo>
                    <a:pt x="1034" y="588"/>
                  </a:lnTo>
                  <a:lnTo>
                    <a:pt x="1034" y="594"/>
                  </a:lnTo>
                  <a:lnTo>
                    <a:pt x="1037" y="590"/>
                  </a:lnTo>
                  <a:lnTo>
                    <a:pt x="1038" y="590"/>
                  </a:lnTo>
                  <a:lnTo>
                    <a:pt x="1039" y="588"/>
                  </a:lnTo>
                  <a:lnTo>
                    <a:pt x="1040" y="588"/>
                  </a:lnTo>
                  <a:lnTo>
                    <a:pt x="1043" y="586"/>
                  </a:lnTo>
                  <a:lnTo>
                    <a:pt x="1044" y="585"/>
                  </a:lnTo>
                  <a:lnTo>
                    <a:pt x="1045" y="583"/>
                  </a:lnTo>
                  <a:lnTo>
                    <a:pt x="1046" y="583"/>
                  </a:lnTo>
                  <a:lnTo>
                    <a:pt x="1046" y="582"/>
                  </a:lnTo>
                  <a:lnTo>
                    <a:pt x="1047" y="582"/>
                  </a:lnTo>
                  <a:lnTo>
                    <a:pt x="1047" y="581"/>
                  </a:lnTo>
                  <a:lnTo>
                    <a:pt x="1048" y="581"/>
                  </a:lnTo>
                  <a:lnTo>
                    <a:pt x="1048" y="580"/>
                  </a:lnTo>
                  <a:lnTo>
                    <a:pt x="1049" y="580"/>
                  </a:lnTo>
                  <a:lnTo>
                    <a:pt x="1051" y="580"/>
                  </a:lnTo>
                  <a:lnTo>
                    <a:pt x="1051" y="579"/>
                  </a:lnTo>
                  <a:lnTo>
                    <a:pt x="1051" y="578"/>
                  </a:lnTo>
                  <a:lnTo>
                    <a:pt x="1051" y="573"/>
                  </a:lnTo>
                  <a:lnTo>
                    <a:pt x="1051" y="572"/>
                  </a:lnTo>
                  <a:lnTo>
                    <a:pt x="1056" y="572"/>
                  </a:lnTo>
                  <a:lnTo>
                    <a:pt x="1056" y="575"/>
                  </a:lnTo>
                  <a:lnTo>
                    <a:pt x="1062" y="570"/>
                  </a:lnTo>
                  <a:lnTo>
                    <a:pt x="1063" y="570"/>
                  </a:lnTo>
                  <a:lnTo>
                    <a:pt x="1063" y="569"/>
                  </a:lnTo>
                  <a:lnTo>
                    <a:pt x="1064" y="567"/>
                  </a:lnTo>
                  <a:lnTo>
                    <a:pt x="1065" y="566"/>
                  </a:lnTo>
                  <a:lnTo>
                    <a:pt x="1066" y="566"/>
                  </a:lnTo>
                  <a:lnTo>
                    <a:pt x="1066" y="565"/>
                  </a:lnTo>
                  <a:lnTo>
                    <a:pt x="1068" y="566"/>
                  </a:lnTo>
                  <a:lnTo>
                    <a:pt x="1069" y="566"/>
                  </a:lnTo>
                  <a:lnTo>
                    <a:pt x="1069" y="565"/>
                  </a:lnTo>
                  <a:lnTo>
                    <a:pt x="1070" y="565"/>
                  </a:lnTo>
                  <a:lnTo>
                    <a:pt x="1071" y="564"/>
                  </a:lnTo>
                  <a:lnTo>
                    <a:pt x="1072" y="563"/>
                  </a:lnTo>
                  <a:lnTo>
                    <a:pt x="1073" y="563"/>
                  </a:lnTo>
                  <a:lnTo>
                    <a:pt x="1073" y="562"/>
                  </a:lnTo>
                  <a:lnTo>
                    <a:pt x="1074" y="562"/>
                  </a:lnTo>
                  <a:lnTo>
                    <a:pt x="1076" y="562"/>
                  </a:lnTo>
                  <a:lnTo>
                    <a:pt x="1076" y="561"/>
                  </a:lnTo>
                  <a:lnTo>
                    <a:pt x="1077" y="561"/>
                  </a:lnTo>
                  <a:lnTo>
                    <a:pt x="1078" y="561"/>
                  </a:lnTo>
                  <a:lnTo>
                    <a:pt x="1079" y="560"/>
                  </a:lnTo>
                  <a:lnTo>
                    <a:pt x="1080" y="560"/>
                  </a:lnTo>
                  <a:lnTo>
                    <a:pt x="1081" y="560"/>
                  </a:lnTo>
                  <a:lnTo>
                    <a:pt x="1081" y="558"/>
                  </a:lnTo>
                  <a:lnTo>
                    <a:pt x="1082" y="558"/>
                  </a:lnTo>
                  <a:lnTo>
                    <a:pt x="1083" y="558"/>
                  </a:lnTo>
                  <a:lnTo>
                    <a:pt x="1085" y="557"/>
                  </a:lnTo>
                  <a:lnTo>
                    <a:pt x="1086" y="557"/>
                  </a:lnTo>
                  <a:lnTo>
                    <a:pt x="1087" y="557"/>
                  </a:lnTo>
                  <a:lnTo>
                    <a:pt x="1088" y="556"/>
                  </a:lnTo>
                  <a:lnTo>
                    <a:pt x="1089" y="556"/>
                  </a:lnTo>
                  <a:lnTo>
                    <a:pt x="1091" y="555"/>
                  </a:lnTo>
                  <a:lnTo>
                    <a:pt x="1092" y="555"/>
                  </a:lnTo>
                  <a:lnTo>
                    <a:pt x="1094" y="554"/>
                  </a:lnTo>
                  <a:lnTo>
                    <a:pt x="1095" y="554"/>
                  </a:lnTo>
                  <a:lnTo>
                    <a:pt x="1096" y="554"/>
                  </a:lnTo>
                  <a:lnTo>
                    <a:pt x="1096" y="553"/>
                  </a:lnTo>
                  <a:lnTo>
                    <a:pt x="1095" y="553"/>
                  </a:lnTo>
                  <a:lnTo>
                    <a:pt x="1095" y="552"/>
                  </a:lnTo>
                  <a:lnTo>
                    <a:pt x="1095" y="550"/>
                  </a:lnTo>
                  <a:lnTo>
                    <a:pt x="1094" y="550"/>
                  </a:lnTo>
                  <a:lnTo>
                    <a:pt x="1094" y="549"/>
                  </a:lnTo>
                  <a:lnTo>
                    <a:pt x="1094" y="548"/>
                  </a:lnTo>
                  <a:lnTo>
                    <a:pt x="1092" y="548"/>
                  </a:lnTo>
                  <a:lnTo>
                    <a:pt x="1092" y="547"/>
                  </a:lnTo>
                  <a:lnTo>
                    <a:pt x="1091" y="547"/>
                  </a:lnTo>
                  <a:lnTo>
                    <a:pt x="1091" y="546"/>
                  </a:lnTo>
                  <a:lnTo>
                    <a:pt x="1090" y="545"/>
                  </a:lnTo>
                  <a:lnTo>
                    <a:pt x="1089" y="545"/>
                  </a:lnTo>
                  <a:lnTo>
                    <a:pt x="1089" y="544"/>
                  </a:lnTo>
                  <a:lnTo>
                    <a:pt x="1088" y="542"/>
                  </a:lnTo>
                  <a:lnTo>
                    <a:pt x="1088" y="541"/>
                  </a:lnTo>
                  <a:lnTo>
                    <a:pt x="1087" y="541"/>
                  </a:lnTo>
                  <a:lnTo>
                    <a:pt x="1087" y="540"/>
                  </a:lnTo>
                  <a:lnTo>
                    <a:pt x="1087" y="539"/>
                  </a:lnTo>
                  <a:lnTo>
                    <a:pt x="1086" y="539"/>
                  </a:lnTo>
                  <a:lnTo>
                    <a:pt x="1086" y="538"/>
                  </a:lnTo>
                  <a:lnTo>
                    <a:pt x="1086" y="537"/>
                  </a:lnTo>
                  <a:lnTo>
                    <a:pt x="1086" y="536"/>
                  </a:lnTo>
                  <a:lnTo>
                    <a:pt x="1086" y="535"/>
                  </a:lnTo>
                  <a:lnTo>
                    <a:pt x="1085" y="533"/>
                  </a:lnTo>
                  <a:lnTo>
                    <a:pt x="1085" y="532"/>
                  </a:lnTo>
                  <a:lnTo>
                    <a:pt x="1085" y="531"/>
                  </a:lnTo>
                  <a:lnTo>
                    <a:pt x="1083" y="530"/>
                  </a:lnTo>
                  <a:lnTo>
                    <a:pt x="1083" y="529"/>
                  </a:lnTo>
                  <a:lnTo>
                    <a:pt x="1083" y="528"/>
                  </a:lnTo>
                  <a:lnTo>
                    <a:pt x="1082" y="528"/>
                  </a:lnTo>
                  <a:lnTo>
                    <a:pt x="1082" y="527"/>
                  </a:lnTo>
                  <a:lnTo>
                    <a:pt x="1081" y="525"/>
                  </a:lnTo>
                  <a:lnTo>
                    <a:pt x="1081" y="524"/>
                  </a:lnTo>
                  <a:lnTo>
                    <a:pt x="1080" y="524"/>
                  </a:lnTo>
                  <a:lnTo>
                    <a:pt x="1080" y="523"/>
                  </a:lnTo>
                  <a:lnTo>
                    <a:pt x="1079" y="522"/>
                  </a:lnTo>
                  <a:lnTo>
                    <a:pt x="1079" y="521"/>
                  </a:lnTo>
                  <a:lnTo>
                    <a:pt x="1078" y="521"/>
                  </a:lnTo>
                  <a:lnTo>
                    <a:pt x="1078" y="520"/>
                  </a:lnTo>
                  <a:lnTo>
                    <a:pt x="1077" y="519"/>
                  </a:lnTo>
                  <a:lnTo>
                    <a:pt x="1077" y="518"/>
                  </a:lnTo>
                  <a:lnTo>
                    <a:pt x="1076" y="518"/>
                  </a:lnTo>
                  <a:lnTo>
                    <a:pt x="1076" y="516"/>
                  </a:lnTo>
                  <a:lnTo>
                    <a:pt x="1074" y="516"/>
                  </a:lnTo>
                  <a:lnTo>
                    <a:pt x="1073" y="518"/>
                  </a:lnTo>
                  <a:lnTo>
                    <a:pt x="1073" y="516"/>
                  </a:lnTo>
                  <a:lnTo>
                    <a:pt x="1072" y="515"/>
                  </a:lnTo>
                  <a:lnTo>
                    <a:pt x="1072" y="514"/>
                  </a:lnTo>
                  <a:lnTo>
                    <a:pt x="1071" y="514"/>
                  </a:lnTo>
                  <a:lnTo>
                    <a:pt x="1069" y="516"/>
                  </a:lnTo>
                  <a:lnTo>
                    <a:pt x="1066" y="518"/>
                  </a:lnTo>
                  <a:lnTo>
                    <a:pt x="1065" y="519"/>
                  </a:lnTo>
                  <a:lnTo>
                    <a:pt x="1064" y="520"/>
                  </a:lnTo>
                  <a:lnTo>
                    <a:pt x="1063" y="520"/>
                  </a:lnTo>
                  <a:lnTo>
                    <a:pt x="1062" y="521"/>
                  </a:lnTo>
                  <a:lnTo>
                    <a:pt x="1061" y="521"/>
                  </a:lnTo>
                  <a:lnTo>
                    <a:pt x="1061" y="522"/>
                  </a:lnTo>
                  <a:lnTo>
                    <a:pt x="1060" y="522"/>
                  </a:lnTo>
                  <a:lnTo>
                    <a:pt x="1059" y="522"/>
                  </a:lnTo>
                  <a:lnTo>
                    <a:pt x="1059" y="523"/>
                  </a:lnTo>
                  <a:lnTo>
                    <a:pt x="1057" y="523"/>
                  </a:lnTo>
                  <a:lnTo>
                    <a:pt x="1057" y="524"/>
                  </a:lnTo>
                  <a:lnTo>
                    <a:pt x="1056" y="524"/>
                  </a:lnTo>
                  <a:lnTo>
                    <a:pt x="1055" y="525"/>
                  </a:lnTo>
                  <a:lnTo>
                    <a:pt x="1054" y="525"/>
                  </a:lnTo>
                  <a:lnTo>
                    <a:pt x="1053" y="525"/>
                  </a:lnTo>
                  <a:lnTo>
                    <a:pt x="1053" y="527"/>
                  </a:lnTo>
                  <a:lnTo>
                    <a:pt x="1051" y="528"/>
                  </a:lnTo>
                  <a:lnTo>
                    <a:pt x="1049" y="528"/>
                  </a:lnTo>
                  <a:lnTo>
                    <a:pt x="1049" y="529"/>
                  </a:lnTo>
                  <a:lnTo>
                    <a:pt x="1047" y="530"/>
                  </a:lnTo>
                  <a:lnTo>
                    <a:pt x="1046" y="530"/>
                  </a:lnTo>
                  <a:lnTo>
                    <a:pt x="1046" y="531"/>
                  </a:lnTo>
                  <a:lnTo>
                    <a:pt x="1044" y="531"/>
                  </a:lnTo>
                  <a:lnTo>
                    <a:pt x="1043" y="532"/>
                  </a:lnTo>
                  <a:lnTo>
                    <a:pt x="1044" y="532"/>
                  </a:lnTo>
                  <a:lnTo>
                    <a:pt x="1044" y="533"/>
                  </a:lnTo>
                  <a:lnTo>
                    <a:pt x="1045" y="535"/>
                  </a:lnTo>
                  <a:lnTo>
                    <a:pt x="1044" y="537"/>
                  </a:lnTo>
                  <a:lnTo>
                    <a:pt x="1043" y="537"/>
                  </a:lnTo>
                  <a:lnTo>
                    <a:pt x="1045" y="538"/>
                  </a:lnTo>
                  <a:lnTo>
                    <a:pt x="1044" y="538"/>
                  </a:lnTo>
                  <a:lnTo>
                    <a:pt x="1038" y="541"/>
                  </a:lnTo>
                  <a:lnTo>
                    <a:pt x="1038" y="540"/>
                  </a:lnTo>
                  <a:lnTo>
                    <a:pt x="1037" y="540"/>
                  </a:lnTo>
                  <a:lnTo>
                    <a:pt x="1036" y="541"/>
                  </a:lnTo>
                  <a:lnTo>
                    <a:pt x="1036" y="542"/>
                  </a:lnTo>
                  <a:lnTo>
                    <a:pt x="1033" y="545"/>
                  </a:lnTo>
                  <a:lnTo>
                    <a:pt x="1030" y="544"/>
                  </a:lnTo>
                  <a:lnTo>
                    <a:pt x="1029" y="541"/>
                  </a:lnTo>
                  <a:lnTo>
                    <a:pt x="1026" y="544"/>
                  </a:lnTo>
                  <a:lnTo>
                    <a:pt x="1025" y="544"/>
                  </a:lnTo>
                  <a:lnTo>
                    <a:pt x="1022" y="545"/>
                  </a:lnTo>
                  <a:lnTo>
                    <a:pt x="1021" y="546"/>
                  </a:lnTo>
                  <a:lnTo>
                    <a:pt x="1020" y="546"/>
                  </a:lnTo>
                  <a:lnTo>
                    <a:pt x="1019" y="546"/>
                  </a:lnTo>
                  <a:lnTo>
                    <a:pt x="1018" y="547"/>
                  </a:lnTo>
                  <a:close/>
                  <a:moveTo>
                    <a:pt x="896" y="962"/>
                  </a:moveTo>
                  <a:lnTo>
                    <a:pt x="900" y="962"/>
                  </a:lnTo>
                  <a:lnTo>
                    <a:pt x="900" y="960"/>
                  </a:lnTo>
                  <a:lnTo>
                    <a:pt x="897" y="960"/>
                  </a:lnTo>
                  <a:lnTo>
                    <a:pt x="896" y="960"/>
                  </a:lnTo>
                  <a:lnTo>
                    <a:pt x="896" y="962"/>
                  </a:lnTo>
                  <a:close/>
                  <a:moveTo>
                    <a:pt x="882" y="561"/>
                  </a:moveTo>
                  <a:lnTo>
                    <a:pt x="883" y="561"/>
                  </a:lnTo>
                  <a:lnTo>
                    <a:pt x="883" y="560"/>
                  </a:lnTo>
                  <a:lnTo>
                    <a:pt x="888" y="563"/>
                  </a:lnTo>
                  <a:lnTo>
                    <a:pt x="889" y="564"/>
                  </a:lnTo>
                  <a:lnTo>
                    <a:pt x="890" y="562"/>
                  </a:lnTo>
                  <a:lnTo>
                    <a:pt x="891" y="562"/>
                  </a:lnTo>
                  <a:lnTo>
                    <a:pt x="892" y="560"/>
                  </a:lnTo>
                  <a:lnTo>
                    <a:pt x="893" y="560"/>
                  </a:lnTo>
                  <a:lnTo>
                    <a:pt x="895" y="558"/>
                  </a:lnTo>
                  <a:lnTo>
                    <a:pt x="895" y="557"/>
                  </a:lnTo>
                  <a:lnTo>
                    <a:pt x="896" y="556"/>
                  </a:lnTo>
                  <a:lnTo>
                    <a:pt x="897" y="556"/>
                  </a:lnTo>
                  <a:lnTo>
                    <a:pt x="898" y="555"/>
                  </a:lnTo>
                  <a:lnTo>
                    <a:pt x="898" y="554"/>
                  </a:lnTo>
                  <a:lnTo>
                    <a:pt x="899" y="554"/>
                  </a:lnTo>
                  <a:lnTo>
                    <a:pt x="899" y="553"/>
                  </a:lnTo>
                  <a:lnTo>
                    <a:pt x="900" y="553"/>
                  </a:lnTo>
                  <a:lnTo>
                    <a:pt x="900" y="552"/>
                  </a:lnTo>
                  <a:lnTo>
                    <a:pt x="901" y="552"/>
                  </a:lnTo>
                  <a:lnTo>
                    <a:pt x="901" y="550"/>
                  </a:lnTo>
                  <a:lnTo>
                    <a:pt x="902" y="550"/>
                  </a:lnTo>
                  <a:lnTo>
                    <a:pt x="904" y="550"/>
                  </a:lnTo>
                  <a:lnTo>
                    <a:pt x="904" y="549"/>
                  </a:lnTo>
                  <a:lnTo>
                    <a:pt x="902" y="549"/>
                  </a:lnTo>
                  <a:lnTo>
                    <a:pt x="900" y="549"/>
                  </a:lnTo>
                  <a:lnTo>
                    <a:pt x="896" y="550"/>
                  </a:lnTo>
                  <a:lnTo>
                    <a:pt x="890" y="550"/>
                  </a:lnTo>
                  <a:lnTo>
                    <a:pt x="887" y="550"/>
                  </a:lnTo>
                  <a:lnTo>
                    <a:pt x="881" y="556"/>
                  </a:lnTo>
                  <a:lnTo>
                    <a:pt x="880" y="556"/>
                  </a:lnTo>
                  <a:lnTo>
                    <a:pt x="880" y="557"/>
                  </a:lnTo>
                  <a:lnTo>
                    <a:pt x="881" y="558"/>
                  </a:lnTo>
                  <a:lnTo>
                    <a:pt x="881" y="560"/>
                  </a:lnTo>
                  <a:lnTo>
                    <a:pt x="882" y="561"/>
                  </a:lnTo>
                  <a:close/>
                  <a:moveTo>
                    <a:pt x="827" y="863"/>
                  </a:moveTo>
                  <a:lnTo>
                    <a:pt x="828" y="863"/>
                  </a:lnTo>
                  <a:lnTo>
                    <a:pt x="829" y="863"/>
                  </a:lnTo>
                  <a:lnTo>
                    <a:pt x="830" y="863"/>
                  </a:lnTo>
                  <a:lnTo>
                    <a:pt x="831" y="863"/>
                  </a:lnTo>
                  <a:lnTo>
                    <a:pt x="832" y="863"/>
                  </a:lnTo>
                  <a:lnTo>
                    <a:pt x="832" y="864"/>
                  </a:lnTo>
                  <a:lnTo>
                    <a:pt x="832" y="865"/>
                  </a:lnTo>
                  <a:lnTo>
                    <a:pt x="831" y="865"/>
                  </a:lnTo>
                  <a:lnTo>
                    <a:pt x="830" y="865"/>
                  </a:lnTo>
                  <a:lnTo>
                    <a:pt x="830" y="866"/>
                  </a:lnTo>
                  <a:lnTo>
                    <a:pt x="829" y="867"/>
                  </a:lnTo>
                  <a:lnTo>
                    <a:pt x="830" y="867"/>
                  </a:lnTo>
                  <a:lnTo>
                    <a:pt x="830" y="868"/>
                  </a:lnTo>
                  <a:lnTo>
                    <a:pt x="831" y="868"/>
                  </a:lnTo>
                  <a:lnTo>
                    <a:pt x="831" y="870"/>
                  </a:lnTo>
                  <a:lnTo>
                    <a:pt x="832" y="870"/>
                  </a:lnTo>
                  <a:lnTo>
                    <a:pt x="832" y="871"/>
                  </a:lnTo>
                  <a:lnTo>
                    <a:pt x="833" y="872"/>
                  </a:lnTo>
                  <a:lnTo>
                    <a:pt x="833" y="873"/>
                  </a:lnTo>
                  <a:lnTo>
                    <a:pt x="833" y="875"/>
                  </a:lnTo>
                  <a:lnTo>
                    <a:pt x="833" y="878"/>
                  </a:lnTo>
                  <a:lnTo>
                    <a:pt x="833" y="879"/>
                  </a:lnTo>
                  <a:lnTo>
                    <a:pt x="833" y="880"/>
                  </a:lnTo>
                  <a:lnTo>
                    <a:pt x="833" y="879"/>
                  </a:lnTo>
                  <a:lnTo>
                    <a:pt x="836" y="879"/>
                  </a:lnTo>
                  <a:lnTo>
                    <a:pt x="836" y="878"/>
                  </a:lnTo>
                  <a:lnTo>
                    <a:pt x="837" y="878"/>
                  </a:lnTo>
                  <a:lnTo>
                    <a:pt x="837" y="880"/>
                  </a:lnTo>
                  <a:lnTo>
                    <a:pt x="837" y="881"/>
                  </a:lnTo>
                  <a:lnTo>
                    <a:pt x="835" y="881"/>
                  </a:lnTo>
                  <a:lnTo>
                    <a:pt x="833" y="881"/>
                  </a:lnTo>
                  <a:lnTo>
                    <a:pt x="832" y="881"/>
                  </a:lnTo>
                  <a:lnTo>
                    <a:pt x="831" y="880"/>
                  </a:lnTo>
                  <a:lnTo>
                    <a:pt x="830" y="880"/>
                  </a:lnTo>
                  <a:lnTo>
                    <a:pt x="829" y="880"/>
                  </a:lnTo>
                  <a:lnTo>
                    <a:pt x="828" y="879"/>
                  </a:lnTo>
                  <a:lnTo>
                    <a:pt x="827" y="879"/>
                  </a:lnTo>
                  <a:lnTo>
                    <a:pt x="825" y="878"/>
                  </a:lnTo>
                  <a:lnTo>
                    <a:pt x="824" y="876"/>
                  </a:lnTo>
                  <a:lnTo>
                    <a:pt x="823" y="876"/>
                  </a:lnTo>
                  <a:lnTo>
                    <a:pt x="822" y="876"/>
                  </a:lnTo>
                  <a:lnTo>
                    <a:pt x="821" y="879"/>
                  </a:lnTo>
                  <a:lnTo>
                    <a:pt x="821" y="880"/>
                  </a:lnTo>
                  <a:lnTo>
                    <a:pt x="818" y="884"/>
                  </a:lnTo>
                  <a:lnTo>
                    <a:pt x="818" y="885"/>
                  </a:lnTo>
                  <a:lnTo>
                    <a:pt x="816" y="885"/>
                  </a:lnTo>
                  <a:lnTo>
                    <a:pt x="815" y="884"/>
                  </a:lnTo>
                  <a:lnTo>
                    <a:pt x="814" y="885"/>
                  </a:lnTo>
                  <a:lnTo>
                    <a:pt x="816" y="887"/>
                  </a:lnTo>
                  <a:lnTo>
                    <a:pt x="818" y="888"/>
                  </a:lnTo>
                  <a:lnTo>
                    <a:pt x="818" y="889"/>
                  </a:lnTo>
                  <a:lnTo>
                    <a:pt x="816" y="890"/>
                  </a:lnTo>
                  <a:lnTo>
                    <a:pt x="819" y="892"/>
                  </a:lnTo>
                  <a:lnTo>
                    <a:pt x="818" y="892"/>
                  </a:lnTo>
                  <a:lnTo>
                    <a:pt x="814" y="895"/>
                  </a:lnTo>
                  <a:lnTo>
                    <a:pt x="813" y="895"/>
                  </a:lnTo>
                  <a:lnTo>
                    <a:pt x="813" y="893"/>
                  </a:lnTo>
                  <a:lnTo>
                    <a:pt x="812" y="893"/>
                  </a:lnTo>
                  <a:lnTo>
                    <a:pt x="812" y="895"/>
                  </a:lnTo>
                  <a:lnTo>
                    <a:pt x="811" y="895"/>
                  </a:lnTo>
                  <a:lnTo>
                    <a:pt x="810" y="896"/>
                  </a:lnTo>
                  <a:lnTo>
                    <a:pt x="809" y="896"/>
                  </a:lnTo>
                  <a:lnTo>
                    <a:pt x="807" y="897"/>
                  </a:lnTo>
                  <a:lnTo>
                    <a:pt x="805" y="901"/>
                  </a:lnTo>
                  <a:lnTo>
                    <a:pt x="803" y="905"/>
                  </a:lnTo>
                  <a:lnTo>
                    <a:pt x="803" y="906"/>
                  </a:lnTo>
                  <a:lnTo>
                    <a:pt x="802" y="908"/>
                  </a:lnTo>
                  <a:lnTo>
                    <a:pt x="801" y="909"/>
                  </a:lnTo>
                  <a:lnTo>
                    <a:pt x="801" y="910"/>
                  </a:lnTo>
                  <a:lnTo>
                    <a:pt x="801" y="912"/>
                  </a:lnTo>
                  <a:lnTo>
                    <a:pt x="802" y="912"/>
                  </a:lnTo>
                  <a:lnTo>
                    <a:pt x="802" y="913"/>
                  </a:lnTo>
                  <a:lnTo>
                    <a:pt x="803" y="916"/>
                  </a:lnTo>
                  <a:lnTo>
                    <a:pt x="805" y="921"/>
                  </a:lnTo>
                  <a:lnTo>
                    <a:pt x="805" y="922"/>
                  </a:lnTo>
                  <a:lnTo>
                    <a:pt x="802" y="923"/>
                  </a:lnTo>
                  <a:lnTo>
                    <a:pt x="801" y="924"/>
                  </a:lnTo>
                  <a:lnTo>
                    <a:pt x="802" y="924"/>
                  </a:lnTo>
                  <a:lnTo>
                    <a:pt x="802" y="925"/>
                  </a:lnTo>
                  <a:lnTo>
                    <a:pt x="802" y="926"/>
                  </a:lnTo>
                  <a:lnTo>
                    <a:pt x="804" y="930"/>
                  </a:lnTo>
                  <a:lnTo>
                    <a:pt x="804" y="931"/>
                  </a:lnTo>
                  <a:lnTo>
                    <a:pt x="805" y="931"/>
                  </a:lnTo>
                  <a:lnTo>
                    <a:pt x="805" y="932"/>
                  </a:lnTo>
                  <a:lnTo>
                    <a:pt x="805" y="933"/>
                  </a:lnTo>
                  <a:lnTo>
                    <a:pt x="806" y="933"/>
                  </a:lnTo>
                  <a:lnTo>
                    <a:pt x="806" y="934"/>
                  </a:lnTo>
                  <a:lnTo>
                    <a:pt x="806" y="935"/>
                  </a:lnTo>
                  <a:lnTo>
                    <a:pt x="806" y="937"/>
                  </a:lnTo>
                  <a:lnTo>
                    <a:pt x="806" y="938"/>
                  </a:lnTo>
                  <a:lnTo>
                    <a:pt x="806" y="939"/>
                  </a:lnTo>
                  <a:lnTo>
                    <a:pt x="806" y="940"/>
                  </a:lnTo>
                  <a:lnTo>
                    <a:pt x="806" y="941"/>
                  </a:lnTo>
                  <a:lnTo>
                    <a:pt x="806" y="942"/>
                  </a:lnTo>
                  <a:lnTo>
                    <a:pt x="810" y="942"/>
                  </a:lnTo>
                  <a:lnTo>
                    <a:pt x="810" y="949"/>
                  </a:lnTo>
                  <a:lnTo>
                    <a:pt x="810" y="951"/>
                  </a:lnTo>
                  <a:lnTo>
                    <a:pt x="810" y="954"/>
                  </a:lnTo>
                  <a:lnTo>
                    <a:pt x="810" y="955"/>
                  </a:lnTo>
                  <a:lnTo>
                    <a:pt x="805" y="955"/>
                  </a:lnTo>
                  <a:lnTo>
                    <a:pt x="801" y="955"/>
                  </a:lnTo>
                  <a:lnTo>
                    <a:pt x="801" y="965"/>
                  </a:lnTo>
                  <a:lnTo>
                    <a:pt x="801" y="967"/>
                  </a:lnTo>
                  <a:lnTo>
                    <a:pt x="798" y="967"/>
                  </a:lnTo>
                  <a:lnTo>
                    <a:pt x="797" y="967"/>
                  </a:lnTo>
                  <a:lnTo>
                    <a:pt x="795" y="967"/>
                  </a:lnTo>
                  <a:lnTo>
                    <a:pt x="795" y="971"/>
                  </a:lnTo>
                  <a:lnTo>
                    <a:pt x="795" y="972"/>
                  </a:lnTo>
                  <a:lnTo>
                    <a:pt x="793" y="972"/>
                  </a:lnTo>
                  <a:lnTo>
                    <a:pt x="793" y="973"/>
                  </a:lnTo>
                  <a:lnTo>
                    <a:pt x="793" y="974"/>
                  </a:lnTo>
                  <a:lnTo>
                    <a:pt x="793" y="980"/>
                  </a:lnTo>
                  <a:lnTo>
                    <a:pt x="793" y="981"/>
                  </a:lnTo>
                  <a:lnTo>
                    <a:pt x="793" y="982"/>
                  </a:lnTo>
                  <a:lnTo>
                    <a:pt x="793" y="983"/>
                  </a:lnTo>
                  <a:lnTo>
                    <a:pt x="793" y="984"/>
                  </a:lnTo>
                  <a:lnTo>
                    <a:pt x="793" y="985"/>
                  </a:lnTo>
                  <a:lnTo>
                    <a:pt x="793" y="987"/>
                  </a:lnTo>
                  <a:lnTo>
                    <a:pt x="793" y="988"/>
                  </a:lnTo>
                  <a:lnTo>
                    <a:pt x="793" y="990"/>
                  </a:lnTo>
                  <a:lnTo>
                    <a:pt x="793" y="992"/>
                  </a:lnTo>
                  <a:lnTo>
                    <a:pt x="793" y="993"/>
                  </a:lnTo>
                  <a:lnTo>
                    <a:pt x="794" y="993"/>
                  </a:lnTo>
                  <a:lnTo>
                    <a:pt x="795" y="993"/>
                  </a:lnTo>
                  <a:lnTo>
                    <a:pt x="797" y="993"/>
                  </a:lnTo>
                  <a:lnTo>
                    <a:pt x="797" y="992"/>
                  </a:lnTo>
                  <a:lnTo>
                    <a:pt x="798" y="992"/>
                  </a:lnTo>
                  <a:lnTo>
                    <a:pt x="801" y="992"/>
                  </a:lnTo>
                  <a:lnTo>
                    <a:pt x="802" y="993"/>
                  </a:lnTo>
                  <a:lnTo>
                    <a:pt x="802" y="995"/>
                  </a:lnTo>
                  <a:lnTo>
                    <a:pt x="797" y="995"/>
                  </a:lnTo>
                  <a:lnTo>
                    <a:pt x="795" y="995"/>
                  </a:lnTo>
                  <a:lnTo>
                    <a:pt x="790" y="995"/>
                  </a:lnTo>
                  <a:lnTo>
                    <a:pt x="790" y="996"/>
                  </a:lnTo>
                  <a:lnTo>
                    <a:pt x="790" y="997"/>
                  </a:lnTo>
                  <a:lnTo>
                    <a:pt x="790" y="998"/>
                  </a:lnTo>
                  <a:lnTo>
                    <a:pt x="789" y="998"/>
                  </a:lnTo>
                  <a:lnTo>
                    <a:pt x="787" y="998"/>
                  </a:lnTo>
                  <a:lnTo>
                    <a:pt x="787" y="999"/>
                  </a:lnTo>
                  <a:lnTo>
                    <a:pt x="787" y="1001"/>
                  </a:lnTo>
                  <a:lnTo>
                    <a:pt x="788" y="1002"/>
                  </a:lnTo>
                  <a:lnTo>
                    <a:pt x="788" y="1004"/>
                  </a:lnTo>
                  <a:lnTo>
                    <a:pt x="788" y="1005"/>
                  </a:lnTo>
                  <a:lnTo>
                    <a:pt x="788" y="1006"/>
                  </a:lnTo>
                  <a:lnTo>
                    <a:pt x="788" y="1007"/>
                  </a:lnTo>
                  <a:lnTo>
                    <a:pt x="788" y="1010"/>
                  </a:lnTo>
                  <a:lnTo>
                    <a:pt x="790" y="1010"/>
                  </a:lnTo>
                  <a:lnTo>
                    <a:pt x="792" y="1010"/>
                  </a:lnTo>
                  <a:lnTo>
                    <a:pt x="790" y="1012"/>
                  </a:lnTo>
                  <a:lnTo>
                    <a:pt x="790" y="1013"/>
                  </a:lnTo>
                  <a:lnTo>
                    <a:pt x="790" y="1014"/>
                  </a:lnTo>
                  <a:lnTo>
                    <a:pt x="790" y="1016"/>
                  </a:lnTo>
                  <a:lnTo>
                    <a:pt x="790" y="1017"/>
                  </a:lnTo>
                  <a:lnTo>
                    <a:pt x="790" y="1019"/>
                  </a:lnTo>
                  <a:lnTo>
                    <a:pt x="790" y="1021"/>
                  </a:lnTo>
                  <a:lnTo>
                    <a:pt x="788" y="1021"/>
                  </a:lnTo>
                  <a:lnTo>
                    <a:pt x="788" y="1022"/>
                  </a:lnTo>
                  <a:lnTo>
                    <a:pt x="790" y="1022"/>
                  </a:lnTo>
                  <a:lnTo>
                    <a:pt x="794" y="1022"/>
                  </a:lnTo>
                  <a:lnTo>
                    <a:pt x="794" y="1026"/>
                  </a:lnTo>
                  <a:lnTo>
                    <a:pt x="794" y="1027"/>
                  </a:lnTo>
                  <a:lnTo>
                    <a:pt x="794" y="1029"/>
                  </a:lnTo>
                  <a:lnTo>
                    <a:pt x="794" y="1031"/>
                  </a:lnTo>
                  <a:lnTo>
                    <a:pt x="795" y="1031"/>
                  </a:lnTo>
                  <a:lnTo>
                    <a:pt x="795" y="1032"/>
                  </a:lnTo>
                  <a:lnTo>
                    <a:pt x="796" y="1032"/>
                  </a:lnTo>
                  <a:lnTo>
                    <a:pt x="797" y="1032"/>
                  </a:lnTo>
                  <a:lnTo>
                    <a:pt x="798" y="1032"/>
                  </a:lnTo>
                  <a:lnTo>
                    <a:pt x="799" y="1032"/>
                  </a:lnTo>
                  <a:lnTo>
                    <a:pt x="801" y="1032"/>
                  </a:lnTo>
                  <a:lnTo>
                    <a:pt x="802" y="1032"/>
                  </a:lnTo>
                  <a:lnTo>
                    <a:pt x="803" y="1032"/>
                  </a:lnTo>
                  <a:lnTo>
                    <a:pt x="805" y="1032"/>
                  </a:lnTo>
                  <a:lnTo>
                    <a:pt x="805" y="1034"/>
                  </a:lnTo>
                  <a:lnTo>
                    <a:pt x="805" y="1035"/>
                  </a:lnTo>
                  <a:lnTo>
                    <a:pt x="803" y="1035"/>
                  </a:lnTo>
                  <a:lnTo>
                    <a:pt x="802" y="1035"/>
                  </a:lnTo>
                  <a:lnTo>
                    <a:pt x="802" y="1038"/>
                  </a:lnTo>
                  <a:lnTo>
                    <a:pt x="802" y="1039"/>
                  </a:lnTo>
                  <a:lnTo>
                    <a:pt x="803" y="1039"/>
                  </a:lnTo>
                  <a:lnTo>
                    <a:pt x="805" y="1039"/>
                  </a:lnTo>
                  <a:lnTo>
                    <a:pt x="805" y="1040"/>
                  </a:lnTo>
                  <a:lnTo>
                    <a:pt x="802" y="1040"/>
                  </a:lnTo>
                  <a:lnTo>
                    <a:pt x="802" y="1039"/>
                  </a:lnTo>
                  <a:lnTo>
                    <a:pt x="802" y="1035"/>
                  </a:lnTo>
                  <a:lnTo>
                    <a:pt x="802" y="1033"/>
                  </a:lnTo>
                  <a:lnTo>
                    <a:pt x="802" y="1032"/>
                  </a:lnTo>
                  <a:lnTo>
                    <a:pt x="801" y="1032"/>
                  </a:lnTo>
                  <a:lnTo>
                    <a:pt x="799" y="1032"/>
                  </a:lnTo>
                  <a:lnTo>
                    <a:pt x="798" y="1032"/>
                  </a:lnTo>
                  <a:lnTo>
                    <a:pt x="797" y="1032"/>
                  </a:lnTo>
                  <a:lnTo>
                    <a:pt x="796" y="1032"/>
                  </a:lnTo>
                  <a:lnTo>
                    <a:pt x="795" y="1032"/>
                  </a:lnTo>
                  <a:lnTo>
                    <a:pt x="794" y="1032"/>
                  </a:lnTo>
                  <a:lnTo>
                    <a:pt x="794" y="1031"/>
                  </a:lnTo>
                  <a:lnTo>
                    <a:pt x="794" y="1032"/>
                  </a:lnTo>
                  <a:lnTo>
                    <a:pt x="794" y="1035"/>
                  </a:lnTo>
                  <a:lnTo>
                    <a:pt x="794" y="1037"/>
                  </a:lnTo>
                  <a:lnTo>
                    <a:pt x="793" y="1037"/>
                  </a:lnTo>
                  <a:lnTo>
                    <a:pt x="792" y="1037"/>
                  </a:lnTo>
                  <a:lnTo>
                    <a:pt x="790" y="1037"/>
                  </a:lnTo>
                  <a:lnTo>
                    <a:pt x="790" y="1038"/>
                  </a:lnTo>
                  <a:lnTo>
                    <a:pt x="788" y="1038"/>
                  </a:lnTo>
                  <a:lnTo>
                    <a:pt x="787" y="1038"/>
                  </a:lnTo>
                  <a:lnTo>
                    <a:pt x="787" y="1040"/>
                  </a:lnTo>
                  <a:lnTo>
                    <a:pt x="787" y="1044"/>
                  </a:lnTo>
                  <a:lnTo>
                    <a:pt x="787" y="1046"/>
                  </a:lnTo>
                  <a:lnTo>
                    <a:pt x="787" y="1047"/>
                  </a:lnTo>
                  <a:lnTo>
                    <a:pt x="789" y="1047"/>
                  </a:lnTo>
                  <a:lnTo>
                    <a:pt x="790" y="1047"/>
                  </a:lnTo>
                  <a:lnTo>
                    <a:pt x="790" y="1049"/>
                  </a:lnTo>
                  <a:lnTo>
                    <a:pt x="790" y="1051"/>
                  </a:lnTo>
                  <a:lnTo>
                    <a:pt x="790" y="1055"/>
                  </a:lnTo>
                  <a:lnTo>
                    <a:pt x="789" y="1058"/>
                  </a:lnTo>
                  <a:lnTo>
                    <a:pt x="790" y="1058"/>
                  </a:lnTo>
                  <a:lnTo>
                    <a:pt x="793" y="1058"/>
                  </a:lnTo>
                  <a:lnTo>
                    <a:pt x="794" y="1058"/>
                  </a:lnTo>
                  <a:lnTo>
                    <a:pt x="794" y="1062"/>
                  </a:lnTo>
                  <a:lnTo>
                    <a:pt x="795" y="1065"/>
                  </a:lnTo>
                  <a:lnTo>
                    <a:pt x="796" y="1065"/>
                  </a:lnTo>
                  <a:lnTo>
                    <a:pt x="796" y="1067"/>
                  </a:lnTo>
                  <a:lnTo>
                    <a:pt x="794" y="1067"/>
                  </a:lnTo>
                  <a:lnTo>
                    <a:pt x="789" y="1067"/>
                  </a:lnTo>
                  <a:lnTo>
                    <a:pt x="789" y="1076"/>
                  </a:lnTo>
                  <a:lnTo>
                    <a:pt x="789" y="1079"/>
                  </a:lnTo>
                  <a:lnTo>
                    <a:pt x="789" y="1081"/>
                  </a:lnTo>
                  <a:lnTo>
                    <a:pt x="792" y="1081"/>
                  </a:lnTo>
                  <a:lnTo>
                    <a:pt x="792" y="1084"/>
                  </a:lnTo>
                  <a:lnTo>
                    <a:pt x="793" y="1084"/>
                  </a:lnTo>
                  <a:lnTo>
                    <a:pt x="794" y="1084"/>
                  </a:lnTo>
                  <a:lnTo>
                    <a:pt x="794" y="1087"/>
                  </a:lnTo>
                  <a:lnTo>
                    <a:pt x="794" y="1088"/>
                  </a:lnTo>
                  <a:lnTo>
                    <a:pt x="794" y="1090"/>
                  </a:lnTo>
                  <a:lnTo>
                    <a:pt x="793" y="1090"/>
                  </a:lnTo>
                  <a:lnTo>
                    <a:pt x="792" y="1090"/>
                  </a:lnTo>
                  <a:lnTo>
                    <a:pt x="790" y="1090"/>
                  </a:lnTo>
                  <a:lnTo>
                    <a:pt x="789" y="1090"/>
                  </a:lnTo>
                  <a:lnTo>
                    <a:pt x="789" y="1092"/>
                  </a:lnTo>
                  <a:lnTo>
                    <a:pt x="789" y="1093"/>
                  </a:lnTo>
                  <a:lnTo>
                    <a:pt x="790" y="1093"/>
                  </a:lnTo>
                  <a:lnTo>
                    <a:pt x="790" y="1094"/>
                  </a:lnTo>
                  <a:lnTo>
                    <a:pt x="790" y="1096"/>
                  </a:lnTo>
                  <a:lnTo>
                    <a:pt x="790" y="1097"/>
                  </a:lnTo>
                  <a:lnTo>
                    <a:pt x="790" y="1098"/>
                  </a:lnTo>
                  <a:lnTo>
                    <a:pt x="790" y="1099"/>
                  </a:lnTo>
                  <a:lnTo>
                    <a:pt x="790" y="1100"/>
                  </a:lnTo>
                  <a:lnTo>
                    <a:pt x="790" y="1101"/>
                  </a:lnTo>
                  <a:lnTo>
                    <a:pt x="790" y="1102"/>
                  </a:lnTo>
                  <a:lnTo>
                    <a:pt x="792" y="1102"/>
                  </a:lnTo>
                  <a:lnTo>
                    <a:pt x="798" y="1102"/>
                  </a:lnTo>
                  <a:lnTo>
                    <a:pt x="799" y="1102"/>
                  </a:lnTo>
                  <a:lnTo>
                    <a:pt x="799" y="1101"/>
                  </a:lnTo>
                  <a:lnTo>
                    <a:pt x="801" y="1101"/>
                  </a:lnTo>
                  <a:lnTo>
                    <a:pt x="801" y="1099"/>
                  </a:lnTo>
                  <a:lnTo>
                    <a:pt x="802" y="1099"/>
                  </a:lnTo>
                  <a:lnTo>
                    <a:pt x="803" y="1099"/>
                  </a:lnTo>
                  <a:lnTo>
                    <a:pt x="804" y="1099"/>
                  </a:lnTo>
                  <a:lnTo>
                    <a:pt x="805" y="1099"/>
                  </a:lnTo>
                  <a:lnTo>
                    <a:pt x="806" y="1099"/>
                  </a:lnTo>
                  <a:lnTo>
                    <a:pt x="807" y="1099"/>
                  </a:lnTo>
                  <a:lnTo>
                    <a:pt x="809" y="1099"/>
                  </a:lnTo>
                  <a:lnTo>
                    <a:pt x="809" y="1098"/>
                  </a:lnTo>
                  <a:lnTo>
                    <a:pt x="809" y="1097"/>
                  </a:lnTo>
                  <a:lnTo>
                    <a:pt x="809" y="1096"/>
                  </a:lnTo>
                  <a:lnTo>
                    <a:pt x="810" y="1096"/>
                  </a:lnTo>
                  <a:lnTo>
                    <a:pt x="811" y="1096"/>
                  </a:lnTo>
                  <a:lnTo>
                    <a:pt x="812" y="1096"/>
                  </a:lnTo>
                  <a:lnTo>
                    <a:pt x="813" y="1096"/>
                  </a:lnTo>
                  <a:lnTo>
                    <a:pt x="813" y="1094"/>
                  </a:lnTo>
                  <a:lnTo>
                    <a:pt x="814" y="1094"/>
                  </a:lnTo>
                  <a:lnTo>
                    <a:pt x="815" y="1094"/>
                  </a:lnTo>
                  <a:lnTo>
                    <a:pt x="816" y="1094"/>
                  </a:lnTo>
                  <a:lnTo>
                    <a:pt x="819" y="1094"/>
                  </a:lnTo>
                  <a:lnTo>
                    <a:pt x="819" y="1093"/>
                  </a:lnTo>
                  <a:lnTo>
                    <a:pt x="820" y="1093"/>
                  </a:lnTo>
                  <a:lnTo>
                    <a:pt x="821" y="1093"/>
                  </a:lnTo>
                  <a:lnTo>
                    <a:pt x="822" y="1093"/>
                  </a:lnTo>
                  <a:lnTo>
                    <a:pt x="823" y="1093"/>
                  </a:lnTo>
                  <a:lnTo>
                    <a:pt x="824" y="1093"/>
                  </a:lnTo>
                  <a:lnTo>
                    <a:pt x="825" y="1093"/>
                  </a:lnTo>
                  <a:lnTo>
                    <a:pt x="827" y="1093"/>
                  </a:lnTo>
                  <a:lnTo>
                    <a:pt x="827" y="1092"/>
                  </a:lnTo>
                  <a:lnTo>
                    <a:pt x="827" y="1091"/>
                  </a:lnTo>
                  <a:lnTo>
                    <a:pt x="827" y="1090"/>
                  </a:lnTo>
                  <a:lnTo>
                    <a:pt x="827" y="1089"/>
                  </a:lnTo>
                  <a:lnTo>
                    <a:pt x="827" y="1088"/>
                  </a:lnTo>
                  <a:lnTo>
                    <a:pt x="827" y="1087"/>
                  </a:lnTo>
                  <a:lnTo>
                    <a:pt x="828" y="1087"/>
                  </a:lnTo>
                  <a:lnTo>
                    <a:pt x="829" y="1087"/>
                  </a:lnTo>
                  <a:lnTo>
                    <a:pt x="829" y="1085"/>
                  </a:lnTo>
                  <a:lnTo>
                    <a:pt x="829" y="1074"/>
                  </a:lnTo>
                  <a:lnTo>
                    <a:pt x="830" y="1074"/>
                  </a:lnTo>
                  <a:lnTo>
                    <a:pt x="832" y="1074"/>
                  </a:lnTo>
                  <a:lnTo>
                    <a:pt x="832" y="1073"/>
                  </a:lnTo>
                  <a:lnTo>
                    <a:pt x="832" y="1072"/>
                  </a:lnTo>
                  <a:lnTo>
                    <a:pt x="832" y="1071"/>
                  </a:lnTo>
                  <a:lnTo>
                    <a:pt x="832" y="1069"/>
                  </a:lnTo>
                  <a:lnTo>
                    <a:pt x="832" y="1068"/>
                  </a:lnTo>
                  <a:lnTo>
                    <a:pt x="832" y="1067"/>
                  </a:lnTo>
                  <a:lnTo>
                    <a:pt x="832" y="1066"/>
                  </a:lnTo>
                  <a:lnTo>
                    <a:pt x="832" y="1065"/>
                  </a:lnTo>
                  <a:lnTo>
                    <a:pt x="832" y="1064"/>
                  </a:lnTo>
                  <a:lnTo>
                    <a:pt x="832" y="1063"/>
                  </a:lnTo>
                  <a:lnTo>
                    <a:pt x="831" y="1062"/>
                  </a:lnTo>
                  <a:lnTo>
                    <a:pt x="831" y="1060"/>
                  </a:lnTo>
                  <a:lnTo>
                    <a:pt x="831" y="1059"/>
                  </a:lnTo>
                  <a:lnTo>
                    <a:pt x="831" y="1058"/>
                  </a:lnTo>
                  <a:lnTo>
                    <a:pt x="831" y="1057"/>
                  </a:lnTo>
                  <a:lnTo>
                    <a:pt x="831" y="1056"/>
                  </a:lnTo>
                  <a:lnTo>
                    <a:pt x="831" y="1055"/>
                  </a:lnTo>
                  <a:lnTo>
                    <a:pt x="831" y="1054"/>
                  </a:lnTo>
                  <a:lnTo>
                    <a:pt x="831" y="1052"/>
                  </a:lnTo>
                  <a:lnTo>
                    <a:pt x="831" y="1051"/>
                  </a:lnTo>
                  <a:lnTo>
                    <a:pt x="831" y="1050"/>
                  </a:lnTo>
                  <a:lnTo>
                    <a:pt x="831" y="1049"/>
                  </a:lnTo>
                  <a:lnTo>
                    <a:pt x="831" y="1048"/>
                  </a:lnTo>
                  <a:lnTo>
                    <a:pt x="831" y="1047"/>
                  </a:lnTo>
                  <a:lnTo>
                    <a:pt x="831" y="1046"/>
                  </a:lnTo>
                  <a:lnTo>
                    <a:pt x="831" y="1044"/>
                  </a:lnTo>
                  <a:lnTo>
                    <a:pt x="831" y="1043"/>
                  </a:lnTo>
                  <a:lnTo>
                    <a:pt x="831" y="1042"/>
                  </a:lnTo>
                  <a:lnTo>
                    <a:pt x="831" y="1041"/>
                  </a:lnTo>
                  <a:lnTo>
                    <a:pt x="831" y="1040"/>
                  </a:lnTo>
                  <a:lnTo>
                    <a:pt x="831" y="1039"/>
                  </a:lnTo>
                  <a:lnTo>
                    <a:pt x="831" y="1038"/>
                  </a:lnTo>
                  <a:lnTo>
                    <a:pt x="831" y="1037"/>
                  </a:lnTo>
                  <a:lnTo>
                    <a:pt x="831" y="1035"/>
                  </a:lnTo>
                  <a:lnTo>
                    <a:pt x="831" y="1034"/>
                  </a:lnTo>
                  <a:lnTo>
                    <a:pt x="831" y="1033"/>
                  </a:lnTo>
                  <a:lnTo>
                    <a:pt x="831" y="1032"/>
                  </a:lnTo>
                  <a:lnTo>
                    <a:pt x="832" y="1032"/>
                  </a:lnTo>
                  <a:lnTo>
                    <a:pt x="833" y="1032"/>
                  </a:lnTo>
                  <a:lnTo>
                    <a:pt x="836" y="1032"/>
                  </a:lnTo>
                  <a:lnTo>
                    <a:pt x="840" y="1032"/>
                  </a:lnTo>
                  <a:lnTo>
                    <a:pt x="844" y="1032"/>
                  </a:lnTo>
                  <a:lnTo>
                    <a:pt x="858" y="1031"/>
                  </a:lnTo>
                  <a:lnTo>
                    <a:pt x="859" y="1031"/>
                  </a:lnTo>
                  <a:lnTo>
                    <a:pt x="862" y="1031"/>
                  </a:lnTo>
                  <a:lnTo>
                    <a:pt x="864" y="1031"/>
                  </a:lnTo>
                  <a:lnTo>
                    <a:pt x="865" y="1031"/>
                  </a:lnTo>
                  <a:lnTo>
                    <a:pt x="865" y="1032"/>
                  </a:lnTo>
                  <a:lnTo>
                    <a:pt x="865" y="1033"/>
                  </a:lnTo>
                  <a:lnTo>
                    <a:pt x="865" y="1034"/>
                  </a:lnTo>
                  <a:lnTo>
                    <a:pt x="865" y="1035"/>
                  </a:lnTo>
                  <a:lnTo>
                    <a:pt x="865" y="1037"/>
                  </a:lnTo>
                  <a:lnTo>
                    <a:pt x="866" y="1037"/>
                  </a:lnTo>
                  <a:lnTo>
                    <a:pt x="867" y="1037"/>
                  </a:lnTo>
                  <a:lnTo>
                    <a:pt x="868" y="1037"/>
                  </a:lnTo>
                  <a:lnTo>
                    <a:pt x="870" y="1037"/>
                  </a:lnTo>
                  <a:lnTo>
                    <a:pt x="871" y="1037"/>
                  </a:lnTo>
                  <a:lnTo>
                    <a:pt x="872" y="1037"/>
                  </a:lnTo>
                  <a:lnTo>
                    <a:pt x="873" y="1037"/>
                  </a:lnTo>
                  <a:lnTo>
                    <a:pt x="874" y="1037"/>
                  </a:lnTo>
                  <a:lnTo>
                    <a:pt x="875" y="1037"/>
                  </a:lnTo>
                  <a:lnTo>
                    <a:pt x="876" y="1037"/>
                  </a:lnTo>
                  <a:lnTo>
                    <a:pt x="876" y="1035"/>
                  </a:lnTo>
                  <a:lnTo>
                    <a:pt x="878" y="1035"/>
                  </a:lnTo>
                  <a:lnTo>
                    <a:pt x="879" y="1035"/>
                  </a:lnTo>
                  <a:lnTo>
                    <a:pt x="881" y="1035"/>
                  </a:lnTo>
                  <a:lnTo>
                    <a:pt x="883" y="1035"/>
                  </a:lnTo>
                  <a:lnTo>
                    <a:pt x="885" y="1034"/>
                  </a:lnTo>
                  <a:lnTo>
                    <a:pt x="889" y="1034"/>
                  </a:lnTo>
                  <a:lnTo>
                    <a:pt x="890" y="1034"/>
                  </a:lnTo>
                  <a:lnTo>
                    <a:pt x="891" y="1034"/>
                  </a:lnTo>
                  <a:lnTo>
                    <a:pt x="892" y="1033"/>
                  </a:lnTo>
                  <a:lnTo>
                    <a:pt x="893" y="1033"/>
                  </a:lnTo>
                  <a:lnTo>
                    <a:pt x="893" y="1032"/>
                  </a:lnTo>
                  <a:lnTo>
                    <a:pt x="895" y="1032"/>
                  </a:lnTo>
                  <a:lnTo>
                    <a:pt x="896" y="1031"/>
                  </a:lnTo>
                  <a:lnTo>
                    <a:pt x="897" y="1030"/>
                  </a:lnTo>
                  <a:lnTo>
                    <a:pt x="898" y="1029"/>
                  </a:lnTo>
                  <a:lnTo>
                    <a:pt x="899" y="1029"/>
                  </a:lnTo>
                  <a:lnTo>
                    <a:pt x="899" y="1026"/>
                  </a:lnTo>
                  <a:lnTo>
                    <a:pt x="899" y="1025"/>
                  </a:lnTo>
                  <a:lnTo>
                    <a:pt x="899" y="1024"/>
                  </a:lnTo>
                  <a:lnTo>
                    <a:pt x="898" y="1022"/>
                  </a:lnTo>
                  <a:lnTo>
                    <a:pt x="898" y="1021"/>
                  </a:lnTo>
                  <a:lnTo>
                    <a:pt x="898" y="1014"/>
                  </a:lnTo>
                  <a:lnTo>
                    <a:pt x="897" y="1013"/>
                  </a:lnTo>
                  <a:lnTo>
                    <a:pt x="896" y="1013"/>
                  </a:lnTo>
                  <a:lnTo>
                    <a:pt x="895" y="1013"/>
                  </a:lnTo>
                  <a:lnTo>
                    <a:pt x="895" y="1012"/>
                  </a:lnTo>
                  <a:lnTo>
                    <a:pt x="895" y="1010"/>
                  </a:lnTo>
                  <a:lnTo>
                    <a:pt x="893" y="1010"/>
                  </a:lnTo>
                  <a:lnTo>
                    <a:pt x="892" y="1010"/>
                  </a:lnTo>
                  <a:lnTo>
                    <a:pt x="891" y="1010"/>
                  </a:lnTo>
                  <a:lnTo>
                    <a:pt x="890" y="1010"/>
                  </a:lnTo>
                  <a:lnTo>
                    <a:pt x="890" y="1009"/>
                  </a:lnTo>
                  <a:lnTo>
                    <a:pt x="890" y="1005"/>
                  </a:lnTo>
                  <a:lnTo>
                    <a:pt x="895" y="1005"/>
                  </a:lnTo>
                  <a:lnTo>
                    <a:pt x="895" y="1001"/>
                  </a:lnTo>
                  <a:lnTo>
                    <a:pt x="897" y="1001"/>
                  </a:lnTo>
                  <a:lnTo>
                    <a:pt x="897" y="1008"/>
                  </a:lnTo>
                  <a:lnTo>
                    <a:pt x="897" y="1009"/>
                  </a:lnTo>
                  <a:lnTo>
                    <a:pt x="898" y="1009"/>
                  </a:lnTo>
                  <a:lnTo>
                    <a:pt x="898" y="1008"/>
                  </a:lnTo>
                  <a:lnTo>
                    <a:pt x="897" y="1001"/>
                  </a:lnTo>
                  <a:lnTo>
                    <a:pt x="897" y="1000"/>
                  </a:lnTo>
                  <a:lnTo>
                    <a:pt x="897" y="998"/>
                  </a:lnTo>
                  <a:lnTo>
                    <a:pt x="897" y="997"/>
                  </a:lnTo>
                  <a:lnTo>
                    <a:pt x="902" y="997"/>
                  </a:lnTo>
                  <a:lnTo>
                    <a:pt x="904" y="997"/>
                  </a:lnTo>
                  <a:lnTo>
                    <a:pt x="904" y="1009"/>
                  </a:lnTo>
                  <a:lnTo>
                    <a:pt x="909" y="1009"/>
                  </a:lnTo>
                  <a:lnTo>
                    <a:pt x="910" y="1009"/>
                  </a:lnTo>
                  <a:lnTo>
                    <a:pt x="917" y="1008"/>
                  </a:lnTo>
                  <a:lnTo>
                    <a:pt x="917" y="1006"/>
                  </a:lnTo>
                  <a:lnTo>
                    <a:pt x="918" y="1002"/>
                  </a:lnTo>
                  <a:lnTo>
                    <a:pt x="921" y="1002"/>
                  </a:lnTo>
                  <a:lnTo>
                    <a:pt x="922" y="1002"/>
                  </a:lnTo>
                  <a:lnTo>
                    <a:pt x="922" y="1004"/>
                  </a:lnTo>
                  <a:lnTo>
                    <a:pt x="922" y="1005"/>
                  </a:lnTo>
                  <a:lnTo>
                    <a:pt x="922" y="1006"/>
                  </a:lnTo>
                  <a:lnTo>
                    <a:pt x="922" y="1007"/>
                  </a:lnTo>
                  <a:lnTo>
                    <a:pt x="922" y="1008"/>
                  </a:lnTo>
                  <a:lnTo>
                    <a:pt x="922" y="1009"/>
                  </a:lnTo>
                  <a:lnTo>
                    <a:pt x="916" y="1009"/>
                  </a:lnTo>
                  <a:lnTo>
                    <a:pt x="909" y="1010"/>
                  </a:lnTo>
                  <a:lnTo>
                    <a:pt x="904" y="1010"/>
                  </a:lnTo>
                  <a:lnTo>
                    <a:pt x="898" y="1010"/>
                  </a:lnTo>
                  <a:lnTo>
                    <a:pt x="898" y="1012"/>
                  </a:lnTo>
                  <a:lnTo>
                    <a:pt x="899" y="1014"/>
                  </a:lnTo>
                  <a:lnTo>
                    <a:pt x="899" y="1019"/>
                  </a:lnTo>
                  <a:lnTo>
                    <a:pt x="899" y="1022"/>
                  </a:lnTo>
                  <a:lnTo>
                    <a:pt x="900" y="1022"/>
                  </a:lnTo>
                  <a:lnTo>
                    <a:pt x="900" y="1024"/>
                  </a:lnTo>
                  <a:lnTo>
                    <a:pt x="900" y="1027"/>
                  </a:lnTo>
                  <a:lnTo>
                    <a:pt x="900" y="1029"/>
                  </a:lnTo>
                  <a:lnTo>
                    <a:pt x="907" y="1027"/>
                  </a:lnTo>
                  <a:lnTo>
                    <a:pt x="907" y="1030"/>
                  </a:lnTo>
                  <a:lnTo>
                    <a:pt x="907" y="1032"/>
                  </a:lnTo>
                  <a:lnTo>
                    <a:pt x="907" y="1033"/>
                  </a:lnTo>
                  <a:lnTo>
                    <a:pt x="906" y="1033"/>
                  </a:lnTo>
                  <a:lnTo>
                    <a:pt x="904" y="1033"/>
                  </a:lnTo>
                  <a:lnTo>
                    <a:pt x="902" y="1033"/>
                  </a:lnTo>
                  <a:lnTo>
                    <a:pt x="901" y="1033"/>
                  </a:lnTo>
                  <a:lnTo>
                    <a:pt x="900" y="1033"/>
                  </a:lnTo>
                  <a:lnTo>
                    <a:pt x="901" y="1034"/>
                  </a:lnTo>
                  <a:lnTo>
                    <a:pt x="901" y="1037"/>
                  </a:lnTo>
                  <a:lnTo>
                    <a:pt x="901" y="1038"/>
                  </a:lnTo>
                  <a:lnTo>
                    <a:pt x="902" y="1043"/>
                  </a:lnTo>
                  <a:lnTo>
                    <a:pt x="902" y="1049"/>
                  </a:lnTo>
                  <a:lnTo>
                    <a:pt x="902" y="1051"/>
                  </a:lnTo>
                  <a:lnTo>
                    <a:pt x="914" y="1051"/>
                  </a:lnTo>
                  <a:lnTo>
                    <a:pt x="914" y="1044"/>
                  </a:lnTo>
                  <a:lnTo>
                    <a:pt x="914" y="1043"/>
                  </a:lnTo>
                  <a:lnTo>
                    <a:pt x="916" y="1043"/>
                  </a:lnTo>
                  <a:lnTo>
                    <a:pt x="916" y="1051"/>
                  </a:lnTo>
                  <a:lnTo>
                    <a:pt x="916" y="1052"/>
                  </a:lnTo>
                  <a:lnTo>
                    <a:pt x="914" y="1052"/>
                  </a:lnTo>
                  <a:lnTo>
                    <a:pt x="905" y="1052"/>
                  </a:lnTo>
                  <a:lnTo>
                    <a:pt x="902" y="1052"/>
                  </a:lnTo>
                  <a:lnTo>
                    <a:pt x="901" y="1052"/>
                  </a:lnTo>
                  <a:lnTo>
                    <a:pt x="900" y="1052"/>
                  </a:lnTo>
                  <a:lnTo>
                    <a:pt x="899" y="1052"/>
                  </a:lnTo>
                  <a:lnTo>
                    <a:pt x="899" y="1049"/>
                  </a:lnTo>
                  <a:lnTo>
                    <a:pt x="901" y="1049"/>
                  </a:lnTo>
                  <a:lnTo>
                    <a:pt x="902" y="1049"/>
                  </a:lnTo>
                  <a:lnTo>
                    <a:pt x="901" y="1049"/>
                  </a:lnTo>
                  <a:lnTo>
                    <a:pt x="901" y="1043"/>
                  </a:lnTo>
                  <a:lnTo>
                    <a:pt x="900" y="1042"/>
                  </a:lnTo>
                  <a:lnTo>
                    <a:pt x="900" y="1041"/>
                  </a:lnTo>
                  <a:lnTo>
                    <a:pt x="900" y="1040"/>
                  </a:lnTo>
                  <a:lnTo>
                    <a:pt x="900" y="1039"/>
                  </a:lnTo>
                  <a:lnTo>
                    <a:pt x="900" y="1038"/>
                  </a:lnTo>
                  <a:lnTo>
                    <a:pt x="900" y="1037"/>
                  </a:lnTo>
                  <a:lnTo>
                    <a:pt x="900" y="1035"/>
                  </a:lnTo>
                  <a:lnTo>
                    <a:pt x="900" y="1034"/>
                  </a:lnTo>
                  <a:lnTo>
                    <a:pt x="900" y="1033"/>
                  </a:lnTo>
                  <a:lnTo>
                    <a:pt x="899" y="1032"/>
                  </a:lnTo>
                  <a:lnTo>
                    <a:pt x="899" y="1031"/>
                  </a:lnTo>
                  <a:lnTo>
                    <a:pt x="899" y="1030"/>
                  </a:lnTo>
                  <a:lnTo>
                    <a:pt x="898" y="1031"/>
                  </a:lnTo>
                  <a:lnTo>
                    <a:pt x="897" y="1032"/>
                  </a:lnTo>
                  <a:lnTo>
                    <a:pt x="896" y="1033"/>
                  </a:lnTo>
                  <a:lnTo>
                    <a:pt x="895" y="1033"/>
                  </a:lnTo>
                  <a:lnTo>
                    <a:pt x="895" y="1034"/>
                  </a:lnTo>
                  <a:lnTo>
                    <a:pt x="893" y="1034"/>
                  </a:lnTo>
                  <a:lnTo>
                    <a:pt x="892" y="1034"/>
                  </a:lnTo>
                  <a:lnTo>
                    <a:pt x="892" y="1035"/>
                  </a:lnTo>
                  <a:lnTo>
                    <a:pt x="891" y="1035"/>
                  </a:lnTo>
                  <a:lnTo>
                    <a:pt x="890" y="1035"/>
                  </a:lnTo>
                  <a:lnTo>
                    <a:pt x="889" y="1035"/>
                  </a:lnTo>
                  <a:lnTo>
                    <a:pt x="888" y="1035"/>
                  </a:lnTo>
                  <a:lnTo>
                    <a:pt x="885" y="1037"/>
                  </a:lnTo>
                  <a:lnTo>
                    <a:pt x="883" y="1037"/>
                  </a:lnTo>
                  <a:lnTo>
                    <a:pt x="881" y="1037"/>
                  </a:lnTo>
                  <a:lnTo>
                    <a:pt x="880" y="1037"/>
                  </a:lnTo>
                  <a:lnTo>
                    <a:pt x="879" y="1037"/>
                  </a:lnTo>
                  <a:lnTo>
                    <a:pt x="878" y="1038"/>
                  </a:lnTo>
                  <a:lnTo>
                    <a:pt x="875" y="1038"/>
                  </a:lnTo>
                  <a:lnTo>
                    <a:pt x="874" y="1039"/>
                  </a:lnTo>
                  <a:lnTo>
                    <a:pt x="874" y="1043"/>
                  </a:lnTo>
                  <a:lnTo>
                    <a:pt x="871" y="1043"/>
                  </a:lnTo>
                  <a:lnTo>
                    <a:pt x="871" y="1047"/>
                  </a:lnTo>
                  <a:lnTo>
                    <a:pt x="871" y="1049"/>
                  </a:lnTo>
                  <a:lnTo>
                    <a:pt x="871" y="1051"/>
                  </a:lnTo>
                  <a:lnTo>
                    <a:pt x="871" y="1052"/>
                  </a:lnTo>
                  <a:lnTo>
                    <a:pt x="871" y="1054"/>
                  </a:lnTo>
                  <a:lnTo>
                    <a:pt x="871" y="1055"/>
                  </a:lnTo>
                  <a:lnTo>
                    <a:pt x="871" y="1056"/>
                  </a:lnTo>
                  <a:lnTo>
                    <a:pt x="871" y="1058"/>
                  </a:lnTo>
                  <a:lnTo>
                    <a:pt x="873" y="1060"/>
                  </a:lnTo>
                  <a:lnTo>
                    <a:pt x="876" y="1063"/>
                  </a:lnTo>
                  <a:lnTo>
                    <a:pt x="880" y="1064"/>
                  </a:lnTo>
                  <a:lnTo>
                    <a:pt x="882" y="1065"/>
                  </a:lnTo>
                  <a:lnTo>
                    <a:pt x="883" y="1066"/>
                  </a:lnTo>
                  <a:lnTo>
                    <a:pt x="885" y="1068"/>
                  </a:lnTo>
                  <a:lnTo>
                    <a:pt x="888" y="1069"/>
                  </a:lnTo>
                  <a:lnTo>
                    <a:pt x="889" y="1071"/>
                  </a:lnTo>
                  <a:lnTo>
                    <a:pt x="892" y="1072"/>
                  </a:lnTo>
                  <a:lnTo>
                    <a:pt x="895" y="1073"/>
                  </a:lnTo>
                  <a:lnTo>
                    <a:pt x="897" y="1075"/>
                  </a:lnTo>
                  <a:lnTo>
                    <a:pt x="900" y="1076"/>
                  </a:lnTo>
                  <a:lnTo>
                    <a:pt x="901" y="1077"/>
                  </a:lnTo>
                  <a:lnTo>
                    <a:pt x="905" y="1080"/>
                  </a:lnTo>
                  <a:lnTo>
                    <a:pt x="906" y="1081"/>
                  </a:lnTo>
                  <a:lnTo>
                    <a:pt x="907" y="1083"/>
                  </a:lnTo>
                  <a:lnTo>
                    <a:pt x="907" y="1084"/>
                  </a:lnTo>
                  <a:lnTo>
                    <a:pt x="916" y="1084"/>
                  </a:lnTo>
                  <a:lnTo>
                    <a:pt x="923" y="1084"/>
                  </a:lnTo>
                  <a:lnTo>
                    <a:pt x="928" y="1084"/>
                  </a:lnTo>
                  <a:lnTo>
                    <a:pt x="928" y="1082"/>
                  </a:lnTo>
                  <a:lnTo>
                    <a:pt x="928" y="1079"/>
                  </a:lnTo>
                  <a:lnTo>
                    <a:pt x="933" y="1079"/>
                  </a:lnTo>
                  <a:lnTo>
                    <a:pt x="942" y="1079"/>
                  </a:lnTo>
                  <a:lnTo>
                    <a:pt x="951" y="1079"/>
                  </a:lnTo>
                  <a:lnTo>
                    <a:pt x="951" y="1075"/>
                  </a:lnTo>
                  <a:lnTo>
                    <a:pt x="951" y="1073"/>
                  </a:lnTo>
                  <a:lnTo>
                    <a:pt x="951" y="1071"/>
                  </a:lnTo>
                  <a:lnTo>
                    <a:pt x="951" y="1068"/>
                  </a:lnTo>
                  <a:lnTo>
                    <a:pt x="951" y="1064"/>
                  </a:lnTo>
                  <a:lnTo>
                    <a:pt x="951" y="1060"/>
                  </a:lnTo>
                  <a:lnTo>
                    <a:pt x="951" y="1057"/>
                  </a:lnTo>
                  <a:lnTo>
                    <a:pt x="953" y="1055"/>
                  </a:lnTo>
                  <a:lnTo>
                    <a:pt x="954" y="1054"/>
                  </a:lnTo>
                  <a:lnTo>
                    <a:pt x="966" y="1065"/>
                  </a:lnTo>
                  <a:lnTo>
                    <a:pt x="970" y="1071"/>
                  </a:lnTo>
                  <a:lnTo>
                    <a:pt x="977" y="1077"/>
                  </a:lnTo>
                  <a:lnTo>
                    <a:pt x="990" y="1089"/>
                  </a:lnTo>
                  <a:lnTo>
                    <a:pt x="991" y="1093"/>
                  </a:lnTo>
                  <a:lnTo>
                    <a:pt x="992" y="1097"/>
                  </a:lnTo>
                  <a:lnTo>
                    <a:pt x="994" y="1102"/>
                  </a:lnTo>
                  <a:lnTo>
                    <a:pt x="994" y="1106"/>
                  </a:lnTo>
                  <a:lnTo>
                    <a:pt x="994" y="1109"/>
                  </a:lnTo>
                  <a:lnTo>
                    <a:pt x="995" y="1109"/>
                  </a:lnTo>
                  <a:lnTo>
                    <a:pt x="995" y="1102"/>
                  </a:lnTo>
                  <a:lnTo>
                    <a:pt x="995" y="1089"/>
                  </a:lnTo>
                  <a:lnTo>
                    <a:pt x="995" y="1081"/>
                  </a:lnTo>
                  <a:lnTo>
                    <a:pt x="996" y="1081"/>
                  </a:lnTo>
                  <a:lnTo>
                    <a:pt x="997" y="1081"/>
                  </a:lnTo>
                  <a:lnTo>
                    <a:pt x="1011" y="1081"/>
                  </a:lnTo>
                  <a:lnTo>
                    <a:pt x="1011" y="1082"/>
                  </a:lnTo>
                  <a:lnTo>
                    <a:pt x="1011" y="1089"/>
                  </a:lnTo>
                  <a:lnTo>
                    <a:pt x="1011" y="1093"/>
                  </a:lnTo>
                  <a:lnTo>
                    <a:pt x="1011" y="1096"/>
                  </a:lnTo>
                  <a:lnTo>
                    <a:pt x="1011" y="1097"/>
                  </a:lnTo>
                  <a:lnTo>
                    <a:pt x="1011" y="1098"/>
                  </a:lnTo>
                  <a:lnTo>
                    <a:pt x="1019" y="1098"/>
                  </a:lnTo>
                  <a:lnTo>
                    <a:pt x="1022" y="1098"/>
                  </a:lnTo>
                  <a:lnTo>
                    <a:pt x="1021" y="1094"/>
                  </a:lnTo>
                  <a:lnTo>
                    <a:pt x="1022" y="1093"/>
                  </a:lnTo>
                  <a:lnTo>
                    <a:pt x="1022" y="1091"/>
                  </a:lnTo>
                  <a:lnTo>
                    <a:pt x="1022" y="1083"/>
                  </a:lnTo>
                  <a:lnTo>
                    <a:pt x="1022" y="1080"/>
                  </a:lnTo>
                  <a:lnTo>
                    <a:pt x="1022" y="1072"/>
                  </a:lnTo>
                  <a:lnTo>
                    <a:pt x="1028" y="1072"/>
                  </a:lnTo>
                  <a:lnTo>
                    <a:pt x="1028" y="1071"/>
                  </a:lnTo>
                  <a:lnTo>
                    <a:pt x="1028" y="1068"/>
                  </a:lnTo>
                  <a:lnTo>
                    <a:pt x="1028" y="1063"/>
                  </a:lnTo>
                  <a:lnTo>
                    <a:pt x="1028" y="1062"/>
                  </a:lnTo>
                  <a:lnTo>
                    <a:pt x="1028" y="1058"/>
                  </a:lnTo>
                  <a:lnTo>
                    <a:pt x="1028" y="1055"/>
                  </a:lnTo>
                  <a:lnTo>
                    <a:pt x="1028" y="1054"/>
                  </a:lnTo>
                  <a:lnTo>
                    <a:pt x="1028" y="1052"/>
                  </a:lnTo>
                  <a:lnTo>
                    <a:pt x="1027" y="1048"/>
                  </a:lnTo>
                  <a:lnTo>
                    <a:pt x="1027" y="1041"/>
                  </a:lnTo>
                  <a:lnTo>
                    <a:pt x="1027" y="1040"/>
                  </a:lnTo>
                  <a:lnTo>
                    <a:pt x="1027" y="1039"/>
                  </a:lnTo>
                  <a:lnTo>
                    <a:pt x="1027" y="1038"/>
                  </a:lnTo>
                  <a:lnTo>
                    <a:pt x="1027" y="1037"/>
                  </a:lnTo>
                  <a:lnTo>
                    <a:pt x="1026" y="1034"/>
                  </a:lnTo>
                  <a:lnTo>
                    <a:pt x="1026" y="1033"/>
                  </a:lnTo>
                  <a:lnTo>
                    <a:pt x="1026" y="1032"/>
                  </a:lnTo>
                  <a:lnTo>
                    <a:pt x="1026" y="1027"/>
                  </a:lnTo>
                  <a:lnTo>
                    <a:pt x="1026" y="1026"/>
                  </a:lnTo>
                  <a:lnTo>
                    <a:pt x="1026" y="1025"/>
                  </a:lnTo>
                  <a:lnTo>
                    <a:pt x="1026" y="1024"/>
                  </a:lnTo>
                  <a:lnTo>
                    <a:pt x="1026" y="1023"/>
                  </a:lnTo>
                  <a:lnTo>
                    <a:pt x="1027" y="1022"/>
                  </a:lnTo>
                  <a:lnTo>
                    <a:pt x="1027" y="1018"/>
                  </a:lnTo>
                  <a:lnTo>
                    <a:pt x="1028" y="1017"/>
                  </a:lnTo>
                  <a:lnTo>
                    <a:pt x="1028" y="1015"/>
                  </a:lnTo>
                  <a:lnTo>
                    <a:pt x="1028" y="1009"/>
                  </a:lnTo>
                  <a:lnTo>
                    <a:pt x="1028" y="1007"/>
                  </a:lnTo>
                  <a:lnTo>
                    <a:pt x="1028" y="1002"/>
                  </a:lnTo>
                  <a:lnTo>
                    <a:pt x="1028" y="997"/>
                  </a:lnTo>
                  <a:lnTo>
                    <a:pt x="1027" y="997"/>
                  </a:lnTo>
                  <a:lnTo>
                    <a:pt x="1026" y="997"/>
                  </a:lnTo>
                  <a:lnTo>
                    <a:pt x="1026" y="995"/>
                  </a:lnTo>
                  <a:lnTo>
                    <a:pt x="1025" y="995"/>
                  </a:lnTo>
                  <a:lnTo>
                    <a:pt x="1021" y="995"/>
                  </a:lnTo>
                  <a:lnTo>
                    <a:pt x="1013" y="996"/>
                  </a:lnTo>
                  <a:lnTo>
                    <a:pt x="1013" y="992"/>
                  </a:lnTo>
                  <a:lnTo>
                    <a:pt x="1013" y="989"/>
                  </a:lnTo>
                  <a:lnTo>
                    <a:pt x="1013" y="985"/>
                  </a:lnTo>
                  <a:lnTo>
                    <a:pt x="1013" y="982"/>
                  </a:lnTo>
                  <a:lnTo>
                    <a:pt x="1012" y="976"/>
                  </a:lnTo>
                  <a:lnTo>
                    <a:pt x="1012" y="974"/>
                  </a:lnTo>
                  <a:lnTo>
                    <a:pt x="1012" y="973"/>
                  </a:lnTo>
                  <a:lnTo>
                    <a:pt x="1013" y="970"/>
                  </a:lnTo>
                  <a:lnTo>
                    <a:pt x="1013" y="968"/>
                  </a:lnTo>
                  <a:lnTo>
                    <a:pt x="1013" y="967"/>
                  </a:lnTo>
                  <a:lnTo>
                    <a:pt x="1013" y="966"/>
                  </a:lnTo>
                  <a:lnTo>
                    <a:pt x="1013" y="965"/>
                  </a:lnTo>
                  <a:lnTo>
                    <a:pt x="1014" y="964"/>
                  </a:lnTo>
                  <a:lnTo>
                    <a:pt x="1014" y="963"/>
                  </a:lnTo>
                  <a:lnTo>
                    <a:pt x="1017" y="959"/>
                  </a:lnTo>
                  <a:lnTo>
                    <a:pt x="1018" y="959"/>
                  </a:lnTo>
                  <a:lnTo>
                    <a:pt x="1018" y="958"/>
                  </a:lnTo>
                  <a:lnTo>
                    <a:pt x="1019" y="958"/>
                  </a:lnTo>
                  <a:lnTo>
                    <a:pt x="1014" y="955"/>
                  </a:lnTo>
                  <a:lnTo>
                    <a:pt x="1012" y="952"/>
                  </a:lnTo>
                  <a:lnTo>
                    <a:pt x="1011" y="952"/>
                  </a:lnTo>
                  <a:lnTo>
                    <a:pt x="1010" y="951"/>
                  </a:lnTo>
                  <a:lnTo>
                    <a:pt x="1009" y="951"/>
                  </a:lnTo>
                  <a:lnTo>
                    <a:pt x="1009" y="950"/>
                  </a:lnTo>
                  <a:lnTo>
                    <a:pt x="1008" y="950"/>
                  </a:lnTo>
                  <a:lnTo>
                    <a:pt x="1006" y="949"/>
                  </a:lnTo>
                  <a:lnTo>
                    <a:pt x="1005" y="949"/>
                  </a:lnTo>
                  <a:lnTo>
                    <a:pt x="1000" y="950"/>
                  </a:lnTo>
                  <a:lnTo>
                    <a:pt x="996" y="950"/>
                  </a:lnTo>
                  <a:lnTo>
                    <a:pt x="995" y="950"/>
                  </a:lnTo>
                  <a:lnTo>
                    <a:pt x="994" y="950"/>
                  </a:lnTo>
                  <a:lnTo>
                    <a:pt x="993" y="950"/>
                  </a:lnTo>
                  <a:lnTo>
                    <a:pt x="992" y="950"/>
                  </a:lnTo>
                  <a:lnTo>
                    <a:pt x="991" y="950"/>
                  </a:lnTo>
                  <a:lnTo>
                    <a:pt x="990" y="950"/>
                  </a:lnTo>
                  <a:lnTo>
                    <a:pt x="988" y="950"/>
                  </a:lnTo>
                  <a:lnTo>
                    <a:pt x="987" y="950"/>
                  </a:lnTo>
                  <a:lnTo>
                    <a:pt x="986" y="950"/>
                  </a:lnTo>
                  <a:lnTo>
                    <a:pt x="985" y="950"/>
                  </a:lnTo>
                  <a:lnTo>
                    <a:pt x="983" y="950"/>
                  </a:lnTo>
                  <a:lnTo>
                    <a:pt x="982" y="950"/>
                  </a:lnTo>
                  <a:lnTo>
                    <a:pt x="980" y="950"/>
                  </a:lnTo>
                  <a:lnTo>
                    <a:pt x="979" y="950"/>
                  </a:lnTo>
                  <a:lnTo>
                    <a:pt x="978" y="950"/>
                  </a:lnTo>
                  <a:lnTo>
                    <a:pt x="977" y="950"/>
                  </a:lnTo>
                  <a:lnTo>
                    <a:pt x="976" y="950"/>
                  </a:lnTo>
                  <a:lnTo>
                    <a:pt x="975" y="950"/>
                  </a:lnTo>
                  <a:lnTo>
                    <a:pt x="974" y="950"/>
                  </a:lnTo>
                  <a:lnTo>
                    <a:pt x="973" y="950"/>
                  </a:lnTo>
                  <a:lnTo>
                    <a:pt x="970" y="950"/>
                  </a:lnTo>
                  <a:lnTo>
                    <a:pt x="967" y="950"/>
                  </a:lnTo>
                  <a:lnTo>
                    <a:pt x="965" y="950"/>
                  </a:lnTo>
                  <a:lnTo>
                    <a:pt x="959" y="950"/>
                  </a:lnTo>
                  <a:lnTo>
                    <a:pt x="953" y="950"/>
                  </a:lnTo>
                  <a:lnTo>
                    <a:pt x="951" y="950"/>
                  </a:lnTo>
                  <a:lnTo>
                    <a:pt x="950" y="950"/>
                  </a:lnTo>
                  <a:lnTo>
                    <a:pt x="949" y="950"/>
                  </a:lnTo>
                  <a:lnTo>
                    <a:pt x="948" y="950"/>
                  </a:lnTo>
                  <a:lnTo>
                    <a:pt x="947" y="950"/>
                  </a:lnTo>
                  <a:lnTo>
                    <a:pt x="945" y="950"/>
                  </a:lnTo>
                  <a:lnTo>
                    <a:pt x="944" y="950"/>
                  </a:lnTo>
                  <a:lnTo>
                    <a:pt x="943" y="950"/>
                  </a:lnTo>
                  <a:lnTo>
                    <a:pt x="942" y="950"/>
                  </a:lnTo>
                  <a:lnTo>
                    <a:pt x="941" y="950"/>
                  </a:lnTo>
                  <a:lnTo>
                    <a:pt x="940" y="950"/>
                  </a:lnTo>
                  <a:lnTo>
                    <a:pt x="939" y="950"/>
                  </a:lnTo>
                  <a:lnTo>
                    <a:pt x="937" y="950"/>
                  </a:lnTo>
                  <a:lnTo>
                    <a:pt x="936" y="950"/>
                  </a:lnTo>
                  <a:lnTo>
                    <a:pt x="935" y="950"/>
                  </a:lnTo>
                  <a:lnTo>
                    <a:pt x="934" y="950"/>
                  </a:lnTo>
                  <a:lnTo>
                    <a:pt x="933" y="950"/>
                  </a:lnTo>
                  <a:lnTo>
                    <a:pt x="932" y="950"/>
                  </a:lnTo>
                  <a:lnTo>
                    <a:pt x="931" y="950"/>
                  </a:lnTo>
                  <a:lnTo>
                    <a:pt x="931" y="951"/>
                  </a:lnTo>
                  <a:lnTo>
                    <a:pt x="930" y="951"/>
                  </a:lnTo>
                  <a:lnTo>
                    <a:pt x="927" y="951"/>
                  </a:lnTo>
                  <a:lnTo>
                    <a:pt x="927" y="952"/>
                  </a:lnTo>
                  <a:lnTo>
                    <a:pt x="927" y="954"/>
                  </a:lnTo>
                  <a:lnTo>
                    <a:pt x="927" y="955"/>
                  </a:lnTo>
                  <a:lnTo>
                    <a:pt x="927" y="957"/>
                  </a:lnTo>
                  <a:lnTo>
                    <a:pt x="927" y="958"/>
                  </a:lnTo>
                  <a:lnTo>
                    <a:pt x="926" y="958"/>
                  </a:lnTo>
                  <a:lnTo>
                    <a:pt x="925" y="958"/>
                  </a:lnTo>
                  <a:lnTo>
                    <a:pt x="924" y="958"/>
                  </a:lnTo>
                  <a:lnTo>
                    <a:pt x="924" y="957"/>
                  </a:lnTo>
                  <a:lnTo>
                    <a:pt x="923" y="957"/>
                  </a:lnTo>
                  <a:lnTo>
                    <a:pt x="922" y="957"/>
                  </a:lnTo>
                  <a:lnTo>
                    <a:pt x="921" y="957"/>
                  </a:lnTo>
                  <a:lnTo>
                    <a:pt x="921" y="955"/>
                  </a:lnTo>
                  <a:lnTo>
                    <a:pt x="921" y="952"/>
                  </a:lnTo>
                  <a:lnTo>
                    <a:pt x="914" y="952"/>
                  </a:lnTo>
                  <a:lnTo>
                    <a:pt x="904" y="954"/>
                  </a:lnTo>
                  <a:lnTo>
                    <a:pt x="901" y="954"/>
                  </a:lnTo>
                  <a:lnTo>
                    <a:pt x="901" y="956"/>
                  </a:lnTo>
                  <a:lnTo>
                    <a:pt x="900" y="956"/>
                  </a:lnTo>
                  <a:lnTo>
                    <a:pt x="900" y="957"/>
                  </a:lnTo>
                  <a:lnTo>
                    <a:pt x="900" y="958"/>
                  </a:lnTo>
                  <a:lnTo>
                    <a:pt x="904" y="958"/>
                  </a:lnTo>
                  <a:lnTo>
                    <a:pt x="904" y="965"/>
                  </a:lnTo>
                  <a:lnTo>
                    <a:pt x="900" y="965"/>
                  </a:lnTo>
                  <a:lnTo>
                    <a:pt x="897" y="965"/>
                  </a:lnTo>
                  <a:lnTo>
                    <a:pt x="897" y="964"/>
                  </a:lnTo>
                  <a:lnTo>
                    <a:pt x="897" y="963"/>
                  </a:lnTo>
                  <a:lnTo>
                    <a:pt x="896" y="962"/>
                  </a:lnTo>
                  <a:lnTo>
                    <a:pt x="890" y="962"/>
                  </a:lnTo>
                  <a:lnTo>
                    <a:pt x="890" y="963"/>
                  </a:lnTo>
                  <a:lnTo>
                    <a:pt x="889" y="963"/>
                  </a:lnTo>
                  <a:lnTo>
                    <a:pt x="889" y="965"/>
                  </a:lnTo>
                  <a:lnTo>
                    <a:pt x="883" y="965"/>
                  </a:lnTo>
                  <a:lnTo>
                    <a:pt x="883" y="964"/>
                  </a:lnTo>
                  <a:lnTo>
                    <a:pt x="884" y="964"/>
                  </a:lnTo>
                  <a:lnTo>
                    <a:pt x="884" y="960"/>
                  </a:lnTo>
                  <a:lnTo>
                    <a:pt x="884" y="959"/>
                  </a:lnTo>
                  <a:lnTo>
                    <a:pt x="884" y="957"/>
                  </a:lnTo>
                  <a:lnTo>
                    <a:pt x="884" y="956"/>
                  </a:lnTo>
                  <a:lnTo>
                    <a:pt x="884" y="954"/>
                  </a:lnTo>
                  <a:lnTo>
                    <a:pt x="884" y="952"/>
                  </a:lnTo>
                  <a:lnTo>
                    <a:pt x="882" y="952"/>
                  </a:lnTo>
                  <a:lnTo>
                    <a:pt x="881" y="952"/>
                  </a:lnTo>
                  <a:lnTo>
                    <a:pt x="878" y="952"/>
                  </a:lnTo>
                  <a:lnTo>
                    <a:pt x="876" y="952"/>
                  </a:lnTo>
                  <a:lnTo>
                    <a:pt x="874" y="952"/>
                  </a:lnTo>
                  <a:lnTo>
                    <a:pt x="867" y="952"/>
                  </a:lnTo>
                  <a:lnTo>
                    <a:pt x="862" y="952"/>
                  </a:lnTo>
                  <a:lnTo>
                    <a:pt x="861" y="952"/>
                  </a:lnTo>
                  <a:lnTo>
                    <a:pt x="859" y="952"/>
                  </a:lnTo>
                  <a:lnTo>
                    <a:pt x="859" y="948"/>
                  </a:lnTo>
                  <a:lnTo>
                    <a:pt x="859" y="942"/>
                  </a:lnTo>
                  <a:lnTo>
                    <a:pt x="859" y="940"/>
                  </a:lnTo>
                  <a:lnTo>
                    <a:pt x="859" y="939"/>
                  </a:lnTo>
                  <a:lnTo>
                    <a:pt x="859" y="938"/>
                  </a:lnTo>
                  <a:lnTo>
                    <a:pt x="859" y="937"/>
                  </a:lnTo>
                  <a:lnTo>
                    <a:pt x="859" y="935"/>
                  </a:lnTo>
                  <a:lnTo>
                    <a:pt x="859" y="934"/>
                  </a:lnTo>
                  <a:lnTo>
                    <a:pt x="859" y="933"/>
                  </a:lnTo>
                  <a:lnTo>
                    <a:pt x="859" y="932"/>
                  </a:lnTo>
                  <a:lnTo>
                    <a:pt x="859" y="931"/>
                  </a:lnTo>
                  <a:lnTo>
                    <a:pt x="859" y="929"/>
                  </a:lnTo>
                  <a:lnTo>
                    <a:pt x="859" y="928"/>
                  </a:lnTo>
                  <a:lnTo>
                    <a:pt x="859" y="926"/>
                  </a:lnTo>
                  <a:lnTo>
                    <a:pt x="859" y="925"/>
                  </a:lnTo>
                  <a:lnTo>
                    <a:pt x="859" y="924"/>
                  </a:lnTo>
                  <a:lnTo>
                    <a:pt x="859" y="923"/>
                  </a:lnTo>
                  <a:lnTo>
                    <a:pt x="859" y="922"/>
                  </a:lnTo>
                  <a:lnTo>
                    <a:pt x="859" y="921"/>
                  </a:lnTo>
                  <a:lnTo>
                    <a:pt x="859" y="920"/>
                  </a:lnTo>
                  <a:lnTo>
                    <a:pt x="859" y="918"/>
                  </a:lnTo>
                  <a:lnTo>
                    <a:pt x="859" y="917"/>
                  </a:lnTo>
                  <a:lnTo>
                    <a:pt x="859" y="916"/>
                  </a:lnTo>
                  <a:lnTo>
                    <a:pt x="859" y="915"/>
                  </a:lnTo>
                  <a:lnTo>
                    <a:pt x="859" y="914"/>
                  </a:lnTo>
                  <a:lnTo>
                    <a:pt x="859" y="912"/>
                  </a:lnTo>
                  <a:lnTo>
                    <a:pt x="859" y="909"/>
                  </a:lnTo>
                  <a:lnTo>
                    <a:pt x="859" y="908"/>
                  </a:lnTo>
                  <a:lnTo>
                    <a:pt x="859" y="906"/>
                  </a:lnTo>
                  <a:lnTo>
                    <a:pt x="859" y="905"/>
                  </a:lnTo>
                  <a:lnTo>
                    <a:pt x="859" y="901"/>
                  </a:lnTo>
                  <a:lnTo>
                    <a:pt x="859" y="899"/>
                  </a:lnTo>
                  <a:lnTo>
                    <a:pt x="859" y="898"/>
                  </a:lnTo>
                  <a:lnTo>
                    <a:pt x="859" y="897"/>
                  </a:lnTo>
                  <a:lnTo>
                    <a:pt x="859" y="896"/>
                  </a:lnTo>
                  <a:lnTo>
                    <a:pt x="859" y="895"/>
                  </a:lnTo>
                  <a:lnTo>
                    <a:pt x="859" y="893"/>
                  </a:lnTo>
                  <a:lnTo>
                    <a:pt x="859" y="891"/>
                  </a:lnTo>
                  <a:lnTo>
                    <a:pt x="859" y="890"/>
                  </a:lnTo>
                  <a:lnTo>
                    <a:pt x="861" y="888"/>
                  </a:lnTo>
                  <a:lnTo>
                    <a:pt x="861" y="884"/>
                  </a:lnTo>
                  <a:lnTo>
                    <a:pt x="861" y="883"/>
                  </a:lnTo>
                  <a:lnTo>
                    <a:pt x="861" y="880"/>
                  </a:lnTo>
                  <a:lnTo>
                    <a:pt x="861" y="879"/>
                  </a:lnTo>
                  <a:lnTo>
                    <a:pt x="861" y="878"/>
                  </a:lnTo>
                  <a:lnTo>
                    <a:pt x="861" y="872"/>
                  </a:lnTo>
                  <a:lnTo>
                    <a:pt x="861" y="871"/>
                  </a:lnTo>
                  <a:lnTo>
                    <a:pt x="861" y="867"/>
                  </a:lnTo>
                  <a:lnTo>
                    <a:pt x="861" y="866"/>
                  </a:lnTo>
                  <a:lnTo>
                    <a:pt x="861" y="863"/>
                  </a:lnTo>
                  <a:lnTo>
                    <a:pt x="861" y="862"/>
                  </a:lnTo>
                  <a:lnTo>
                    <a:pt x="861" y="860"/>
                  </a:lnTo>
                  <a:lnTo>
                    <a:pt x="861" y="858"/>
                  </a:lnTo>
                  <a:lnTo>
                    <a:pt x="861" y="857"/>
                  </a:lnTo>
                  <a:lnTo>
                    <a:pt x="862" y="851"/>
                  </a:lnTo>
                  <a:lnTo>
                    <a:pt x="862" y="847"/>
                  </a:lnTo>
                  <a:lnTo>
                    <a:pt x="862" y="846"/>
                  </a:lnTo>
                  <a:lnTo>
                    <a:pt x="862" y="845"/>
                  </a:lnTo>
                  <a:lnTo>
                    <a:pt x="862" y="842"/>
                  </a:lnTo>
                  <a:lnTo>
                    <a:pt x="862" y="841"/>
                  </a:lnTo>
                  <a:lnTo>
                    <a:pt x="862" y="840"/>
                  </a:lnTo>
                  <a:lnTo>
                    <a:pt x="862" y="838"/>
                  </a:lnTo>
                  <a:lnTo>
                    <a:pt x="862" y="837"/>
                  </a:lnTo>
                  <a:lnTo>
                    <a:pt x="862" y="836"/>
                  </a:lnTo>
                  <a:lnTo>
                    <a:pt x="862" y="833"/>
                  </a:lnTo>
                  <a:lnTo>
                    <a:pt x="862" y="832"/>
                  </a:lnTo>
                  <a:lnTo>
                    <a:pt x="861" y="833"/>
                  </a:lnTo>
                  <a:lnTo>
                    <a:pt x="858" y="833"/>
                  </a:lnTo>
                  <a:lnTo>
                    <a:pt x="855" y="836"/>
                  </a:lnTo>
                  <a:lnTo>
                    <a:pt x="853" y="837"/>
                  </a:lnTo>
                  <a:lnTo>
                    <a:pt x="849" y="838"/>
                  </a:lnTo>
                  <a:lnTo>
                    <a:pt x="847" y="839"/>
                  </a:lnTo>
                  <a:lnTo>
                    <a:pt x="844" y="841"/>
                  </a:lnTo>
                  <a:lnTo>
                    <a:pt x="845" y="842"/>
                  </a:lnTo>
                  <a:lnTo>
                    <a:pt x="846" y="843"/>
                  </a:lnTo>
                  <a:lnTo>
                    <a:pt x="846" y="845"/>
                  </a:lnTo>
                  <a:lnTo>
                    <a:pt x="847" y="845"/>
                  </a:lnTo>
                  <a:lnTo>
                    <a:pt x="847" y="846"/>
                  </a:lnTo>
                  <a:lnTo>
                    <a:pt x="846" y="846"/>
                  </a:lnTo>
                  <a:lnTo>
                    <a:pt x="845" y="847"/>
                  </a:lnTo>
                  <a:lnTo>
                    <a:pt x="844" y="847"/>
                  </a:lnTo>
                  <a:lnTo>
                    <a:pt x="844" y="848"/>
                  </a:lnTo>
                  <a:lnTo>
                    <a:pt x="842" y="848"/>
                  </a:lnTo>
                  <a:lnTo>
                    <a:pt x="842" y="849"/>
                  </a:lnTo>
                  <a:lnTo>
                    <a:pt x="841" y="849"/>
                  </a:lnTo>
                  <a:lnTo>
                    <a:pt x="840" y="848"/>
                  </a:lnTo>
                  <a:lnTo>
                    <a:pt x="839" y="849"/>
                  </a:lnTo>
                  <a:lnTo>
                    <a:pt x="838" y="849"/>
                  </a:lnTo>
                  <a:lnTo>
                    <a:pt x="838" y="850"/>
                  </a:lnTo>
                  <a:lnTo>
                    <a:pt x="838" y="851"/>
                  </a:lnTo>
                  <a:lnTo>
                    <a:pt x="837" y="851"/>
                  </a:lnTo>
                  <a:lnTo>
                    <a:pt x="836" y="853"/>
                  </a:lnTo>
                  <a:lnTo>
                    <a:pt x="836" y="854"/>
                  </a:lnTo>
                  <a:lnTo>
                    <a:pt x="837" y="854"/>
                  </a:lnTo>
                  <a:lnTo>
                    <a:pt x="837" y="855"/>
                  </a:lnTo>
                  <a:lnTo>
                    <a:pt x="837" y="856"/>
                  </a:lnTo>
                  <a:lnTo>
                    <a:pt x="837" y="857"/>
                  </a:lnTo>
                  <a:lnTo>
                    <a:pt x="838" y="857"/>
                  </a:lnTo>
                  <a:lnTo>
                    <a:pt x="838" y="858"/>
                  </a:lnTo>
                  <a:lnTo>
                    <a:pt x="839" y="858"/>
                  </a:lnTo>
                  <a:lnTo>
                    <a:pt x="841" y="858"/>
                  </a:lnTo>
                  <a:lnTo>
                    <a:pt x="844" y="858"/>
                  </a:lnTo>
                  <a:lnTo>
                    <a:pt x="844" y="859"/>
                  </a:lnTo>
                  <a:lnTo>
                    <a:pt x="844" y="860"/>
                  </a:lnTo>
                  <a:lnTo>
                    <a:pt x="844" y="862"/>
                  </a:lnTo>
                  <a:lnTo>
                    <a:pt x="844" y="863"/>
                  </a:lnTo>
                  <a:lnTo>
                    <a:pt x="842" y="863"/>
                  </a:lnTo>
                  <a:lnTo>
                    <a:pt x="839" y="863"/>
                  </a:lnTo>
                  <a:lnTo>
                    <a:pt x="838" y="863"/>
                  </a:lnTo>
                  <a:lnTo>
                    <a:pt x="838" y="862"/>
                  </a:lnTo>
                  <a:lnTo>
                    <a:pt x="837" y="859"/>
                  </a:lnTo>
                  <a:lnTo>
                    <a:pt x="837" y="858"/>
                  </a:lnTo>
                  <a:lnTo>
                    <a:pt x="837" y="857"/>
                  </a:lnTo>
                  <a:lnTo>
                    <a:pt x="837" y="856"/>
                  </a:lnTo>
                  <a:lnTo>
                    <a:pt x="837" y="855"/>
                  </a:lnTo>
                  <a:lnTo>
                    <a:pt x="836" y="855"/>
                  </a:lnTo>
                  <a:lnTo>
                    <a:pt x="836" y="854"/>
                  </a:lnTo>
                  <a:lnTo>
                    <a:pt x="835" y="853"/>
                  </a:lnTo>
                  <a:lnTo>
                    <a:pt x="833" y="851"/>
                  </a:lnTo>
                  <a:lnTo>
                    <a:pt x="831" y="854"/>
                  </a:lnTo>
                  <a:lnTo>
                    <a:pt x="830" y="856"/>
                  </a:lnTo>
                  <a:lnTo>
                    <a:pt x="829" y="857"/>
                  </a:lnTo>
                  <a:lnTo>
                    <a:pt x="829" y="858"/>
                  </a:lnTo>
                  <a:lnTo>
                    <a:pt x="827" y="862"/>
                  </a:lnTo>
                  <a:lnTo>
                    <a:pt x="827" y="863"/>
                  </a:lnTo>
                  <a:close/>
                  <a:moveTo>
                    <a:pt x="569" y="1043"/>
                  </a:moveTo>
                  <a:lnTo>
                    <a:pt x="570" y="1043"/>
                  </a:lnTo>
                  <a:lnTo>
                    <a:pt x="571" y="1043"/>
                  </a:lnTo>
                  <a:lnTo>
                    <a:pt x="571" y="1044"/>
                  </a:lnTo>
                  <a:lnTo>
                    <a:pt x="572" y="1044"/>
                  </a:lnTo>
                  <a:lnTo>
                    <a:pt x="579" y="1048"/>
                  </a:lnTo>
                  <a:lnTo>
                    <a:pt x="582" y="1050"/>
                  </a:lnTo>
                  <a:lnTo>
                    <a:pt x="585" y="1051"/>
                  </a:lnTo>
                  <a:lnTo>
                    <a:pt x="589" y="1054"/>
                  </a:lnTo>
                  <a:lnTo>
                    <a:pt x="589" y="1055"/>
                  </a:lnTo>
                  <a:lnTo>
                    <a:pt x="590" y="1055"/>
                  </a:lnTo>
                  <a:lnTo>
                    <a:pt x="596" y="1056"/>
                  </a:lnTo>
                  <a:lnTo>
                    <a:pt x="597" y="1056"/>
                  </a:lnTo>
                  <a:lnTo>
                    <a:pt x="598" y="1056"/>
                  </a:lnTo>
                  <a:lnTo>
                    <a:pt x="599" y="1056"/>
                  </a:lnTo>
                  <a:lnTo>
                    <a:pt x="600" y="1056"/>
                  </a:lnTo>
                  <a:lnTo>
                    <a:pt x="603" y="1056"/>
                  </a:lnTo>
                  <a:lnTo>
                    <a:pt x="604" y="1055"/>
                  </a:lnTo>
                  <a:lnTo>
                    <a:pt x="605" y="1055"/>
                  </a:lnTo>
                  <a:lnTo>
                    <a:pt x="606" y="1055"/>
                  </a:lnTo>
                  <a:lnTo>
                    <a:pt x="607" y="1055"/>
                  </a:lnTo>
                  <a:lnTo>
                    <a:pt x="607" y="1056"/>
                  </a:lnTo>
                  <a:lnTo>
                    <a:pt x="608" y="1056"/>
                  </a:lnTo>
                  <a:lnTo>
                    <a:pt x="609" y="1056"/>
                  </a:lnTo>
                  <a:lnTo>
                    <a:pt x="611" y="1056"/>
                  </a:lnTo>
                  <a:lnTo>
                    <a:pt x="611" y="1057"/>
                  </a:lnTo>
                  <a:lnTo>
                    <a:pt x="612" y="1057"/>
                  </a:lnTo>
                  <a:lnTo>
                    <a:pt x="613" y="1057"/>
                  </a:lnTo>
                  <a:lnTo>
                    <a:pt x="613" y="1058"/>
                  </a:lnTo>
                  <a:lnTo>
                    <a:pt x="614" y="1058"/>
                  </a:lnTo>
                  <a:lnTo>
                    <a:pt x="615" y="1058"/>
                  </a:lnTo>
                  <a:lnTo>
                    <a:pt x="616" y="1058"/>
                  </a:lnTo>
                  <a:lnTo>
                    <a:pt x="617" y="1058"/>
                  </a:lnTo>
                  <a:lnTo>
                    <a:pt x="618" y="1058"/>
                  </a:lnTo>
                  <a:lnTo>
                    <a:pt x="620" y="1058"/>
                  </a:lnTo>
                  <a:lnTo>
                    <a:pt x="621" y="1058"/>
                  </a:lnTo>
                  <a:lnTo>
                    <a:pt x="621" y="1059"/>
                  </a:lnTo>
                  <a:lnTo>
                    <a:pt x="622" y="1059"/>
                  </a:lnTo>
                  <a:lnTo>
                    <a:pt x="623" y="1060"/>
                  </a:lnTo>
                  <a:lnTo>
                    <a:pt x="626" y="1063"/>
                  </a:lnTo>
                  <a:lnTo>
                    <a:pt x="630" y="1065"/>
                  </a:lnTo>
                  <a:lnTo>
                    <a:pt x="632" y="1065"/>
                  </a:lnTo>
                  <a:lnTo>
                    <a:pt x="632" y="1066"/>
                  </a:lnTo>
                  <a:lnTo>
                    <a:pt x="633" y="1066"/>
                  </a:lnTo>
                  <a:lnTo>
                    <a:pt x="634" y="1066"/>
                  </a:lnTo>
                  <a:lnTo>
                    <a:pt x="635" y="1066"/>
                  </a:lnTo>
                  <a:lnTo>
                    <a:pt x="638" y="1066"/>
                  </a:lnTo>
                  <a:lnTo>
                    <a:pt x="638" y="1067"/>
                  </a:lnTo>
                  <a:lnTo>
                    <a:pt x="638" y="1068"/>
                  </a:lnTo>
                  <a:lnTo>
                    <a:pt x="638" y="1071"/>
                  </a:lnTo>
                  <a:lnTo>
                    <a:pt x="638" y="1072"/>
                  </a:lnTo>
                  <a:lnTo>
                    <a:pt x="635" y="1072"/>
                  </a:lnTo>
                  <a:lnTo>
                    <a:pt x="630" y="1072"/>
                  </a:lnTo>
                  <a:lnTo>
                    <a:pt x="626" y="1072"/>
                  </a:lnTo>
                  <a:lnTo>
                    <a:pt x="622" y="1072"/>
                  </a:lnTo>
                  <a:lnTo>
                    <a:pt x="620" y="1072"/>
                  </a:lnTo>
                  <a:lnTo>
                    <a:pt x="618" y="1072"/>
                  </a:lnTo>
                  <a:lnTo>
                    <a:pt x="616" y="1072"/>
                  </a:lnTo>
                  <a:lnTo>
                    <a:pt x="616" y="1073"/>
                  </a:lnTo>
                  <a:lnTo>
                    <a:pt x="616" y="1074"/>
                  </a:lnTo>
                  <a:lnTo>
                    <a:pt x="616" y="1075"/>
                  </a:lnTo>
                  <a:lnTo>
                    <a:pt x="616" y="1076"/>
                  </a:lnTo>
                  <a:lnTo>
                    <a:pt x="617" y="1076"/>
                  </a:lnTo>
                  <a:lnTo>
                    <a:pt x="617" y="1077"/>
                  </a:lnTo>
                  <a:lnTo>
                    <a:pt x="617" y="1081"/>
                  </a:lnTo>
                  <a:lnTo>
                    <a:pt x="617" y="1084"/>
                  </a:lnTo>
                  <a:lnTo>
                    <a:pt x="617" y="1085"/>
                  </a:lnTo>
                  <a:lnTo>
                    <a:pt x="617" y="1087"/>
                  </a:lnTo>
                  <a:lnTo>
                    <a:pt x="617" y="1088"/>
                  </a:lnTo>
                  <a:lnTo>
                    <a:pt x="617" y="1089"/>
                  </a:lnTo>
                  <a:lnTo>
                    <a:pt x="617" y="1090"/>
                  </a:lnTo>
                  <a:lnTo>
                    <a:pt x="617" y="1091"/>
                  </a:lnTo>
                  <a:lnTo>
                    <a:pt x="617" y="1092"/>
                  </a:lnTo>
                  <a:lnTo>
                    <a:pt x="617" y="1093"/>
                  </a:lnTo>
                  <a:lnTo>
                    <a:pt x="617" y="1094"/>
                  </a:lnTo>
                  <a:lnTo>
                    <a:pt x="617" y="1096"/>
                  </a:lnTo>
                  <a:lnTo>
                    <a:pt x="617" y="1097"/>
                  </a:lnTo>
                  <a:lnTo>
                    <a:pt x="617" y="1098"/>
                  </a:lnTo>
                  <a:lnTo>
                    <a:pt x="617" y="1104"/>
                  </a:lnTo>
                  <a:lnTo>
                    <a:pt x="617" y="1105"/>
                  </a:lnTo>
                  <a:lnTo>
                    <a:pt x="617" y="1116"/>
                  </a:lnTo>
                  <a:lnTo>
                    <a:pt x="617" y="1119"/>
                  </a:lnTo>
                  <a:lnTo>
                    <a:pt x="629" y="1119"/>
                  </a:lnTo>
                  <a:lnTo>
                    <a:pt x="630" y="1119"/>
                  </a:lnTo>
                  <a:lnTo>
                    <a:pt x="631" y="1119"/>
                  </a:lnTo>
                  <a:lnTo>
                    <a:pt x="633" y="1119"/>
                  </a:lnTo>
                  <a:lnTo>
                    <a:pt x="639" y="1119"/>
                  </a:lnTo>
                  <a:lnTo>
                    <a:pt x="640" y="1119"/>
                  </a:lnTo>
                  <a:lnTo>
                    <a:pt x="648" y="1119"/>
                  </a:lnTo>
                  <a:lnTo>
                    <a:pt x="649" y="1119"/>
                  </a:lnTo>
                  <a:lnTo>
                    <a:pt x="652" y="1119"/>
                  </a:lnTo>
                  <a:lnTo>
                    <a:pt x="659" y="1119"/>
                  </a:lnTo>
                  <a:lnTo>
                    <a:pt x="660" y="1119"/>
                  </a:lnTo>
                  <a:lnTo>
                    <a:pt x="661" y="1119"/>
                  </a:lnTo>
                  <a:lnTo>
                    <a:pt x="663" y="1119"/>
                  </a:lnTo>
                  <a:lnTo>
                    <a:pt x="664" y="1119"/>
                  </a:lnTo>
                  <a:lnTo>
                    <a:pt x="665" y="1119"/>
                  </a:lnTo>
                  <a:lnTo>
                    <a:pt x="666" y="1119"/>
                  </a:lnTo>
                  <a:lnTo>
                    <a:pt x="667" y="1119"/>
                  </a:lnTo>
                  <a:lnTo>
                    <a:pt x="668" y="1119"/>
                  </a:lnTo>
                  <a:lnTo>
                    <a:pt x="669" y="1119"/>
                  </a:lnTo>
                  <a:lnTo>
                    <a:pt x="671" y="1119"/>
                  </a:lnTo>
                  <a:lnTo>
                    <a:pt x="673" y="1119"/>
                  </a:lnTo>
                  <a:lnTo>
                    <a:pt x="675" y="1119"/>
                  </a:lnTo>
                  <a:lnTo>
                    <a:pt x="677" y="1119"/>
                  </a:lnTo>
                  <a:lnTo>
                    <a:pt x="678" y="1119"/>
                  </a:lnTo>
                  <a:lnTo>
                    <a:pt x="680" y="1119"/>
                  </a:lnTo>
                  <a:lnTo>
                    <a:pt x="681" y="1119"/>
                  </a:lnTo>
                  <a:lnTo>
                    <a:pt x="682" y="1119"/>
                  </a:lnTo>
                  <a:lnTo>
                    <a:pt x="684" y="1119"/>
                  </a:lnTo>
                  <a:lnTo>
                    <a:pt x="685" y="1119"/>
                  </a:lnTo>
                  <a:lnTo>
                    <a:pt x="690" y="1119"/>
                  </a:lnTo>
                  <a:lnTo>
                    <a:pt x="693" y="1119"/>
                  </a:lnTo>
                  <a:lnTo>
                    <a:pt x="697" y="1119"/>
                  </a:lnTo>
                  <a:lnTo>
                    <a:pt x="699" y="1119"/>
                  </a:lnTo>
                  <a:lnTo>
                    <a:pt x="701" y="1119"/>
                  </a:lnTo>
                  <a:lnTo>
                    <a:pt x="702" y="1119"/>
                  </a:lnTo>
                  <a:lnTo>
                    <a:pt x="703" y="1119"/>
                  </a:lnTo>
                  <a:lnTo>
                    <a:pt x="704" y="1119"/>
                  </a:lnTo>
                  <a:lnTo>
                    <a:pt x="706" y="1119"/>
                  </a:lnTo>
                  <a:lnTo>
                    <a:pt x="707" y="1119"/>
                  </a:lnTo>
                  <a:lnTo>
                    <a:pt x="708" y="1119"/>
                  </a:lnTo>
                  <a:lnTo>
                    <a:pt x="709" y="1119"/>
                  </a:lnTo>
                  <a:lnTo>
                    <a:pt x="710" y="1119"/>
                  </a:lnTo>
                  <a:lnTo>
                    <a:pt x="711" y="1119"/>
                  </a:lnTo>
                  <a:lnTo>
                    <a:pt x="712" y="1119"/>
                  </a:lnTo>
                  <a:lnTo>
                    <a:pt x="714" y="1119"/>
                  </a:lnTo>
                  <a:lnTo>
                    <a:pt x="715" y="1119"/>
                  </a:lnTo>
                  <a:lnTo>
                    <a:pt x="716" y="1119"/>
                  </a:lnTo>
                  <a:lnTo>
                    <a:pt x="717" y="1119"/>
                  </a:lnTo>
                  <a:lnTo>
                    <a:pt x="719" y="1119"/>
                  </a:lnTo>
                  <a:lnTo>
                    <a:pt x="720" y="1119"/>
                  </a:lnTo>
                  <a:lnTo>
                    <a:pt x="723" y="1119"/>
                  </a:lnTo>
                  <a:lnTo>
                    <a:pt x="724" y="1119"/>
                  </a:lnTo>
                  <a:lnTo>
                    <a:pt x="724" y="1117"/>
                  </a:lnTo>
                  <a:lnTo>
                    <a:pt x="724" y="1116"/>
                  </a:lnTo>
                  <a:lnTo>
                    <a:pt x="724" y="1115"/>
                  </a:lnTo>
                  <a:lnTo>
                    <a:pt x="724" y="1114"/>
                  </a:lnTo>
                  <a:lnTo>
                    <a:pt x="724" y="1113"/>
                  </a:lnTo>
                  <a:lnTo>
                    <a:pt x="724" y="1111"/>
                  </a:lnTo>
                  <a:lnTo>
                    <a:pt x="724" y="1110"/>
                  </a:lnTo>
                  <a:lnTo>
                    <a:pt x="725" y="1110"/>
                  </a:lnTo>
                  <a:lnTo>
                    <a:pt x="726" y="1110"/>
                  </a:lnTo>
                  <a:lnTo>
                    <a:pt x="727" y="1110"/>
                  </a:lnTo>
                  <a:lnTo>
                    <a:pt x="729" y="1110"/>
                  </a:lnTo>
                  <a:lnTo>
                    <a:pt x="730" y="1110"/>
                  </a:lnTo>
                  <a:lnTo>
                    <a:pt x="736" y="1110"/>
                  </a:lnTo>
                  <a:lnTo>
                    <a:pt x="736" y="1115"/>
                  </a:lnTo>
                  <a:lnTo>
                    <a:pt x="736" y="1119"/>
                  </a:lnTo>
                  <a:lnTo>
                    <a:pt x="737" y="1118"/>
                  </a:lnTo>
                  <a:lnTo>
                    <a:pt x="738" y="1118"/>
                  </a:lnTo>
                  <a:lnTo>
                    <a:pt x="740" y="1118"/>
                  </a:lnTo>
                  <a:lnTo>
                    <a:pt x="741" y="1118"/>
                  </a:lnTo>
                  <a:lnTo>
                    <a:pt x="741" y="1117"/>
                  </a:lnTo>
                  <a:lnTo>
                    <a:pt x="742" y="1117"/>
                  </a:lnTo>
                  <a:lnTo>
                    <a:pt x="743" y="1117"/>
                  </a:lnTo>
                  <a:lnTo>
                    <a:pt x="743" y="1116"/>
                  </a:lnTo>
                  <a:lnTo>
                    <a:pt x="744" y="1116"/>
                  </a:lnTo>
                  <a:lnTo>
                    <a:pt x="744" y="1115"/>
                  </a:lnTo>
                  <a:lnTo>
                    <a:pt x="745" y="1115"/>
                  </a:lnTo>
                  <a:lnTo>
                    <a:pt x="746" y="1114"/>
                  </a:lnTo>
                  <a:lnTo>
                    <a:pt x="747" y="1113"/>
                  </a:lnTo>
                  <a:lnTo>
                    <a:pt x="749" y="1111"/>
                  </a:lnTo>
                  <a:lnTo>
                    <a:pt x="750" y="1110"/>
                  </a:lnTo>
                  <a:lnTo>
                    <a:pt x="750" y="1109"/>
                  </a:lnTo>
                  <a:lnTo>
                    <a:pt x="750" y="1108"/>
                  </a:lnTo>
                  <a:lnTo>
                    <a:pt x="750" y="1106"/>
                  </a:lnTo>
                  <a:lnTo>
                    <a:pt x="750" y="1105"/>
                  </a:lnTo>
                  <a:lnTo>
                    <a:pt x="751" y="1105"/>
                  </a:lnTo>
                  <a:lnTo>
                    <a:pt x="751" y="1106"/>
                  </a:lnTo>
                  <a:lnTo>
                    <a:pt x="752" y="1106"/>
                  </a:lnTo>
                  <a:lnTo>
                    <a:pt x="753" y="1106"/>
                  </a:lnTo>
                  <a:lnTo>
                    <a:pt x="754" y="1106"/>
                  </a:lnTo>
                  <a:lnTo>
                    <a:pt x="755" y="1106"/>
                  </a:lnTo>
                  <a:lnTo>
                    <a:pt x="756" y="1106"/>
                  </a:lnTo>
                  <a:lnTo>
                    <a:pt x="756" y="1105"/>
                  </a:lnTo>
                  <a:lnTo>
                    <a:pt x="758" y="1105"/>
                  </a:lnTo>
                  <a:lnTo>
                    <a:pt x="759" y="1105"/>
                  </a:lnTo>
                  <a:lnTo>
                    <a:pt x="759" y="1104"/>
                  </a:lnTo>
                  <a:lnTo>
                    <a:pt x="759" y="1101"/>
                  </a:lnTo>
                  <a:lnTo>
                    <a:pt x="760" y="1101"/>
                  </a:lnTo>
                  <a:lnTo>
                    <a:pt x="761" y="1101"/>
                  </a:lnTo>
                  <a:lnTo>
                    <a:pt x="762" y="1101"/>
                  </a:lnTo>
                  <a:lnTo>
                    <a:pt x="763" y="1101"/>
                  </a:lnTo>
                  <a:lnTo>
                    <a:pt x="764" y="1101"/>
                  </a:lnTo>
                  <a:lnTo>
                    <a:pt x="766" y="1101"/>
                  </a:lnTo>
                  <a:lnTo>
                    <a:pt x="767" y="1101"/>
                  </a:lnTo>
                  <a:lnTo>
                    <a:pt x="768" y="1101"/>
                  </a:lnTo>
                  <a:lnTo>
                    <a:pt x="769" y="1101"/>
                  </a:lnTo>
                  <a:lnTo>
                    <a:pt x="770" y="1101"/>
                  </a:lnTo>
                  <a:lnTo>
                    <a:pt x="771" y="1101"/>
                  </a:lnTo>
                  <a:lnTo>
                    <a:pt x="771" y="1102"/>
                  </a:lnTo>
                  <a:lnTo>
                    <a:pt x="771" y="1104"/>
                  </a:lnTo>
                  <a:lnTo>
                    <a:pt x="771" y="1105"/>
                  </a:lnTo>
                  <a:lnTo>
                    <a:pt x="771" y="1106"/>
                  </a:lnTo>
                  <a:lnTo>
                    <a:pt x="770" y="1106"/>
                  </a:lnTo>
                  <a:lnTo>
                    <a:pt x="769" y="1106"/>
                  </a:lnTo>
                  <a:lnTo>
                    <a:pt x="768" y="1106"/>
                  </a:lnTo>
                  <a:lnTo>
                    <a:pt x="767" y="1106"/>
                  </a:lnTo>
                  <a:lnTo>
                    <a:pt x="766" y="1106"/>
                  </a:lnTo>
                  <a:lnTo>
                    <a:pt x="766" y="1105"/>
                  </a:lnTo>
                  <a:lnTo>
                    <a:pt x="762" y="1106"/>
                  </a:lnTo>
                  <a:lnTo>
                    <a:pt x="761" y="1106"/>
                  </a:lnTo>
                  <a:lnTo>
                    <a:pt x="760" y="1106"/>
                  </a:lnTo>
                  <a:lnTo>
                    <a:pt x="759" y="1107"/>
                  </a:lnTo>
                  <a:lnTo>
                    <a:pt x="758" y="1107"/>
                  </a:lnTo>
                  <a:lnTo>
                    <a:pt x="756" y="1107"/>
                  </a:lnTo>
                  <a:lnTo>
                    <a:pt x="755" y="1107"/>
                  </a:lnTo>
                  <a:lnTo>
                    <a:pt x="755" y="1108"/>
                  </a:lnTo>
                  <a:lnTo>
                    <a:pt x="754" y="1108"/>
                  </a:lnTo>
                  <a:lnTo>
                    <a:pt x="753" y="1108"/>
                  </a:lnTo>
                  <a:lnTo>
                    <a:pt x="753" y="1109"/>
                  </a:lnTo>
                  <a:lnTo>
                    <a:pt x="752" y="1109"/>
                  </a:lnTo>
                  <a:lnTo>
                    <a:pt x="752" y="1110"/>
                  </a:lnTo>
                  <a:lnTo>
                    <a:pt x="751" y="1110"/>
                  </a:lnTo>
                  <a:lnTo>
                    <a:pt x="750" y="1111"/>
                  </a:lnTo>
                  <a:lnTo>
                    <a:pt x="749" y="1113"/>
                  </a:lnTo>
                  <a:lnTo>
                    <a:pt x="746" y="1115"/>
                  </a:lnTo>
                  <a:lnTo>
                    <a:pt x="746" y="1116"/>
                  </a:lnTo>
                  <a:lnTo>
                    <a:pt x="746" y="1121"/>
                  </a:lnTo>
                  <a:lnTo>
                    <a:pt x="746" y="1122"/>
                  </a:lnTo>
                  <a:lnTo>
                    <a:pt x="747" y="1122"/>
                  </a:lnTo>
                  <a:lnTo>
                    <a:pt x="749" y="1122"/>
                  </a:lnTo>
                  <a:lnTo>
                    <a:pt x="752" y="1122"/>
                  </a:lnTo>
                  <a:lnTo>
                    <a:pt x="754" y="1122"/>
                  </a:lnTo>
                  <a:lnTo>
                    <a:pt x="755" y="1122"/>
                  </a:lnTo>
                  <a:lnTo>
                    <a:pt x="756" y="1122"/>
                  </a:lnTo>
                  <a:lnTo>
                    <a:pt x="756" y="1121"/>
                  </a:lnTo>
                  <a:lnTo>
                    <a:pt x="756" y="1119"/>
                  </a:lnTo>
                  <a:lnTo>
                    <a:pt x="755" y="1118"/>
                  </a:lnTo>
                  <a:lnTo>
                    <a:pt x="755" y="1117"/>
                  </a:lnTo>
                  <a:lnTo>
                    <a:pt x="755" y="1116"/>
                  </a:lnTo>
                  <a:lnTo>
                    <a:pt x="755" y="1115"/>
                  </a:lnTo>
                  <a:lnTo>
                    <a:pt x="758" y="1115"/>
                  </a:lnTo>
                  <a:lnTo>
                    <a:pt x="760" y="1115"/>
                  </a:lnTo>
                  <a:lnTo>
                    <a:pt x="761" y="1115"/>
                  </a:lnTo>
                  <a:lnTo>
                    <a:pt x="762" y="1115"/>
                  </a:lnTo>
                  <a:lnTo>
                    <a:pt x="762" y="1116"/>
                  </a:lnTo>
                  <a:lnTo>
                    <a:pt x="762" y="1117"/>
                  </a:lnTo>
                  <a:lnTo>
                    <a:pt x="762" y="1118"/>
                  </a:lnTo>
                  <a:lnTo>
                    <a:pt x="762" y="1119"/>
                  </a:lnTo>
                  <a:lnTo>
                    <a:pt x="762" y="1121"/>
                  </a:lnTo>
                  <a:lnTo>
                    <a:pt x="762" y="1122"/>
                  </a:lnTo>
                  <a:lnTo>
                    <a:pt x="763" y="1122"/>
                  </a:lnTo>
                  <a:lnTo>
                    <a:pt x="768" y="1122"/>
                  </a:lnTo>
                  <a:lnTo>
                    <a:pt x="770" y="1122"/>
                  </a:lnTo>
                  <a:lnTo>
                    <a:pt x="772" y="1122"/>
                  </a:lnTo>
                  <a:lnTo>
                    <a:pt x="773" y="1122"/>
                  </a:lnTo>
                  <a:lnTo>
                    <a:pt x="773" y="1126"/>
                  </a:lnTo>
                  <a:lnTo>
                    <a:pt x="775" y="1126"/>
                  </a:lnTo>
                  <a:lnTo>
                    <a:pt x="777" y="1126"/>
                  </a:lnTo>
                  <a:lnTo>
                    <a:pt x="779" y="1126"/>
                  </a:lnTo>
                  <a:lnTo>
                    <a:pt x="779" y="1125"/>
                  </a:lnTo>
                  <a:lnTo>
                    <a:pt x="778" y="1122"/>
                  </a:lnTo>
                  <a:lnTo>
                    <a:pt x="779" y="1122"/>
                  </a:lnTo>
                  <a:lnTo>
                    <a:pt x="781" y="1122"/>
                  </a:lnTo>
                  <a:lnTo>
                    <a:pt x="784" y="1122"/>
                  </a:lnTo>
                  <a:lnTo>
                    <a:pt x="785" y="1121"/>
                  </a:lnTo>
                  <a:lnTo>
                    <a:pt x="785" y="1119"/>
                  </a:lnTo>
                  <a:lnTo>
                    <a:pt x="784" y="1119"/>
                  </a:lnTo>
                  <a:lnTo>
                    <a:pt x="783" y="1119"/>
                  </a:lnTo>
                  <a:lnTo>
                    <a:pt x="783" y="1116"/>
                  </a:lnTo>
                  <a:lnTo>
                    <a:pt x="783" y="1114"/>
                  </a:lnTo>
                  <a:lnTo>
                    <a:pt x="780" y="1114"/>
                  </a:lnTo>
                  <a:lnTo>
                    <a:pt x="779" y="1114"/>
                  </a:lnTo>
                  <a:lnTo>
                    <a:pt x="779" y="1111"/>
                  </a:lnTo>
                  <a:lnTo>
                    <a:pt x="779" y="1110"/>
                  </a:lnTo>
                  <a:lnTo>
                    <a:pt x="776" y="1110"/>
                  </a:lnTo>
                  <a:lnTo>
                    <a:pt x="776" y="1109"/>
                  </a:lnTo>
                  <a:lnTo>
                    <a:pt x="776" y="1107"/>
                  </a:lnTo>
                  <a:lnTo>
                    <a:pt x="776" y="1105"/>
                  </a:lnTo>
                  <a:lnTo>
                    <a:pt x="776" y="1104"/>
                  </a:lnTo>
                  <a:lnTo>
                    <a:pt x="776" y="1102"/>
                  </a:lnTo>
                  <a:lnTo>
                    <a:pt x="777" y="1102"/>
                  </a:lnTo>
                  <a:lnTo>
                    <a:pt x="776" y="1097"/>
                  </a:lnTo>
                  <a:lnTo>
                    <a:pt x="777" y="1097"/>
                  </a:lnTo>
                  <a:lnTo>
                    <a:pt x="778" y="1097"/>
                  </a:lnTo>
                  <a:lnTo>
                    <a:pt x="779" y="1097"/>
                  </a:lnTo>
                  <a:lnTo>
                    <a:pt x="780" y="1097"/>
                  </a:lnTo>
                  <a:lnTo>
                    <a:pt x="781" y="1097"/>
                  </a:lnTo>
                  <a:lnTo>
                    <a:pt x="781" y="1094"/>
                  </a:lnTo>
                  <a:lnTo>
                    <a:pt x="781" y="1093"/>
                  </a:lnTo>
                  <a:lnTo>
                    <a:pt x="781" y="1092"/>
                  </a:lnTo>
                  <a:lnTo>
                    <a:pt x="781" y="1091"/>
                  </a:lnTo>
                  <a:lnTo>
                    <a:pt x="781" y="1090"/>
                  </a:lnTo>
                  <a:lnTo>
                    <a:pt x="781" y="1089"/>
                  </a:lnTo>
                  <a:lnTo>
                    <a:pt x="781" y="1088"/>
                  </a:lnTo>
                  <a:lnTo>
                    <a:pt x="781" y="1087"/>
                  </a:lnTo>
                  <a:lnTo>
                    <a:pt x="781" y="1085"/>
                  </a:lnTo>
                  <a:lnTo>
                    <a:pt x="783" y="1085"/>
                  </a:lnTo>
                  <a:lnTo>
                    <a:pt x="783" y="1084"/>
                  </a:lnTo>
                  <a:lnTo>
                    <a:pt x="783" y="1083"/>
                  </a:lnTo>
                  <a:lnTo>
                    <a:pt x="783" y="1082"/>
                  </a:lnTo>
                  <a:lnTo>
                    <a:pt x="783" y="1081"/>
                  </a:lnTo>
                  <a:lnTo>
                    <a:pt x="783" y="1080"/>
                  </a:lnTo>
                  <a:lnTo>
                    <a:pt x="784" y="1080"/>
                  </a:lnTo>
                  <a:lnTo>
                    <a:pt x="785" y="1080"/>
                  </a:lnTo>
                  <a:lnTo>
                    <a:pt x="785" y="1079"/>
                  </a:lnTo>
                  <a:lnTo>
                    <a:pt x="785" y="1077"/>
                  </a:lnTo>
                  <a:lnTo>
                    <a:pt x="785" y="1076"/>
                  </a:lnTo>
                  <a:lnTo>
                    <a:pt x="784" y="1076"/>
                  </a:lnTo>
                  <a:lnTo>
                    <a:pt x="783" y="1076"/>
                  </a:lnTo>
                  <a:lnTo>
                    <a:pt x="781" y="1076"/>
                  </a:lnTo>
                  <a:lnTo>
                    <a:pt x="780" y="1076"/>
                  </a:lnTo>
                  <a:lnTo>
                    <a:pt x="779" y="1076"/>
                  </a:lnTo>
                  <a:lnTo>
                    <a:pt x="778" y="1076"/>
                  </a:lnTo>
                  <a:lnTo>
                    <a:pt x="777" y="1076"/>
                  </a:lnTo>
                  <a:lnTo>
                    <a:pt x="776" y="1076"/>
                  </a:lnTo>
                  <a:lnTo>
                    <a:pt x="775" y="1076"/>
                  </a:lnTo>
                  <a:lnTo>
                    <a:pt x="773" y="1076"/>
                  </a:lnTo>
                  <a:lnTo>
                    <a:pt x="773" y="1072"/>
                  </a:lnTo>
                  <a:lnTo>
                    <a:pt x="773" y="1069"/>
                  </a:lnTo>
                  <a:lnTo>
                    <a:pt x="771" y="1069"/>
                  </a:lnTo>
                  <a:lnTo>
                    <a:pt x="770" y="1069"/>
                  </a:lnTo>
                  <a:lnTo>
                    <a:pt x="769" y="1069"/>
                  </a:lnTo>
                  <a:lnTo>
                    <a:pt x="768" y="1069"/>
                  </a:lnTo>
                  <a:lnTo>
                    <a:pt x="767" y="1069"/>
                  </a:lnTo>
                  <a:lnTo>
                    <a:pt x="766" y="1069"/>
                  </a:lnTo>
                  <a:lnTo>
                    <a:pt x="764" y="1069"/>
                  </a:lnTo>
                  <a:lnTo>
                    <a:pt x="763" y="1069"/>
                  </a:lnTo>
                  <a:lnTo>
                    <a:pt x="762" y="1069"/>
                  </a:lnTo>
                  <a:lnTo>
                    <a:pt x="761" y="1069"/>
                  </a:lnTo>
                  <a:lnTo>
                    <a:pt x="760" y="1069"/>
                  </a:lnTo>
                  <a:lnTo>
                    <a:pt x="760" y="1068"/>
                  </a:lnTo>
                  <a:lnTo>
                    <a:pt x="759" y="1068"/>
                  </a:lnTo>
                  <a:lnTo>
                    <a:pt x="758" y="1068"/>
                  </a:lnTo>
                  <a:lnTo>
                    <a:pt x="756" y="1068"/>
                  </a:lnTo>
                  <a:lnTo>
                    <a:pt x="756" y="1067"/>
                  </a:lnTo>
                  <a:lnTo>
                    <a:pt x="758" y="1067"/>
                  </a:lnTo>
                  <a:lnTo>
                    <a:pt x="758" y="1066"/>
                  </a:lnTo>
                  <a:lnTo>
                    <a:pt x="758" y="1065"/>
                  </a:lnTo>
                  <a:lnTo>
                    <a:pt x="758" y="1064"/>
                  </a:lnTo>
                  <a:lnTo>
                    <a:pt x="759" y="1064"/>
                  </a:lnTo>
                  <a:lnTo>
                    <a:pt x="759" y="1063"/>
                  </a:lnTo>
                  <a:lnTo>
                    <a:pt x="759" y="1062"/>
                  </a:lnTo>
                  <a:lnTo>
                    <a:pt x="759" y="1060"/>
                  </a:lnTo>
                  <a:lnTo>
                    <a:pt x="759" y="1059"/>
                  </a:lnTo>
                  <a:lnTo>
                    <a:pt x="759" y="1058"/>
                  </a:lnTo>
                  <a:lnTo>
                    <a:pt x="759" y="1057"/>
                  </a:lnTo>
                  <a:lnTo>
                    <a:pt x="759" y="1056"/>
                  </a:lnTo>
                  <a:lnTo>
                    <a:pt x="759" y="1055"/>
                  </a:lnTo>
                  <a:lnTo>
                    <a:pt x="759" y="1054"/>
                  </a:lnTo>
                  <a:lnTo>
                    <a:pt x="760" y="1054"/>
                  </a:lnTo>
                  <a:lnTo>
                    <a:pt x="761" y="1052"/>
                  </a:lnTo>
                  <a:lnTo>
                    <a:pt x="762" y="1052"/>
                  </a:lnTo>
                  <a:lnTo>
                    <a:pt x="763" y="1052"/>
                  </a:lnTo>
                  <a:lnTo>
                    <a:pt x="764" y="1052"/>
                  </a:lnTo>
                  <a:lnTo>
                    <a:pt x="764" y="1054"/>
                  </a:lnTo>
                  <a:lnTo>
                    <a:pt x="764" y="1055"/>
                  </a:lnTo>
                  <a:lnTo>
                    <a:pt x="764" y="1056"/>
                  </a:lnTo>
                  <a:lnTo>
                    <a:pt x="764" y="1057"/>
                  </a:lnTo>
                  <a:lnTo>
                    <a:pt x="764" y="1058"/>
                  </a:lnTo>
                  <a:lnTo>
                    <a:pt x="760" y="1058"/>
                  </a:lnTo>
                  <a:lnTo>
                    <a:pt x="760" y="1059"/>
                  </a:lnTo>
                  <a:lnTo>
                    <a:pt x="760" y="1060"/>
                  </a:lnTo>
                  <a:lnTo>
                    <a:pt x="760" y="1062"/>
                  </a:lnTo>
                  <a:lnTo>
                    <a:pt x="760" y="1063"/>
                  </a:lnTo>
                  <a:lnTo>
                    <a:pt x="759" y="1063"/>
                  </a:lnTo>
                  <a:lnTo>
                    <a:pt x="759" y="1064"/>
                  </a:lnTo>
                  <a:lnTo>
                    <a:pt x="759" y="1065"/>
                  </a:lnTo>
                  <a:lnTo>
                    <a:pt x="758" y="1065"/>
                  </a:lnTo>
                  <a:lnTo>
                    <a:pt x="758" y="1066"/>
                  </a:lnTo>
                  <a:lnTo>
                    <a:pt x="758" y="1067"/>
                  </a:lnTo>
                  <a:lnTo>
                    <a:pt x="758" y="1068"/>
                  </a:lnTo>
                  <a:lnTo>
                    <a:pt x="759" y="1068"/>
                  </a:lnTo>
                  <a:lnTo>
                    <a:pt x="760" y="1068"/>
                  </a:lnTo>
                  <a:lnTo>
                    <a:pt x="761" y="1068"/>
                  </a:lnTo>
                  <a:lnTo>
                    <a:pt x="762" y="1068"/>
                  </a:lnTo>
                  <a:lnTo>
                    <a:pt x="763" y="1068"/>
                  </a:lnTo>
                  <a:lnTo>
                    <a:pt x="764" y="1068"/>
                  </a:lnTo>
                  <a:lnTo>
                    <a:pt x="766" y="1068"/>
                  </a:lnTo>
                  <a:lnTo>
                    <a:pt x="767" y="1068"/>
                  </a:lnTo>
                  <a:lnTo>
                    <a:pt x="768" y="1068"/>
                  </a:lnTo>
                  <a:lnTo>
                    <a:pt x="769" y="1068"/>
                  </a:lnTo>
                  <a:lnTo>
                    <a:pt x="770" y="1068"/>
                  </a:lnTo>
                  <a:lnTo>
                    <a:pt x="771" y="1068"/>
                  </a:lnTo>
                  <a:lnTo>
                    <a:pt x="773" y="1068"/>
                  </a:lnTo>
                  <a:lnTo>
                    <a:pt x="773" y="1067"/>
                  </a:lnTo>
                  <a:lnTo>
                    <a:pt x="775" y="1067"/>
                  </a:lnTo>
                  <a:lnTo>
                    <a:pt x="777" y="1067"/>
                  </a:lnTo>
                  <a:lnTo>
                    <a:pt x="778" y="1067"/>
                  </a:lnTo>
                  <a:lnTo>
                    <a:pt x="778" y="1063"/>
                  </a:lnTo>
                  <a:lnTo>
                    <a:pt x="778" y="1058"/>
                  </a:lnTo>
                  <a:lnTo>
                    <a:pt x="781" y="1058"/>
                  </a:lnTo>
                  <a:lnTo>
                    <a:pt x="781" y="1054"/>
                  </a:lnTo>
                  <a:lnTo>
                    <a:pt x="783" y="1048"/>
                  </a:lnTo>
                  <a:lnTo>
                    <a:pt x="786" y="1048"/>
                  </a:lnTo>
                  <a:lnTo>
                    <a:pt x="786" y="1047"/>
                  </a:lnTo>
                  <a:lnTo>
                    <a:pt x="786" y="1046"/>
                  </a:lnTo>
                  <a:lnTo>
                    <a:pt x="786" y="1044"/>
                  </a:lnTo>
                  <a:lnTo>
                    <a:pt x="786" y="1040"/>
                  </a:lnTo>
                  <a:lnTo>
                    <a:pt x="786" y="1038"/>
                  </a:lnTo>
                  <a:lnTo>
                    <a:pt x="787" y="1037"/>
                  </a:lnTo>
                  <a:lnTo>
                    <a:pt x="787" y="1035"/>
                  </a:lnTo>
                  <a:lnTo>
                    <a:pt x="787" y="1031"/>
                  </a:lnTo>
                  <a:lnTo>
                    <a:pt x="785" y="1031"/>
                  </a:lnTo>
                  <a:lnTo>
                    <a:pt x="784" y="1031"/>
                  </a:lnTo>
                  <a:lnTo>
                    <a:pt x="784" y="1030"/>
                  </a:lnTo>
                  <a:lnTo>
                    <a:pt x="784" y="1029"/>
                  </a:lnTo>
                  <a:lnTo>
                    <a:pt x="783" y="1029"/>
                  </a:lnTo>
                  <a:lnTo>
                    <a:pt x="783" y="1027"/>
                  </a:lnTo>
                  <a:lnTo>
                    <a:pt x="783" y="1026"/>
                  </a:lnTo>
                  <a:lnTo>
                    <a:pt x="783" y="1025"/>
                  </a:lnTo>
                  <a:lnTo>
                    <a:pt x="781" y="1025"/>
                  </a:lnTo>
                  <a:lnTo>
                    <a:pt x="781" y="1024"/>
                  </a:lnTo>
                  <a:lnTo>
                    <a:pt x="783" y="1023"/>
                  </a:lnTo>
                  <a:lnTo>
                    <a:pt x="784" y="1022"/>
                  </a:lnTo>
                  <a:lnTo>
                    <a:pt x="783" y="1022"/>
                  </a:lnTo>
                  <a:lnTo>
                    <a:pt x="783" y="1021"/>
                  </a:lnTo>
                  <a:lnTo>
                    <a:pt x="781" y="1021"/>
                  </a:lnTo>
                  <a:lnTo>
                    <a:pt x="781" y="1019"/>
                  </a:lnTo>
                  <a:lnTo>
                    <a:pt x="780" y="1019"/>
                  </a:lnTo>
                  <a:lnTo>
                    <a:pt x="780" y="1018"/>
                  </a:lnTo>
                  <a:lnTo>
                    <a:pt x="779" y="1018"/>
                  </a:lnTo>
                  <a:lnTo>
                    <a:pt x="778" y="1017"/>
                  </a:lnTo>
                  <a:lnTo>
                    <a:pt x="777" y="1017"/>
                  </a:lnTo>
                  <a:lnTo>
                    <a:pt x="776" y="1017"/>
                  </a:lnTo>
                  <a:lnTo>
                    <a:pt x="776" y="1016"/>
                  </a:lnTo>
                  <a:lnTo>
                    <a:pt x="775" y="1016"/>
                  </a:lnTo>
                  <a:lnTo>
                    <a:pt x="775" y="1014"/>
                  </a:lnTo>
                  <a:lnTo>
                    <a:pt x="772" y="1014"/>
                  </a:lnTo>
                  <a:lnTo>
                    <a:pt x="771" y="1014"/>
                  </a:lnTo>
                  <a:lnTo>
                    <a:pt x="771" y="1012"/>
                  </a:lnTo>
                  <a:lnTo>
                    <a:pt x="771" y="1010"/>
                  </a:lnTo>
                  <a:lnTo>
                    <a:pt x="773" y="1008"/>
                  </a:lnTo>
                  <a:lnTo>
                    <a:pt x="776" y="1004"/>
                  </a:lnTo>
                  <a:lnTo>
                    <a:pt x="778" y="1000"/>
                  </a:lnTo>
                  <a:lnTo>
                    <a:pt x="779" y="999"/>
                  </a:lnTo>
                  <a:lnTo>
                    <a:pt x="780" y="998"/>
                  </a:lnTo>
                  <a:lnTo>
                    <a:pt x="781" y="997"/>
                  </a:lnTo>
                  <a:lnTo>
                    <a:pt x="780" y="997"/>
                  </a:lnTo>
                  <a:lnTo>
                    <a:pt x="780" y="996"/>
                  </a:lnTo>
                  <a:lnTo>
                    <a:pt x="779" y="995"/>
                  </a:lnTo>
                  <a:lnTo>
                    <a:pt x="773" y="995"/>
                  </a:lnTo>
                  <a:lnTo>
                    <a:pt x="772" y="995"/>
                  </a:lnTo>
                  <a:lnTo>
                    <a:pt x="771" y="995"/>
                  </a:lnTo>
                  <a:lnTo>
                    <a:pt x="769" y="995"/>
                  </a:lnTo>
                  <a:lnTo>
                    <a:pt x="769" y="997"/>
                  </a:lnTo>
                  <a:lnTo>
                    <a:pt x="767" y="997"/>
                  </a:lnTo>
                  <a:lnTo>
                    <a:pt x="766" y="997"/>
                  </a:lnTo>
                  <a:lnTo>
                    <a:pt x="764" y="997"/>
                  </a:lnTo>
                  <a:lnTo>
                    <a:pt x="763" y="997"/>
                  </a:lnTo>
                  <a:lnTo>
                    <a:pt x="762" y="997"/>
                  </a:lnTo>
                  <a:lnTo>
                    <a:pt x="762" y="995"/>
                  </a:lnTo>
                  <a:lnTo>
                    <a:pt x="761" y="995"/>
                  </a:lnTo>
                  <a:lnTo>
                    <a:pt x="760" y="995"/>
                  </a:lnTo>
                  <a:lnTo>
                    <a:pt x="759" y="995"/>
                  </a:lnTo>
                  <a:lnTo>
                    <a:pt x="758" y="995"/>
                  </a:lnTo>
                  <a:lnTo>
                    <a:pt x="756" y="995"/>
                  </a:lnTo>
                  <a:lnTo>
                    <a:pt x="756" y="996"/>
                  </a:lnTo>
                  <a:lnTo>
                    <a:pt x="755" y="996"/>
                  </a:lnTo>
                  <a:lnTo>
                    <a:pt x="754" y="996"/>
                  </a:lnTo>
                  <a:lnTo>
                    <a:pt x="753" y="996"/>
                  </a:lnTo>
                  <a:lnTo>
                    <a:pt x="753" y="997"/>
                  </a:lnTo>
                  <a:lnTo>
                    <a:pt x="752" y="997"/>
                  </a:lnTo>
                  <a:lnTo>
                    <a:pt x="751" y="997"/>
                  </a:lnTo>
                  <a:lnTo>
                    <a:pt x="753" y="1000"/>
                  </a:lnTo>
                  <a:lnTo>
                    <a:pt x="753" y="1001"/>
                  </a:lnTo>
                  <a:lnTo>
                    <a:pt x="752" y="1001"/>
                  </a:lnTo>
                  <a:lnTo>
                    <a:pt x="751" y="1001"/>
                  </a:lnTo>
                  <a:lnTo>
                    <a:pt x="750" y="1002"/>
                  </a:lnTo>
                  <a:lnTo>
                    <a:pt x="749" y="1002"/>
                  </a:lnTo>
                  <a:lnTo>
                    <a:pt x="749" y="1004"/>
                  </a:lnTo>
                  <a:lnTo>
                    <a:pt x="747" y="1004"/>
                  </a:lnTo>
                  <a:lnTo>
                    <a:pt x="746" y="1004"/>
                  </a:lnTo>
                  <a:lnTo>
                    <a:pt x="745" y="1004"/>
                  </a:lnTo>
                  <a:lnTo>
                    <a:pt x="745" y="1005"/>
                  </a:lnTo>
                  <a:lnTo>
                    <a:pt x="745" y="1006"/>
                  </a:lnTo>
                  <a:lnTo>
                    <a:pt x="745" y="1007"/>
                  </a:lnTo>
                  <a:lnTo>
                    <a:pt x="745" y="1008"/>
                  </a:lnTo>
                  <a:lnTo>
                    <a:pt x="743" y="1008"/>
                  </a:lnTo>
                  <a:lnTo>
                    <a:pt x="742" y="1008"/>
                  </a:lnTo>
                  <a:lnTo>
                    <a:pt x="741" y="1008"/>
                  </a:lnTo>
                  <a:lnTo>
                    <a:pt x="740" y="1008"/>
                  </a:lnTo>
                  <a:lnTo>
                    <a:pt x="738" y="1008"/>
                  </a:lnTo>
                  <a:lnTo>
                    <a:pt x="737" y="1008"/>
                  </a:lnTo>
                  <a:lnTo>
                    <a:pt x="736" y="1008"/>
                  </a:lnTo>
                  <a:lnTo>
                    <a:pt x="735" y="1008"/>
                  </a:lnTo>
                  <a:lnTo>
                    <a:pt x="734" y="1008"/>
                  </a:lnTo>
                  <a:lnTo>
                    <a:pt x="733" y="1008"/>
                  </a:lnTo>
                  <a:lnTo>
                    <a:pt x="733" y="1005"/>
                  </a:lnTo>
                  <a:lnTo>
                    <a:pt x="733" y="1002"/>
                  </a:lnTo>
                  <a:lnTo>
                    <a:pt x="734" y="1002"/>
                  </a:lnTo>
                  <a:lnTo>
                    <a:pt x="735" y="1002"/>
                  </a:lnTo>
                  <a:lnTo>
                    <a:pt x="737" y="1002"/>
                  </a:lnTo>
                  <a:lnTo>
                    <a:pt x="738" y="1002"/>
                  </a:lnTo>
                  <a:lnTo>
                    <a:pt x="740" y="1002"/>
                  </a:lnTo>
                  <a:lnTo>
                    <a:pt x="741" y="1001"/>
                  </a:lnTo>
                  <a:lnTo>
                    <a:pt x="742" y="1001"/>
                  </a:lnTo>
                  <a:lnTo>
                    <a:pt x="743" y="1001"/>
                  </a:lnTo>
                  <a:lnTo>
                    <a:pt x="744" y="1001"/>
                  </a:lnTo>
                  <a:lnTo>
                    <a:pt x="744" y="1000"/>
                  </a:lnTo>
                  <a:lnTo>
                    <a:pt x="745" y="1000"/>
                  </a:lnTo>
                  <a:lnTo>
                    <a:pt x="746" y="1000"/>
                  </a:lnTo>
                  <a:lnTo>
                    <a:pt x="746" y="999"/>
                  </a:lnTo>
                  <a:lnTo>
                    <a:pt x="747" y="999"/>
                  </a:lnTo>
                  <a:lnTo>
                    <a:pt x="749" y="998"/>
                  </a:lnTo>
                  <a:lnTo>
                    <a:pt x="750" y="998"/>
                  </a:lnTo>
                  <a:lnTo>
                    <a:pt x="750" y="997"/>
                  </a:lnTo>
                  <a:lnTo>
                    <a:pt x="751" y="997"/>
                  </a:lnTo>
                  <a:lnTo>
                    <a:pt x="751" y="996"/>
                  </a:lnTo>
                  <a:lnTo>
                    <a:pt x="752" y="996"/>
                  </a:lnTo>
                  <a:lnTo>
                    <a:pt x="753" y="996"/>
                  </a:lnTo>
                  <a:lnTo>
                    <a:pt x="753" y="995"/>
                  </a:lnTo>
                  <a:lnTo>
                    <a:pt x="754" y="995"/>
                  </a:lnTo>
                  <a:lnTo>
                    <a:pt x="755" y="995"/>
                  </a:lnTo>
                  <a:lnTo>
                    <a:pt x="756" y="995"/>
                  </a:lnTo>
                  <a:lnTo>
                    <a:pt x="758" y="993"/>
                  </a:lnTo>
                  <a:lnTo>
                    <a:pt x="759" y="993"/>
                  </a:lnTo>
                  <a:lnTo>
                    <a:pt x="760" y="993"/>
                  </a:lnTo>
                  <a:lnTo>
                    <a:pt x="761" y="993"/>
                  </a:lnTo>
                  <a:lnTo>
                    <a:pt x="762" y="993"/>
                  </a:lnTo>
                  <a:lnTo>
                    <a:pt x="763" y="993"/>
                  </a:lnTo>
                  <a:lnTo>
                    <a:pt x="764" y="993"/>
                  </a:lnTo>
                  <a:lnTo>
                    <a:pt x="766" y="993"/>
                  </a:lnTo>
                  <a:lnTo>
                    <a:pt x="767" y="993"/>
                  </a:lnTo>
                  <a:lnTo>
                    <a:pt x="769" y="993"/>
                  </a:lnTo>
                  <a:lnTo>
                    <a:pt x="771" y="993"/>
                  </a:lnTo>
                  <a:lnTo>
                    <a:pt x="773" y="993"/>
                  </a:lnTo>
                  <a:lnTo>
                    <a:pt x="777" y="993"/>
                  </a:lnTo>
                  <a:lnTo>
                    <a:pt x="779" y="993"/>
                  </a:lnTo>
                  <a:lnTo>
                    <a:pt x="780" y="993"/>
                  </a:lnTo>
                  <a:lnTo>
                    <a:pt x="781" y="993"/>
                  </a:lnTo>
                  <a:lnTo>
                    <a:pt x="783" y="993"/>
                  </a:lnTo>
                  <a:lnTo>
                    <a:pt x="784" y="993"/>
                  </a:lnTo>
                  <a:lnTo>
                    <a:pt x="784" y="992"/>
                  </a:lnTo>
                  <a:lnTo>
                    <a:pt x="784" y="991"/>
                  </a:lnTo>
                  <a:lnTo>
                    <a:pt x="784" y="990"/>
                  </a:lnTo>
                  <a:lnTo>
                    <a:pt x="784" y="989"/>
                  </a:lnTo>
                  <a:lnTo>
                    <a:pt x="779" y="989"/>
                  </a:lnTo>
                  <a:lnTo>
                    <a:pt x="779" y="982"/>
                  </a:lnTo>
                  <a:lnTo>
                    <a:pt x="779" y="981"/>
                  </a:lnTo>
                  <a:lnTo>
                    <a:pt x="779" y="980"/>
                  </a:lnTo>
                  <a:lnTo>
                    <a:pt x="780" y="980"/>
                  </a:lnTo>
                  <a:lnTo>
                    <a:pt x="780" y="977"/>
                  </a:lnTo>
                  <a:lnTo>
                    <a:pt x="780" y="970"/>
                  </a:lnTo>
                  <a:lnTo>
                    <a:pt x="780" y="968"/>
                  </a:lnTo>
                  <a:lnTo>
                    <a:pt x="780" y="964"/>
                  </a:lnTo>
                  <a:lnTo>
                    <a:pt x="779" y="963"/>
                  </a:lnTo>
                  <a:lnTo>
                    <a:pt x="779" y="962"/>
                  </a:lnTo>
                  <a:lnTo>
                    <a:pt x="778" y="962"/>
                  </a:lnTo>
                  <a:lnTo>
                    <a:pt x="778" y="960"/>
                  </a:lnTo>
                  <a:lnTo>
                    <a:pt x="777" y="960"/>
                  </a:lnTo>
                  <a:lnTo>
                    <a:pt x="775" y="960"/>
                  </a:lnTo>
                  <a:lnTo>
                    <a:pt x="775" y="962"/>
                  </a:lnTo>
                  <a:lnTo>
                    <a:pt x="773" y="962"/>
                  </a:lnTo>
                  <a:lnTo>
                    <a:pt x="773" y="963"/>
                  </a:lnTo>
                  <a:lnTo>
                    <a:pt x="773" y="964"/>
                  </a:lnTo>
                  <a:lnTo>
                    <a:pt x="772" y="964"/>
                  </a:lnTo>
                  <a:lnTo>
                    <a:pt x="768" y="964"/>
                  </a:lnTo>
                  <a:lnTo>
                    <a:pt x="762" y="964"/>
                  </a:lnTo>
                  <a:lnTo>
                    <a:pt x="761" y="964"/>
                  </a:lnTo>
                  <a:lnTo>
                    <a:pt x="760" y="964"/>
                  </a:lnTo>
                  <a:lnTo>
                    <a:pt x="759" y="964"/>
                  </a:lnTo>
                  <a:lnTo>
                    <a:pt x="759" y="965"/>
                  </a:lnTo>
                  <a:lnTo>
                    <a:pt x="759" y="966"/>
                  </a:lnTo>
                  <a:lnTo>
                    <a:pt x="758" y="966"/>
                  </a:lnTo>
                  <a:lnTo>
                    <a:pt x="756" y="966"/>
                  </a:lnTo>
                  <a:lnTo>
                    <a:pt x="755" y="966"/>
                  </a:lnTo>
                  <a:lnTo>
                    <a:pt x="752" y="967"/>
                  </a:lnTo>
                  <a:lnTo>
                    <a:pt x="751" y="967"/>
                  </a:lnTo>
                  <a:lnTo>
                    <a:pt x="749" y="967"/>
                  </a:lnTo>
                  <a:lnTo>
                    <a:pt x="749" y="966"/>
                  </a:lnTo>
                  <a:lnTo>
                    <a:pt x="749" y="964"/>
                  </a:lnTo>
                  <a:lnTo>
                    <a:pt x="749" y="958"/>
                  </a:lnTo>
                  <a:lnTo>
                    <a:pt x="749" y="955"/>
                  </a:lnTo>
                  <a:lnTo>
                    <a:pt x="747" y="955"/>
                  </a:lnTo>
                  <a:lnTo>
                    <a:pt x="746" y="955"/>
                  </a:lnTo>
                  <a:lnTo>
                    <a:pt x="745" y="955"/>
                  </a:lnTo>
                  <a:lnTo>
                    <a:pt x="743" y="955"/>
                  </a:lnTo>
                  <a:lnTo>
                    <a:pt x="742" y="955"/>
                  </a:lnTo>
                  <a:lnTo>
                    <a:pt x="741" y="955"/>
                  </a:lnTo>
                  <a:lnTo>
                    <a:pt x="740" y="955"/>
                  </a:lnTo>
                  <a:lnTo>
                    <a:pt x="738" y="955"/>
                  </a:lnTo>
                  <a:lnTo>
                    <a:pt x="737" y="955"/>
                  </a:lnTo>
                  <a:lnTo>
                    <a:pt x="736" y="955"/>
                  </a:lnTo>
                  <a:lnTo>
                    <a:pt x="735" y="955"/>
                  </a:lnTo>
                  <a:lnTo>
                    <a:pt x="734" y="955"/>
                  </a:lnTo>
                  <a:lnTo>
                    <a:pt x="733" y="955"/>
                  </a:lnTo>
                  <a:lnTo>
                    <a:pt x="732" y="955"/>
                  </a:lnTo>
                  <a:lnTo>
                    <a:pt x="727" y="955"/>
                  </a:lnTo>
                  <a:lnTo>
                    <a:pt x="726" y="955"/>
                  </a:lnTo>
                  <a:lnTo>
                    <a:pt x="726" y="957"/>
                  </a:lnTo>
                  <a:lnTo>
                    <a:pt x="723" y="957"/>
                  </a:lnTo>
                  <a:lnTo>
                    <a:pt x="721" y="957"/>
                  </a:lnTo>
                  <a:lnTo>
                    <a:pt x="720" y="957"/>
                  </a:lnTo>
                  <a:lnTo>
                    <a:pt x="719" y="957"/>
                  </a:lnTo>
                  <a:lnTo>
                    <a:pt x="719" y="958"/>
                  </a:lnTo>
                  <a:lnTo>
                    <a:pt x="719" y="959"/>
                  </a:lnTo>
                  <a:lnTo>
                    <a:pt x="719" y="962"/>
                  </a:lnTo>
                  <a:lnTo>
                    <a:pt x="719" y="963"/>
                  </a:lnTo>
                  <a:lnTo>
                    <a:pt x="718" y="964"/>
                  </a:lnTo>
                  <a:lnTo>
                    <a:pt x="718" y="965"/>
                  </a:lnTo>
                  <a:lnTo>
                    <a:pt x="718" y="966"/>
                  </a:lnTo>
                  <a:lnTo>
                    <a:pt x="718" y="967"/>
                  </a:lnTo>
                  <a:lnTo>
                    <a:pt x="718" y="968"/>
                  </a:lnTo>
                  <a:lnTo>
                    <a:pt x="717" y="968"/>
                  </a:lnTo>
                  <a:lnTo>
                    <a:pt x="717" y="970"/>
                  </a:lnTo>
                  <a:lnTo>
                    <a:pt x="717" y="971"/>
                  </a:lnTo>
                  <a:lnTo>
                    <a:pt x="717" y="972"/>
                  </a:lnTo>
                  <a:lnTo>
                    <a:pt x="716" y="972"/>
                  </a:lnTo>
                  <a:lnTo>
                    <a:pt x="716" y="973"/>
                  </a:lnTo>
                  <a:lnTo>
                    <a:pt x="716" y="974"/>
                  </a:lnTo>
                  <a:lnTo>
                    <a:pt x="716" y="975"/>
                  </a:lnTo>
                  <a:lnTo>
                    <a:pt x="716" y="976"/>
                  </a:lnTo>
                  <a:lnTo>
                    <a:pt x="716" y="977"/>
                  </a:lnTo>
                  <a:lnTo>
                    <a:pt x="716" y="979"/>
                  </a:lnTo>
                  <a:lnTo>
                    <a:pt x="716" y="980"/>
                  </a:lnTo>
                  <a:lnTo>
                    <a:pt x="716" y="982"/>
                  </a:lnTo>
                  <a:lnTo>
                    <a:pt x="716" y="985"/>
                  </a:lnTo>
                  <a:lnTo>
                    <a:pt x="716" y="987"/>
                  </a:lnTo>
                  <a:lnTo>
                    <a:pt x="716" y="988"/>
                  </a:lnTo>
                  <a:lnTo>
                    <a:pt x="716" y="989"/>
                  </a:lnTo>
                  <a:lnTo>
                    <a:pt x="715" y="989"/>
                  </a:lnTo>
                  <a:lnTo>
                    <a:pt x="714" y="988"/>
                  </a:lnTo>
                  <a:lnTo>
                    <a:pt x="712" y="987"/>
                  </a:lnTo>
                  <a:lnTo>
                    <a:pt x="711" y="987"/>
                  </a:lnTo>
                  <a:lnTo>
                    <a:pt x="711" y="988"/>
                  </a:lnTo>
                  <a:lnTo>
                    <a:pt x="710" y="988"/>
                  </a:lnTo>
                  <a:lnTo>
                    <a:pt x="710" y="991"/>
                  </a:lnTo>
                  <a:lnTo>
                    <a:pt x="710" y="993"/>
                  </a:lnTo>
                  <a:lnTo>
                    <a:pt x="715" y="991"/>
                  </a:lnTo>
                  <a:lnTo>
                    <a:pt x="716" y="991"/>
                  </a:lnTo>
                  <a:lnTo>
                    <a:pt x="717" y="990"/>
                  </a:lnTo>
                  <a:lnTo>
                    <a:pt x="718" y="989"/>
                  </a:lnTo>
                  <a:lnTo>
                    <a:pt x="719" y="989"/>
                  </a:lnTo>
                  <a:lnTo>
                    <a:pt x="720" y="990"/>
                  </a:lnTo>
                  <a:lnTo>
                    <a:pt x="720" y="991"/>
                  </a:lnTo>
                  <a:lnTo>
                    <a:pt x="720" y="992"/>
                  </a:lnTo>
                  <a:lnTo>
                    <a:pt x="720" y="993"/>
                  </a:lnTo>
                  <a:lnTo>
                    <a:pt x="720" y="995"/>
                  </a:lnTo>
                  <a:lnTo>
                    <a:pt x="720" y="996"/>
                  </a:lnTo>
                  <a:lnTo>
                    <a:pt x="720" y="997"/>
                  </a:lnTo>
                  <a:lnTo>
                    <a:pt x="720" y="998"/>
                  </a:lnTo>
                  <a:lnTo>
                    <a:pt x="720" y="999"/>
                  </a:lnTo>
                  <a:lnTo>
                    <a:pt x="720" y="1000"/>
                  </a:lnTo>
                  <a:lnTo>
                    <a:pt x="720" y="1001"/>
                  </a:lnTo>
                  <a:lnTo>
                    <a:pt x="720" y="1002"/>
                  </a:lnTo>
                  <a:lnTo>
                    <a:pt x="720" y="1004"/>
                  </a:lnTo>
                  <a:lnTo>
                    <a:pt x="720" y="1005"/>
                  </a:lnTo>
                  <a:lnTo>
                    <a:pt x="720" y="1006"/>
                  </a:lnTo>
                  <a:lnTo>
                    <a:pt x="719" y="1006"/>
                  </a:lnTo>
                  <a:lnTo>
                    <a:pt x="717" y="1006"/>
                  </a:lnTo>
                  <a:lnTo>
                    <a:pt x="716" y="1006"/>
                  </a:lnTo>
                  <a:lnTo>
                    <a:pt x="715" y="1006"/>
                  </a:lnTo>
                  <a:lnTo>
                    <a:pt x="715" y="1009"/>
                  </a:lnTo>
                  <a:lnTo>
                    <a:pt x="715" y="1010"/>
                  </a:lnTo>
                  <a:lnTo>
                    <a:pt x="714" y="1013"/>
                  </a:lnTo>
                  <a:lnTo>
                    <a:pt x="714" y="1015"/>
                  </a:lnTo>
                  <a:lnTo>
                    <a:pt x="714" y="1016"/>
                  </a:lnTo>
                  <a:lnTo>
                    <a:pt x="714" y="1017"/>
                  </a:lnTo>
                  <a:lnTo>
                    <a:pt x="714" y="1018"/>
                  </a:lnTo>
                  <a:lnTo>
                    <a:pt x="714" y="1019"/>
                  </a:lnTo>
                  <a:lnTo>
                    <a:pt x="714" y="1021"/>
                  </a:lnTo>
                  <a:lnTo>
                    <a:pt x="714" y="1022"/>
                  </a:lnTo>
                  <a:lnTo>
                    <a:pt x="716" y="1030"/>
                  </a:lnTo>
                  <a:lnTo>
                    <a:pt x="717" y="1033"/>
                  </a:lnTo>
                  <a:lnTo>
                    <a:pt x="718" y="1038"/>
                  </a:lnTo>
                  <a:lnTo>
                    <a:pt x="718" y="1039"/>
                  </a:lnTo>
                  <a:lnTo>
                    <a:pt x="718" y="1040"/>
                  </a:lnTo>
                  <a:lnTo>
                    <a:pt x="718" y="1041"/>
                  </a:lnTo>
                  <a:lnTo>
                    <a:pt x="718" y="1042"/>
                  </a:lnTo>
                  <a:lnTo>
                    <a:pt x="718" y="1044"/>
                  </a:lnTo>
                  <a:lnTo>
                    <a:pt x="718" y="1046"/>
                  </a:lnTo>
                  <a:lnTo>
                    <a:pt x="718" y="1048"/>
                  </a:lnTo>
                  <a:lnTo>
                    <a:pt x="719" y="1048"/>
                  </a:lnTo>
                  <a:lnTo>
                    <a:pt x="721" y="1048"/>
                  </a:lnTo>
                  <a:lnTo>
                    <a:pt x="723" y="1048"/>
                  </a:lnTo>
                  <a:lnTo>
                    <a:pt x="723" y="1056"/>
                  </a:lnTo>
                  <a:lnTo>
                    <a:pt x="721" y="1056"/>
                  </a:lnTo>
                  <a:lnTo>
                    <a:pt x="720" y="1056"/>
                  </a:lnTo>
                  <a:lnTo>
                    <a:pt x="718" y="1056"/>
                  </a:lnTo>
                  <a:lnTo>
                    <a:pt x="718" y="1057"/>
                  </a:lnTo>
                  <a:lnTo>
                    <a:pt x="721" y="1057"/>
                  </a:lnTo>
                  <a:lnTo>
                    <a:pt x="725" y="1057"/>
                  </a:lnTo>
                  <a:lnTo>
                    <a:pt x="727" y="1057"/>
                  </a:lnTo>
                  <a:lnTo>
                    <a:pt x="729" y="1057"/>
                  </a:lnTo>
                  <a:lnTo>
                    <a:pt x="730" y="1057"/>
                  </a:lnTo>
                  <a:lnTo>
                    <a:pt x="732" y="1057"/>
                  </a:lnTo>
                  <a:lnTo>
                    <a:pt x="733" y="1057"/>
                  </a:lnTo>
                  <a:lnTo>
                    <a:pt x="734" y="1057"/>
                  </a:lnTo>
                  <a:lnTo>
                    <a:pt x="735" y="1058"/>
                  </a:lnTo>
                  <a:lnTo>
                    <a:pt x="737" y="1058"/>
                  </a:lnTo>
                  <a:lnTo>
                    <a:pt x="738" y="1058"/>
                  </a:lnTo>
                  <a:lnTo>
                    <a:pt x="738" y="1057"/>
                  </a:lnTo>
                  <a:lnTo>
                    <a:pt x="738" y="1056"/>
                  </a:lnTo>
                  <a:lnTo>
                    <a:pt x="738" y="1055"/>
                  </a:lnTo>
                  <a:lnTo>
                    <a:pt x="740" y="1054"/>
                  </a:lnTo>
                  <a:lnTo>
                    <a:pt x="740" y="1055"/>
                  </a:lnTo>
                  <a:lnTo>
                    <a:pt x="740" y="1056"/>
                  </a:lnTo>
                  <a:lnTo>
                    <a:pt x="740" y="1057"/>
                  </a:lnTo>
                  <a:lnTo>
                    <a:pt x="740" y="1058"/>
                  </a:lnTo>
                  <a:lnTo>
                    <a:pt x="737" y="1058"/>
                  </a:lnTo>
                  <a:lnTo>
                    <a:pt x="735" y="1058"/>
                  </a:lnTo>
                  <a:lnTo>
                    <a:pt x="735" y="1059"/>
                  </a:lnTo>
                  <a:lnTo>
                    <a:pt x="734" y="1059"/>
                  </a:lnTo>
                  <a:lnTo>
                    <a:pt x="733" y="1059"/>
                  </a:lnTo>
                  <a:lnTo>
                    <a:pt x="732" y="1059"/>
                  </a:lnTo>
                  <a:lnTo>
                    <a:pt x="730" y="1059"/>
                  </a:lnTo>
                  <a:lnTo>
                    <a:pt x="729" y="1059"/>
                  </a:lnTo>
                  <a:lnTo>
                    <a:pt x="728" y="1059"/>
                  </a:lnTo>
                  <a:lnTo>
                    <a:pt x="727" y="1059"/>
                  </a:lnTo>
                  <a:lnTo>
                    <a:pt x="726" y="1059"/>
                  </a:lnTo>
                  <a:lnTo>
                    <a:pt x="725" y="1059"/>
                  </a:lnTo>
                  <a:lnTo>
                    <a:pt x="724" y="1059"/>
                  </a:lnTo>
                  <a:lnTo>
                    <a:pt x="723" y="1059"/>
                  </a:lnTo>
                  <a:lnTo>
                    <a:pt x="721" y="1059"/>
                  </a:lnTo>
                  <a:lnTo>
                    <a:pt x="720" y="1059"/>
                  </a:lnTo>
                  <a:lnTo>
                    <a:pt x="719" y="1059"/>
                  </a:lnTo>
                  <a:lnTo>
                    <a:pt x="718" y="1059"/>
                  </a:lnTo>
                  <a:lnTo>
                    <a:pt x="716" y="1059"/>
                  </a:lnTo>
                  <a:lnTo>
                    <a:pt x="715" y="1059"/>
                  </a:lnTo>
                  <a:lnTo>
                    <a:pt x="712" y="1059"/>
                  </a:lnTo>
                  <a:lnTo>
                    <a:pt x="709" y="1059"/>
                  </a:lnTo>
                  <a:lnTo>
                    <a:pt x="708" y="1059"/>
                  </a:lnTo>
                  <a:lnTo>
                    <a:pt x="706" y="1059"/>
                  </a:lnTo>
                  <a:lnTo>
                    <a:pt x="706" y="1058"/>
                  </a:lnTo>
                  <a:lnTo>
                    <a:pt x="704" y="1058"/>
                  </a:lnTo>
                  <a:lnTo>
                    <a:pt x="703" y="1059"/>
                  </a:lnTo>
                  <a:lnTo>
                    <a:pt x="701" y="1059"/>
                  </a:lnTo>
                  <a:lnTo>
                    <a:pt x="703" y="1059"/>
                  </a:lnTo>
                  <a:lnTo>
                    <a:pt x="703" y="1063"/>
                  </a:lnTo>
                  <a:lnTo>
                    <a:pt x="700" y="1063"/>
                  </a:lnTo>
                  <a:lnTo>
                    <a:pt x="698" y="1063"/>
                  </a:lnTo>
                  <a:lnTo>
                    <a:pt x="698" y="1062"/>
                  </a:lnTo>
                  <a:lnTo>
                    <a:pt x="698" y="1059"/>
                  </a:lnTo>
                  <a:lnTo>
                    <a:pt x="695" y="1059"/>
                  </a:lnTo>
                  <a:lnTo>
                    <a:pt x="694" y="1059"/>
                  </a:lnTo>
                  <a:lnTo>
                    <a:pt x="690" y="1059"/>
                  </a:lnTo>
                  <a:lnTo>
                    <a:pt x="686" y="1059"/>
                  </a:lnTo>
                  <a:lnTo>
                    <a:pt x="684" y="1059"/>
                  </a:lnTo>
                  <a:lnTo>
                    <a:pt x="682" y="1059"/>
                  </a:lnTo>
                  <a:lnTo>
                    <a:pt x="678" y="1059"/>
                  </a:lnTo>
                  <a:lnTo>
                    <a:pt x="675" y="1059"/>
                  </a:lnTo>
                  <a:lnTo>
                    <a:pt x="674" y="1059"/>
                  </a:lnTo>
                  <a:lnTo>
                    <a:pt x="673" y="1059"/>
                  </a:lnTo>
                  <a:lnTo>
                    <a:pt x="672" y="1059"/>
                  </a:lnTo>
                  <a:lnTo>
                    <a:pt x="672" y="1056"/>
                  </a:lnTo>
                  <a:lnTo>
                    <a:pt x="672" y="1054"/>
                  </a:lnTo>
                  <a:lnTo>
                    <a:pt x="673" y="1054"/>
                  </a:lnTo>
                  <a:lnTo>
                    <a:pt x="674" y="1054"/>
                  </a:lnTo>
                  <a:lnTo>
                    <a:pt x="667" y="1054"/>
                  </a:lnTo>
                  <a:lnTo>
                    <a:pt x="666" y="1054"/>
                  </a:lnTo>
                  <a:lnTo>
                    <a:pt x="666" y="1051"/>
                  </a:lnTo>
                  <a:lnTo>
                    <a:pt x="666" y="1050"/>
                  </a:lnTo>
                  <a:lnTo>
                    <a:pt x="668" y="1050"/>
                  </a:lnTo>
                  <a:lnTo>
                    <a:pt x="671" y="1050"/>
                  </a:lnTo>
                  <a:lnTo>
                    <a:pt x="673" y="1050"/>
                  </a:lnTo>
                  <a:lnTo>
                    <a:pt x="674" y="1050"/>
                  </a:lnTo>
                  <a:lnTo>
                    <a:pt x="673" y="1050"/>
                  </a:lnTo>
                  <a:lnTo>
                    <a:pt x="672" y="1050"/>
                  </a:lnTo>
                  <a:lnTo>
                    <a:pt x="671" y="1050"/>
                  </a:lnTo>
                  <a:lnTo>
                    <a:pt x="671" y="1049"/>
                  </a:lnTo>
                  <a:lnTo>
                    <a:pt x="671" y="1048"/>
                  </a:lnTo>
                  <a:lnTo>
                    <a:pt x="671" y="1047"/>
                  </a:lnTo>
                  <a:lnTo>
                    <a:pt x="671" y="1046"/>
                  </a:lnTo>
                  <a:lnTo>
                    <a:pt x="671" y="1044"/>
                  </a:lnTo>
                  <a:lnTo>
                    <a:pt x="671" y="1043"/>
                  </a:lnTo>
                  <a:lnTo>
                    <a:pt x="673" y="1043"/>
                  </a:lnTo>
                  <a:lnTo>
                    <a:pt x="673" y="1042"/>
                  </a:lnTo>
                  <a:lnTo>
                    <a:pt x="673" y="1033"/>
                  </a:lnTo>
                  <a:lnTo>
                    <a:pt x="673" y="1032"/>
                  </a:lnTo>
                  <a:lnTo>
                    <a:pt x="673" y="1030"/>
                  </a:lnTo>
                  <a:lnTo>
                    <a:pt x="673" y="1029"/>
                  </a:lnTo>
                  <a:lnTo>
                    <a:pt x="673" y="1026"/>
                  </a:lnTo>
                  <a:lnTo>
                    <a:pt x="673" y="1024"/>
                  </a:lnTo>
                  <a:lnTo>
                    <a:pt x="673" y="1023"/>
                  </a:lnTo>
                  <a:lnTo>
                    <a:pt x="673" y="1022"/>
                  </a:lnTo>
                  <a:lnTo>
                    <a:pt x="673" y="1021"/>
                  </a:lnTo>
                  <a:lnTo>
                    <a:pt x="673" y="1019"/>
                  </a:lnTo>
                  <a:lnTo>
                    <a:pt x="673" y="1018"/>
                  </a:lnTo>
                  <a:lnTo>
                    <a:pt x="673" y="1017"/>
                  </a:lnTo>
                  <a:lnTo>
                    <a:pt x="673" y="1016"/>
                  </a:lnTo>
                  <a:lnTo>
                    <a:pt x="673" y="1015"/>
                  </a:lnTo>
                  <a:lnTo>
                    <a:pt x="673" y="1014"/>
                  </a:lnTo>
                  <a:lnTo>
                    <a:pt x="673" y="1013"/>
                  </a:lnTo>
                  <a:lnTo>
                    <a:pt x="673" y="1010"/>
                  </a:lnTo>
                  <a:lnTo>
                    <a:pt x="673" y="1009"/>
                  </a:lnTo>
                  <a:lnTo>
                    <a:pt x="673" y="1007"/>
                  </a:lnTo>
                  <a:lnTo>
                    <a:pt x="673" y="1006"/>
                  </a:lnTo>
                  <a:lnTo>
                    <a:pt x="671" y="1006"/>
                  </a:lnTo>
                  <a:lnTo>
                    <a:pt x="671" y="1002"/>
                  </a:lnTo>
                  <a:lnTo>
                    <a:pt x="668" y="1002"/>
                  </a:lnTo>
                  <a:lnTo>
                    <a:pt x="667" y="1002"/>
                  </a:lnTo>
                  <a:lnTo>
                    <a:pt x="666" y="1002"/>
                  </a:lnTo>
                  <a:lnTo>
                    <a:pt x="665" y="1002"/>
                  </a:lnTo>
                  <a:lnTo>
                    <a:pt x="664" y="1002"/>
                  </a:lnTo>
                  <a:lnTo>
                    <a:pt x="663" y="1002"/>
                  </a:lnTo>
                  <a:lnTo>
                    <a:pt x="661" y="1002"/>
                  </a:lnTo>
                  <a:lnTo>
                    <a:pt x="660" y="1002"/>
                  </a:lnTo>
                  <a:lnTo>
                    <a:pt x="658" y="1002"/>
                  </a:lnTo>
                  <a:lnTo>
                    <a:pt x="657" y="1002"/>
                  </a:lnTo>
                  <a:lnTo>
                    <a:pt x="654" y="1002"/>
                  </a:lnTo>
                  <a:lnTo>
                    <a:pt x="652" y="1002"/>
                  </a:lnTo>
                  <a:lnTo>
                    <a:pt x="651" y="1002"/>
                  </a:lnTo>
                  <a:lnTo>
                    <a:pt x="650" y="1002"/>
                  </a:lnTo>
                  <a:lnTo>
                    <a:pt x="649" y="1002"/>
                  </a:lnTo>
                  <a:lnTo>
                    <a:pt x="648" y="1004"/>
                  </a:lnTo>
                  <a:lnTo>
                    <a:pt x="647" y="1004"/>
                  </a:lnTo>
                  <a:lnTo>
                    <a:pt x="647" y="1005"/>
                  </a:lnTo>
                  <a:lnTo>
                    <a:pt x="647" y="1006"/>
                  </a:lnTo>
                  <a:lnTo>
                    <a:pt x="648" y="1008"/>
                  </a:lnTo>
                  <a:lnTo>
                    <a:pt x="647" y="1008"/>
                  </a:lnTo>
                  <a:lnTo>
                    <a:pt x="646" y="1008"/>
                  </a:lnTo>
                  <a:lnTo>
                    <a:pt x="644" y="1008"/>
                  </a:lnTo>
                  <a:lnTo>
                    <a:pt x="643" y="1008"/>
                  </a:lnTo>
                  <a:lnTo>
                    <a:pt x="642" y="1008"/>
                  </a:lnTo>
                  <a:lnTo>
                    <a:pt x="641" y="1008"/>
                  </a:lnTo>
                  <a:lnTo>
                    <a:pt x="640" y="1008"/>
                  </a:lnTo>
                  <a:lnTo>
                    <a:pt x="639" y="1008"/>
                  </a:lnTo>
                  <a:lnTo>
                    <a:pt x="638" y="1008"/>
                  </a:lnTo>
                  <a:lnTo>
                    <a:pt x="637" y="1008"/>
                  </a:lnTo>
                  <a:lnTo>
                    <a:pt x="635" y="1008"/>
                  </a:lnTo>
                  <a:lnTo>
                    <a:pt x="634" y="1008"/>
                  </a:lnTo>
                  <a:lnTo>
                    <a:pt x="633" y="1008"/>
                  </a:lnTo>
                  <a:lnTo>
                    <a:pt x="632" y="1008"/>
                  </a:lnTo>
                  <a:lnTo>
                    <a:pt x="631" y="1008"/>
                  </a:lnTo>
                  <a:lnTo>
                    <a:pt x="630" y="1008"/>
                  </a:lnTo>
                  <a:lnTo>
                    <a:pt x="629" y="1008"/>
                  </a:lnTo>
                  <a:lnTo>
                    <a:pt x="628" y="1008"/>
                  </a:lnTo>
                  <a:lnTo>
                    <a:pt x="626" y="1008"/>
                  </a:lnTo>
                  <a:lnTo>
                    <a:pt x="625" y="1008"/>
                  </a:lnTo>
                  <a:lnTo>
                    <a:pt x="624" y="1008"/>
                  </a:lnTo>
                  <a:lnTo>
                    <a:pt x="624" y="1005"/>
                  </a:lnTo>
                  <a:lnTo>
                    <a:pt x="623" y="1005"/>
                  </a:lnTo>
                  <a:lnTo>
                    <a:pt x="623" y="1006"/>
                  </a:lnTo>
                  <a:lnTo>
                    <a:pt x="622" y="1006"/>
                  </a:lnTo>
                  <a:lnTo>
                    <a:pt x="621" y="1006"/>
                  </a:lnTo>
                  <a:lnTo>
                    <a:pt x="620" y="1006"/>
                  </a:lnTo>
                  <a:lnTo>
                    <a:pt x="618" y="1006"/>
                  </a:lnTo>
                  <a:lnTo>
                    <a:pt x="617" y="1006"/>
                  </a:lnTo>
                  <a:lnTo>
                    <a:pt x="616" y="1006"/>
                  </a:lnTo>
                  <a:lnTo>
                    <a:pt x="615" y="1006"/>
                  </a:lnTo>
                  <a:lnTo>
                    <a:pt x="617" y="1005"/>
                  </a:lnTo>
                  <a:lnTo>
                    <a:pt x="618" y="1004"/>
                  </a:lnTo>
                  <a:lnTo>
                    <a:pt x="616" y="1004"/>
                  </a:lnTo>
                  <a:lnTo>
                    <a:pt x="616" y="1005"/>
                  </a:lnTo>
                  <a:lnTo>
                    <a:pt x="614" y="1006"/>
                  </a:lnTo>
                  <a:lnTo>
                    <a:pt x="611" y="1006"/>
                  </a:lnTo>
                  <a:lnTo>
                    <a:pt x="609" y="1006"/>
                  </a:lnTo>
                  <a:lnTo>
                    <a:pt x="608" y="1006"/>
                  </a:lnTo>
                  <a:lnTo>
                    <a:pt x="607" y="1006"/>
                  </a:lnTo>
                  <a:lnTo>
                    <a:pt x="606" y="1006"/>
                  </a:lnTo>
                  <a:lnTo>
                    <a:pt x="605" y="1006"/>
                  </a:lnTo>
                  <a:lnTo>
                    <a:pt x="604" y="1006"/>
                  </a:lnTo>
                  <a:lnTo>
                    <a:pt x="603" y="1006"/>
                  </a:lnTo>
                  <a:lnTo>
                    <a:pt x="602" y="1006"/>
                  </a:lnTo>
                  <a:lnTo>
                    <a:pt x="600" y="1006"/>
                  </a:lnTo>
                  <a:lnTo>
                    <a:pt x="599" y="1006"/>
                  </a:lnTo>
                  <a:lnTo>
                    <a:pt x="598" y="1006"/>
                  </a:lnTo>
                  <a:lnTo>
                    <a:pt x="598" y="1008"/>
                  </a:lnTo>
                  <a:lnTo>
                    <a:pt x="598" y="1009"/>
                  </a:lnTo>
                  <a:lnTo>
                    <a:pt x="597" y="1009"/>
                  </a:lnTo>
                  <a:lnTo>
                    <a:pt x="596" y="1009"/>
                  </a:lnTo>
                  <a:lnTo>
                    <a:pt x="595" y="1009"/>
                  </a:lnTo>
                  <a:lnTo>
                    <a:pt x="594" y="1009"/>
                  </a:lnTo>
                  <a:lnTo>
                    <a:pt x="592" y="1009"/>
                  </a:lnTo>
                  <a:lnTo>
                    <a:pt x="591" y="1009"/>
                  </a:lnTo>
                  <a:lnTo>
                    <a:pt x="590" y="1009"/>
                  </a:lnTo>
                  <a:lnTo>
                    <a:pt x="589" y="1009"/>
                  </a:lnTo>
                  <a:lnTo>
                    <a:pt x="588" y="1009"/>
                  </a:lnTo>
                  <a:lnTo>
                    <a:pt x="587" y="1009"/>
                  </a:lnTo>
                  <a:lnTo>
                    <a:pt x="586" y="1009"/>
                  </a:lnTo>
                  <a:lnTo>
                    <a:pt x="585" y="1009"/>
                  </a:lnTo>
                  <a:lnTo>
                    <a:pt x="583" y="1010"/>
                  </a:lnTo>
                  <a:lnTo>
                    <a:pt x="582" y="1010"/>
                  </a:lnTo>
                  <a:lnTo>
                    <a:pt x="582" y="1012"/>
                  </a:lnTo>
                  <a:lnTo>
                    <a:pt x="582" y="1013"/>
                  </a:lnTo>
                  <a:lnTo>
                    <a:pt x="582" y="1014"/>
                  </a:lnTo>
                  <a:lnTo>
                    <a:pt x="582" y="1015"/>
                  </a:lnTo>
                  <a:lnTo>
                    <a:pt x="581" y="1015"/>
                  </a:lnTo>
                  <a:lnTo>
                    <a:pt x="580" y="1015"/>
                  </a:lnTo>
                  <a:lnTo>
                    <a:pt x="579" y="1015"/>
                  </a:lnTo>
                  <a:lnTo>
                    <a:pt x="578" y="1015"/>
                  </a:lnTo>
                  <a:lnTo>
                    <a:pt x="579" y="1015"/>
                  </a:lnTo>
                  <a:lnTo>
                    <a:pt x="579" y="1016"/>
                  </a:lnTo>
                  <a:lnTo>
                    <a:pt x="579" y="1017"/>
                  </a:lnTo>
                  <a:lnTo>
                    <a:pt x="579" y="1018"/>
                  </a:lnTo>
                  <a:lnTo>
                    <a:pt x="579" y="1021"/>
                  </a:lnTo>
                  <a:lnTo>
                    <a:pt x="579" y="1022"/>
                  </a:lnTo>
                  <a:lnTo>
                    <a:pt x="578" y="1022"/>
                  </a:lnTo>
                  <a:lnTo>
                    <a:pt x="577" y="1022"/>
                  </a:lnTo>
                  <a:lnTo>
                    <a:pt x="575" y="1022"/>
                  </a:lnTo>
                  <a:lnTo>
                    <a:pt x="574" y="1022"/>
                  </a:lnTo>
                  <a:lnTo>
                    <a:pt x="573" y="1022"/>
                  </a:lnTo>
                  <a:lnTo>
                    <a:pt x="572" y="1022"/>
                  </a:lnTo>
                  <a:lnTo>
                    <a:pt x="571" y="1022"/>
                  </a:lnTo>
                  <a:lnTo>
                    <a:pt x="570" y="1022"/>
                  </a:lnTo>
                  <a:lnTo>
                    <a:pt x="570" y="1023"/>
                  </a:lnTo>
                  <a:lnTo>
                    <a:pt x="569" y="1023"/>
                  </a:lnTo>
                  <a:lnTo>
                    <a:pt x="569" y="1024"/>
                  </a:lnTo>
                  <a:lnTo>
                    <a:pt x="570" y="1024"/>
                  </a:lnTo>
                  <a:lnTo>
                    <a:pt x="570" y="1025"/>
                  </a:lnTo>
                  <a:lnTo>
                    <a:pt x="570" y="1026"/>
                  </a:lnTo>
                  <a:lnTo>
                    <a:pt x="571" y="1027"/>
                  </a:lnTo>
                  <a:lnTo>
                    <a:pt x="571" y="1029"/>
                  </a:lnTo>
                  <a:lnTo>
                    <a:pt x="571" y="1030"/>
                  </a:lnTo>
                  <a:lnTo>
                    <a:pt x="571" y="1031"/>
                  </a:lnTo>
                  <a:lnTo>
                    <a:pt x="571" y="1032"/>
                  </a:lnTo>
                  <a:lnTo>
                    <a:pt x="571" y="1033"/>
                  </a:lnTo>
                  <a:lnTo>
                    <a:pt x="571" y="1034"/>
                  </a:lnTo>
                  <a:lnTo>
                    <a:pt x="571" y="1035"/>
                  </a:lnTo>
                  <a:lnTo>
                    <a:pt x="571" y="1037"/>
                  </a:lnTo>
                  <a:lnTo>
                    <a:pt x="571" y="1038"/>
                  </a:lnTo>
                  <a:lnTo>
                    <a:pt x="571" y="1039"/>
                  </a:lnTo>
                  <a:lnTo>
                    <a:pt x="571" y="1040"/>
                  </a:lnTo>
                  <a:lnTo>
                    <a:pt x="571" y="1041"/>
                  </a:lnTo>
                  <a:lnTo>
                    <a:pt x="570" y="1042"/>
                  </a:lnTo>
                  <a:lnTo>
                    <a:pt x="569" y="1042"/>
                  </a:lnTo>
                  <a:lnTo>
                    <a:pt x="569" y="1043"/>
                  </a:lnTo>
                  <a:close/>
                  <a:moveTo>
                    <a:pt x="1114" y="672"/>
                  </a:moveTo>
                  <a:lnTo>
                    <a:pt x="1113" y="672"/>
                  </a:lnTo>
                  <a:lnTo>
                    <a:pt x="1113" y="673"/>
                  </a:lnTo>
                  <a:lnTo>
                    <a:pt x="1114" y="674"/>
                  </a:lnTo>
                  <a:lnTo>
                    <a:pt x="1115" y="678"/>
                  </a:lnTo>
                  <a:lnTo>
                    <a:pt x="1116" y="679"/>
                  </a:lnTo>
                  <a:lnTo>
                    <a:pt x="1116" y="680"/>
                  </a:lnTo>
                  <a:lnTo>
                    <a:pt x="1118" y="684"/>
                  </a:lnTo>
                  <a:lnTo>
                    <a:pt x="1122" y="691"/>
                  </a:lnTo>
                  <a:lnTo>
                    <a:pt x="1125" y="697"/>
                  </a:lnTo>
                  <a:lnTo>
                    <a:pt x="1129" y="706"/>
                  </a:lnTo>
                  <a:lnTo>
                    <a:pt x="1130" y="707"/>
                  </a:lnTo>
                  <a:lnTo>
                    <a:pt x="1130" y="708"/>
                  </a:lnTo>
                  <a:lnTo>
                    <a:pt x="1131" y="709"/>
                  </a:lnTo>
                  <a:lnTo>
                    <a:pt x="1135" y="719"/>
                  </a:lnTo>
                  <a:lnTo>
                    <a:pt x="1135" y="720"/>
                  </a:lnTo>
                  <a:lnTo>
                    <a:pt x="1137" y="721"/>
                  </a:lnTo>
                  <a:lnTo>
                    <a:pt x="1138" y="723"/>
                  </a:lnTo>
                  <a:lnTo>
                    <a:pt x="1139" y="725"/>
                  </a:lnTo>
                  <a:lnTo>
                    <a:pt x="1141" y="728"/>
                  </a:lnTo>
                  <a:lnTo>
                    <a:pt x="1142" y="729"/>
                  </a:lnTo>
                  <a:lnTo>
                    <a:pt x="1143" y="729"/>
                  </a:lnTo>
                  <a:lnTo>
                    <a:pt x="1145" y="730"/>
                  </a:lnTo>
                  <a:lnTo>
                    <a:pt x="1146" y="730"/>
                  </a:lnTo>
                  <a:lnTo>
                    <a:pt x="1146" y="729"/>
                  </a:lnTo>
                  <a:lnTo>
                    <a:pt x="1150" y="726"/>
                  </a:lnTo>
                  <a:lnTo>
                    <a:pt x="1149" y="725"/>
                  </a:lnTo>
                  <a:lnTo>
                    <a:pt x="1148" y="722"/>
                  </a:lnTo>
                  <a:lnTo>
                    <a:pt x="1150" y="722"/>
                  </a:lnTo>
                  <a:lnTo>
                    <a:pt x="1163" y="722"/>
                  </a:lnTo>
                  <a:lnTo>
                    <a:pt x="1165" y="721"/>
                  </a:lnTo>
                  <a:lnTo>
                    <a:pt x="1164" y="719"/>
                  </a:lnTo>
                  <a:lnTo>
                    <a:pt x="1163" y="717"/>
                  </a:lnTo>
                  <a:lnTo>
                    <a:pt x="1161" y="716"/>
                  </a:lnTo>
                  <a:lnTo>
                    <a:pt x="1161" y="715"/>
                  </a:lnTo>
                  <a:lnTo>
                    <a:pt x="1160" y="714"/>
                  </a:lnTo>
                  <a:lnTo>
                    <a:pt x="1160" y="713"/>
                  </a:lnTo>
                  <a:lnTo>
                    <a:pt x="1159" y="713"/>
                  </a:lnTo>
                  <a:lnTo>
                    <a:pt x="1158" y="713"/>
                  </a:lnTo>
                  <a:lnTo>
                    <a:pt x="1158" y="711"/>
                  </a:lnTo>
                  <a:lnTo>
                    <a:pt x="1148" y="711"/>
                  </a:lnTo>
                  <a:lnTo>
                    <a:pt x="1143" y="709"/>
                  </a:lnTo>
                  <a:lnTo>
                    <a:pt x="1157" y="709"/>
                  </a:lnTo>
                  <a:lnTo>
                    <a:pt x="1157" y="708"/>
                  </a:lnTo>
                  <a:lnTo>
                    <a:pt x="1156" y="708"/>
                  </a:lnTo>
                  <a:lnTo>
                    <a:pt x="1156" y="706"/>
                  </a:lnTo>
                  <a:lnTo>
                    <a:pt x="1155" y="706"/>
                  </a:lnTo>
                  <a:lnTo>
                    <a:pt x="1152" y="703"/>
                  </a:lnTo>
                  <a:lnTo>
                    <a:pt x="1152" y="701"/>
                  </a:lnTo>
                  <a:lnTo>
                    <a:pt x="1151" y="699"/>
                  </a:lnTo>
                  <a:lnTo>
                    <a:pt x="1149" y="696"/>
                  </a:lnTo>
                  <a:lnTo>
                    <a:pt x="1148" y="695"/>
                  </a:lnTo>
                  <a:lnTo>
                    <a:pt x="1148" y="694"/>
                  </a:lnTo>
                  <a:lnTo>
                    <a:pt x="1147" y="692"/>
                  </a:lnTo>
                  <a:lnTo>
                    <a:pt x="1145" y="689"/>
                  </a:lnTo>
                  <a:lnTo>
                    <a:pt x="1146" y="689"/>
                  </a:lnTo>
                  <a:lnTo>
                    <a:pt x="1150" y="686"/>
                  </a:lnTo>
                  <a:lnTo>
                    <a:pt x="1151" y="687"/>
                  </a:lnTo>
                  <a:lnTo>
                    <a:pt x="1152" y="689"/>
                  </a:lnTo>
                  <a:lnTo>
                    <a:pt x="1150" y="690"/>
                  </a:lnTo>
                  <a:lnTo>
                    <a:pt x="1149" y="691"/>
                  </a:lnTo>
                  <a:lnTo>
                    <a:pt x="1150" y="692"/>
                  </a:lnTo>
                  <a:lnTo>
                    <a:pt x="1150" y="694"/>
                  </a:lnTo>
                  <a:lnTo>
                    <a:pt x="1151" y="695"/>
                  </a:lnTo>
                  <a:lnTo>
                    <a:pt x="1150" y="695"/>
                  </a:lnTo>
                  <a:lnTo>
                    <a:pt x="1150" y="696"/>
                  </a:lnTo>
                  <a:lnTo>
                    <a:pt x="1152" y="699"/>
                  </a:lnTo>
                  <a:lnTo>
                    <a:pt x="1152" y="698"/>
                  </a:lnTo>
                  <a:lnTo>
                    <a:pt x="1159" y="694"/>
                  </a:lnTo>
                  <a:lnTo>
                    <a:pt x="1168" y="689"/>
                  </a:lnTo>
                  <a:lnTo>
                    <a:pt x="1169" y="690"/>
                  </a:lnTo>
                  <a:lnTo>
                    <a:pt x="1169" y="691"/>
                  </a:lnTo>
                  <a:lnTo>
                    <a:pt x="1172" y="694"/>
                  </a:lnTo>
                  <a:lnTo>
                    <a:pt x="1174" y="692"/>
                  </a:lnTo>
                  <a:lnTo>
                    <a:pt x="1175" y="691"/>
                  </a:lnTo>
                  <a:lnTo>
                    <a:pt x="1178" y="696"/>
                  </a:lnTo>
                  <a:lnTo>
                    <a:pt x="1177" y="697"/>
                  </a:lnTo>
                  <a:lnTo>
                    <a:pt x="1174" y="698"/>
                  </a:lnTo>
                  <a:lnTo>
                    <a:pt x="1167" y="704"/>
                  </a:lnTo>
                  <a:lnTo>
                    <a:pt x="1166" y="704"/>
                  </a:lnTo>
                  <a:lnTo>
                    <a:pt x="1165" y="704"/>
                  </a:lnTo>
                  <a:lnTo>
                    <a:pt x="1165" y="705"/>
                  </a:lnTo>
                  <a:lnTo>
                    <a:pt x="1164" y="706"/>
                  </a:lnTo>
                  <a:lnTo>
                    <a:pt x="1163" y="706"/>
                  </a:lnTo>
                  <a:lnTo>
                    <a:pt x="1163" y="707"/>
                  </a:lnTo>
                  <a:lnTo>
                    <a:pt x="1163" y="708"/>
                  </a:lnTo>
                  <a:lnTo>
                    <a:pt x="1164" y="708"/>
                  </a:lnTo>
                  <a:lnTo>
                    <a:pt x="1164" y="709"/>
                  </a:lnTo>
                  <a:lnTo>
                    <a:pt x="1165" y="711"/>
                  </a:lnTo>
                  <a:lnTo>
                    <a:pt x="1165" y="712"/>
                  </a:lnTo>
                  <a:lnTo>
                    <a:pt x="1164" y="712"/>
                  </a:lnTo>
                  <a:lnTo>
                    <a:pt x="1163" y="712"/>
                  </a:lnTo>
                  <a:lnTo>
                    <a:pt x="1163" y="711"/>
                  </a:lnTo>
                  <a:lnTo>
                    <a:pt x="1160" y="711"/>
                  </a:lnTo>
                  <a:lnTo>
                    <a:pt x="1159" y="711"/>
                  </a:lnTo>
                  <a:lnTo>
                    <a:pt x="1160" y="713"/>
                  </a:lnTo>
                  <a:lnTo>
                    <a:pt x="1160" y="714"/>
                  </a:lnTo>
                  <a:lnTo>
                    <a:pt x="1161" y="714"/>
                  </a:lnTo>
                  <a:lnTo>
                    <a:pt x="1163" y="716"/>
                  </a:lnTo>
                  <a:lnTo>
                    <a:pt x="1164" y="717"/>
                  </a:lnTo>
                  <a:lnTo>
                    <a:pt x="1164" y="719"/>
                  </a:lnTo>
                  <a:lnTo>
                    <a:pt x="1165" y="720"/>
                  </a:lnTo>
                  <a:lnTo>
                    <a:pt x="1167" y="724"/>
                  </a:lnTo>
                  <a:lnTo>
                    <a:pt x="1169" y="726"/>
                  </a:lnTo>
                  <a:lnTo>
                    <a:pt x="1169" y="728"/>
                  </a:lnTo>
                  <a:lnTo>
                    <a:pt x="1169" y="729"/>
                  </a:lnTo>
                  <a:lnTo>
                    <a:pt x="1171" y="729"/>
                  </a:lnTo>
                  <a:lnTo>
                    <a:pt x="1171" y="731"/>
                  </a:lnTo>
                  <a:lnTo>
                    <a:pt x="1171" y="739"/>
                  </a:lnTo>
                  <a:lnTo>
                    <a:pt x="1171" y="742"/>
                  </a:lnTo>
                  <a:lnTo>
                    <a:pt x="1169" y="742"/>
                  </a:lnTo>
                  <a:lnTo>
                    <a:pt x="1169" y="744"/>
                  </a:lnTo>
                  <a:lnTo>
                    <a:pt x="1168" y="745"/>
                  </a:lnTo>
                  <a:lnTo>
                    <a:pt x="1167" y="746"/>
                  </a:lnTo>
                  <a:lnTo>
                    <a:pt x="1166" y="745"/>
                  </a:lnTo>
                  <a:lnTo>
                    <a:pt x="1165" y="746"/>
                  </a:lnTo>
                  <a:lnTo>
                    <a:pt x="1165" y="747"/>
                  </a:lnTo>
                  <a:lnTo>
                    <a:pt x="1164" y="747"/>
                  </a:lnTo>
                  <a:lnTo>
                    <a:pt x="1165" y="748"/>
                  </a:lnTo>
                  <a:lnTo>
                    <a:pt x="1166" y="748"/>
                  </a:lnTo>
                  <a:lnTo>
                    <a:pt x="1166" y="749"/>
                  </a:lnTo>
                  <a:lnTo>
                    <a:pt x="1167" y="749"/>
                  </a:lnTo>
                  <a:lnTo>
                    <a:pt x="1168" y="750"/>
                  </a:lnTo>
                  <a:lnTo>
                    <a:pt x="1169" y="751"/>
                  </a:lnTo>
                  <a:lnTo>
                    <a:pt x="1171" y="751"/>
                  </a:lnTo>
                  <a:lnTo>
                    <a:pt x="1171" y="753"/>
                  </a:lnTo>
                  <a:lnTo>
                    <a:pt x="1172" y="754"/>
                  </a:lnTo>
                  <a:lnTo>
                    <a:pt x="1173" y="755"/>
                  </a:lnTo>
                  <a:lnTo>
                    <a:pt x="1174" y="755"/>
                  </a:lnTo>
                  <a:lnTo>
                    <a:pt x="1175" y="756"/>
                  </a:lnTo>
                  <a:lnTo>
                    <a:pt x="1176" y="756"/>
                  </a:lnTo>
                  <a:lnTo>
                    <a:pt x="1180" y="756"/>
                  </a:lnTo>
                  <a:lnTo>
                    <a:pt x="1181" y="756"/>
                  </a:lnTo>
                  <a:lnTo>
                    <a:pt x="1183" y="756"/>
                  </a:lnTo>
                  <a:lnTo>
                    <a:pt x="1187" y="756"/>
                  </a:lnTo>
                  <a:lnTo>
                    <a:pt x="1195" y="756"/>
                  </a:lnTo>
                  <a:lnTo>
                    <a:pt x="1197" y="756"/>
                  </a:lnTo>
                  <a:lnTo>
                    <a:pt x="1198" y="756"/>
                  </a:lnTo>
                  <a:lnTo>
                    <a:pt x="1199" y="756"/>
                  </a:lnTo>
                  <a:lnTo>
                    <a:pt x="1200" y="756"/>
                  </a:lnTo>
                  <a:lnTo>
                    <a:pt x="1201" y="755"/>
                  </a:lnTo>
                  <a:lnTo>
                    <a:pt x="1203" y="755"/>
                  </a:lnTo>
                  <a:lnTo>
                    <a:pt x="1203" y="756"/>
                  </a:lnTo>
                  <a:lnTo>
                    <a:pt x="1203" y="757"/>
                  </a:lnTo>
                  <a:lnTo>
                    <a:pt x="1203" y="758"/>
                  </a:lnTo>
                  <a:lnTo>
                    <a:pt x="1203" y="759"/>
                  </a:lnTo>
                  <a:lnTo>
                    <a:pt x="1201" y="759"/>
                  </a:lnTo>
                  <a:lnTo>
                    <a:pt x="1201" y="761"/>
                  </a:lnTo>
                  <a:lnTo>
                    <a:pt x="1203" y="761"/>
                  </a:lnTo>
                  <a:lnTo>
                    <a:pt x="1203" y="762"/>
                  </a:lnTo>
                  <a:lnTo>
                    <a:pt x="1203" y="763"/>
                  </a:lnTo>
                  <a:lnTo>
                    <a:pt x="1207" y="763"/>
                  </a:lnTo>
                  <a:lnTo>
                    <a:pt x="1207" y="762"/>
                  </a:lnTo>
                  <a:lnTo>
                    <a:pt x="1207" y="761"/>
                  </a:lnTo>
                  <a:lnTo>
                    <a:pt x="1209" y="761"/>
                  </a:lnTo>
                  <a:lnTo>
                    <a:pt x="1212" y="761"/>
                  </a:lnTo>
                  <a:lnTo>
                    <a:pt x="1214" y="761"/>
                  </a:lnTo>
                  <a:lnTo>
                    <a:pt x="1215" y="761"/>
                  </a:lnTo>
                  <a:lnTo>
                    <a:pt x="1217" y="761"/>
                  </a:lnTo>
                  <a:lnTo>
                    <a:pt x="1219" y="761"/>
                  </a:lnTo>
                  <a:lnTo>
                    <a:pt x="1220" y="761"/>
                  </a:lnTo>
                  <a:lnTo>
                    <a:pt x="1220" y="759"/>
                  </a:lnTo>
                  <a:lnTo>
                    <a:pt x="1220" y="758"/>
                  </a:lnTo>
                  <a:lnTo>
                    <a:pt x="1220" y="757"/>
                  </a:lnTo>
                  <a:lnTo>
                    <a:pt x="1220" y="756"/>
                  </a:lnTo>
                  <a:lnTo>
                    <a:pt x="1220" y="755"/>
                  </a:lnTo>
                  <a:lnTo>
                    <a:pt x="1224" y="755"/>
                  </a:lnTo>
                  <a:lnTo>
                    <a:pt x="1225" y="755"/>
                  </a:lnTo>
                  <a:lnTo>
                    <a:pt x="1225" y="758"/>
                  </a:lnTo>
                  <a:lnTo>
                    <a:pt x="1225" y="759"/>
                  </a:lnTo>
                  <a:lnTo>
                    <a:pt x="1225" y="761"/>
                  </a:lnTo>
                  <a:lnTo>
                    <a:pt x="1225" y="762"/>
                  </a:lnTo>
                  <a:lnTo>
                    <a:pt x="1225" y="763"/>
                  </a:lnTo>
                  <a:lnTo>
                    <a:pt x="1225" y="764"/>
                  </a:lnTo>
                  <a:lnTo>
                    <a:pt x="1226" y="765"/>
                  </a:lnTo>
                  <a:lnTo>
                    <a:pt x="1226" y="766"/>
                  </a:lnTo>
                  <a:lnTo>
                    <a:pt x="1226" y="767"/>
                  </a:lnTo>
                  <a:lnTo>
                    <a:pt x="1226" y="769"/>
                  </a:lnTo>
                  <a:lnTo>
                    <a:pt x="1227" y="770"/>
                  </a:lnTo>
                  <a:lnTo>
                    <a:pt x="1228" y="771"/>
                  </a:lnTo>
                  <a:lnTo>
                    <a:pt x="1228" y="772"/>
                  </a:lnTo>
                  <a:lnTo>
                    <a:pt x="1228" y="773"/>
                  </a:lnTo>
                  <a:lnTo>
                    <a:pt x="1229" y="773"/>
                  </a:lnTo>
                  <a:lnTo>
                    <a:pt x="1230" y="774"/>
                  </a:lnTo>
                  <a:lnTo>
                    <a:pt x="1230" y="775"/>
                  </a:lnTo>
                  <a:lnTo>
                    <a:pt x="1232" y="775"/>
                  </a:lnTo>
                  <a:lnTo>
                    <a:pt x="1232" y="776"/>
                  </a:lnTo>
                  <a:lnTo>
                    <a:pt x="1236" y="780"/>
                  </a:lnTo>
                  <a:lnTo>
                    <a:pt x="1238" y="782"/>
                  </a:lnTo>
                  <a:lnTo>
                    <a:pt x="1240" y="783"/>
                  </a:lnTo>
                  <a:lnTo>
                    <a:pt x="1241" y="784"/>
                  </a:lnTo>
                  <a:lnTo>
                    <a:pt x="1241" y="786"/>
                  </a:lnTo>
                  <a:lnTo>
                    <a:pt x="1242" y="786"/>
                  </a:lnTo>
                  <a:lnTo>
                    <a:pt x="1242" y="784"/>
                  </a:lnTo>
                  <a:lnTo>
                    <a:pt x="1243" y="784"/>
                  </a:lnTo>
                  <a:lnTo>
                    <a:pt x="1244" y="783"/>
                  </a:lnTo>
                  <a:lnTo>
                    <a:pt x="1244" y="784"/>
                  </a:lnTo>
                  <a:lnTo>
                    <a:pt x="1244" y="786"/>
                  </a:lnTo>
                  <a:lnTo>
                    <a:pt x="1245" y="787"/>
                  </a:lnTo>
                  <a:lnTo>
                    <a:pt x="1245" y="788"/>
                  </a:lnTo>
                  <a:lnTo>
                    <a:pt x="1246" y="788"/>
                  </a:lnTo>
                  <a:lnTo>
                    <a:pt x="1246" y="789"/>
                  </a:lnTo>
                  <a:lnTo>
                    <a:pt x="1246" y="790"/>
                  </a:lnTo>
                  <a:lnTo>
                    <a:pt x="1246" y="791"/>
                  </a:lnTo>
                  <a:lnTo>
                    <a:pt x="1246" y="792"/>
                  </a:lnTo>
                  <a:lnTo>
                    <a:pt x="1247" y="793"/>
                  </a:lnTo>
                  <a:lnTo>
                    <a:pt x="1247" y="795"/>
                  </a:lnTo>
                  <a:lnTo>
                    <a:pt x="1247" y="796"/>
                  </a:lnTo>
                  <a:lnTo>
                    <a:pt x="1247" y="797"/>
                  </a:lnTo>
                  <a:lnTo>
                    <a:pt x="1246" y="797"/>
                  </a:lnTo>
                  <a:lnTo>
                    <a:pt x="1244" y="797"/>
                  </a:lnTo>
                  <a:lnTo>
                    <a:pt x="1244" y="798"/>
                  </a:lnTo>
                  <a:lnTo>
                    <a:pt x="1244" y="799"/>
                  </a:lnTo>
                  <a:lnTo>
                    <a:pt x="1244" y="800"/>
                  </a:lnTo>
                  <a:lnTo>
                    <a:pt x="1244" y="801"/>
                  </a:lnTo>
                  <a:lnTo>
                    <a:pt x="1243" y="801"/>
                  </a:lnTo>
                  <a:lnTo>
                    <a:pt x="1243" y="803"/>
                  </a:lnTo>
                  <a:lnTo>
                    <a:pt x="1243" y="804"/>
                  </a:lnTo>
                  <a:lnTo>
                    <a:pt x="1242" y="804"/>
                  </a:lnTo>
                  <a:lnTo>
                    <a:pt x="1242" y="805"/>
                  </a:lnTo>
                  <a:lnTo>
                    <a:pt x="1242" y="806"/>
                  </a:lnTo>
                  <a:lnTo>
                    <a:pt x="1241" y="807"/>
                  </a:lnTo>
                  <a:lnTo>
                    <a:pt x="1246" y="811"/>
                  </a:lnTo>
                  <a:lnTo>
                    <a:pt x="1247" y="812"/>
                  </a:lnTo>
                  <a:lnTo>
                    <a:pt x="1247" y="813"/>
                  </a:lnTo>
                  <a:lnTo>
                    <a:pt x="1247" y="814"/>
                  </a:lnTo>
                  <a:lnTo>
                    <a:pt x="1249" y="814"/>
                  </a:lnTo>
                  <a:lnTo>
                    <a:pt x="1250" y="814"/>
                  </a:lnTo>
                  <a:lnTo>
                    <a:pt x="1250" y="815"/>
                  </a:lnTo>
                  <a:lnTo>
                    <a:pt x="1251" y="815"/>
                  </a:lnTo>
                  <a:lnTo>
                    <a:pt x="1251" y="816"/>
                  </a:lnTo>
                  <a:lnTo>
                    <a:pt x="1250" y="817"/>
                  </a:lnTo>
                  <a:lnTo>
                    <a:pt x="1251" y="818"/>
                  </a:lnTo>
                  <a:lnTo>
                    <a:pt x="1252" y="820"/>
                  </a:lnTo>
                  <a:lnTo>
                    <a:pt x="1253" y="820"/>
                  </a:lnTo>
                  <a:lnTo>
                    <a:pt x="1253" y="821"/>
                  </a:lnTo>
                  <a:lnTo>
                    <a:pt x="1254" y="821"/>
                  </a:lnTo>
                  <a:lnTo>
                    <a:pt x="1255" y="822"/>
                  </a:lnTo>
                  <a:lnTo>
                    <a:pt x="1257" y="822"/>
                  </a:lnTo>
                  <a:lnTo>
                    <a:pt x="1257" y="823"/>
                  </a:lnTo>
                  <a:lnTo>
                    <a:pt x="1258" y="823"/>
                  </a:lnTo>
                  <a:lnTo>
                    <a:pt x="1258" y="824"/>
                  </a:lnTo>
                  <a:lnTo>
                    <a:pt x="1259" y="824"/>
                  </a:lnTo>
                  <a:lnTo>
                    <a:pt x="1260" y="824"/>
                  </a:lnTo>
                  <a:lnTo>
                    <a:pt x="1260" y="825"/>
                  </a:lnTo>
                  <a:lnTo>
                    <a:pt x="1261" y="825"/>
                  </a:lnTo>
                  <a:lnTo>
                    <a:pt x="1261" y="826"/>
                  </a:lnTo>
                  <a:lnTo>
                    <a:pt x="1262" y="826"/>
                  </a:lnTo>
                  <a:lnTo>
                    <a:pt x="1263" y="828"/>
                  </a:lnTo>
                  <a:lnTo>
                    <a:pt x="1264" y="828"/>
                  </a:lnTo>
                  <a:lnTo>
                    <a:pt x="1264" y="829"/>
                  </a:lnTo>
                  <a:lnTo>
                    <a:pt x="1266" y="829"/>
                  </a:lnTo>
                  <a:lnTo>
                    <a:pt x="1266" y="830"/>
                  </a:lnTo>
                  <a:lnTo>
                    <a:pt x="1267" y="830"/>
                  </a:lnTo>
                  <a:lnTo>
                    <a:pt x="1266" y="830"/>
                  </a:lnTo>
                  <a:lnTo>
                    <a:pt x="1266" y="831"/>
                  </a:lnTo>
                  <a:lnTo>
                    <a:pt x="1264" y="831"/>
                  </a:lnTo>
                  <a:lnTo>
                    <a:pt x="1264" y="832"/>
                  </a:lnTo>
                  <a:lnTo>
                    <a:pt x="1266" y="833"/>
                  </a:lnTo>
                  <a:lnTo>
                    <a:pt x="1267" y="833"/>
                  </a:lnTo>
                  <a:lnTo>
                    <a:pt x="1268" y="833"/>
                  </a:lnTo>
                  <a:lnTo>
                    <a:pt x="1269" y="833"/>
                  </a:lnTo>
                  <a:lnTo>
                    <a:pt x="1270" y="833"/>
                  </a:lnTo>
                  <a:lnTo>
                    <a:pt x="1271" y="833"/>
                  </a:lnTo>
                  <a:lnTo>
                    <a:pt x="1272" y="833"/>
                  </a:lnTo>
                  <a:lnTo>
                    <a:pt x="1273" y="833"/>
                  </a:lnTo>
                  <a:lnTo>
                    <a:pt x="1275" y="833"/>
                  </a:lnTo>
                  <a:lnTo>
                    <a:pt x="1276" y="833"/>
                  </a:lnTo>
                  <a:lnTo>
                    <a:pt x="1277" y="833"/>
                  </a:lnTo>
                  <a:lnTo>
                    <a:pt x="1278" y="833"/>
                  </a:lnTo>
                  <a:lnTo>
                    <a:pt x="1279" y="833"/>
                  </a:lnTo>
                  <a:lnTo>
                    <a:pt x="1279" y="832"/>
                  </a:lnTo>
                  <a:lnTo>
                    <a:pt x="1278" y="831"/>
                  </a:lnTo>
                  <a:lnTo>
                    <a:pt x="1278" y="830"/>
                  </a:lnTo>
                  <a:lnTo>
                    <a:pt x="1278" y="829"/>
                  </a:lnTo>
                  <a:lnTo>
                    <a:pt x="1277" y="829"/>
                  </a:lnTo>
                  <a:lnTo>
                    <a:pt x="1277" y="828"/>
                  </a:lnTo>
                  <a:lnTo>
                    <a:pt x="1277" y="826"/>
                  </a:lnTo>
                  <a:lnTo>
                    <a:pt x="1276" y="826"/>
                  </a:lnTo>
                  <a:lnTo>
                    <a:pt x="1276" y="824"/>
                  </a:lnTo>
                  <a:lnTo>
                    <a:pt x="1275" y="824"/>
                  </a:lnTo>
                  <a:lnTo>
                    <a:pt x="1275" y="823"/>
                  </a:lnTo>
                  <a:lnTo>
                    <a:pt x="1275" y="822"/>
                  </a:lnTo>
                  <a:lnTo>
                    <a:pt x="1273" y="821"/>
                  </a:lnTo>
                  <a:lnTo>
                    <a:pt x="1273" y="818"/>
                  </a:lnTo>
                  <a:lnTo>
                    <a:pt x="1273" y="817"/>
                  </a:lnTo>
                  <a:lnTo>
                    <a:pt x="1273" y="816"/>
                  </a:lnTo>
                  <a:lnTo>
                    <a:pt x="1273" y="815"/>
                  </a:lnTo>
                  <a:lnTo>
                    <a:pt x="1273" y="814"/>
                  </a:lnTo>
                  <a:lnTo>
                    <a:pt x="1273" y="813"/>
                  </a:lnTo>
                  <a:lnTo>
                    <a:pt x="1273" y="812"/>
                  </a:lnTo>
                  <a:lnTo>
                    <a:pt x="1273" y="811"/>
                  </a:lnTo>
                  <a:lnTo>
                    <a:pt x="1275" y="811"/>
                  </a:lnTo>
                  <a:lnTo>
                    <a:pt x="1277" y="811"/>
                  </a:lnTo>
                  <a:lnTo>
                    <a:pt x="1278" y="811"/>
                  </a:lnTo>
                  <a:lnTo>
                    <a:pt x="1279" y="811"/>
                  </a:lnTo>
                  <a:lnTo>
                    <a:pt x="1280" y="811"/>
                  </a:lnTo>
                  <a:lnTo>
                    <a:pt x="1281" y="811"/>
                  </a:lnTo>
                  <a:lnTo>
                    <a:pt x="1281" y="812"/>
                  </a:lnTo>
                  <a:lnTo>
                    <a:pt x="1281" y="813"/>
                  </a:lnTo>
                  <a:lnTo>
                    <a:pt x="1281" y="814"/>
                  </a:lnTo>
                  <a:lnTo>
                    <a:pt x="1281" y="815"/>
                  </a:lnTo>
                  <a:lnTo>
                    <a:pt x="1275" y="815"/>
                  </a:lnTo>
                  <a:lnTo>
                    <a:pt x="1275" y="816"/>
                  </a:lnTo>
                  <a:lnTo>
                    <a:pt x="1275" y="817"/>
                  </a:lnTo>
                  <a:lnTo>
                    <a:pt x="1275" y="818"/>
                  </a:lnTo>
                  <a:lnTo>
                    <a:pt x="1275" y="820"/>
                  </a:lnTo>
                  <a:lnTo>
                    <a:pt x="1275" y="821"/>
                  </a:lnTo>
                  <a:lnTo>
                    <a:pt x="1275" y="822"/>
                  </a:lnTo>
                  <a:lnTo>
                    <a:pt x="1276" y="822"/>
                  </a:lnTo>
                  <a:lnTo>
                    <a:pt x="1276" y="823"/>
                  </a:lnTo>
                  <a:lnTo>
                    <a:pt x="1277" y="824"/>
                  </a:lnTo>
                  <a:lnTo>
                    <a:pt x="1277" y="825"/>
                  </a:lnTo>
                  <a:lnTo>
                    <a:pt x="1278" y="826"/>
                  </a:lnTo>
                  <a:lnTo>
                    <a:pt x="1279" y="829"/>
                  </a:lnTo>
                  <a:lnTo>
                    <a:pt x="1279" y="831"/>
                  </a:lnTo>
                  <a:lnTo>
                    <a:pt x="1279" y="833"/>
                  </a:lnTo>
                  <a:lnTo>
                    <a:pt x="1279" y="836"/>
                  </a:lnTo>
                  <a:lnTo>
                    <a:pt x="1280" y="837"/>
                  </a:lnTo>
                  <a:lnTo>
                    <a:pt x="1281" y="837"/>
                  </a:lnTo>
                  <a:lnTo>
                    <a:pt x="1284" y="837"/>
                  </a:lnTo>
                  <a:lnTo>
                    <a:pt x="1285" y="838"/>
                  </a:lnTo>
                  <a:lnTo>
                    <a:pt x="1286" y="838"/>
                  </a:lnTo>
                  <a:lnTo>
                    <a:pt x="1288" y="839"/>
                  </a:lnTo>
                  <a:lnTo>
                    <a:pt x="1289" y="839"/>
                  </a:lnTo>
                  <a:lnTo>
                    <a:pt x="1290" y="840"/>
                  </a:lnTo>
                  <a:lnTo>
                    <a:pt x="1292" y="840"/>
                  </a:lnTo>
                  <a:lnTo>
                    <a:pt x="1292" y="841"/>
                  </a:lnTo>
                  <a:lnTo>
                    <a:pt x="1293" y="841"/>
                  </a:lnTo>
                  <a:lnTo>
                    <a:pt x="1293" y="842"/>
                  </a:lnTo>
                  <a:lnTo>
                    <a:pt x="1293" y="843"/>
                  </a:lnTo>
                  <a:lnTo>
                    <a:pt x="1293" y="846"/>
                  </a:lnTo>
                  <a:lnTo>
                    <a:pt x="1293" y="847"/>
                  </a:lnTo>
                  <a:lnTo>
                    <a:pt x="1292" y="847"/>
                  </a:lnTo>
                  <a:lnTo>
                    <a:pt x="1290" y="847"/>
                  </a:lnTo>
                  <a:lnTo>
                    <a:pt x="1288" y="847"/>
                  </a:lnTo>
                  <a:lnTo>
                    <a:pt x="1286" y="847"/>
                  </a:lnTo>
                  <a:lnTo>
                    <a:pt x="1285" y="847"/>
                  </a:lnTo>
                  <a:lnTo>
                    <a:pt x="1284" y="847"/>
                  </a:lnTo>
                  <a:lnTo>
                    <a:pt x="1283" y="847"/>
                  </a:lnTo>
                  <a:lnTo>
                    <a:pt x="1281" y="847"/>
                  </a:lnTo>
                  <a:lnTo>
                    <a:pt x="1278" y="847"/>
                  </a:lnTo>
                  <a:lnTo>
                    <a:pt x="1277" y="847"/>
                  </a:lnTo>
                  <a:lnTo>
                    <a:pt x="1276" y="847"/>
                  </a:lnTo>
                  <a:lnTo>
                    <a:pt x="1278" y="848"/>
                  </a:lnTo>
                  <a:lnTo>
                    <a:pt x="1278" y="849"/>
                  </a:lnTo>
                  <a:lnTo>
                    <a:pt x="1275" y="848"/>
                  </a:lnTo>
                  <a:lnTo>
                    <a:pt x="1275" y="847"/>
                  </a:lnTo>
                  <a:lnTo>
                    <a:pt x="1275" y="846"/>
                  </a:lnTo>
                  <a:lnTo>
                    <a:pt x="1276" y="843"/>
                  </a:lnTo>
                  <a:lnTo>
                    <a:pt x="1269" y="838"/>
                  </a:lnTo>
                  <a:lnTo>
                    <a:pt x="1267" y="838"/>
                  </a:lnTo>
                  <a:lnTo>
                    <a:pt x="1261" y="840"/>
                  </a:lnTo>
                  <a:lnTo>
                    <a:pt x="1260" y="840"/>
                  </a:lnTo>
                  <a:lnTo>
                    <a:pt x="1259" y="840"/>
                  </a:lnTo>
                  <a:lnTo>
                    <a:pt x="1258" y="840"/>
                  </a:lnTo>
                  <a:lnTo>
                    <a:pt x="1257" y="840"/>
                  </a:lnTo>
                  <a:lnTo>
                    <a:pt x="1255" y="840"/>
                  </a:lnTo>
                  <a:lnTo>
                    <a:pt x="1253" y="840"/>
                  </a:lnTo>
                  <a:lnTo>
                    <a:pt x="1253" y="839"/>
                  </a:lnTo>
                  <a:lnTo>
                    <a:pt x="1253" y="838"/>
                  </a:lnTo>
                  <a:lnTo>
                    <a:pt x="1253" y="837"/>
                  </a:lnTo>
                  <a:lnTo>
                    <a:pt x="1253" y="836"/>
                  </a:lnTo>
                  <a:lnTo>
                    <a:pt x="1253" y="834"/>
                  </a:lnTo>
                  <a:lnTo>
                    <a:pt x="1253" y="833"/>
                  </a:lnTo>
                  <a:lnTo>
                    <a:pt x="1253" y="832"/>
                  </a:lnTo>
                  <a:lnTo>
                    <a:pt x="1253" y="831"/>
                  </a:lnTo>
                  <a:lnTo>
                    <a:pt x="1252" y="831"/>
                  </a:lnTo>
                  <a:lnTo>
                    <a:pt x="1249" y="831"/>
                  </a:lnTo>
                  <a:lnTo>
                    <a:pt x="1249" y="830"/>
                  </a:lnTo>
                  <a:lnTo>
                    <a:pt x="1249" y="826"/>
                  </a:lnTo>
                  <a:lnTo>
                    <a:pt x="1245" y="826"/>
                  </a:lnTo>
                  <a:lnTo>
                    <a:pt x="1243" y="825"/>
                  </a:lnTo>
                  <a:lnTo>
                    <a:pt x="1241" y="824"/>
                  </a:lnTo>
                  <a:lnTo>
                    <a:pt x="1237" y="822"/>
                  </a:lnTo>
                  <a:lnTo>
                    <a:pt x="1237" y="823"/>
                  </a:lnTo>
                  <a:lnTo>
                    <a:pt x="1236" y="823"/>
                  </a:lnTo>
                  <a:lnTo>
                    <a:pt x="1236" y="825"/>
                  </a:lnTo>
                  <a:lnTo>
                    <a:pt x="1236" y="826"/>
                  </a:lnTo>
                  <a:lnTo>
                    <a:pt x="1235" y="826"/>
                  </a:lnTo>
                  <a:lnTo>
                    <a:pt x="1235" y="829"/>
                  </a:lnTo>
                  <a:lnTo>
                    <a:pt x="1235" y="831"/>
                  </a:lnTo>
                  <a:lnTo>
                    <a:pt x="1234" y="831"/>
                  </a:lnTo>
                  <a:lnTo>
                    <a:pt x="1233" y="831"/>
                  </a:lnTo>
                  <a:lnTo>
                    <a:pt x="1232" y="831"/>
                  </a:lnTo>
                  <a:lnTo>
                    <a:pt x="1232" y="832"/>
                  </a:lnTo>
                  <a:lnTo>
                    <a:pt x="1232" y="833"/>
                  </a:lnTo>
                  <a:lnTo>
                    <a:pt x="1232" y="834"/>
                  </a:lnTo>
                  <a:lnTo>
                    <a:pt x="1232" y="836"/>
                  </a:lnTo>
                  <a:lnTo>
                    <a:pt x="1232" y="840"/>
                  </a:lnTo>
                  <a:lnTo>
                    <a:pt x="1232" y="848"/>
                  </a:lnTo>
                  <a:lnTo>
                    <a:pt x="1232" y="853"/>
                  </a:lnTo>
                  <a:lnTo>
                    <a:pt x="1232" y="855"/>
                  </a:lnTo>
                  <a:lnTo>
                    <a:pt x="1232" y="858"/>
                  </a:lnTo>
                  <a:lnTo>
                    <a:pt x="1232" y="860"/>
                  </a:lnTo>
                  <a:lnTo>
                    <a:pt x="1233" y="860"/>
                  </a:lnTo>
                  <a:lnTo>
                    <a:pt x="1233" y="863"/>
                  </a:lnTo>
                  <a:lnTo>
                    <a:pt x="1232" y="863"/>
                  </a:lnTo>
                  <a:lnTo>
                    <a:pt x="1232" y="866"/>
                  </a:lnTo>
                  <a:lnTo>
                    <a:pt x="1232" y="868"/>
                  </a:lnTo>
                  <a:lnTo>
                    <a:pt x="1233" y="868"/>
                  </a:lnTo>
                  <a:lnTo>
                    <a:pt x="1236" y="868"/>
                  </a:lnTo>
                  <a:lnTo>
                    <a:pt x="1240" y="870"/>
                  </a:lnTo>
                  <a:lnTo>
                    <a:pt x="1241" y="870"/>
                  </a:lnTo>
                  <a:lnTo>
                    <a:pt x="1242" y="870"/>
                  </a:lnTo>
                  <a:lnTo>
                    <a:pt x="1246" y="868"/>
                  </a:lnTo>
                  <a:lnTo>
                    <a:pt x="1253" y="868"/>
                  </a:lnTo>
                  <a:lnTo>
                    <a:pt x="1254" y="868"/>
                  </a:lnTo>
                  <a:lnTo>
                    <a:pt x="1254" y="870"/>
                  </a:lnTo>
                  <a:lnTo>
                    <a:pt x="1254" y="873"/>
                  </a:lnTo>
                  <a:lnTo>
                    <a:pt x="1253" y="873"/>
                  </a:lnTo>
                  <a:lnTo>
                    <a:pt x="1252" y="873"/>
                  </a:lnTo>
                  <a:lnTo>
                    <a:pt x="1251" y="873"/>
                  </a:lnTo>
                  <a:lnTo>
                    <a:pt x="1250" y="873"/>
                  </a:lnTo>
                  <a:lnTo>
                    <a:pt x="1249" y="873"/>
                  </a:lnTo>
                  <a:lnTo>
                    <a:pt x="1247" y="873"/>
                  </a:lnTo>
                  <a:lnTo>
                    <a:pt x="1246" y="873"/>
                  </a:lnTo>
                  <a:lnTo>
                    <a:pt x="1245" y="873"/>
                  </a:lnTo>
                  <a:lnTo>
                    <a:pt x="1244" y="873"/>
                  </a:lnTo>
                  <a:lnTo>
                    <a:pt x="1244" y="874"/>
                  </a:lnTo>
                  <a:lnTo>
                    <a:pt x="1243" y="874"/>
                  </a:lnTo>
                  <a:lnTo>
                    <a:pt x="1242" y="874"/>
                  </a:lnTo>
                  <a:lnTo>
                    <a:pt x="1241" y="874"/>
                  </a:lnTo>
                  <a:lnTo>
                    <a:pt x="1240" y="874"/>
                  </a:lnTo>
                  <a:lnTo>
                    <a:pt x="1238" y="874"/>
                  </a:lnTo>
                  <a:lnTo>
                    <a:pt x="1237" y="874"/>
                  </a:lnTo>
                  <a:lnTo>
                    <a:pt x="1236" y="874"/>
                  </a:lnTo>
                  <a:lnTo>
                    <a:pt x="1235" y="874"/>
                  </a:lnTo>
                  <a:lnTo>
                    <a:pt x="1234" y="874"/>
                  </a:lnTo>
                  <a:lnTo>
                    <a:pt x="1233" y="874"/>
                  </a:lnTo>
                  <a:lnTo>
                    <a:pt x="1232" y="874"/>
                  </a:lnTo>
                  <a:lnTo>
                    <a:pt x="1232" y="876"/>
                  </a:lnTo>
                  <a:lnTo>
                    <a:pt x="1232" y="883"/>
                  </a:lnTo>
                  <a:lnTo>
                    <a:pt x="1232" y="887"/>
                  </a:lnTo>
                  <a:lnTo>
                    <a:pt x="1232" y="890"/>
                  </a:lnTo>
                  <a:lnTo>
                    <a:pt x="1232" y="892"/>
                  </a:lnTo>
                  <a:lnTo>
                    <a:pt x="1235" y="892"/>
                  </a:lnTo>
                  <a:lnTo>
                    <a:pt x="1235" y="893"/>
                  </a:lnTo>
                  <a:lnTo>
                    <a:pt x="1235" y="895"/>
                  </a:lnTo>
                  <a:lnTo>
                    <a:pt x="1235" y="896"/>
                  </a:lnTo>
                  <a:lnTo>
                    <a:pt x="1235" y="897"/>
                  </a:lnTo>
                  <a:lnTo>
                    <a:pt x="1235" y="898"/>
                  </a:lnTo>
                  <a:lnTo>
                    <a:pt x="1235" y="899"/>
                  </a:lnTo>
                  <a:lnTo>
                    <a:pt x="1235" y="900"/>
                  </a:lnTo>
                  <a:lnTo>
                    <a:pt x="1233" y="899"/>
                  </a:lnTo>
                  <a:lnTo>
                    <a:pt x="1232" y="899"/>
                  </a:lnTo>
                  <a:lnTo>
                    <a:pt x="1232" y="901"/>
                  </a:lnTo>
                  <a:lnTo>
                    <a:pt x="1232" y="903"/>
                  </a:lnTo>
                  <a:lnTo>
                    <a:pt x="1232" y="905"/>
                  </a:lnTo>
                  <a:lnTo>
                    <a:pt x="1232" y="908"/>
                  </a:lnTo>
                  <a:lnTo>
                    <a:pt x="1232" y="910"/>
                  </a:lnTo>
                  <a:lnTo>
                    <a:pt x="1232" y="912"/>
                  </a:lnTo>
                  <a:lnTo>
                    <a:pt x="1232" y="913"/>
                  </a:lnTo>
                  <a:lnTo>
                    <a:pt x="1233" y="913"/>
                  </a:lnTo>
                  <a:lnTo>
                    <a:pt x="1235" y="913"/>
                  </a:lnTo>
                  <a:lnTo>
                    <a:pt x="1237" y="912"/>
                  </a:lnTo>
                  <a:lnTo>
                    <a:pt x="1241" y="912"/>
                  </a:lnTo>
                  <a:lnTo>
                    <a:pt x="1241" y="914"/>
                  </a:lnTo>
                  <a:lnTo>
                    <a:pt x="1241" y="915"/>
                  </a:lnTo>
                  <a:lnTo>
                    <a:pt x="1243" y="916"/>
                  </a:lnTo>
                  <a:lnTo>
                    <a:pt x="1246" y="916"/>
                  </a:lnTo>
                  <a:lnTo>
                    <a:pt x="1246" y="915"/>
                  </a:lnTo>
                  <a:lnTo>
                    <a:pt x="1246" y="914"/>
                  </a:lnTo>
                  <a:lnTo>
                    <a:pt x="1246" y="910"/>
                  </a:lnTo>
                  <a:lnTo>
                    <a:pt x="1246" y="906"/>
                  </a:lnTo>
                  <a:lnTo>
                    <a:pt x="1246" y="905"/>
                  </a:lnTo>
                  <a:lnTo>
                    <a:pt x="1246" y="904"/>
                  </a:lnTo>
                  <a:lnTo>
                    <a:pt x="1246" y="903"/>
                  </a:lnTo>
                  <a:lnTo>
                    <a:pt x="1247" y="903"/>
                  </a:lnTo>
                  <a:lnTo>
                    <a:pt x="1251" y="903"/>
                  </a:lnTo>
                  <a:lnTo>
                    <a:pt x="1254" y="904"/>
                  </a:lnTo>
                  <a:lnTo>
                    <a:pt x="1257" y="904"/>
                  </a:lnTo>
                  <a:lnTo>
                    <a:pt x="1259" y="904"/>
                  </a:lnTo>
                  <a:lnTo>
                    <a:pt x="1261" y="905"/>
                  </a:lnTo>
                  <a:lnTo>
                    <a:pt x="1262" y="905"/>
                  </a:lnTo>
                  <a:lnTo>
                    <a:pt x="1263" y="906"/>
                  </a:lnTo>
                  <a:lnTo>
                    <a:pt x="1263" y="907"/>
                  </a:lnTo>
                  <a:lnTo>
                    <a:pt x="1263" y="908"/>
                  </a:lnTo>
                  <a:lnTo>
                    <a:pt x="1263" y="909"/>
                  </a:lnTo>
                  <a:lnTo>
                    <a:pt x="1263" y="910"/>
                  </a:lnTo>
                  <a:lnTo>
                    <a:pt x="1263" y="912"/>
                  </a:lnTo>
                  <a:lnTo>
                    <a:pt x="1263" y="913"/>
                  </a:lnTo>
                  <a:lnTo>
                    <a:pt x="1263" y="914"/>
                  </a:lnTo>
                  <a:lnTo>
                    <a:pt x="1263" y="915"/>
                  </a:lnTo>
                  <a:lnTo>
                    <a:pt x="1263" y="916"/>
                  </a:lnTo>
                  <a:lnTo>
                    <a:pt x="1263" y="917"/>
                  </a:lnTo>
                  <a:lnTo>
                    <a:pt x="1263" y="918"/>
                  </a:lnTo>
                  <a:lnTo>
                    <a:pt x="1263" y="920"/>
                  </a:lnTo>
                  <a:lnTo>
                    <a:pt x="1263" y="921"/>
                  </a:lnTo>
                  <a:lnTo>
                    <a:pt x="1263" y="922"/>
                  </a:lnTo>
                  <a:lnTo>
                    <a:pt x="1263" y="923"/>
                  </a:lnTo>
                  <a:lnTo>
                    <a:pt x="1263" y="924"/>
                  </a:lnTo>
                  <a:lnTo>
                    <a:pt x="1263" y="925"/>
                  </a:lnTo>
                  <a:lnTo>
                    <a:pt x="1263" y="926"/>
                  </a:lnTo>
                  <a:lnTo>
                    <a:pt x="1263" y="928"/>
                  </a:lnTo>
                  <a:lnTo>
                    <a:pt x="1263" y="929"/>
                  </a:lnTo>
                  <a:lnTo>
                    <a:pt x="1263" y="930"/>
                  </a:lnTo>
                  <a:lnTo>
                    <a:pt x="1264" y="930"/>
                  </a:lnTo>
                  <a:lnTo>
                    <a:pt x="1266" y="930"/>
                  </a:lnTo>
                  <a:lnTo>
                    <a:pt x="1267" y="930"/>
                  </a:lnTo>
                  <a:lnTo>
                    <a:pt x="1268" y="930"/>
                  </a:lnTo>
                  <a:lnTo>
                    <a:pt x="1269" y="930"/>
                  </a:lnTo>
                  <a:lnTo>
                    <a:pt x="1270" y="930"/>
                  </a:lnTo>
                  <a:lnTo>
                    <a:pt x="1271" y="930"/>
                  </a:lnTo>
                  <a:lnTo>
                    <a:pt x="1271" y="931"/>
                  </a:lnTo>
                  <a:lnTo>
                    <a:pt x="1272" y="932"/>
                  </a:lnTo>
                  <a:lnTo>
                    <a:pt x="1272" y="933"/>
                  </a:lnTo>
                  <a:lnTo>
                    <a:pt x="1273" y="933"/>
                  </a:lnTo>
                  <a:lnTo>
                    <a:pt x="1273" y="931"/>
                  </a:lnTo>
                  <a:lnTo>
                    <a:pt x="1276" y="931"/>
                  </a:lnTo>
                  <a:lnTo>
                    <a:pt x="1276" y="934"/>
                  </a:lnTo>
                  <a:lnTo>
                    <a:pt x="1276" y="935"/>
                  </a:lnTo>
                  <a:lnTo>
                    <a:pt x="1276" y="937"/>
                  </a:lnTo>
                  <a:lnTo>
                    <a:pt x="1275" y="937"/>
                  </a:lnTo>
                  <a:lnTo>
                    <a:pt x="1273" y="937"/>
                  </a:lnTo>
                  <a:lnTo>
                    <a:pt x="1272" y="937"/>
                  </a:lnTo>
                  <a:lnTo>
                    <a:pt x="1272" y="935"/>
                  </a:lnTo>
                  <a:lnTo>
                    <a:pt x="1272" y="934"/>
                  </a:lnTo>
                  <a:lnTo>
                    <a:pt x="1270" y="934"/>
                  </a:lnTo>
                  <a:lnTo>
                    <a:pt x="1269" y="935"/>
                  </a:lnTo>
                  <a:lnTo>
                    <a:pt x="1268" y="935"/>
                  </a:lnTo>
                  <a:lnTo>
                    <a:pt x="1267" y="935"/>
                  </a:lnTo>
                  <a:lnTo>
                    <a:pt x="1266" y="935"/>
                  </a:lnTo>
                  <a:lnTo>
                    <a:pt x="1264" y="935"/>
                  </a:lnTo>
                  <a:lnTo>
                    <a:pt x="1263" y="937"/>
                  </a:lnTo>
                  <a:lnTo>
                    <a:pt x="1262" y="937"/>
                  </a:lnTo>
                  <a:lnTo>
                    <a:pt x="1262" y="935"/>
                  </a:lnTo>
                  <a:lnTo>
                    <a:pt x="1262" y="934"/>
                  </a:lnTo>
                  <a:lnTo>
                    <a:pt x="1261" y="934"/>
                  </a:lnTo>
                  <a:lnTo>
                    <a:pt x="1259" y="934"/>
                  </a:lnTo>
                  <a:lnTo>
                    <a:pt x="1253" y="934"/>
                  </a:lnTo>
                  <a:lnTo>
                    <a:pt x="1251" y="934"/>
                  </a:lnTo>
                  <a:lnTo>
                    <a:pt x="1247" y="934"/>
                  </a:lnTo>
                  <a:lnTo>
                    <a:pt x="1242" y="935"/>
                  </a:lnTo>
                  <a:lnTo>
                    <a:pt x="1235" y="935"/>
                  </a:lnTo>
                  <a:lnTo>
                    <a:pt x="1235" y="945"/>
                  </a:lnTo>
                  <a:lnTo>
                    <a:pt x="1235" y="949"/>
                  </a:lnTo>
                  <a:lnTo>
                    <a:pt x="1235" y="951"/>
                  </a:lnTo>
                  <a:lnTo>
                    <a:pt x="1236" y="951"/>
                  </a:lnTo>
                  <a:lnTo>
                    <a:pt x="1237" y="951"/>
                  </a:lnTo>
                  <a:lnTo>
                    <a:pt x="1241" y="951"/>
                  </a:lnTo>
                  <a:lnTo>
                    <a:pt x="1241" y="955"/>
                  </a:lnTo>
                  <a:lnTo>
                    <a:pt x="1241" y="957"/>
                  </a:lnTo>
                  <a:lnTo>
                    <a:pt x="1242" y="957"/>
                  </a:lnTo>
                  <a:lnTo>
                    <a:pt x="1242" y="958"/>
                  </a:lnTo>
                  <a:lnTo>
                    <a:pt x="1241" y="958"/>
                  </a:lnTo>
                  <a:lnTo>
                    <a:pt x="1240" y="958"/>
                  </a:lnTo>
                  <a:lnTo>
                    <a:pt x="1240" y="960"/>
                  </a:lnTo>
                  <a:lnTo>
                    <a:pt x="1240" y="962"/>
                  </a:lnTo>
                  <a:lnTo>
                    <a:pt x="1236" y="962"/>
                  </a:lnTo>
                  <a:lnTo>
                    <a:pt x="1235" y="962"/>
                  </a:lnTo>
                  <a:lnTo>
                    <a:pt x="1235" y="963"/>
                  </a:lnTo>
                  <a:lnTo>
                    <a:pt x="1236" y="963"/>
                  </a:lnTo>
                  <a:lnTo>
                    <a:pt x="1237" y="963"/>
                  </a:lnTo>
                  <a:lnTo>
                    <a:pt x="1242" y="963"/>
                  </a:lnTo>
                  <a:lnTo>
                    <a:pt x="1243" y="963"/>
                  </a:lnTo>
                  <a:lnTo>
                    <a:pt x="1244" y="963"/>
                  </a:lnTo>
                  <a:lnTo>
                    <a:pt x="1244" y="964"/>
                  </a:lnTo>
                  <a:lnTo>
                    <a:pt x="1245" y="964"/>
                  </a:lnTo>
                  <a:lnTo>
                    <a:pt x="1246" y="965"/>
                  </a:lnTo>
                  <a:lnTo>
                    <a:pt x="1247" y="966"/>
                  </a:lnTo>
                  <a:lnTo>
                    <a:pt x="1249" y="966"/>
                  </a:lnTo>
                  <a:lnTo>
                    <a:pt x="1250" y="967"/>
                  </a:lnTo>
                  <a:lnTo>
                    <a:pt x="1251" y="967"/>
                  </a:lnTo>
                  <a:lnTo>
                    <a:pt x="1252" y="967"/>
                  </a:lnTo>
                  <a:lnTo>
                    <a:pt x="1253" y="967"/>
                  </a:lnTo>
                  <a:lnTo>
                    <a:pt x="1254" y="967"/>
                  </a:lnTo>
                  <a:lnTo>
                    <a:pt x="1254" y="968"/>
                  </a:lnTo>
                  <a:lnTo>
                    <a:pt x="1255" y="968"/>
                  </a:lnTo>
                  <a:lnTo>
                    <a:pt x="1255" y="970"/>
                  </a:lnTo>
                  <a:lnTo>
                    <a:pt x="1257" y="971"/>
                  </a:lnTo>
                  <a:lnTo>
                    <a:pt x="1257" y="972"/>
                  </a:lnTo>
                  <a:lnTo>
                    <a:pt x="1258" y="972"/>
                  </a:lnTo>
                  <a:lnTo>
                    <a:pt x="1259" y="973"/>
                  </a:lnTo>
                  <a:lnTo>
                    <a:pt x="1260" y="972"/>
                  </a:lnTo>
                  <a:lnTo>
                    <a:pt x="1257" y="964"/>
                  </a:lnTo>
                  <a:lnTo>
                    <a:pt x="1255" y="963"/>
                  </a:lnTo>
                  <a:lnTo>
                    <a:pt x="1253" y="958"/>
                  </a:lnTo>
                  <a:lnTo>
                    <a:pt x="1250" y="951"/>
                  </a:lnTo>
                  <a:lnTo>
                    <a:pt x="1251" y="950"/>
                  </a:lnTo>
                  <a:lnTo>
                    <a:pt x="1251" y="949"/>
                  </a:lnTo>
                  <a:lnTo>
                    <a:pt x="1252" y="949"/>
                  </a:lnTo>
                  <a:lnTo>
                    <a:pt x="1252" y="948"/>
                  </a:lnTo>
                  <a:lnTo>
                    <a:pt x="1253" y="947"/>
                  </a:lnTo>
                  <a:lnTo>
                    <a:pt x="1254" y="947"/>
                  </a:lnTo>
                  <a:lnTo>
                    <a:pt x="1255" y="947"/>
                  </a:lnTo>
                  <a:lnTo>
                    <a:pt x="1257" y="947"/>
                  </a:lnTo>
                  <a:lnTo>
                    <a:pt x="1258" y="947"/>
                  </a:lnTo>
                  <a:lnTo>
                    <a:pt x="1259" y="947"/>
                  </a:lnTo>
                  <a:lnTo>
                    <a:pt x="1260" y="947"/>
                  </a:lnTo>
                  <a:lnTo>
                    <a:pt x="1261" y="947"/>
                  </a:lnTo>
                  <a:lnTo>
                    <a:pt x="1262" y="947"/>
                  </a:lnTo>
                  <a:lnTo>
                    <a:pt x="1263" y="947"/>
                  </a:lnTo>
                  <a:lnTo>
                    <a:pt x="1263" y="951"/>
                  </a:lnTo>
                  <a:lnTo>
                    <a:pt x="1263" y="952"/>
                  </a:lnTo>
                  <a:lnTo>
                    <a:pt x="1263" y="954"/>
                  </a:lnTo>
                  <a:lnTo>
                    <a:pt x="1263" y="955"/>
                  </a:lnTo>
                  <a:lnTo>
                    <a:pt x="1263" y="956"/>
                  </a:lnTo>
                  <a:lnTo>
                    <a:pt x="1264" y="956"/>
                  </a:lnTo>
                  <a:lnTo>
                    <a:pt x="1268" y="956"/>
                  </a:lnTo>
                  <a:lnTo>
                    <a:pt x="1269" y="956"/>
                  </a:lnTo>
                  <a:lnTo>
                    <a:pt x="1267" y="958"/>
                  </a:lnTo>
                  <a:lnTo>
                    <a:pt x="1267" y="959"/>
                  </a:lnTo>
                  <a:lnTo>
                    <a:pt x="1268" y="960"/>
                  </a:lnTo>
                  <a:lnTo>
                    <a:pt x="1269" y="962"/>
                  </a:lnTo>
                  <a:lnTo>
                    <a:pt x="1270" y="963"/>
                  </a:lnTo>
                  <a:lnTo>
                    <a:pt x="1271" y="964"/>
                  </a:lnTo>
                  <a:lnTo>
                    <a:pt x="1272" y="965"/>
                  </a:lnTo>
                  <a:lnTo>
                    <a:pt x="1272" y="966"/>
                  </a:lnTo>
                  <a:lnTo>
                    <a:pt x="1275" y="967"/>
                  </a:lnTo>
                  <a:lnTo>
                    <a:pt x="1276" y="968"/>
                  </a:lnTo>
                  <a:lnTo>
                    <a:pt x="1276" y="970"/>
                  </a:lnTo>
                  <a:lnTo>
                    <a:pt x="1277" y="971"/>
                  </a:lnTo>
                  <a:lnTo>
                    <a:pt x="1277" y="970"/>
                  </a:lnTo>
                  <a:lnTo>
                    <a:pt x="1277" y="968"/>
                  </a:lnTo>
                  <a:lnTo>
                    <a:pt x="1277" y="967"/>
                  </a:lnTo>
                  <a:lnTo>
                    <a:pt x="1277" y="966"/>
                  </a:lnTo>
                  <a:lnTo>
                    <a:pt x="1277" y="965"/>
                  </a:lnTo>
                  <a:lnTo>
                    <a:pt x="1277" y="964"/>
                  </a:lnTo>
                  <a:lnTo>
                    <a:pt x="1277" y="963"/>
                  </a:lnTo>
                  <a:lnTo>
                    <a:pt x="1277" y="962"/>
                  </a:lnTo>
                  <a:lnTo>
                    <a:pt x="1277" y="960"/>
                  </a:lnTo>
                  <a:lnTo>
                    <a:pt x="1277" y="950"/>
                  </a:lnTo>
                  <a:lnTo>
                    <a:pt x="1277" y="949"/>
                  </a:lnTo>
                  <a:lnTo>
                    <a:pt x="1277" y="948"/>
                  </a:lnTo>
                  <a:lnTo>
                    <a:pt x="1277" y="946"/>
                  </a:lnTo>
                  <a:lnTo>
                    <a:pt x="1277" y="943"/>
                  </a:lnTo>
                  <a:lnTo>
                    <a:pt x="1277" y="942"/>
                  </a:lnTo>
                  <a:lnTo>
                    <a:pt x="1277" y="941"/>
                  </a:lnTo>
                  <a:lnTo>
                    <a:pt x="1277" y="940"/>
                  </a:lnTo>
                  <a:lnTo>
                    <a:pt x="1277" y="939"/>
                  </a:lnTo>
                  <a:lnTo>
                    <a:pt x="1277" y="938"/>
                  </a:lnTo>
                  <a:lnTo>
                    <a:pt x="1277" y="937"/>
                  </a:lnTo>
                  <a:lnTo>
                    <a:pt x="1277" y="935"/>
                  </a:lnTo>
                  <a:lnTo>
                    <a:pt x="1277" y="934"/>
                  </a:lnTo>
                  <a:lnTo>
                    <a:pt x="1279" y="934"/>
                  </a:lnTo>
                  <a:lnTo>
                    <a:pt x="1280" y="934"/>
                  </a:lnTo>
                  <a:lnTo>
                    <a:pt x="1281" y="934"/>
                  </a:lnTo>
                  <a:lnTo>
                    <a:pt x="1284" y="934"/>
                  </a:lnTo>
                  <a:lnTo>
                    <a:pt x="1292" y="934"/>
                  </a:lnTo>
                  <a:lnTo>
                    <a:pt x="1292" y="929"/>
                  </a:lnTo>
                  <a:lnTo>
                    <a:pt x="1292" y="928"/>
                  </a:lnTo>
                  <a:lnTo>
                    <a:pt x="1292" y="926"/>
                  </a:lnTo>
                  <a:lnTo>
                    <a:pt x="1290" y="926"/>
                  </a:lnTo>
                  <a:lnTo>
                    <a:pt x="1290" y="925"/>
                  </a:lnTo>
                  <a:lnTo>
                    <a:pt x="1289" y="925"/>
                  </a:lnTo>
                  <a:lnTo>
                    <a:pt x="1289" y="924"/>
                  </a:lnTo>
                  <a:lnTo>
                    <a:pt x="1288" y="923"/>
                  </a:lnTo>
                  <a:lnTo>
                    <a:pt x="1287" y="923"/>
                  </a:lnTo>
                  <a:lnTo>
                    <a:pt x="1287" y="922"/>
                  </a:lnTo>
                  <a:lnTo>
                    <a:pt x="1286" y="922"/>
                  </a:lnTo>
                  <a:lnTo>
                    <a:pt x="1286" y="921"/>
                  </a:lnTo>
                  <a:lnTo>
                    <a:pt x="1285" y="921"/>
                  </a:lnTo>
                  <a:lnTo>
                    <a:pt x="1285" y="920"/>
                  </a:lnTo>
                  <a:lnTo>
                    <a:pt x="1286" y="920"/>
                  </a:lnTo>
                  <a:lnTo>
                    <a:pt x="1286" y="918"/>
                  </a:lnTo>
                  <a:lnTo>
                    <a:pt x="1287" y="918"/>
                  </a:lnTo>
                  <a:lnTo>
                    <a:pt x="1286" y="917"/>
                  </a:lnTo>
                  <a:lnTo>
                    <a:pt x="1285" y="917"/>
                  </a:lnTo>
                  <a:lnTo>
                    <a:pt x="1285" y="916"/>
                  </a:lnTo>
                  <a:lnTo>
                    <a:pt x="1284" y="916"/>
                  </a:lnTo>
                  <a:lnTo>
                    <a:pt x="1283" y="915"/>
                  </a:lnTo>
                  <a:lnTo>
                    <a:pt x="1283" y="914"/>
                  </a:lnTo>
                  <a:lnTo>
                    <a:pt x="1281" y="914"/>
                  </a:lnTo>
                  <a:lnTo>
                    <a:pt x="1281" y="913"/>
                  </a:lnTo>
                  <a:lnTo>
                    <a:pt x="1280" y="913"/>
                  </a:lnTo>
                  <a:lnTo>
                    <a:pt x="1279" y="914"/>
                  </a:lnTo>
                  <a:lnTo>
                    <a:pt x="1278" y="914"/>
                  </a:lnTo>
                  <a:lnTo>
                    <a:pt x="1277" y="913"/>
                  </a:lnTo>
                  <a:lnTo>
                    <a:pt x="1277" y="912"/>
                  </a:lnTo>
                  <a:lnTo>
                    <a:pt x="1277" y="910"/>
                  </a:lnTo>
                  <a:lnTo>
                    <a:pt x="1276" y="909"/>
                  </a:lnTo>
                  <a:lnTo>
                    <a:pt x="1276" y="908"/>
                  </a:lnTo>
                  <a:lnTo>
                    <a:pt x="1276" y="907"/>
                  </a:lnTo>
                  <a:lnTo>
                    <a:pt x="1276" y="905"/>
                  </a:lnTo>
                  <a:lnTo>
                    <a:pt x="1276" y="904"/>
                  </a:lnTo>
                  <a:lnTo>
                    <a:pt x="1275" y="904"/>
                  </a:lnTo>
                  <a:lnTo>
                    <a:pt x="1275" y="903"/>
                  </a:lnTo>
                  <a:lnTo>
                    <a:pt x="1275" y="901"/>
                  </a:lnTo>
                  <a:lnTo>
                    <a:pt x="1276" y="900"/>
                  </a:lnTo>
                  <a:lnTo>
                    <a:pt x="1277" y="900"/>
                  </a:lnTo>
                  <a:lnTo>
                    <a:pt x="1278" y="900"/>
                  </a:lnTo>
                  <a:lnTo>
                    <a:pt x="1280" y="900"/>
                  </a:lnTo>
                  <a:lnTo>
                    <a:pt x="1281" y="900"/>
                  </a:lnTo>
                  <a:lnTo>
                    <a:pt x="1281" y="904"/>
                  </a:lnTo>
                  <a:lnTo>
                    <a:pt x="1283" y="904"/>
                  </a:lnTo>
                  <a:lnTo>
                    <a:pt x="1283" y="905"/>
                  </a:lnTo>
                  <a:lnTo>
                    <a:pt x="1283" y="907"/>
                  </a:lnTo>
                  <a:lnTo>
                    <a:pt x="1281" y="907"/>
                  </a:lnTo>
                  <a:lnTo>
                    <a:pt x="1279" y="907"/>
                  </a:lnTo>
                  <a:lnTo>
                    <a:pt x="1279" y="908"/>
                  </a:lnTo>
                  <a:lnTo>
                    <a:pt x="1281" y="907"/>
                  </a:lnTo>
                  <a:lnTo>
                    <a:pt x="1281" y="908"/>
                  </a:lnTo>
                  <a:lnTo>
                    <a:pt x="1280" y="909"/>
                  </a:lnTo>
                  <a:lnTo>
                    <a:pt x="1280" y="910"/>
                  </a:lnTo>
                  <a:lnTo>
                    <a:pt x="1281" y="910"/>
                  </a:lnTo>
                  <a:lnTo>
                    <a:pt x="1281" y="912"/>
                  </a:lnTo>
                  <a:lnTo>
                    <a:pt x="1281" y="913"/>
                  </a:lnTo>
                  <a:lnTo>
                    <a:pt x="1283" y="913"/>
                  </a:lnTo>
                  <a:lnTo>
                    <a:pt x="1283" y="914"/>
                  </a:lnTo>
                  <a:lnTo>
                    <a:pt x="1284" y="914"/>
                  </a:lnTo>
                  <a:lnTo>
                    <a:pt x="1284" y="915"/>
                  </a:lnTo>
                  <a:lnTo>
                    <a:pt x="1285" y="915"/>
                  </a:lnTo>
                  <a:lnTo>
                    <a:pt x="1285" y="916"/>
                  </a:lnTo>
                  <a:lnTo>
                    <a:pt x="1286" y="916"/>
                  </a:lnTo>
                  <a:lnTo>
                    <a:pt x="1286" y="917"/>
                  </a:lnTo>
                  <a:lnTo>
                    <a:pt x="1287" y="917"/>
                  </a:lnTo>
                  <a:lnTo>
                    <a:pt x="1288" y="918"/>
                  </a:lnTo>
                  <a:lnTo>
                    <a:pt x="1289" y="918"/>
                  </a:lnTo>
                  <a:lnTo>
                    <a:pt x="1290" y="916"/>
                  </a:lnTo>
                  <a:lnTo>
                    <a:pt x="1292" y="916"/>
                  </a:lnTo>
                  <a:lnTo>
                    <a:pt x="1292" y="915"/>
                  </a:lnTo>
                  <a:lnTo>
                    <a:pt x="1292" y="916"/>
                  </a:lnTo>
                  <a:lnTo>
                    <a:pt x="1292" y="917"/>
                  </a:lnTo>
                  <a:lnTo>
                    <a:pt x="1293" y="917"/>
                  </a:lnTo>
                  <a:lnTo>
                    <a:pt x="1293" y="918"/>
                  </a:lnTo>
                  <a:lnTo>
                    <a:pt x="1294" y="920"/>
                  </a:lnTo>
                  <a:lnTo>
                    <a:pt x="1295" y="921"/>
                  </a:lnTo>
                  <a:lnTo>
                    <a:pt x="1295" y="922"/>
                  </a:lnTo>
                  <a:lnTo>
                    <a:pt x="1296" y="922"/>
                  </a:lnTo>
                  <a:lnTo>
                    <a:pt x="1296" y="923"/>
                  </a:lnTo>
                  <a:lnTo>
                    <a:pt x="1297" y="924"/>
                  </a:lnTo>
                  <a:lnTo>
                    <a:pt x="1297" y="925"/>
                  </a:lnTo>
                  <a:lnTo>
                    <a:pt x="1298" y="926"/>
                  </a:lnTo>
                  <a:lnTo>
                    <a:pt x="1298" y="928"/>
                  </a:lnTo>
                  <a:lnTo>
                    <a:pt x="1298" y="929"/>
                  </a:lnTo>
                  <a:lnTo>
                    <a:pt x="1299" y="929"/>
                  </a:lnTo>
                  <a:lnTo>
                    <a:pt x="1299" y="930"/>
                  </a:lnTo>
                  <a:lnTo>
                    <a:pt x="1299" y="931"/>
                  </a:lnTo>
                  <a:lnTo>
                    <a:pt x="1299" y="932"/>
                  </a:lnTo>
                  <a:lnTo>
                    <a:pt x="1299" y="933"/>
                  </a:lnTo>
                  <a:lnTo>
                    <a:pt x="1299" y="934"/>
                  </a:lnTo>
                  <a:lnTo>
                    <a:pt x="1310" y="934"/>
                  </a:lnTo>
                  <a:lnTo>
                    <a:pt x="1314" y="934"/>
                  </a:lnTo>
                  <a:lnTo>
                    <a:pt x="1315" y="934"/>
                  </a:lnTo>
                  <a:lnTo>
                    <a:pt x="1315" y="933"/>
                  </a:lnTo>
                  <a:lnTo>
                    <a:pt x="1315" y="932"/>
                  </a:lnTo>
                  <a:lnTo>
                    <a:pt x="1315" y="931"/>
                  </a:lnTo>
                  <a:lnTo>
                    <a:pt x="1316" y="931"/>
                  </a:lnTo>
                  <a:lnTo>
                    <a:pt x="1316" y="930"/>
                  </a:lnTo>
                  <a:lnTo>
                    <a:pt x="1318" y="929"/>
                  </a:lnTo>
                  <a:lnTo>
                    <a:pt x="1318" y="928"/>
                  </a:lnTo>
                  <a:lnTo>
                    <a:pt x="1318" y="926"/>
                  </a:lnTo>
                  <a:lnTo>
                    <a:pt x="1319" y="926"/>
                  </a:lnTo>
                  <a:lnTo>
                    <a:pt x="1318" y="925"/>
                  </a:lnTo>
                  <a:lnTo>
                    <a:pt x="1318" y="924"/>
                  </a:lnTo>
                  <a:lnTo>
                    <a:pt x="1318" y="923"/>
                  </a:lnTo>
                  <a:lnTo>
                    <a:pt x="1318" y="922"/>
                  </a:lnTo>
                  <a:lnTo>
                    <a:pt x="1318" y="917"/>
                  </a:lnTo>
                  <a:lnTo>
                    <a:pt x="1318" y="916"/>
                  </a:lnTo>
                  <a:lnTo>
                    <a:pt x="1316" y="916"/>
                  </a:lnTo>
                  <a:lnTo>
                    <a:pt x="1318" y="915"/>
                  </a:lnTo>
                  <a:lnTo>
                    <a:pt x="1316" y="915"/>
                  </a:lnTo>
                  <a:lnTo>
                    <a:pt x="1316" y="913"/>
                  </a:lnTo>
                  <a:lnTo>
                    <a:pt x="1315" y="913"/>
                  </a:lnTo>
                  <a:lnTo>
                    <a:pt x="1315" y="912"/>
                  </a:lnTo>
                  <a:lnTo>
                    <a:pt x="1315" y="910"/>
                  </a:lnTo>
                  <a:lnTo>
                    <a:pt x="1316" y="910"/>
                  </a:lnTo>
                  <a:lnTo>
                    <a:pt x="1323" y="910"/>
                  </a:lnTo>
                  <a:lnTo>
                    <a:pt x="1328" y="910"/>
                  </a:lnTo>
                  <a:lnTo>
                    <a:pt x="1328" y="913"/>
                  </a:lnTo>
                  <a:lnTo>
                    <a:pt x="1328" y="916"/>
                  </a:lnTo>
                  <a:lnTo>
                    <a:pt x="1329" y="916"/>
                  </a:lnTo>
                  <a:lnTo>
                    <a:pt x="1330" y="916"/>
                  </a:lnTo>
                  <a:lnTo>
                    <a:pt x="1331" y="916"/>
                  </a:lnTo>
                  <a:lnTo>
                    <a:pt x="1335" y="916"/>
                  </a:lnTo>
                  <a:lnTo>
                    <a:pt x="1335" y="915"/>
                  </a:lnTo>
                  <a:lnTo>
                    <a:pt x="1335" y="913"/>
                  </a:lnTo>
                  <a:lnTo>
                    <a:pt x="1336" y="913"/>
                  </a:lnTo>
                  <a:lnTo>
                    <a:pt x="1337" y="913"/>
                  </a:lnTo>
                  <a:lnTo>
                    <a:pt x="1340" y="913"/>
                  </a:lnTo>
                  <a:lnTo>
                    <a:pt x="1341" y="913"/>
                  </a:lnTo>
                  <a:lnTo>
                    <a:pt x="1345" y="913"/>
                  </a:lnTo>
                  <a:lnTo>
                    <a:pt x="1346" y="913"/>
                  </a:lnTo>
                  <a:lnTo>
                    <a:pt x="1348" y="915"/>
                  </a:lnTo>
                  <a:lnTo>
                    <a:pt x="1349" y="916"/>
                  </a:lnTo>
                  <a:lnTo>
                    <a:pt x="1350" y="917"/>
                  </a:lnTo>
                  <a:lnTo>
                    <a:pt x="1353" y="921"/>
                  </a:lnTo>
                  <a:lnTo>
                    <a:pt x="1355" y="922"/>
                  </a:lnTo>
                  <a:lnTo>
                    <a:pt x="1357" y="925"/>
                  </a:lnTo>
                  <a:lnTo>
                    <a:pt x="1358" y="926"/>
                  </a:lnTo>
                  <a:lnTo>
                    <a:pt x="1361" y="930"/>
                  </a:lnTo>
                  <a:lnTo>
                    <a:pt x="1363" y="932"/>
                  </a:lnTo>
                  <a:lnTo>
                    <a:pt x="1364" y="932"/>
                  </a:lnTo>
                  <a:lnTo>
                    <a:pt x="1365" y="934"/>
                  </a:lnTo>
                  <a:lnTo>
                    <a:pt x="1366" y="934"/>
                  </a:lnTo>
                  <a:lnTo>
                    <a:pt x="1367" y="934"/>
                  </a:lnTo>
                  <a:lnTo>
                    <a:pt x="1368" y="934"/>
                  </a:lnTo>
                  <a:lnTo>
                    <a:pt x="1370" y="934"/>
                  </a:lnTo>
                  <a:lnTo>
                    <a:pt x="1371" y="934"/>
                  </a:lnTo>
                  <a:lnTo>
                    <a:pt x="1372" y="934"/>
                  </a:lnTo>
                  <a:lnTo>
                    <a:pt x="1373" y="934"/>
                  </a:lnTo>
                  <a:lnTo>
                    <a:pt x="1374" y="934"/>
                  </a:lnTo>
                  <a:lnTo>
                    <a:pt x="1375" y="934"/>
                  </a:lnTo>
                  <a:lnTo>
                    <a:pt x="1376" y="934"/>
                  </a:lnTo>
                  <a:lnTo>
                    <a:pt x="1378" y="934"/>
                  </a:lnTo>
                  <a:lnTo>
                    <a:pt x="1379" y="934"/>
                  </a:lnTo>
                  <a:lnTo>
                    <a:pt x="1379" y="933"/>
                  </a:lnTo>
                  <a:lnTo>
                    <a:pt x="1381" y="933"/>
                  </a:lnTo>
                  <a:lnTo>
                    <a:pt x="1382" y="933"/>
                  </a:lnTo>
                  <a:lnTo>
                    <a:pt x="1387" y="933"/>
                  </a:lnTo>
                  <a:lnTo>
                    <a:pt x="1388" y="933"/>
                  </a:lnTo>
                  <a:lnTo>
                    <a:pt x="1395" y="933"/>
                  </a:lnTo>
                  <a:lnTo>
                    <a:pt x="1397" y="933"/>
                  </a:lnTo>
                  <a:lnTo>
                    <a:pt x="1404" y="933"/>
                  </a:lnTo>
                  <a:lnTo>
                    <a:pt x="1409" y="933"/>
                  </a:lnTo>
                  <a:lnTo>
                    <a:pt x="1416" y="932"/>
                  </a:lnTo>
                  <a:lnTo>
                    <a:pt x="1422" y="932"/>
                  </a:lnTo>
                  <a:lnTo>
                    <a:pt x="1423" y="932"/>
                  </a:lnTo>
                  <a:lnTo>
                    <a:pt x="1423" y="930"/>
                  </a:lnTo>
                  <a:lnTo>
                    <a:pt x="1423" y="923"/>
                  </a:lnTo>
                  <a:lnTo>
                    <a:pt x="1423" y="916"/>
                  </a:lnTo>
                  <a:lnTo>
                    <a:pt x="1423" y="914"/>
                  </a:lnTo>
                  <a:lnTo>
                    <a:pt x="1423" y="908"/>
                  </a:lnTo>
                  <a:lnTo>
                    <a:pt x="1423" y="907"/>
                  </a:lnTo>
                  <a:lnTo>
                    <a:pt x="1423" y="906"/>
                  </a:lnTo>
                  <a:lnTo>
                    <a:pt x="1423" y="905"/>
                  </a:lnTo>
                  <a:lnTo>
                    <a:pt x="1423" y="904"/>
                  </a:lnTo>
                  <a:lnTo>
                    <a:pt x="1423" y="895"/>
                  </a:lnTo>
                  <a:lnTo>
                    <a:pt x="1423" y="890"/>
                  </a:lnTo>
                  <a:lnTo>
                    <a:pt x="1430" y="889"/>
                  </a:lnTo>
                  <a:lnTo>
                    <a:pt x="1433" y="889"/>
                  </a:lnTo>
                  <a:lnTo>
                    <a:pt x="1439" y="889"/>
                  </a:lnTo>
                  <a:lnTo>
                    <a:pt x="1447" y="889"/>
                  </a:lnTo>
                  <a:lnTo>
                    <a:pt x="1449" y="889"/>
                  </a:lnTo>
                  <a:lnTo>
                    <a:pt x="1461" y="889"/>
                  </a:lnTo>
                  <a:lnTo>
                    <a:pt x="1466" y="889"/>
                  </a:lnTo>
                  <a:lnTo>
                    <a:pt x="1466" y="888"/>
                  </a:lnTo>
                  <a:lnTo>
                    <a:pt x="1466" y="887"/>
                  </a:lnTo>
                  <a:lnTo>
                    <a:pt x="1466" y="885"/>
                  </a:lnTo>
                  <a:lnTo>
                    <a:pt x="1466" y="884"/>
                  </a:lnTo>
                  <a:lnTo>
                    <a:pt x="1467" y="884"/>
                  </a:lnTo>
                  <a:lnTo>
                    <a:pt x="1467" y="883"/>
                  </a:lnTo>
                  <a:lnTo>
                    <a:pt x="1467" y="882"/>
                  </a:lnTo>
                  <a:lnTo>
                    <a:pt x="1467" y="881"/>
                  </a:lnTo>
                  <a:lnTo>
                    <a:pt x="1471" y="881"/>
                  </a:lnTo>
                  <a:lnTo>
                    <a:pt x="1471" y="880"/>
                  </a:lnTo>
                  <a:lnTo>
                    <a:pt x="1471" y="879"/>
                  </a:lnTo>
                  <a:lnTo>
                    <a:pt x="1471" y="876"/>
                  </a:lnTo>
                  <a:lnTo>
                    <a:pt x="1471" y="875"/>
                  </a:lnTo>
                  <a:lnTo>
                    <a:pt x="1471" y="873"/>
                  </a:lnTo>
                  <a:lnTo>
                    <a:pt x="1471" y="872"/>
                  </a:lnTo>
                  <a:lnTo>
                    <a:pt x="1471" y="868"/>
                  </a:lnTo>
                  <a:lnTo>
                    <a:pt x="1471" y="866"/>
                  </a:lnTo>
                  <a:lnTo>
                    <a:pt x="1473" y="866"/>
                  </a:lnTo>
                  <a:lnTo>
                    <a:pt x="1474" y="866"/>
                  </a:lnTo>
                  <a:lnTo>
                    <a:pt x="1475" y="866"/>
                  </a:lnTo>
                  <a:lnTo>
                    <a:pt x="1476" y="865"/>
                  </a:lnTo>
                  <a:lnTo>
                    <a:pt x="1477" y="865"/>
                  </a:lnTo>
                  <a:lnTo>
                    <a:pt x="1478" y="864"/>
                  </a:lnTo>
                  <a:lnTo>
                    <a:pt x="1478" y="851"/>
                  </a:lnTo>
                  <a:lnTo>
                    <a:pt x="1478" y="845"/>
                  </a:lnTo>
                  <a:lnTo>
                    <a:pt x="1477" y="845"/>
                  </a:lnTo>
                  <a:lnTo>
                    <a:pt x="1476" y="845"/>
                  </a:lnTo>
                  <a:lnTo>
                    <a:pt x="1475" y="845"/>
                  </a:lnTo>
                  <a:lnTo>
                    <a:pt x="1474" y="845"/>
                  </a:lnTo>
                  <a:lnTo>
                    <a:pt x="1471" y="845"/>
                  </a:lnTo>
                  <a:lnTo>
                    <a:pt x="1469" y="845"/>
                  </a:lnTo>
                  <a:lnTo>
                    <a:pt x="1468" y="845"/>
                  </a:lnTo>
                  <a:lnTo>
                    <a:pt x="1466" y="845"/>
                  </a:lnTo>
                  <a:lnTo>
                    <a:pt x="1465" y="845"/>
                  </a:lnTo>
                  <a:lnTo>
                    <a:pt x="1465" y="843"/>
                  </a:lnTo>
                  <a:lnTo>
                    <a:pt x="1465" y="833"/>
                  </a:lnTo>
                  <a:lnTo>
                    <a:pt x="1465" y="831"/>
                  </a:lnTo>
                  <a:lnTo>
                    <a:pt x="1462" y="831"/>
                  </a:lnTo>
                  <a:lnTo>
                    <a:pt x="1461" y="831"/>
                  </a:lnTo>
                  <a:lnTo>
                    <a:pt x="1461" y="830"/>
                  </a:lnTo>
                  <a:lnTo>
                    <a:pt x="1460" y="830"/>
                  </a:lnTo>
                  <a:lnTo>
                    <a:pt x="1460" y="828"/>
                  </a:lnTo>
                  <a:lnTo>
                    <a:pt x="1460" y="826"/>
                  </a:lnTo>
                  <a:lnTo>
                    <a:pt x="1460" y="825"/>
                  </a:lnTo>
                  <a:lnTo>
                    <a:pt x="1460" y="824"/>
                  </a:lnTo>
                  <a:lnTo>
                    <a:pt x="1460" y="823"/>
                  </a:lnTo>
                  <a:lnTo>
                    <a:pt x="1459" y="823"/>
                  </a:lnTo>
                  <a:lnTo>
                    <a:pt x="1459" y="822"/>
                  </a:lnTo>
                  <a:lnTo>
                    <a:pt x="1458" y="820"/>
                  </a:lnTo>
                  <a:lnTo>
                    <a:pt x="1458" y="818"/>
                  </a:lnTo>
                  <a:lnTo>
                    <a:pt x="1457" y="817"/>
                  </a:lnTo>
                  <a:lnTo>
                    <a:pt x="1457" y="814"/>
                  </a:lnTo>
                  <a:lnTo>
                    <a:pt x="1457" y="813"/>
                  </a:lnTo>
                  <a:lnTo>
                    <a:pt x="1457" y="812"/>
                  </a:lnTo>
                  <a:lnTo>
                    <a:pt x="1457" y="811"/>
                  </a:lnTo>
                  <a:lnTo>
                    <a:pt x="1457" y="809"/>
                  </a:lnTo>
                  <a:lnTo>
                    <a:pt x="1457" y="808"/>
                  </a:lnTo>
                  <a:lnTo>
                    <a:pt x="1458" y="808"/>
                  </a:lnTo>
                  <a:lnTo>
                    <a:pt x="1458" y="807"/>
                  </a:lnTo>
                  <a:lnTo>
                    <a:pt x="1458" y="806"/>
                  </a:lnTo>
                  <a:lnTo>
                    <a:pt x="1458" y="805"/>
                  </a:lnTo>
                  <a:lnTo>
                    <a:pt x="1458" y="804"/>
                  </a:lnTo>
                  <a:lnTo>
                    <a:pt x="1458" y="803"/>
                  </a:lnTo>
                  <a:lnTo>
                    <a:pt x="1458" y="801"/>
                  </a:lnTo>
                  <a:lnTo>
                    <a:pt x="1458" y="800"/>
                  </a:lnTo>
                  <a:lnTo>
                    <a:pt x="1459" y="800"/>
                  </a:lnTo>
                  <a:lnTo>
                    <a:pt x="1464" y="800"/>
                  </a:lnTo>
                  <a:lnTo>
                    <a:pt x="1469" y="801"/>
                  </a:lnTo>
                  <a:lnTo>
                    <a:pt x="1469" y="800"/>
                  </a:lnTo>
                  <a:lnTo>
                    <a:pt x="1470" y="800"/>
                  </a:lnTo>
                  <a:lnTo>
                    <a:pt x="1470" y="799"/>
                  </a:lnTo>
                  <a:lnTo>
                    <a:pt x="1471" y="799"/>
                  </a:lnTo>
                  <a:lnTo>
                    <a:pt x="1474" y="800"/>
                  </a:lnTo>
                  <a:lnTo>
                    <a:pt x="1474" y="799"/>
                  </a:lnTo>
                  <a:lnTo>
                    <a:pt x="1474" y="789"/>
                  </a:lnTo>
                  <a:lnTo>
                    <a:pt x="1474" y="788"/>
                  </a:lnTo>
                  <a:lnTo>
                    <a:pt x="1475" y="788"/>
                  </a:lnTo>
                  <a:lnTo>
                    <a:pt x="1476" y="788"/>
                  </a:lnTo>
                  <a:lnTo>
                    <a:pt x="1479" y="788"/>
                  </a:lnTo>
                  <a:lnTo>
                    <a:pt x="1479" y="783"/>
                  </a:lnTo>
                  <a:lnTo>
                    <a:pt x="1478" y="783"/>
                  </a:lnTo>
                  <a:lnTo>
                    <a:pt x="1476" y="783"/>
                  </a:lnTo>
                  <a:lnTo>
                    <a:pt x="1474" y="783"/>
                  </a:lnTo>
                  <a:lnTo>
                    <a:pt x="1467" y="784"/>
                  </a:lnTo>
                  <a:lnTo>
                    <a:pt x="1464" y="784"/>
                  </a:lnTo>
                  <a:lnTo>
                    <a:pt x="1464" y="783"/>
                  </a:lnTo>
                  <a:lnTo>
                    <a:pt x="1464" y="773"/>
                  </a:lnTo>
                  <a:lnTo>
                    <a:pt x="1462" y="773"/>
                  </a:lnTo>
                  <a:lnTo>
                    <a:pt x="1461" y="773"/>
                  </a:lnTo>
                  <a:lnTo>
                    <a:pt x="1460" y="773"/>
                  </a:lnTo>
                  <a:lnTo>
                    <a:pt x="1459" y="773"/>
                  </a:lnTo>
                  <a:lnTo>
                    <a:pt x="1458" y="773"/>
                  </a:lnTo>
                  <a:lnTo>
                    <a:pt x="1458" y="774"/>
                  </a:lnTo>
                  <a:lnTo>
                    <a:pt x="1457" y="774"/>
                  </a:lnTo>
                  <a:lnTo>
                    <a:pt x="1456" y="774"/>
                  </a:lnTo>
                  <a:lnTo>
                    <a:pt x="1454" y="775"/>
                  </a:lnTo>
                  <a:lnTo>
                    <a:pt x="1453" y="775"/>
                  </a:lnTo>
                  <a:lnTo>
                    <a:pt x="1452" y="776"/>
                  </a:lnTo>
                  <a:lnTo>
                    <a:pt x="1451" y="778"/>
                  </a:lnTo>
                  <a:lnTo>
                    <a:pt x="1450" y="779"/>
                  </a:lnTo>
                  <a:lnTo>
                    <a:pt x="1449" y="780"/>
                  </a:lnTo>
                  <a:lnTo>
                    <a:pt x="1448" y="781"/>
                  </a:lnTo>
                  <a:lnTo>
                    <a:pt x="1447" y="782"/>
                  </a:lnTo>
                  <a:lnTo>
                    <a:pt x="1447" y="784"/>
                  </a:lnTo>
                  <a:lnTo>
                    <a:pt x="1445" y="786"/>
                  </a:lnTo>
                  <a:lnTo>
                    <a:pt x="1445" y="787"/>
                  </a:lnTo>
                  <a:lnTo>
                    <a:pt x="1444" y="789"/>
                  </a:lnTo>
                  <a:lnTo>
                    <a:pt x="1444" y="790"/>
                  </a:lnTo>
                  <a:lnTo>
                    <a:pt x="1444" y="791"/>
                  </a:lnTo>
                  <a:lnTo>
                    <a:pt x="1443" y="792"/>
                  </a:lnTo>
                  <a:lnTo>
                    <a:pt x="1443" y="793"/>
                  </a:lnTo>
                  <a:lnTo>
                    <a:pt x="1442" y="795"/>
                  </a:lnTo>
                  <a:lnTo>
                    <a:pt x="1441" y="796"/>
                  </a:lnTo>
                  <a:lnTo>
                    <a:pt x="1441" y="797"/>
                  </a:lnTo>
                  <a:lnTo>
                    <a:pt x="1440" y="798"/>
                  </a:lnTo>
                  <a:lnTo>
                    <a:pt x="1439" y="798"/>
                  </a:lnTo>
                  <a:lnTo>
                    <a:pt x="1438" y="799"/>
                  </a:lnTo>
                  <a:lnTo>
                    <a:pt x="1436" y="800"/>
                  </a:lnTo>
                  <a:lnTo>
                    <a:pt x="1435" y="800"/>
                  </a:lnTo>
                  <a:lnTo>
                    <a:pt x="1434" y="801"/>
                  </a:lnTo>
                  <a:lnTo>
                    <a:pt x="1433" y="801"/>
                  </a:lnTo>
                  <a:lnTo>
                    <a:pt x="1432" y="803"/>
                  </a:lnTo>
                  <a:lnTo>
                    <a:pt x="1431" y="803"/>
                  </a:lnTo>
                  <a:lnTo>
                    <a:pt x="1428" y="803"/>
                  </a:lnTo>
                  <a:lnTo>
                    <a:pt x="1427" y="803"/>
                  </a:lnTo>
                  <a:lnTo>
                    <a:pt x="1426" y="803"/>
                  </a:lnTo>
                  <a:lnTo>
                    <a:pt x="1425" y="803"/>
                  </a:lnTo>
                  <a:lnTo>
                    <a:pt x="1421" y="803"/>
                  </a:lnTo>
                  <a:lnTo>
                    <a:pt x="1419" y="801"/>
                  </a:lnTo>
                  <a:lnTo>
                    <a:pt x="1418" y="801"/>
                  </a:lnTo>
                  <a:lnTo>
                    <a:pt x="1418" y="799"/>
                  </a:lnTo>
                  <a:lnTo>
                    <a:pt x="1418" y="795"/>
                  </a:lnTo>
                  <a:lnTo>
                    <a:pt x="1418" y="796"/>
                  </a:lnTo>
                  <a:lnTo>
                    <a:pt x="1418" y="799"/>
                  </a:lnTo>
                  <a:lnTo>
                    <a:pt x="1418" y="800"/>
                  </a:lnTo>
                  <a:lnTo>
                    <a:pt x="1418" y="801"/>
                  </a:lnTo>
                  <a:lnTo>
                    <a:pt x="1418" y="808"/>
                  </a:lnTo>
                  <a:lnTo>
                    <a:pt x="1417" y="808"/>
                  </a:lnTo>
                  <a:lnTo>
                    <a:pt x="1416" y="808"/>
                  </a:lnTo>
                  <a:lnTo>
                    <a:pt x="1415" y="808"/>
                  </a:lnTo>
                  <a:lnTo>
                    <a:pt x="1414" y="808"/>
                  </a:lnTo>
                  <a:lnTo>
                    <a:pt x="1414" y="807"/>
                  </a:lnTo>
                  <a:lnTo>
                    <a:pt x="1410" y="807"/>
                  </a:lnTo>
                  <a:lnTo>
                    <a:pt x="1410" y="806"/>
                  </a:lnTo>
                  <a:lnTo>
                    <a:pt x="1408" y="806"/>
                  </a:lnTo>
                  <a:lnTo>
                    <a:pt x="1408" y="805"/>
                  </a:lnTo>
                  <a:lnTo>
                    <a:pt x="1408" y="804"/>
                  </a:lnTo>
                  <a:lnTo>
                    <a:pt x="1407" y="804"/>
                  </a:lnTo>
                  <a:lnTo>
                    <a:pt x="1407" y="803"/>
                  </a:lnTo>
                  <a:lnTo>
                    <a:pt x="1407" y="801"/>
                  </a:lnTo>
                  <a:lnTo>
                    <a:pt x="1407" y="800"/>
                  </a:lnTo>
                  <a:lnTo>
                    <a:pt x="1407" y="799"/>
                  </a:lnTo>
                  <a:lnTo>
                    <a:pt x="1406" y="798"/>
                  </a:lnTo>
                  <a:lnTo>
                    <a:pt x="1406" y="797"/>
                  </a:lnTo>
                  <a:lnTo>
                    <a:pt x="1406" y="796"/>
                  </a:lnTo>
                  <a:lnTo>
                    <a:pt x="1406" y="795"/>
                  </a:lnTo>
                  <a:lnTo>
                    <a:pt x="1409" y="795"/>
                  </a:lnTo>
                  <a:lnTo>
                    <a:pt x="1410" y="795"/>
                  </a:lnTo>
                  <a:lnTo>
                    <a:pt x="1411" y="795"/>
                  </a:lnTo>
                  <a:lnTo>
                    <a:pt x="1414" y="795"/>
                  </a:lnTo>
                  <a:lnTo>
                    <a:pt x="1415" y="795"/>
                  </a:lnTo>
                  <a:lnTo>
                    <a:pt x="1415" y="787"/>
                  </a:lnTo>
                  <a:lnTo>
                    <a:pt x="1415" y="772"/>
                  </a:lnTo>
                  <a:lnTo>
                    <a:pt x="1415" y="769"/>
                  </a:lnTo>
                  <a:lnTo>
                    <a:pt x="1414" y="762"/>
                  </a:lnTo>
                  <a:lnTo>
                    <a:pt x="1414" y="761"/>
                  </a:lnTo>
                  <a:lnTo>
                    <a:pt x="1414" y="756"/>
                  </a:lnTo>
                  <a:lnTo>
                    <a:pt x="1414" y="755"/>
                  </a:lnTo>
                  <a:lnTo>
                    <a:pt x="1414" y="754"/>
                  </a:lnTo>
                  <a:lnTo>
                    <a:pt x="1413" y="754"/>
                  </a:lnTo>
                  <a:lnTo>
                    <a:pt x="1410" y="754"/>
                  </a:lnTo>
                  <a:lnTo>
                    <a:pt x="1408" y="754"/>
                  </a:lnTo>
                  <a:lnTo>
                    <a:pt x="1405" y="753"/>
                  </a:lnTo>
                  <a:lnTo>
                    <a:pt x="1400" y="753"/>
                  </a:lnTo>
                  <a:lnTo>
                    <a:pt x="1392" y="753"/>
                  </a:lnTo>
                  <a:lnTo>
                    <a:pt x="1381" y="753"/>
                  </a:lnTo>
                  <a:lnTo>
                    <a:pt x="1379" y="753"/>
                  </a:lnTo>
                  <a:lnTo>
                    <a:pt x="1368" y="753"/>
                  </a:lnTo>
                  <a:lnTo>
                    <a:pt x="1364" y="754"/>
                  </a:lnTo>
                  <a:lnTo>
                    <a:pt x="1364" y="755"/>
                  </a:lnTo>
                  <a:lnTo>
                    <a:pt x="1364" y="756"/>
                  </a:lnTo>
                  <a:lnTo>
                    <a:pt x="1364" y="758"/>
                  </a:lnTo>
                  <a:lnTo>
                    <a:pt x="1364" y="759"/>
                  </a:lnTo>
                  <a:lnTo>
                    <a:pt x="1364" y="761"/>
                  </a:lnTo>
                  <a:lnTo>
                    <a:pt x="1364" y="763"/>
                  </a:lnTo>
                  <a:lnTo>
                    <a:pt x="1362" y="763"/>
                  </a:lnTo>
                  <a:lnTo>
                    <a:pt x="1354" y="763"/>
                  </a:lnTo>
                  <a:lnTo>
                    <a:pt x="1353" y="763"/>
                  </a:lnTo>
                  <a:lnTo>
                    <a:pt x="1346" y="763"/>
                  </a:lnTo>
                  <a:lnTo>
                    <a:pt x="1346" y="764"/>
                  </a:lnTo>
                  <a:lnTo>
                    <a:pt x="1346" y="765"/>
                  </a:lnTo>
                  <a:lnTo>
                    <a:pt x="1348" y="769"/>
                  </a:lnTo>
                  <a:lnTo>
                    <a:pt x="1349" y="769"/>
                  </a:lnTo>
                  <a:lnTo>
                    <a:pt x="1349" y="770"/>
                  </a:lnTo>
                  <a:lnTo>
                    <a:pt x="1357" y="781"/>
                  </a:lnTo>
                  <a:lnTo>
                    <a:pt x="1358" y="782"/>
                  </a:lnTo>
                  <a:lnTo>
                    <a:pt x="1361" y="787"/>
                  </a:lnTo>
                  <a:lnTo>
                    <a:pt x="1363" y="790"/>
                  </a:lnTo>
                  <a:lnTo>
                    <a:pt x="1364" y="791"/>
                  </a:lnTo>
                  <a:lnTo>
                    <a:pt x="1368" y="791"/>
                  </a:lnTo>
                  <a:lnTo>
                    <a:pt x="1368" y="792"/>
                  </a:lnTo>
                  <a:lnTo>
                    <a:pt x="1368" y="793"/>
                  </a:lnTo>
                  <a:lnTo>
                    <a:pt x="1367" y="793"/>
                  </a:lnTo>
                  <a:lnTo>
                    <a:pt x="1366" y="795"/>
                  </a:lnTo>
                  <a:lnTo>
                    <a:pt x="1367" y="796"/>
                  </a:lnTo>
                  <a:lnTo>
                    <a:pt x="1368" y="797"/>
                  </a:lnTo>
                  <a:lnTo>
                    <a:pt x="1368" y="798"/>
                  </a:lnTo>
                  <a:lnTo>
                    <a:pt x="1370" y="799"/>
                  </a:lnTo>
                  <a:lnTo>
                    <a:pt x="1371" y="800"/>
                  </a:lnTo>
                  <a:lnTo>
                    <a:pt x="1371" y="801"/>
                  </a:lnTo>
                  <a:lnTo>
                    <a:pt x="1372" y="803"/>
                  </a:lnTo>
                  <a:lnTo>
                    <a:pt x="1373" y="804"/>
                  </a:lnTo>
                  <a:lnTo>
                    <a:pt x="1373" y="805"/>
                  </a:lnTo>
                  <a:lnTo>
                    <a:pt x="1374" y="806"/>
                  </a:lnTo>
                  <a:lnTo>
                    <a:pt x="1375" y="807"/>
                  </a:lnTo>
                  <a:lnTo>
                    <a:pt x="1376" y="807"/>
                  </a:lnTo>
                  <a:lnTo>
                    <a:pt x="1378" y="806"/>
                  </a:lnTo>
                  <a:lnTo>
                    <a:pt x="1379" y="806"/>
                  </a:lnTo>
                  <a:lnTo>
                    <a:pt x="1380" y="806"/>
                  </a:lnTo>
                  <a:lnTo>
                    <a:pt x="1381" y="806"/>
                  </a:lnTo>
                  <a:lnTo>
                    <a:pt x="1381" y="805"/>
                  </a:lnTo>
                  <a:lnTo>
                    <a:pt x="1382" y="806"/>
                  </a:lnTo>
                  <a:lnTo>
                    <a:pt x="1382" y="807"/>
                  </a:lnTo>
                  <a:lnTo>
                    <a:pt x="1382" y="808"/>
                  </a:lnTo>
                  <a:lnTo>
                    <a:pt x="1382" y="809"/>
                  </a:lnTo>
                  <a:lnTo>
                    <a:pt x="1382" y="811"/>
                  </a:lnTo>
                  <a:lnTo>
                    <a:pt x="1383" y="812"/>
                  </a:lnTo>
                  <a:lnTo>
                    <a:pt x="1383" y="813"/>
                  </a:lnTo>
                  <a:lnTo>
                    <a:pt x="1383" y="814"/>
                  </a:lnTo>
                  <a:lnTo>
                    <a:pt x="1382" y="814"/>
                  </a:lnTo>
                  <a:lnTo>
                    <a:pt x="1382" y="815"/>
                  </a:lnTo>
                  <a:lnTo>
                    <a:pt x="1381" y="815"/>
                  </a:lnTo>
                  <a:lnTo>
                    <a:pt x="1381" y="816"/>
                  </a:lnTo>
                  <a:lnTo>
                    <a:pt x="1380" y="816"/>
                  </a:lnTo>
                  <a:lnTo>
                    <a:pt x="1383" y="821"/>
                  </a:lnTo>
                  <a:lnTo>
                    <a:pt x="1384" y="822"/>
                  </a:lnTo>
                  <a:lnTo>
                    <a:pt x="1385" y="823"/>
                  </a:lnTo>
                  <a:lnTo>
                    <a:pt x="1387" y="822"/>
                  </a:lnTo>
                  <a:lnTo>
                    <a:pt x="1388" y="822"/>
                  </a:lnTo>
                  <a:lnTo>
                    <a:pt x="1388" y="821"/>
                  </a:lnTo>
                  <a:lnTo>
                    <a:pt x="1389" y="821"/>
                  </a:lnTo>
                  <a:lnTo>
                    <a:pt x="1389" y="822"/>
                  </a:lnTo>
                  <a:lnTo>
                    <a:pt x="1389" y="823"/>
                  </a:lnTo>
                  <a:lnTo>
                    <a:pt x="1389" y="824"/>
                  </a:lnTo>
                  <a:lnTo>
                    <a:pt x="1390" y="823"/>
                  </a:lnTo>
                  <a:lnTo>
                    <a:pt x="1391" y="823"/>
                  </a:lnTo>
                  <a:lnTo>
                    <a:pt x="1392" y="823"/>
                  </a:lnTo>
                  <a:lnTo>
                    <a:pt x="1392" y="824"/>
                  </a:lnTo>
                  <a:lnTo>
                    <a:pt x="1392" y="825"/>
                  </a:lnTo>
                  <a:lnTo>
                    <a:pt x="1392" y="826"/>
                  </a:lnTo>
                  <a:lnTo>
                    <a:pt x="1392" y="829"/>
                  </a:lnTo>
                  <a:lnTo>
                    <a:pt x="1393" y="829"/>
                  </a:lnTo>
                  <a:lnTo>
                    <a:pt x="1395" y="829"/>
                  </a:lnTo>
                  <a:lnTo>
                    <a:pt x="1396" y="829"/>
                  </a:lnTo>
                  <a:lnTo>
                    <a:pt x="1397" y="829"/>
                  </a:lnTo>
                  <a:lnTo>
                    <a:pt x="1398" y="829"/>
                  </a:lnTo>
                  <a:lnTo>
                    <a:pt x="1399" y="829"/>
                  </a:lnTo>
                  <a:lnTo>
                    <a:pt x="1399" y="830"/>
                  </a:lnTo>
                  <a:lnTo>
                    <a:pt x="1401" y="830"/>
                  </a:lnTo>
                  <a:lnTo>
                    <a:pt x="1401" y="831"/>
                  </a:lnTo>
                  <a:lnTo>
                    <a:pt x="1402" y="831"/>
                  </a:lnTo>
                  <a:lnTo>
                    <a:pt x="1404" y="831"/>
                  </a:lnTo>
                  <a:lnTo>
                    <a:pt x="1405" y="831"/>
                  </a:lnTo>
                  <a:lnTo>
                    <a:pt x="1406" y="831"/>
                  </a:lnTo>
                  <a:lnTo>
                    <a:pt x="1407" y="831"/>
                  </a:lnTo>
                  <a:lnTo>
                    <a:pt x="1408" y="831"/>
                  </a:lnTo>
                  <a:lnTo>
                    <a:pt x="1409" y="831"/>
                  </a:lnTo>
                  <a:lnTo>
                    <a:pt x="1409" y="830"/>
                  </a:lnTo>
                  <a:lnTo>
                    <a:pt x="1409" y="829"/>
                  </a:lnTo>
                  <a:lnTo>
                    <a:pt x="1409" y="828"/>
                  </a:lnTo>
                  <a:lnTo>
                    <a:pt x="1410" y="828"/>
                  </a:lnTo>
                  <a:lnTo>
                    <a:pt x="1411" y="828"/>
                  </a:lnTo>
                  <a:lnTo>
                    <a:pt x="1413" y="828"/>
                  </a:lnTo>
                  <a:lnTo>
                    <a:pt x="1414" y="828"/>
                  </a:lnTo>
                  <a:lnTo>
                    <a:pt x="1415" y="828"/>
                  </a:lnTo>
                  <a:lnTo>
                    <a:pt x="1416" y="828"/>
                  </a:lnTo>
                  <a:lnTo>
                    <a:pt x="1417" y="828"/>
                  </a:lnTo>
                  <a:lnTo>
                    <a:pt x="1418" y="828"/>
                  </a:lnTo>
                  <a:lnTo>
                    <a:pt x="1418" y="831"/>
                  </a:lnTo>
                  <a:lnTo>
                    <a:pt x="1419" y="831"/>
                  </a:lnTo>
                  <a:lnTo>
                    <a:pt x="1419" y="832"/>
                  </a:lnTo>
                  <a:lnTo>
                    <a:pt x="1419" y="845"/>
                  </a:lnTo>
                  <a:lnTo>
                    <a:pt x="1419" y="846"/>
                  </a:lnTo>
                  <a:lnTo>
                    <a:pt x="1418" y="846"/>
                  </a:lnTo>
                  <a:lnTo>
                    <a:pt x="1417" y="846"/>
                  </a:lnTo>
                  <a:lnTo>
                    <a:pt x="1417" y="845"/>
                  </a:lnTo>
                  <a:lnTo>
                    <a:pt x="1416" y="843"/>
                  </a:lnTo>
                  <a:lnTo>
                    <a:pt x="1416" y="842"/>
                  </a:lnTo>
                  <a:lnTo>
                    <a:pt x="1415" y="841"/>
                  </a:lnTo>
                  <a:lnTo>
                    <a:pt x="1415" y="840"/>
                  </a:lnTo>
                  <a:lnTo>
                    <a:pt x="1415" y="839"/>
                  </a:lnTo>
                  <a:lnTo>
                    <a:pt x="1415" y="838"/>
                  </a:lnTo>
                  <a:lnTo>
                    <a:pt x="1415" y="837"/>
                  </a:lnTo>
                  <a:lnTo>
                    <a:pt x="1415" y="836"/>
                  </a:lnTo>
                  <a:lnTo>
                    <a:pt x="1415" y="833"/>
                  </a:lnTo>
                  <a:lnTo>
                    <a:pt x="1414" y="833"/>
                  </a:lnTo>
                  <a:lnTo>
                    <a:pt x="1413" y="833"/>
                  </a:lnTo>
                  <a:lnTo>
                    <a:pt x="1410" y="833"/>
                  </a:lnTo>
                  <a:lnTo>
                    <a:pt x="1410" y="832"/>
                  </a:lnTo>
                  <a:lnTo>
                    <a:pt x="1408" y="832"/>
                  </a:lnTo>
                  <a:lnTo>
                    <a:pt x="1407" y="832"/>
                  </a:lnTo>
                  <a:lnTo>
                    <a:pt x="1406" y="832"/>
                  </a:lnTo>
                  <a:lnTo>
                    <a:pt x="1405" y="832"/>
                  </a:lnTo>
                  <a:lnTo>
                    <a:pt x="1404" y="832"/>
                  </a:lnTo>
                  <a:lnTo>
                    <a:pt x="1402" y="832"/>
                  </a:lnTo>
                  <a:lnTo>
                    <a:pt x="1401" y="832"/>
                  </a:lnTo>
                  <a:lnTo>
                    <a:pt x="1400" y="832"/>
                  </a:lnTo>
                  <a:lnTo>
                    <a:pt x="1399" y="832"/>
                  </a:lnTo>
                  <a:lnTo>
                    <a:pt x="1398" y="832"/>
                  </a:lnTo>
                  <a:lnTo>
                    <a:pt x="1398" y="833"/>
                  </a:lnTo>
                  <a:lnTo>
                    <a:pt x="1398" y="836"/>
                  </a:lnTo>
                  <a:lnTo>
                    <a:pt x="1398" y="837"/>
                  </a:lnTo>
                  <a:lnTo>
                    <a:pt x="1398" y="838"/>
                  </a:lnTo>
                  <a:lnTo>
                    <a:pt x="1397" y="838"/>
                  </a:lnTo>
                  <a:lnTo>
                    <a:pt x="1398" y="839"/>
                  </a:lnTo>
                  <a:lnTo>
                    <a:pt x="1398" y="840"/>
                  </a:lnTo>
                  <a:lnTo>
                    <a:pt x="1399" y="840"/>
                  </a:lnTo>
                  <a:lnTo>
                    <a:pt x="1399" y="841"/>
                  </a:lnTo>
                  <a:lnTo>
                    <a:pt x="1400" y="840"/>
                  </a:lnTo>
                  <a:lnTo>
                    <a:pt x="1401" y="840"/>
                  </a:lnTo>
                  <a:lnTo>
                    <a:pt x="1401" y="841"/>
                  </a:lnTo>
                  <a:lnTo>
                    <a:pt x="1401" y="842"/>
                  </a:lnTo>
                  <a:lnTo>
                    <a:pt x="1400" y="843"/>
                  </a:lnTo>
                  <a:lnTo>
                    <a:pt x="1399" y="845"/>
                  </a:lnTo>
                  <a:lnTo>
                    <a:pt x="1398" y="842"/>
                  </a:lnTo>
                  <a:lnTo>
                    <a:pt x="1396" y="840"/>
                  </a:lnTo>
                  <a:lnTo>
                    <a:pt x="1395" y="838"/>
                  </a:lnTo>
                  <a:lnTo>
                    <a:pt x="1393" y="837"/>
                  </a:lnTo>
                  <a:lnTo>
                    <a:pt x="1392" y="834"/>
                  </a:lnTo>
                  <a:lnTo>
                    <a:pt x="1391" y="832"/>
                  </a:lnTo>
                  <a:lnTo>
                    <a:pt x="1389" y="829"/>
                  </a:lnTo>
                  <a:lnTo>
                    <a:pt x="1387" y="825"/>
                  </a:lnTo>
                  <a:lnTo>
                    <a:pt x="1385" y="825"/>
                  </a:lnTo>
                  <a:lnTo>
                    <a:pt x="1381" y="825"/>
                  </a:lnTo>
                  <a:lnTo>
                    <a:pt x="1380" y="825"/>
                  </a:lnTo>
                  <a:lnTo>
                    <a:pt x="1378" y="822"/>
                  </a:lnTo>
                  <a:lnTo>
                    <a:pt x="1376" y="822"/>
                  </a:lnTo>
                  <a:lnTo>
                    <a:pt x="1375" y="822"/>
                  </a:lnTo>
                  <a:lnTo>
                    <a:pt x="1371" y="822"/>
                  </a:lnTo>
                  <a:lnTo>
                    <a:pt x="1370" y="822"/>
                  </a:lnTo>
                  <a:lnTo>
                    <a:pt x="1370" y="820"/>
                  </a:lnTo>
                  <a:lnTo>
                    <a:pt x="1370" y="818"/>
                  </a:lnTo>
                  <a:lnTo>
                    <a:pt x="1370" y="817"/>
                  </a:lnTo>
                  <a:lnTo>
                    <a:pt x="1370" y="816"/>
                  </a:lnTo>
                  <a:lnTo>
                    <a:pt x="1370" y="815"/>
                  </a:lnTo>
                  <a:lnTo>
                    <a:pt x="1370" y="812"/>
                  </a:lnTo>
                  <a:lnTo>
                    <a:pt x="1370" y="811"/>
                  </a:lnTo>
                  <a:lnTo>
                    <a:pt x="1370" y="809"/>
                  </a:lnTo>
                  <a:lnTo>
                    <a:pt x="1370" y="808"/>
                  </a:lnTo>
                  <a:lnTo>
                    <a:pt x="1368" y="803"/>
                  </a:lnTo>
                  <a:lnTo>
                    <a:pt x="1367" y="803"/>
                  </a:lnTo>
                  <a:lnTo>
                    <a:pt x="1366" y="803"/>
                  </a:lnTo>
                  <a:lnTo>
                    <a:pt x="1365" y="803"/>
                  </a:lnTo>
                  <a:lnTo>
                    <a:pt x="1364" y="803"/>
                  </a:lnTo>
                  <a:lnTo>
                    <a:pt x="1362" y="803"/>
                  </a:lnTo>
                  <a:lnTo>
                    <a:pt x="1358" y="803"/>
                  </a:lnTo>
                  <a:lnTo>
                    <a:pt x="1357" y="803"/>
                  </a:lnTo>
                  <a:lnTo>
                    <a:pt x="1356" y="803"/>
                  </a:lnTo>
                  <a:lnTo>
                    <a:pt x="1355" y="803"/>
                  </a:lnTo>
                  <a:lnTo>
                    <a:pt x="1353" y="803"/>
                  </a:lnTo>
                  <a:lnTo>
                    <a:pt x="1352" y="803"/>
                  </a:lnTo>
                  <a:lnTo>
                    <a:pt x="1350" y="803"/>
                  </a:lnTo>
                  <a:lnTo>
                    <a:pt x="1349" y="803"/>
                  </a:lnTo>
                  <a:lnTo>
                    <a:pt x="1341" y="803"/>
                  </a:lnTo>
                  <a:lnTo>
                    <a:pt x="1340" y="803"/>
                  </a:lnTo>
                  <a:lnTo>
                    <a:pt x="1340" y="801"/>
                  </a:lnTo>
                  <a:lnTo>
                    <a:pt x="1340" y="800"/>
                  </a:lnTo>
                  <a:lnTo>
                    <a:pt x="1340" y="799"/>
                  </a:lnTo>
                  <a:lnTo>
                    <a:pt x="1341" y="799"/>
                  </a:lnTo>
                  <a:lnTo>
                    <a:pt x="1341" y="800"/>
                  </a:lnTo>
                  <a:lnTo>
                    <a:pt x="1341" y="801"/>
                  </a:lnTo>
                  <a:lnTo>
                    <a:pt x="1341" y="803"/>
                  </a:lnTo>
                  <a:lnTo>
                    <a:pt x="1342" y="803"/>
                  </a:lnTo>
                  <a:lnTo>
                    <a:pt x="1344" y="803"/>
                  </a:lnTo>
                  <a:lnTo>
                    <a:pt x="1345" y="803"/>
                  </a:lnTo>
                  <a:lnTo>
                    <a:pt x="1346" y="803"/>
                  </a:lnTo>
                  <a:lnTo>
                    <a:pt x="1347" y="803"/>
                  </a:lnTo>
                  <a:lnTo>
                    <a:pt x="1348" y="803"/>
                  </a:lnTo>
                  <a:lnTo>
                    <a:pt x="1349" y="803"/>
                  </a:lnTo>
                  <a:lnTo>
                    <a:pt x="1350" y="803"/>
                  </a:lnTo>
                  <a:lnTo>
                    <a:pt x="1352" y="803"/>
                  </a:lnTo>
                  <a:lnTo>
                    <a:pt x="1353" y="803"/>
                  </a:lnTo>
                  <a:lnTo>
                    <a:pt x="1355" y="803"/>
                  </a:lnTo>
                  <a:lnTo>
                    <a:pt x="1356" y="803"/>
                  </a:lnTo>
                  <a:lnTo>
                    <a:pt x="1357" y="803"/>
                  </a:lnTo>
                  <a:lnTo>
                    <a:pt x="1358" y="803"/>
                  </a:lnTo>
                  <a:lnTo>
                    <a:pt x="1359" y="803"/>
                  </a:lnTo>
                  <a:lnTo>
                    <a:pt x="1361" y="803"/>
                  </a:lnTo>
                  <a:lnTo>
                    <a:pt x="1362" y="803"/>
                  </a:lnTo>
                  <a:lnTo>
                    <a:pt x="1363" y="803"/>
                  </a:lnTo>
                  <a:lnTo>
                    <a:pt x="1364" y="803"/>
                  </a:lnTo>
                  <a:lnTo>
                    <a:pt x="1365" y="803"/>
                  </a:lnTo>
                  <a:lnTo>
                    <a:pt x="1365" y="801"/>
                  </a:lnTo>
                  <a:lnTo>
                    <a:pt x="1364" y="796"/>
                  </a:lnTo>
                  <a:lnTo>
                    <a:pt x="1364" y="793"/>
                  </a:lnTo>
                  <a:lnTo>
                    <a:pt x="1363" y="795"/>
                  </a:lnTo>
                  <a:lnTo>
                    <a:pt x="1362" y="795"/>
                  </a:lnTo>
                  <a:lnTo>
                    <a:pt x="1362" y="796"/>
                  </a:lnTo>
                  <a:lnTo>
                    <a:pt x="1362" y="795"/>
                  </a:lnTo>
                  <a:lnTo>
                    <a:pt x="1361" y="795"/>
                  </a:lnTo>
                  <a:lnTo>
                    <a:pt x="1361" y="793"/>
                  </a:lnTo>
                  <a:lnTo>
                    <a:pt x="1359" y="792"/>
                  </a:lnTo>
                  <a:lnTo>
                    <a:pt x="1359" y="791"/>
                  </a:lnTo>
                  <a:lnTo>
                    <a:pt x="1358" y="791"/>
                  </a:lnTo>
                  <a:lnTo>
                    <a:pt x="1358" y="790"/>
                  </a:lnTo>
                  <a:lnTo>
                    <a:pt x="1357" y="789"/>
                  </a:lnTo>
                  <a:lnTo>
                    <a:pt x="1356" y="788"/>
                  </a:lnTo>
                  <a:lnTo>
                    <a:pt x="1356" y="787"/>
                  </a:lnTo>
                  <a:lnTo>
                    <a:pt x="1355" y="786"/>
                  </a:lnTo>
                  <a:lnTo>
                    <a:pt x="1354" y="784"/>
                  </a:lnTo>
                  <a:lnTo>
                    <a:pt x="1354" y="783"/>
                  </a:lnTo>
                  <a:lnTo>
                    <a:pt x="1353" y="783"/>
                  </a:lnTo>
                  <a:lnTo>
                    <a:pt x="1353" y="782"/>
                  </a:lnTo>
                  <a:lnTo>
                    <a:pt x="1352" y="781"/>
                  </a:lnTo>
                  <a:lnTo>
                    <a:pt x="1352" y="780"/>
                  </a:lnTo>
                  <a:lnTo>
                    <a:pt x="1350" y="780"/>
                  </a:lnTo>
                  <a:lnTo>
                    <a:pt x="1350" y="779"/>
                  </a:lnTo>
                  <a:lnTo>
                    <a:pt x="1350" y="778"/>
                  </a:lnTo>
                  <a:lnTo>
                    <a:pt x="1349" y="778"/>
                  </a:lnTo>
                  <a:lnTo>
                    <a:pt x="1349" y="776"/>
                  </a:lnTo>
                  <a:lnTo>
                    <a:pt x="1348" y="776"/>
                  </a:lnTo>
                  <a:lnTo>
                    <a:pt x="1348" y="775"/>
                  </a:lnTo>
                  <a:lnTo>
                    <a:pt x="1347" y="774"/>
                  </a:lnTo>
                  <a:lnTo>
                    <a:pt x="1347" y="773"/>
                  </a:lnTo>
                  <a:lnTo>
                    <a:pt x="1346" y="772"/>
                  </a:lnTo>
                  <a:lnTo>
                    <a:pt x="1345" y="771"/>
                  </a:lnTo>
                  <a:lnTo>
                    <a:pt x="1346" y="771"/>
                  </a:lnTo>
                  <a:lnTo>
                    <a:pt x="1346" y="770"/>
                  </a:lnTo>
                  <a:lnTo>
                    <a:pt x="1345" y="770"/>
                  </a:lnTo>
                  <a:lnTo>
                    <a:pt x="1344" y="766"/>
                  </a:lnTo>
                  <a:lnTo>
                    <a:pt x="1345" y="765"/>
                  </a:lnTo>
                  <a:lnTo>
                    <a:pt x="1345" y="763"/>
                  </a:lnTo>
                  <a:lnTo>
                    <a:pt x="1344" y="763"/>
                  </a:lnTo>
                  <a:lnTo>
                    <a:pt x="1342" y="761"/>
                  </a:lnTo>
                  <a:lnTo>
                    <a:pt x="1341" y="759"/>
                  </a:lnTo>
                  <a:lnTo>
                    <a:pt x="1341" y="758"/>
                  </a:lnTo>
                  <a:lnTo>
                    <a:pt x="1340" y="758"/>
                  </a:lnTo>
                  <a:lnTo>
                    <a:pt x="1340" y="757"/>
                  </a:lnTo>
                  <a:lnTo>
                    <a:pt x="1339" y="756"/>
                  </a:lnTo>
                  <a:lnTo>
                    <a:pt x="1339" y="755"/>
                  </a:lnTo>
                  <a:lnTo>
                    <a:pt x="1338" y="756"/>
                  </a:lnTo>
                  <a:lnTo>
                    <a:pt x="1337" y="756"/>
                  </a:lnTo>
                  <a:lnTo>
                    <a:pt x="1336" y="755"/>
                  </a:lnTo>
                  <a:lnTo>
                    <a:pt x="1336" y="754"/>
                  </a:lnTo>
                  <a:lnTo>
                    <a:pt x="1335" y="754"/>
                  </a:lnTo>
                  <a:lnTo>
                    <a:pt x="1335" y="753"/>
                  </a:lnTo>
                  <a:lnTo>
                    <a:pt x="1331" y="753"/>
                  </a:lnTo>
                  <a:lnTo>
                    <a:pt x="1320" y="753"/>
                  </a:lnTo>
                  <a:lnTo>
                    <a:pt x="1320" y="754"/>
                  </a:lnTo>
                  <a:lnTo>
                    <a:pt x="1320" y="755"/>
                  </a:lnTo>
                  <a:lnTo>
                    <a:pt x="1320" y="756"/>
                  </a:lnTo>
                  <a:lnTo>
                    <a:pt x="1320" y="757"/>
                  </a:lnTo>
                  <a:lnTo>
                    <a:pt x="1320" y="758"/>
                  </a:lnTo>
                  <a:lnTo>
                    <a:pt x="1320" y="759"/>
                  </a:lnTo>
                  <a:lnTo>
                    <a:pt x="1319" y="759"/>
                  </a:lnTo>
                  <a:lnTo>
                    <a:pt x="1314" y="759"/>
                  </a:lnTo>
                  <a:lnTo>
                    <a:pt x="1313" y="759"/>
                  </a:lnTo>
                  <a:lnTo>
                    <a:pt x="1301" y="759"/>
                  </a:lnTo>
                  <a:lnTo>
                    <a:pt x="1297" y="759"/>
                  </a:lnTo>
                  <a:lnTo>
                    <a:pt x="1297" y="758"/>
                  </a:lnTo>
                  <a:lnTo>
                    <a:pt x="1297" y="757"/>
                  </a:lnTo>
                  <a:lnTo>
                    <a:pt x="1297" y="755"/>
                  </a:lnTo>
                  <a:lnTo>
                    <a:pt x="1297" y="754"/>
                  </a:lnTo>
                  <a:lnTo>
                    <a:pt x="1297" y="753"/>
                  </a:lnTo>
                  <a:lnTo>
                    <a:pt x="1297" y="751"/>
                  </a:lnTo>
                  <a:lnTo>
                    <a:pt x="1297" y="750"/>
                  </a:lnTo>
                  <a:lnTo>
                    <a:pt x="1298" y="750"/>
                  </a:lnTo>
                  <a:lnTo>
                    <a:pt x="1299" y="750"/>
                  </a:lnTo>
                  <a:lnTo>
                    <a:pt x="1301" y="750"/>
                  </a:lnTo>
                  <a:lnTo>
                    <a:pt x="1302" y="750"/>
                  </a:lnTo>
                  <a:lnTo>
                    <a:pt x="1303" y="750"/>
                  </a:lnTo>
                  <a:lnTo>
                    <a:pt x="1304" y="750"/>
                  </a:lnTo>
                  <a:lnTo>
                    <a:pt x="1305" y="750"/>
                  </a:lnTo>
                  <a:lnTo>
                    <a:pt x="1306" y="750"/>
                  </a:lnTo>
                  <a:lnTo>
                    <a:pt x="1307" y="750"/>
                  </a:lnTo>
                  <a:lnTo>
                    <a:pt x="1309" y="750"/>
                  </a:lnTo>
                  <a:lnTo>
                    <a:pt x="1310" y="750"/>
                  </a:lnTo>
                  <a:lnTo>
                    <a:pt x="1312" y="749"/>
                  </a:lnTo>
                  <a:lnTo>
                    <a:pt x="1313" y="749"/>
                  </a:lnTo>
                  <a:lnTo>
                    <a:pt x="1314" y="749"/>
                  </a:lnTo>
                  <a:lnTo>
                    <a:pt x="1316" y="749"/>
                  </a:lnTo>
                  <a:lnTo>
                    <a:pt x="1318" y="749"/>
                  </a:lnTo>
                  <a:lnTo>
                    <a:pt x="1318" y="748"/>
                  </a:lnTo>
                  <a:lnTo>
                    <a:pt x="1318" y="747"/>
                  </a:lnTo>
                  <a:lnTo>
                    <a:pt x="1318" y="746"/>
                  </a:lnTo>
                  <a:lnTo>
                    <a:pt x="1318" y="745"/>
                  </a:lnTo>
                  <a:lnTo>
                    <a:pt x="1318" y="744"/>
                  </a:lnTo>
                  <a:lnTo>
                    <a:pt x="1318" y="742"/>
                  </a:lnTo>
                  <a:lnTo>
                    <a:pt x="1318" y="741"/>
                  </a:lnTo>
                  <a:lnTo>
                    <a:pt x="1318" y="740"/>
                  </a:lnTo>
                  <a:lnTo>
                    <a:pt x="1319" y="738"/>
                  </a:lnTo>
                  <a:lnTo>
                    <a:pt x="1320" y="738"/>
                  </a:lnTo>
                  <a:lnTo>
                    <a:pt x="1321" y="737"/>
                  </a:lnTo>
                  <a:lnTo>
                    <a:pt x="1323" y="737"/>
                  </a:lnTo>
                  <a:lnTo>
                    <a:pt x="1323" y="738"/>
                  </a:lnTo>
                  <a:lnTo>
                    <a:pt x="1324" y="738"/>
                  </a:lnTo>
                  <a:lnTo>
                    <a:pt x="1324" y="739"/>
                  </a:lnTo>
                  <a:lnTo>
                    <a:pt x="1326" y="739"/>
                  </a:lnTo>
                  <a:lnTo>
                    <a:pt x="1327" y="739"/>
                  </a:lnTo>
                  <a:lnTo>
                    <a:pt x="1328" y="739"/>
                  </a:lnTo>
                  <a:lnTo>
                    <a:pt x="1328" y="738"/>
                  </a:lnTo>
                  <a:lnTo>
                    <a:pt x="1328" y="737"/>
                  </a:lnTo>
                  <a:lnTo>
                    <a:pt x="1327" y="737"/>
                  </a:lnTo>
                  <a:lnTo>
                    <a:pt x="1324" y="732"/>
                  </a:lnTo>
                  <a:lnTo>
                    <a:pt x="1323" y="731"/>
                  </a:lnTo>
                  <a:lnTo>
                    <a:pt x="1323" y="730"/>
                  </a:lnTo>
                  <a:lnTo>
                    <a:pt x="1322" y="731"/>
                  </a:lnTo>
                  <a:lnTo>
                    <a:pt x="1321" y="732"/>
                  </a:lnTo>
                  <a:lnTo>
                    <a:pt x="1319" y="730"/>
                  </a:lnTo>
                  <a:lnTo>
                    <a:pt x="1318" y="729"/>
                  </a:lnTo>
                  <a:lnTo>
                    <a:pt x="1316" y="726"/>
                  </a:lnTo>
                  <a:lnTo>
                    <a:pt x="1316" y="725"/>
                  </a:lnTo>
                  <a:lnTo>
                    <a:pt x="1315" y="726"/>
                  </a:lnTo>
                  <a:lnTo>
                    <a:pt x="1314" y="726"/>
                  </a:lnTo>
                  <a:lnTo>
                    <a:pt x="1313" y="726"/>
                  </a:lnTo>
                  <a:lnTo>
                    <a:pt x="1312" y="726"/>
                  </a:lnTo>
                  <a:lnTo>
                    <a:pt x="1312" y="725"/>
                  </a:lnTo>
                  <a:lnTo>
                    <a:pt x="1309" y="722"/>
                  </a:lnTo>
                  <a:lnTo>
                    <a:pt x="1309" y="721"/>
                  </a:lnTo>
                  <a:lnTo>
                    <a:pt x="1307" y="720"/>
                  </a:lnTo>
                  <a:lnTo>
                    <a:pt x="1305" y="721"/>
                  </a:lnTo>
                  <a:lnTo>
                    <a:pt x="1304" y="722"/>
                  </a:lnTo>
                  <a:lnTo>
                    <a:pt x="1303" y="722"/>
                  </a:lnTo>
                  <a:lnTo>
                    <a:pt x="1301" y="723"/>
                  </a:lnTo>
                  <a:lnTo>
                    <a:pt x="1301" y="724"/>
                  </a:lnTo>
                  <a:lnTo>
                    <a:pt x="1299" y="724"/>
                  </a:lnTo>
                  <a:lnTo>
                    <a:pt x="1299" y="725"/>
                  </a:lnTo>
                  <a:lnTo>
                    <a:pt x="1298" y="725"/>
                  </a:lnTo>
                  <a:lnTo>
                    <a:pt x="1298" y="726"/>
                  </a:lnTo>
                  <a:lnTo>
                    <a:pt x="1297" y="726"/>
                  </a:lnTo>
                  <a:lnTo>
                    <a:pt x="1297" y="728"/>
                  </a:lnTo>
                  <a:lnTo>
                    <a:pt x="1296" y="728"/>
                  </a:lnTo>
                  <a:lnTo>
                    <a:pt x="1295" y="729"/>
                  </a:lnTo>
                  <a:lnTo>
                    <a:pt x="1294" y="730"/>
                  </a:lnTo>
                  <a:lnTo>
                    <a:pt x="1293" y="731"/>
                  </a:lnTo>
                  <a:lnTo>
                    <a:pt x="1292" y="732"/>
                  </a:lnTo>
                  <a:lnTo>
                    <a:pt x="1290" y="732"/>
                  </a:lnTo>
                  <a:lnTo>
                    <a:pt x="1290" y="733"/>
                  </a:lnTo>
                  <a:lnTo>
                    <a:pt x="1289" y="733"/>
                  </a:lnTo>
                  <a:lnTo>
                    <a:pt x="1288" y="733"/>
                  </a:lnTo>
                  <a:lnTo>
                    <a:pt x="1288" y="734"/>
                  </a:lnTo>
                  <a:lnTo>
                    <a:pt x="1287" y="734"/>
                  </a:lnTo>
                  <a:lnTo>
                    <a:pt x="1286" y="734"/>
                  </a:lnTo>
                  <a:lnTo>
                    <a:pt x="1285" y="734"/>
                  </a:lnTo>
                  <a:lnTo>
                    <a:pt x="1285" y="736"/>
                  </a:lnTo>
                  <a:lnTo>
                    <a:pt x="1284" y="736"/>
                  </a:lnTo>
                  <a:lnTo>
                    <a:pt x="1283" y="736"/>
                  </a:lnTo>
                  <a:lnTo>
                    <a:pt x="1281" y="736"/>
                  </a:lnTo>
                  <a:lnTo>
                    <a:pt x="1280" y="736"/>
                  </a:lnTo>
                  <a:lnTo>
                    <a:pt x="1279" y="736"/>
                  </a:lnTo>
                  <a:lnTo>
                    <a:pt x="1278" y="736"/>
                  </a:lnTo>
                  <a:lnTo>
                    <a:pt x="1277" y="736"/>
                  </a:lnTo>
                  <a:lnTo>
                    <a:pt x="1277" y="734"/>
                  </a:lnTo>
                  <a:lnTo>
                    <a:pt x="1275" y="734"/>
                  </a:lnTo>
                  <a:lnTo>
                    <a:pt x="1273" y="734"/>
                  </a:lnTo>
                  <a:lnTo>
                    <a:pt x="1272" y="734"/>
                  </a:lnTo>
                  <a:lnTo>
                    <a:pt x="1271" y="734"/>
                  </a:lnTo>
                  <a:lnTo>
                    <a:pt x="1270" y="734"/>
                  </a:lnTo>
                  <a:lnTo>
                    <a:pt x="1269" y="734"/>
                  </a:lnTo>
                  <a:lnTo>
                    <a:pt x="1268" y="734"/>
                  </a:lnTo>
                  <a:lnTo>
                    <a:pt x="1267" y="734"/>
                  </a:lnTo>
                  <a:lnTo>
                    <a:pt x="1266" y="734"/>
                  </a:lnTo>
                  <a:lnTo>
                    <a:pt x="1262" y="736"/>
                  </a:lnTo>
                  <a:lnTo>
                    <a:pt x="1261" y="737"/>
                  </a:lnTo>
                  <a:lnTo>
                    <a:pt x="1260" y="737"/>
                  </a:lnTo>
                  <a:lnTo>
                    <a:pt x="1259" y="737"/>
                  </a:lnTo>
                  <a:lnTo>
                    <a:pt x="1258" y="737"/>
                  </a:lnTo>
                  <a:lnTo>
                    <a:pt x="1257" y="737"/>
                  </a:lnTo>
                  <a:lnTo>
                    <a:pt x="1255" y="737"/>
                  </a:lnTo>
                  <a:lnTo>
                    <a:pt x="1254" y="737"/>
                  </a:lnTo>
                  <a:lnTo>
                    <a:pt x="1253" y="737"/>
                  </a:lnTo>
                  <a:lnTo>
                    <a:pt x="1252" y="737"/>
                  </a:lnTo>
                  <a:lnTo>
                    <a:pt x="1251" y="737"/>
                  </a:lnTo>
                  <a:lnTo>
                    <a:pt x="1251" y="736"/>
                  </a:lnTo>
                  <a:lnTo>
                    <a:pt x="1250" y="736"/>
                  </a:lnTo>
                  <a:lnTo>
                    <a:pt x="1249" y="736"/>
                  </a:lnTo>
                  <a:lnTo>
                    <a:pt x="1247" y="734"/>
                  </a:lnTo>
                  <a:lnTo>
                    <a:pt x="1246" y="734"/>
                  </a:lnTo>
                  <a:lnTo>
                    <a:pt x="1246" y="733"/>
                  </a:lnTo>
                  <a:lnTo>
                    <a:pt x="1245" y="733"/>
                  </a:lnTo>
                  <a:lnTo>
                    <a:pt x="1244" y="733"/>
                  </a:lnTo>
                  <a:lnTo>
                    <a:pt x="1244" y="732"/>
                  </a:lnTo>
                  <a:lnTo>
                    <a:pt x="1241" y="730"/>
                  </a:lnTo>
                  <a:lnTo>
                    <a:pt x="1240" y="729"/>
                  </a:lnTo>
                  <a:lnTo>
                    <a:pt x="1238" y="728"/>
                  </a:lnTo>
                  <a:lnTo>
                    <a:pt x="1237" y="726"/>
                  </a:lnTo>
                  <a:lnTo>
                    <a:pt x="1236" y="726"/>
                  </a:lnTo>
                  <a:lnTo>
                    <a:pt x="1235" y="725"/>
                  </a:lnTo>
                  <a:lnTo>
                    <a:pt x="1234" y="725"/>
                  </a:lnTo>
                  <a:lnTo>
                    <a:pt x="1234" y="724"/>
                  </a:lnTo>
                  <a:lnTo>
                    <a:pt x="1233" y="724"/>
                  </a:lnTo>
                  <a:lnTo>
                    <a:pt x="1232" y="724"/>
                  </a:lnTo>
                  <a:lnTo>
                    <a:pt x="1230" y="723"/>
                  </a:lnTo>
                  <a:lnTo>
                    <a:pt x="1229" y="723"/>
                  </a:lnTo>
                  <a:lnTo>
                    <a:pt x="1228" y="723"/>
                  </a:lnTo>
                  <a:lnTo>
                    <a:pt x="1227" y="723"/>
                  </a:lnTo>
                  <a:lnTo>
                    <a:pt x="1226" y="723"/>
                  </a:lnTo>
                  <a:lnTo>
                    <a:pt x="1225" y="723"/>
                  </a:lnTo>
                  <a:lnTo>
                    <a:pt x="1225" y="725"/>
                  </a:lnTo>
                  <a:lnTo>
                    <a:pt x="1225" y="726"/>
                  </a:lnTo>
                  <a:lnTo>
                    <a:pt x="1225" y="728"/>
                  </a:lnTo>
                  <a:lnTo>
                    <a:pt x="1225" y="730"/>
                  </a:lnTo>
                  <a:lnTo>
                    <a:pt x="1225" y="731"/>
                  </a:lnTo>
                  <a:lnTo>
                    <a:pt x="1225" y="732"/>
                  </a:lnTo>
                  <a:lnTo>
                    <a:pt x="1225" y="736"/>
                  </a:lnTo>
                  <a:lnTo>
                    <a:pt x="1225" y="738"/>
                  </a:lnTo>
                  <a:lnTo>
                    <a:pt x="1225" y="742"/>
                  </a:lnTo>
                  <a:lnTo>
                    <a:pt x="1225" y="744"/>
                  </a:lnTo>
                  <a:lnTo>
                    <a:pt x="1225" y="746"/>
                  </a:lnTo>
                  <a:lnTo>
                    <a:pt x="1225" y="748"/>
                  </a:lnTo>
                  <a:lnTo>
                    <a:pt x="1225" y="751"/>
                  </a:lnTo>
                  <a:lnTo>
                    <a:pt x="1223" y="751"/>
                  </a:lnTo>
                  <a:lnTo>
                    <a:pt x="1214" y="751"/>
                  </a:lnTo>
                  <a:lnTo>
                    <a:pt x="1212" y="751"/>
                  </a:lnTo>
                  <a:lnTo>
                    <a:pt x="1203" y="751"/>
                  </a:lnTo>
                  <a:lnTo>
                    <a:pt x="1203" y="750"/>
                  </a:lnTo>
                  <a:lnTo>
                    <a:pt x="1198" y="750"/>
                  </a:lnTo>
                  <a:lnTo>
                    <a:pt x="1198" y="751"/>
                  </a:lnTo>
                  <a:lnTo>
                    <a:pt x="1197" y="751"/>
                  </a:lnTo>
                  <a:lnTo>
                    <a:pt x="1195" y="751"/>
                  </a:lnTo>
                  <a:lnTo>
                    <a:pt x="1193" y="751"/>
                  </a:lnTo>
                  <a:lnTo>
                    <a:pt x="1193" y="750"/>
                  </a:lnTo>
                  <a:lnTo>
                    <a:pt x="1193" y="749"/>
                  </a:lnTo>
                  <a:lnTo>
                    <a:pt x="1193" y="748"/>
                  </a:lnTo>
                  <a:lnTo>
                    <a:pt x="1194" y="748"/>
                  </a:lnTo>
                  <a:lnTo>
                    <a:pt x="1195" y="748"/>
                  </a:lnTo>
                  <a:lnTo>
                    <a:pt x="1197" y="748"/>
                  </a:lnTo>
                  <a:lnTo>
                    <a:pt x="1195" y="748"/>
                  </a:lnTo>
                  <a:lnTo>
                    <a:pt x="1195" y="746"/>
                  </a:lnTo>
                  <a:lnTo>
                    <a:pt x="1197" y="744"/>
                  </a:lnTo>
                  <a:lnTo>
                    <a:pt x="1197" y="741"/>
                  </a:lnTo>
                  <a:lnTo>
                    <a:pt x="1197" y="739"/>
                  </a:lnTo>
                  <a:lnTo>
                    <a:pt x="1198" y="738"/>
                  </a:lnTo>
                  <a:lnTo>
                    <a:pt x="1199" y="736"/>
                  </a:lnTo>
                  <a:lnTo>
                    <a:pt x="1200" y="733"/>
                  </a:lnTo>
                  <a:lnTo>
                    <a:pt x="1202" y="734"/>
                  </a:lnTo>
                  <a:lnTo>
                    <a:pt x="1202" y="736"/>
                  </a:lnTo>
                  <a:lnTo>
                    <a:pt x="1202" y="737"/>
                  </a:lnTo>
                  <a:lnTo>
                    <a:pt x="1202" y="738"/>
                  </a:lnTo>
                  <a:lnTo>
                    <a:pt x="1202" y="739"/>
                  </a:lnTo>
                  <a:lnTo>
                    <a:pt x="1202" y="740"/>
                  </a:lnTo>
                  <a:lnTo>
                    <a:pt x="1202" y="741"/>
                  </a:lnTo>
                  <a:lnTo>
                    <a:pt x="1202" y="742"/>
                  </a:lnTo>
                  <a:lnTo>
                    <a:pt x="1202" y="744"/>
                  </a:lnTo>
                  <a:lnTo>
                    <a:pt x="1203" y="744"/>
                  </a:lnTo>
                  <a:lnTo>
                    <a:pt x="1204" y="744"/>
                  </a:lnTo>
                  <a:lnTo>
                    <a:pt x="1206" y="744"/>
                  </a:lnTo>
                  <a:lnTo>
                    <a:pt x="1207" y="744"/>
                  </a:lnTo>
                  <a:lnTo>
                    <a:pt x="1208" y="744"/>
                  </a:lnTo>
                  <a:lnTo>
                    <a:pt x="1212" y="744"/>
                  </a:lnTo>
                  <a:lnTo>
                    <a:pt x="1214" y="745"/>
                  </a:lnTo>
                  <a:lnTo>
                    <a:pt x="1215" y="745"/>
                  </a:lnTo>
                  <a:lnTo>
                    <a:pt x="1216" y="744"/>
                  </a:lnTo>
                  <a:lnTo>
                    <a:pt x="1217" y="744"/>
                  </a:lnTo>
                  <a:lnTo>
                    <a:pt x="1215" y="740"/>
                  </a:lnTo>
                  <a:lnTo>
                    <a:pt x="1216" y="740"/>
                  </a:lnTo>
                  <a:lnTo>
                    <a:pt x="1216" y="739"/>
                  </a:lnTo>
                  <a:lnTo>
                    <a:pt x="1217" y="739"/>
                  </a:lnTo>
                  <a:lnTo>
                    <a:pt x="1218" y="739"/>
                  </a:lnTo>
                  <a:lnTo>
                    <a:pt x="1219" y="739"/>
                  </a:lnTo>
                  <a:lnTo>
                    <a:pt x="1219" y="738"/>
                  </a:lnTo>
                  <a:lnTo>
                    <a:pt x="1220" y="738"/>
                  </a:lnTo>
                  <a:lnTo>
                    <a:pt x="1221" y="738"/>
                  </a:lnTo>
                  <a:lnTo>
                    <a:pt x="1223" y="738"/>
                  </a:lnTo>
                  <a:lnTo>
                    <a:pt x="1224" y="738"/>
                  </a:lnTo>
                  <a:lnTo>
                    <a:pt x="1225" y="738"/>
                  </a:lnTo>
                  <a:lnTo>
                    <a:pt x="1225" y="736"/>
                  </a:lnTo>
                  <a:lnTo>
                    <a:pt x="1225" y="731"/>
                  </a:lnTo>
                  <a:lnTo>
                    <a:pt x="1225" y="730"/>
                  </a:lnTo>
                  <a:lnTo>
                    <a:pt x="1224" y="730"/>
                  </a:lnTo>
                  <a:lnTo>
                    <a:pt x="1223" y="730"/>
                  </a:lnTo>
                  <a:lnTo>
                    <a:pt x="1221" y="730"/>
                  </a:lnTo>
                  <a:lnTo>
                    <a:pt x="1219" y="730"/>
                  </a:lnTo>
                  <a:lnTo>
                    <a:pt x="1219" y="729"/>
                  </a:lnTo>
                  <a:lnTo>
                    <a:pt x="1219" y="728"/>
                  </a:lnTo>
                  <a:lnTo>
                    <a:pt x="1219" y="726"/>
                  </a:lnTo>
                  <a:lnTo>
                    <a:pt x="1219" y="725"/>
                  </a:lnTo>
                  <a:lnTo>
                    <a:pt x="1219" y="724"/>
                  </a:lnTo>
                  <a:lnTo>
                    <a:pt x="1220" y="725"/>
                  </a:lnTo>
                  <a:lnTo>
                    <a:pt x="1221" y="725"/>
                  </a:lnTo>
                  <a:lnTo>
                    <a:pt x="1223" y="725"/>
                  </a:lnTo>
                  <a:lnTo>
                    <a:pt x="1224" y="725"/>
                  </a:lnTo>
                  <a:lnTo>
                    <a:pt x="1224" y="724"/>
                  </a:lnTo>
                  <a:lnTo>
                    <a:pt x="1224" y="722"/>
                  </a:lnTo>
                  <a:lnTo>
                    <a:pt x="1224" y="721"/>
                  </a:lnTo>
                  <a:lnTo>
                    <a:pt x="1224" y="720"/>
                  </a:lnTo>
                  <a:lnTo>
                    <a:pt x="1224" y="717"/>
                  </a:lnTo>
                  <a:lnTo>
                    <a:pt x="1224" y="715"/>
                  </a:lnTo>
                  <a:lnTo>
                    <a:pt x="1224" y="714"/>
                  </a:lnTo>
                  <a:lnTo>
                    <a:pt x="1225" y="714"/>
                  </a:lnTo>
                  <a:lnTo>
                    <a:pt x="1226" y="714"/>
                  </a:lnTo>
                  <a:lnTo>
                    <a:pt x="1227" y="714"/>
                  </a:lnTo>
                  <a:lnTo>
                    <a:pt x="1228" y="714"/>
                  </a:lnTo>
                  <a:lnTo>
                    <a:pt x="1229" y="714"/>
                  </a:lnTo>
                  <a:lnTo>
                    <a:pt x="1232" y="714"/>
                  </a:lnTo>
                  <a:lnTo>
                    <a:pt x="1233" y="714"/>
                  </a:lnTo>
                  <a:lnTo>
                    <a:pt x="1234" y="715"/>
                  </a:lnTo>
                  <a:lnTo>
                    <a:pt x="1234" y="716"/>
                  </a:lnTo>
                  <a:lnTo>
                    <a:pt x="1235" y="716"/>
                  </a:lnTo>
                  <a:lnTo>
                    <a:pt x="1235" y="717"/>
                  </a:lnTo>
                  <a:lnTo>
                    <a:pt x="1236" y="717"/>
                  </a:lnTo>
                  <a:lnTo>
                    <a:pt x="1237" y="717"/>
                  </a:lnTo>
                  <a:lnTo>
                    <a:pt x="1238" y="717"/>
                  </a:lnTo>
                  <a:lnTo>
                    <a:pt x="1240" y="717"/>
                  </a:lnTo>
                  <a:lnTo>
                    <a:pt x="1241" y="717"/>
                  </a:lnTo>
                  <a:lnTo>
                    <a:pt x="1242" y="717"/>
                  </a:lnTo>
                  <a:lnTo>
                    <a:pt x="1243" y="717"/>
                  </a:lnTo>
                  <a:lnTo>
                    <a:pt x="1244" y="717"/>
                  </a:lnTo>
                  <a:lnTo>
                    <a:pt x="1245" y="717"/>
                  </a:lnTo>
                  <a:lnTo>
                    <a:pt x="1249" y="717"/>
                  </a:lnTo>
                  <a:lnTo>
                    <a:pt x="1250" y="717"/>
                  </a:lnTo>
                  <a:lnTo>
                    <a:pt x="1251" y="719"/>
                  </a:lnTo>
                  <a:lnTo>
                    <a:pt x="1252" y="719"/>
                  </a:lnTo>
                  <a:lnTo>
                    <a:pt x="1253" y="720"/>
                  </a:lnTo>
                  <a:lnTo>
                    <a:pt x="1254" y="720"/>
                  </a:lnTo>
                  <a:lnTo>
                    <a:pt x="1254" y="721"/>
                  </a:lnTo>
                  <a:lnTo>
                    <a:pt x="1255" y="721"/>
                  </a:lnTo>
                  <a:lnTo>
                    <a:pt x="1258" y="722"/>
                  </a:lnTo>
                  <a:lnTo>
                    <a:pt x="1259" y="723"/>
                  </a:lnTo>
                  <a:lnTo>
                    <a:pt x="1260" y="723"/>
                  </a:lnTo>
                  <a:lnTo>
                    <a:pt x="1261" y="723"/>
                  </a:lnTo>
                  <a:lnTo>
                    <a:pt x="1262" y="723"/>
                  </a:lnTo>
                  <a:lnTo>
                    <a:pt x="1263" y="724"/>
                  </a:lnTo>
                  <a:lnTo>
                    <a:pt x="1267" y="724"/>
                  </a:lnTo>
                  <a:lnTo>
                    <a:pt x="1267" y="725"/>
                  </a:lnTo>
                  <a:lnTo>
                    <a:pt x="1267" y="726"/>
                  </a:lnTo>
                  <a:lnTo>
                    <a:pt x="1267" y="728"/>
                  </a:lnTo>
                  <a:lnTo>
                    <a:pt x="1267" y="729"/>
                  </a:lnTo>
                  <a:lnTo>
                    <a:pt x="1267" y="730"/>
                  </a:lnTo>
                  <a:lnTo>
                    <a:pt x="1267" y="731"/>
                  </a:lnTo>
                  <a:lnTo>
                    <a:pt x="1268" y="732"/>
                  </a:lnTo>
                  <a:lnTo>
                    <a:pt x="1268" y="733"/>
                  </a:lnTo>
                  <a:lnTo>
                    <a:pt x="1268" y="734"/>
                  </a:lnTo>
                  <a:lnTo>
                    <a:pt x="1268" y="733"/>
                  </a:lnTo>
                  <a:lnTo>
                    <a:pt x="1269" y="733"/>
                  </a:lnTo>
                  <a:lnTo>
                    <a:pt x="1270" y="733"/>
                  </a:lnTo>
                  <a:lnTo>
                    <a:pt x="1271" y="733"/>
                  </a:lnTo>
                  <a:lnTo>
                    <a:pt x="1272" y="733"/>
                  </a:lnTo>
                  <a:lnTo>
                    <a:pt x="1273" y="733"/>
                  </a:lnTo>
                  <a:lnTo>
                    <a:pt x="1275" y="733"/>
                  </a:lnTo>
                  <a:lnTo>
                    <a:pt x="1277" y="734"/>
                  </a:lnTo>
                  <a:lnTo>
                    <a:pt x="1278" y="734"/>
                  </a:lnTo>
                  <a:lnTo>
                    <a:pt x="1279" y="734"/>
                  </a:lnTo>
                  <a:lnTo>
                    <a:pt x="1280" y="734"/>
                  </a:lnTo>
                  <a:lnTo>
                    <a:pt x="1281" y="734"/>
                  </a:lnTo>
                  <a:lnTo>
                    <a:pt x="1283" y="734"/>
                  </a:lnTo>
                  <a:lnTo>
                    <a:pt x="1284" y="734"/>
                  </a:lnTo>
                  <a:lnTo>
                    <a:pt x="1285" y="734"/>
                  </a:lnTo>
                  <a:lnTo>
                    <a:pt x="1286" y="733"/>
                  </a:lnTo>
                  <a:lnTo>
                    <a:pt x="1287" y="733"/>
                  </a:lnTo>
                  <a:lnTo>
                    <a:pt x="1288" y="733"/>
                  </a:lnTo>
                  <a:lnTo>
                    <a:pt x="1288" y="732"/>
                  </a:lnTo>
                  <a:lnTo>
                    <a:pt x="1289" y="732"/>
                  </a:lnTo>
                  <a:lnTo>
                    <a:pt x="1290" y="732"/>
                  </a:lnTo>
                  <a:lnTo>
                    <a:pt x="1290" y="731"/>
                  </a:lnTo>
                  <a:lnTo>
                    <a:pt x="1292" y="731"/>
                  </a:lnTo>
                  <a:lnTo>
                    <a:pt x="1292" y="730"/>
                  </a:lnTo>
                  <a:lnTo>
                    <a:pt x="1293" y="730"/>
                  </a:lnTo>
                  <a:lnTo>
                    <a:pt x="1294" y="729"/>
                  </a:lnTo>
                  <a:lnTo>
                    <a:pt x="1295" y="728"/>
                  </a:lnTo>
                  <a:lnTo>
                    <a:pt x="1296" y="726"/>
                  </a:lnTo>
                  <a:lnTo>
                    <a:pt x="1297" y="725"/>
                  </a:lnTo>
                  <a:lnTo>
                    <a:pt x="1298" y="724"/>
                  </a:lnTo>
                  <a:lnTo>
                    <a:pt x="1299" y="724"/>
                  </a:lnTo>
                  <a:lnTo>
                    <a:pt x="1299" y="723"/>
                  </a:lnTo>
                  <a:lnTo>
                    <a:pt x="1301" y="723"/>
                  </a:lnTo>
                  <a:lnTo>
                    <a:pt x="1302" y="722"/>
                  </a:lnTo>
                  <a:lnTo>
                    <a:pt x="1303" y="721"/>
                  </a:lnTo>
                  <a:lnTo>
                    <a:pt x="1304" y="721"/>
                  </a:lnTo>
                  <a:lnTo>
                    <a:pt x="1304" y="720"/>
                  </a:lnTo>
                  <a:lnTo>
                    <a:pt x="1305" y="720"/>
                  </a:lnTo>
                  <a:lnTo>
                    <a:pt x="1306" y="719"/>
                  </a:lnTo>
                  <a:lnTo>
                    <a:pt x="1307" y="719"/>
                  </a:lnTo>
                  <a:lnTo>
                    <a:pt x="1309" y="717"/>
                  </a:lnTo>
                  <a:lnTo>
                    <a:pt x="1310" y="716"/>
                  </a:lnTo>
                  <a:lnTo>
                    <a:pt x="1309" y="716"/>
                  </a:lnTo>
                  <a:lnTo>
                    <a:pt x="1309" y="715"/>
                  </a:lnTo>
                  <a:lnTo>
                    <a:pt x="1307" y="714"/>
                  </a:lnTo>
                  <a:lnTo>
                    <a:pt x="1307" y="713"/>
                  </a:lnTo>
                  <a:lnTo>
                    <a:pt x="1306" y="713"/>
                  </a:lnTo>
                  <a:lnTo>
                    <a:pt x="1306" y="712"/>
                  </a:lnTo>
                  <a:lnTo>
                    <a:pt x="1305" y="711"/>
                  </a:lnTo>
                  <a:lnTo>
                    <a:pt x="1305" y="709"/>
                  </a:lnTo>
                  <a:lnTo>
                    <a:pt x="1307" y="709"/>
                  </a:lnTo>
                  <a:lnTo>
                    <a:pt x="1309" y="709"/>
                  </a:lnTo>
                  <a:lnTo>
                    <a:pt x="1307" y="709"/>
                  </a:lnTo>
                  <a:lnTo>
                    <a:pt x="1306" y="706"/>
                  </a:lnTo>
                  <a:lnTo>
                    <a:pt x="1302" y="706"/>
                  </a:lnTo>
                  <a:lnTo>
                    <a:pt x="1302" y="703"/>
                  </a:lnTo>
                  <a:lnTo>
                    <a:pt x="1304" y="703"/>
                  </a:lnTo>
                  <a:lnTo>
                    <a:pt x="1301" y="698"/>
                  </a:lnTo>
                  <a:lnTo>
                    <a:pt x="1299" y="696"/>
                  </a:lnTo>
                  <a:lnTo>
                    <a:pt x="1297" y="697"/>
                  </a:lnTo>
                  <a:lnTo>
                    <a:pt x="1297" y="695"/>
                  </a:lnTo>
                  <a:lnTo>
                    <a:pt x="1299" y="695"/>
                  </a:lnTo>
                  <a:lnTo>
                    <a:pt x="1298" y="695"/>
                  </a:lnTo>
                  <a:lnTo>
                    <a:pt x="1298" y="694"/>
                  </a:lnTo>
                  <a:lnTo>
                    <a:pt x="1296" y="691"/>
                  </a:lnTo>
                  <a:lnTo>
                    <a:pt x="1295" y="690"/>
                  </a:lnTo>
                  <a:lnTo>
                    <a:pt x="1293" y="684"/>
                  </a:lnTo>
                  <a:lnTo>
                    <a:pt x="1292" y="683"/>
                  </a:lnTo>
                  <a:lnTo>
                    <a:pt x="1288" y="683"/>
                  </a:lnTo>
                  <a:lnTo>
                    <a:pt x="1286" y="683"/>
                  </a:lnTo>
                  <a:lnTo>
                    <a:pt x="1286" y="681"/>
                  </a:lnTo>
                  <a:lnTo>
                    <a:pt x="1285" y="681"/>
                  </a:lnTo>
                  <a:lnTo>
                    <a:pt x="1285" y="683"/>
                  </a:lnTo>
                  <a:lnTo>
                    <a:pt x="1280" y="683"/>
                  </a:lnTo>
                  <a:lnTo>
                    <a:pt x="1277" y="683"/>
                  </a:lnTo>
                  <a:lnTo>
                    <a:pt x="1276" y="683"/>
                  </a:lnTo>
                  <a:lnTo>
                    <a:pt x="1276" y="681"/>
                  </a:lnTo>
                  <a:lnTo>
                    <a:pt x="1275" y="680"/>
                  </a:lnTo>
                  <a:lnTo>
                    <a:pt x="1273" y="680"/>
                  </a:lnTo>
                  <a:lnTo>
                    <a:pt x="1273" y="679"/>
                  </a:lnTo>
                  <a:lnTo>
                    <a:pt x="1273" y="678"/>
                  </a:lnTo>
                  <a:lnTo>
                    <a:pt x="1273" y="677"/>
                  </a:lnTo>
                  <a:lnTo>
                    <a:pt x="1273" y="675"/>
                  </a:lnTo>
                  <a:lnTo>
                    <a:pt x="1273" y="674"/>
                  </a:lnTo>
                  <a:lnTo>
                    <a:pt x="1273" y="673"/>
                  </a:lnTo>
                  <a:lnTo>
                    <a:pt x="1273" y="672"/>
                  </a:lnTo>
                  <a:lnTo>
                    <a:pt x="1276" y="671"/>
                  </a:lnTo>
                  <a:lnTo>
                    <a:pt x="1278" y="671"/>
                  </a:lnTo>
                  <a:lnTo>
                    <a:pt x="1279" y="671"/>
                  </a:lnTo>
                  <a:lnTo>
                    <a:pt x="1280" y="671"/>
                  </a:lnTo>
                  <a:lnTo>
                    <a:pt x="1281" y="671"/>
                  </a:lnTo>
                  <a:lnTo>
                    <a:pt x="1283" y="671"/>
                  </a:lnTo>
                  <a:lnTo>
                    <a:pt x="1283" y="670"/>
                  </a:lnTo>
                  <a:lnTo>
                    <a:pt x="1281" y="669"/>
                  </a:lnTo>
                  <a:lnTo>
                    <a:pt x="1278" y="669"/>
                  </a:lnTo>
                  <a:lnTo>
                    <a:pt x="1277" y="669"/>
                  </a:lnTo>
                  <a:lnTo>
                    <a:pt x="1275" y="670"/>
                  </a:lnTo>
                  <a:lnTo>
                    <a:pt x="1275" y="669"/>
                  </a:lnTo>
                  <a:lnTo>
                    <a:pt x="1275" y="667"/>
                  </a:lnTo>
                  <a:lnTo>
                    <a:pt x="1276" y="667"/>
                  </a:lnTo>
                  <a:lnTo>
                    <a:pt x="1277" y="666"/>
                  </a:lnTo>
                  <a:lnTo>
                    <a:pt x="1278" y="666"/>
                  </a:lnTo>
                  <a:lnTo>
                    <a:pt x="1277" y="665"/>
                  </a:lnTo>
                  <a:lnTo>
                    <a:pt x="1277" y="664"/>
                  </a:lnTo>
                  <a:lnTo>
                    <a:pt x="1276" y="664"/>
                  </a:lnTo>
                  <a:lnTo>
                    <a:pt x="1276" y="663"/>
                  </a:lnTo>
                  <a:lnTo>
                    <a:pt x="1275" y="662"/>
                  </a:lnTo>
                  <a:lnTo>
                    <a:pt x="1275" y="661"/>
                  </a:lnTo>
                  <a:lnTo>
                    <a:pt x="1273" y="661"/>
                  </a:lnTo>
                  <a:lnTo>
                    <a:pt x="1273" y="659"/>
                  </a:lnTo>
                  <a:lnTo>
                    <a:pt x="1272" y="658"/>
                  </a:lnTo>
                  <a:lnTo>
                    <a:pt x="1271" y="657"/>
                  </a:lnTo>
                  <a:lnTo>
                    <a:pt x="1271" y="656"/>
                  </a:lnTo>
                  <a:lnTo>
                    <a:pt x="1270" y="655"/>
                  </a:lnTo>
                  <a:lnTo>
                    <a:pt x="1269" y="654"/>
                  </a:lnTo>
                  <a:lnTo>
                    <a:pt x="1269" y="653"/>
                  </a:lnTo>
                  <a:lnTo>
                    <a:pt x="1268" y="653"/>
                  </a:lnTo>
                  <a:lnTo>
                    <a:pt x="1267" y="653"/>
                  </a:lnTo>
                  <a:lnTo>
                    <a:pt x="1267" y="654"/>
                  </a:lnTo>
                  <a:lnTo>
                    <a:pt x="1267" y="655"/>
                  </a:lnTo>
                  <a:lnTo>
                    <a:pt x="1267" y="656"/>
                  </a:lnTo>
                  <a:lnTo>
                    <a:pt x="1267" y="657"/>
                  </a:lnTo>
                  <a:lnTo>
                    <a:pt x="1267" y="658"/>
                  </a:lnTo>
                  <a:lnTo>
                    <a:pt x="1267" y="659"/>
                  </a:lnTo>
                  <a:lnTo>
                    <a:pt x="1266" y="659"/>
                  </a:lnTo>
                  <a:lnTo>
                    <a:pt x="1264" y="659"/>
                  </a:lnTo>
                  <a:lnTo>
                    <a:pt x="1263" y="659"/>
                  </a:lnTo>
                  <a:lnTo>
                    <a:pt x="1262" y="661"/>
                  </a:lnTo>
                  <a:lnTo>
                    <a:pt x="1261" y="661"/>
                  </a:lnTo>
                  <a:lnTo>
                    <a:pt x="1261" y="659"/>
                  </a:lnTo>
                  <a:lnTo>
                    <a:pt x="1261" y="656"/>
                  </a:lnTo>
                  <a:lnTo>
                    <a:pt x="1261" y="653"/>
                  </a:lnTo>
                  <a:lnTo>
                    <a:pt x="1261" y="652"/>
                  </a:lnTo>
                  <a:lnTo>
                    <a:pt x="1261" y="648"/>
                  </a:lnTo>
                  <a:lnTo>
                    <a:pt x="1261" y="646"/>
                  </a:lnTo>
                  <a:lnTo>
                    <a:pt x="1264" y="644"/>
                  </a:lnTo>
                  <a:lnTo>
                    <a:pt x="1260" y="646"/>
                  </a:lnTo>
                  <a:lnTo>
                    <a:pt x="1260" y="645"/>
                  </a:lnTo>
                  <a:lnTo>
                    <a:pt x="1259" y="645"/>
                  </a:lnTo>
                  <a:lnTo>
                    <a:pt x="1259" y="644"/>
                  </a:lnTo>
                  <a:lnTo>
                    <a:pt x="1259" y="642"/>
                  </a:lnTo>
                  <a:lnTo>
                    <a:pt x="1258" y="642"/>
                  </a:lnTo>
                  <a:lnTo>
                    <a:pt x="1258" y="641"/>
                  </a:lnTo>
                  <a:lnTo>
                    <a:pt x="1257" y="640"/>
                  </a:lnTo>
                  <a:lnTo>
                    <a:pt x="1255" y="639"/>
                  </a:lnTo>
                  <a:lnTo>
                    <a:pt x="1257" y="638"/>
                  </a:lnTo>
                  <a:lnTo>
                    <a:pt x="1258" y="637"/>
                  </a:lnTo>
                  <a:lnTo>
                    <a:pt x="1259" y="637"/>
                  </a:lnTo>
                  <a:lnTo>
                    <a:pt x="1258" y="636"/>
                  </a:lnTo>
                  <a:lnTo>
                    <a:pt x="1258" y="634"/>
                  </a:lnTo>
                  <a:lnTo>
                    <a:pt x="1257" y="634"/>
                  </a:lnTo>
                  <a:lnTo>
                    <a:pt x="1257" y="633"/>
                  </a:lnTo>
                  <a:lnTo>
                    <a:pt x="1255" y="633"/>
                  </a:lnTo>
                  <a:lnTo>
                    <a:pt x="1255" y="632"/>
                  </a:lnTo>
                  <a:lnTo>
                    <a:pt x="1254" y="631"/>
                  </a:lnTo>
                  <a:lnTo>
                    <a:pt x="1254" y="630"/>
                  </a:lnTo>
                  <a:lnTo>
                    <a:pt x="1255" y="629"/>
                  </a:lnTo>
                  <a:lnTo>
                    <a:pt x="1254" y="628"/>
                  </a:lnTo>
                  <a:lnTo>
                    <a:pt x="1253" y="625"/>
                  </a:lnTo>
                  <a:lnTo>
                    <a:pt x="1252" y="625"/>
                  </a:lnTo>
                  <a:lnTo>
                    <a:pt x="1252" y="624"/>
                  </a:lnTo>
                  <a:lnTo>
                    <a:pt x="1251" y="624"/>
                  </a:lnTo>
                  <a:lnTo>
                    <a:pt x="1251" y="623"/>
                  </a:lnTo>
                  <a:lnTo>
                    <a:pt x="1250" y="623"/>
                  </a:lnTo>
                  <a:lnTo>
                    <a:pt x="1250" y="622"/>
                  </a:lnTo>
                  <a:lnTo>
                    <a:pt x="1249" y="622"/>
                  </a:lnTo>
                  <a:lnTo>
                    <a:pt x="1249" y="623"/>
                  </a:lnTo>
                  <a:lnTo>
                    <a:pt x="1247" y="623"/>
                  </a:lnTo>
                  <a:lnTo>
                    <a:pt x="1246" y="624"/>
                  </a:lnTo>
                  <a:lnTo>
                    <a:pt x="1245" y="623"/>
                  </a:lnTo>
                  <a:lnTo>
                    <a:pt x="1244" y="623"/>
                  </a:lnTo>
                  <a:lnTo>
                    <a:pt x="1244" y="622"/>
                  </a:lnTo>
                  <a:lnTo>
                    <a:pt x="1243" y="622"/>
                  </a:lnTo>
                  <a:lnTo>
                    <a:pt x="1243" y="621"/>
                  </a:lnTo>
                  <a:lnTo>
                    <a:pt x="1242" y="621"/>
                  </a:lnTo>
                  <a:lnTo>
                    <a:pt x="1241" y="621"/>
                  </a:lnTo>
                  <a:lnTo>
                    <a:pt x="1240" y="620"/>
                  </a:lnTo>
                  <a:lnTo>
                    <a:pt x="1240" y="621"/>
                  </a:lnTo>
                  <a:lnTo>
                    <a:pt x="1240" y="622"/>
                  </a:lnTo>
                  <a:lnTo>
                    <a:pt x="1237" y="628"/>
                  </a:lnTo>
                  <a:lnTo>
                    <a:pt x="1237" y="629"/>
                  </a:lnTo>
                  <a:lnTo>
                    <a:pt x="1236" y="630"/>
                  </a:lnTo>
                  <a:lnTo>
                    <a:pt x="1236" y="631"/>
                  </a:lnTo>
                  <a:lnTo>
                    <a:pt x="1235" y="633"/>
                  </a:lnTo>
                  <a:lnTo>
                    <a:pt x="1235" y="634"/>
                  </a:lnTo>
                  <a:lnTo>
                    <a:pt x="1234" y="637"/>
                  </a:lnTo>
                  <a:lnTo>
                    <a:pt x="1235" y="638"/>
                  </a:lnTo>
                  <a:lnTo>
                    <a:pt x="1236" y="640"/>
                  </a:lnTo>
                  <a:lnTo>
                    <a:pt x="1235" y="641"/>
                  </a:lnTo>
                  <a:lnTo>
                    <a:pt x="1235" y="642"/>
                  </a:lnTo>
                  <a:lnTo>
                    <a:pt x="1235" y="644"/>
                  </a:lnTo>
                  <a:lnTo>
                    <a:pt x="1234" y="644"/>
                  </a:lnTo>
                  <a:lnTo>
                    <a:pt x="1234" y="645"/>
                  </a:lnTo>
                  <a:lnTo>
                    <a:pt x="1234" y="646"/>
                  </a:lnTo>
                  <a:lnTo>
                    <a:pt x="1234" y="647"/>
                  </a:lnTo>
                  <a:lnTo>
                    <a:pt x="1233" y="647"/>
                  </a:lnTo>
                  <a:lnTo>
                    <a:pt x="1233" y="648"/>
                  </a:lnTo>
                  <a:lnTo>
                    <a:pt x="1233" y="649"/>
                  </a:lnTo>
                  <a:lnTo>
                    <a:pt x="1233" y="650"/>
                  </a:lnTo>
                  <a:lnTo>
                    <a:pt x="1232" y="650"/>
                  </a:lnTo>
                  <a:lnTo>
                    <a:pt x="1232" y="652"/>
                  </a:lnTo>
                  <a:lnTo>
                    <a:pt x="1232" y="653"/>
                  </a:lnTo>
                  <a:lnTo>
                    <a:pt x="1232" y="654"/>
                  </a:lnTo>
                  <a:lnTo>
                    <a:pt x="1230" y="654"/>
                  </a:lnTo>
                  <a:lnTo>
                    <a:pt x="1230" y="655"/>
                  </a:lnTo>
                  <a:lnTo>
                    <a:pt x="1228" y="653"/>
                  </a:lnTo>
                  <a:lnTo>
                    <a:pt x="1229" y="649"/>
                  </a:lnTo>
                  <a:lnTo>
                    <a:pt x="1230" y="646"/>
                  </a:lnTo>
                  <a:lnTo>
                    <a:pt x="1227" y="640"/>
                  </a:lnTo>
                  <a:lnTo>
                    <a:pt x="1228" y="639"/>
                  </a:lnTo>
                  <a:lnTo>
                    <a:pt x="1233" y="637"/>
                  </a:lnTo>
                  <a:lnTo>
                    <a:pt x="1230" y="633"/>
                  </a:lnTo>
                  <a:lnTo>
                    <a:pt x="1232" y="633"/>
                  </a:lnTo>
                  <a:lnTo>
                    <a:pt x="1234" y="636"/>
                  </a:lnTo>
                  <a:lnTo>
                    <a:pt x="1234" y="637"/>
                  </a:lnTo>
                  <a:lnTo>
                    <a:pt x="1234" y="636"/>
                  </a:lnTo>
                  <a:lnTo>
                    <a:pt x="1234" y="634"/>
                  </a:lnTo>
                  <a:lnTo>
                    <a:pt x="1235" y="632"/>
                  </a:lnTo>
                  <a:lnTo>
                    <a:pt x="1235" y="631"/>
                  </a:lnTo>
                  <a:lnTo>
                    <a:pt x="1236" y="631"/>
                  </a:lnTo>
                  <a:lnTo>
                    <a:pt x="1234" y="630"/>
                  </a:lnTo>
                  <a:lnTo>
                    <a:pt x="1234" y="631"/>
                  </a:lnTo>
                  <a:lnTo>
                    <a:pt x="1233" y="632"/>
                  </a:lnTo>
                  <a:lnTo>
                    <a:pt x="1232" y="632"/>
                  </a:lnTo>
                  <a:lnTo>
                    <a:pt x="1232" y="631"/>
                  </a:lnTo>
                  <a:lnTo>
                    <a:pt x="1233" y="631"/>
                  </a:lnTo>
                  <a:lnTo>
                    <a:pt x="1233" y="630"/>
                  </a:lnTo>
                  <a:lnTo>
                    <a:pt x="1233" y="629"/>
                  </a:lnTo>
                  <a:lnTo>
                    <a:pt x="1233" y="628"/>
                  </a:lnTo>
                  <a:lnTo>
                    <a:pt x="1234" y="627"/>
                  </a:lnTo>
                  <a:lnTo>
                    <a:pt x="1234" y="625"/>
                  </a:lnTo>
                  <a:lnTo>
                    <a:pt x="1234" y="624"/>
                  </a:lnTo>
                  <a:lnTo>
                    <a:pt x="1235" y="623"/>
                  </a:lnTo>
                  <a:lnTo>
                    <a:pt x="1235" y="624"/>
                  </a:lnTo>
                  <a:lnTo>
                    <a:pt x="1236" y="625"/>
                  </a:lnTo>
                  <a:lnTo>
                    <a:pt x="1237" y="627"/>
                  </a:lnTo>
                  <a:lnTo>
                    <a:pt x="1238" y="623"/>
                  </a:lnTo>
                  <a:lnTo>
                    <a:pt x="1238" y="621"/>
                  </a:lnTo>
                  <a:lnTo>
                    <a:pt x="1240" y="621"/>
                  </a:lnTo>
                  <a:lnTo>
                    <a:pt x="1240" y="619"/>
                  </a:lnTo>
                  <a:lnTo>
                    <a:pt x="1241" y="617"/>
                  </a:lnTo>
                  <a:lnTo>
                    <a:pt x="1242" y="614"/>
                  </a:lnTo>
                  <a:lnTo>
                    <a:pt x="1242" y="612"/>
                  </a:lnTo>
                  <a:lnTo>
                    <a:pt x="1241" y="609"/>
                  </a:lnTo>
                  <a:lnTo>
                    <a:pt x="1241" y="608"/>
                  </a:lnTo>
                  <a:lnTo>
                    <a:pt x="1242" y="608"/>
                  </a:lnTo>
                  <a:lnTo>
                    <a:pt x="1242" y="607"/>
                  </a:lnTo>
                  <a:lnTo>
                    <a:pt x="1241" y="607"/>
                  </a:lnTo>
                  <a:lnTo>
                    <a:pt x="1241" y="606"/>
                  </a:lnTo>
                  <a:lnTo>
                    <a:pt x="1240" y="606"/>
                  </a:lnTo>
                  <a:lnTo>
                    <a:pt x="1236" y="609"/>
                  </a:lnTo>
                  <a:lnTo>
                    <a:pt x="1235" y="609"/>
                  </a:lnTo>
                  <a:lnTo>
                    <a:pt x="1234" y="608"/>
                  </a:lnTo>
                  <a:lnTo>
                    <a:pt x="1234" y="607"/>
                  </a:lnTo>
                  <a:lnTo>
                    <a:pt x="1233" y="607"/>
                  </a:lnTo>
                  <a:lnTo>
                    <a:pt x="1233" y="606"/>
                  </a:lnTo>
                  <a:lnTo>
                    <a:pt x="1233" y="605"/>
                  </a:lnTo>
                  <a:lnTo>
                    <a:pt x="1232" y="605"/>
                  </a:lnTo>
                  <a:lnTo>
                    <a:pt x="1233" y="605"/>
                  </a:lnTo>
                  <a:lnTo>
                    <a:pt x="1234" y="604"/>
                  </a:lnTo>
                  <a:lnTo>
                    <a:pt x="1235" y="604"/>
                  </a:lnTo>
                  <a:lnTo>
                    <a:pt x="1236" y="603"/>
                  </a:lnTo>
                  <a:lnTo>
                    <a:pt x="1237" y="603"/>
                  </a:lnTo>
                  <a:lnTo>
                    <a:pt x="1237" y="602"/>
                  </a:lnTo>
                  <a:lnTo>
                    <a:pt x="1236" y="600"/>
                  </a:lnTo>
                  <a:lnTo>
                    <a:pt x="1234" y="596"/>
                  </a:lnTo>
                  <a:lnTo>
                    <a:pt x="1233" y="597"/>
                  </a:lnTo>
                  <a:lnTo>
                    <a:pt x="1232" y="596"/>
                  </a:lnTo>
                  <a:lnTo>
                    <a:pt x="1229" y="592"/>
                  </a:lnTo>
                  <a:lnTo>
                    <a:pt x="1228" y="594"/>
                  </a:lnTo>
                  <a:lnTo>
                    <a:pt x="1228" y="592"/>
                  </a:lnTo>
                  <a:lnTo>
                    <a:pt x="1227" y="591"/>
                  </a:lnTo>
                  <a:lnTo>
                    <a:pt x="1227" y="590"/>
                  </a:lnTo>
                  <a:lnTo>
                    <a:pt x="1228" y="590"/>
                  </a:lnTo>
                  <a:lnTo>
                    <a:pt x="1228" y="589"/>
                  </a:lnTo>
                  <a:lnTo>
                    <a:pt x="1229" y="589"/>
                  </a:lnTo>
                  <a:lnTo>
                    <a:pt x="1228" y="588"/>
                  </a:lnTo>
                  <a:lnTo>
                    <a:pt x="1227" y="587"/>
                  </a:lnTo>
                  <a:lnTo>
                    <a:pt x="1226" y="588"/>
                  </a:lnTo>
                  <a:lnTo>
                    <a:pt x="1225" y="588"/>
                  </a:lnTo>
                  <a:lnTo>
                    <a:pt x="1224" y="589"/>
                  </a:lnTo>
                  <a:lnTo>
                    <a:pt x="1223" y="589"/>
                  </a:lnTo>
                  <a:lnTo>
                    <a:pt x="1223" y="590"/>
                  </a:lnTo>
                  <a:lnTo>
                    <a:pt x="1221" y="590"/>
                  </a:lnTo>
                  <a:lnTo>
                    <a:pt x="1220" y="591"/>
                  </a:lnTo>
                  <a:lnTo>
                    <a:pt x="1219" y="591"/>
                  </a:lnTo>
                  <a:lnTo>
                    <a:pt x="1219" y="592"/>
                  </a:lnTo>
                  <a:lnTo>
                    <a:pt x="1218" y="592"/>
                  </a:lnTo>
                  <a:lnTo>
                    <a:pt x="1217" y="594"/>
                  </a:lnTo>
                  <a:lnTo>
                    <a:pt x="1216" y="594"/>
                  </a:lnTo>
                  <a:lnTo>
                    <a:pt x="1216" y="595"/>
                  </a:lnTo>
                  <a:lnTo>
                    <a:pt x="1215" y="595"/>
                  </a:lnTo>
                  <a:lnTo>
                    <a:pt x="1214" y="595"/>
                  </a:lnTo>
                  <a:lnTo>
                    <a:pt x="1214" y="596"/>
                  </a:lnTo>
                  <a:lnTo>
                    <a:pt x="1212" y="596"/>
                  </a:lnTo>
                  <a:lnTo>
                    <a:pt x="1211" y="596"/>
                  </a:lnTo>
                  <a:lnTo>
                    <a:pt x="1209" y="597"/>
                  </a:lnTo>
                  <a:lnTo>
                    <a:pt x="1209" y="596"/>
                  </a:lnTo>
                  <a:lnTo>
                    <a:pt x="1207" y="594"/>
                  </a:lnTo>
                  <a:lnTo>
                    <a:pt x="1206" y="595"/>
                  </a:lnTo>
                  <a:lnTo>
                    <a:pt x="1204" y="595"/>
                  </a:lnTo>
                  <a:lnTo>
                    <a:pt x="1204" y="596"/>
                  </a:lnTo>
                  <a:lnTo>
                    <a:pt x="1203" y="596"/>
                  </a:lnTo>
                  <a:lnTo>
                    <a:pt x="1203" y="597"/>
                  </a:lnTo>
                  <a:lnTo>
                    <a:pt x="1202" y="596"/>
                  </a:lnTo>
                  <a:lnTo>
                    <a:pt x="1202" y="597"/>
                  </a:lnTo>
                  <a:lnTo>
                    <a:pt x="1200" y="598"/>
                  </a:lnTo>
                  <a:lnTo>
                    <a:pt x="1200" y="597"/>
                  </a:lnTo>
                  <a:lnTo>
                    <a:pt x="1199" y="596"/>
                  </a:lnTo>
                  <a:lnTo>
                    <a:pt x="1198" y="596"/>
                  </a:lnTo>
                  <a:lnTo>
                    <a:pt x="1198" y="597"/>
                  </a:lnTo>
                  <a:lnTo>
                    <a:pt x="1199" y="597"/>
                  </a:lnTo>
                  <a:lnTo>
                    <a:pt x="1198" y="598"/>
                  </a:lnTo>
                  <a:lnTo>
                    <a:pt x="1198" y="599"/>
                  </a:lnTo>
                  <a:lnTo>
                    <a:pt x="1197" y="599"/>
                  </a:lnTo>
                  <a:lnTo>
                    <a:pt x="1194" y="602"/>
                  </a:lnTo>
                  <a:lnTo>
                    <a:pt x="1193" y="602"/>
                  </a:lnTo>
                  <a:lnTo>
                    <a:pt x="1195" y="604"/>
                  </a:lnTo>
                  <a:lnTo>
                    <a:pt x="1195" y="605"/>
                  </a:lnTo>
                  <a:lnTo>
                    <a:pt x="1197" y="606"/>
                  </a:lnTo>
                  <a:lnTo>
                    <a:pt x="1198" y="607"/>
                  </a:lnTo>
                  <a:lnTo>
                    <a:pt x="1197" y="607"/>
                  </a:lnTo>
                  <a:lnTo>
                    <a:pt x="1195" y="607"/>
                  </a:lnTo>
                  <a:lnTo>
                    <a:pt x="1195" y="608"/>
                  </a:lnTo>
                  <a:lnTo>
                    <a:pt x="1194" y="608"/>
                  </a:lnTo>
                  <a:lnTo>
                    <a:pt x="1193" y="609"/>
                  </a:lnTo>
                  <a:lnTo>
                    <a:pt x="1192" y="611"/>
                  </a:lnTo>
                  <a:lnTo>
                    <a:pt x="1191" y="611"/>
                  </a:lnTo>
                  <a:lnTo>
                    <a:pt x="1190" y="612"/>
                  </a:lnTo>
                  <a:lnTo>
                    <a:pt x="1189" y="613"/>
                  </a:lnTo>
                  <a:lnTo>
                    <a:pt x="1186" y="614"/>
                  </a:lnTo>
                  <a:lnTo>
                    <a:pt x="1185" y="613"/>
                  </a:lnTo>
                  <a:lnTo>
                    <a:pt x="1184" y="614"/>
                  </a:lnTo>
                  <a:lnTo>
                    <a:pt x="1184" y="615"/>
                  </a:lnTo>
                  <a:lnTo>
                    <a:pt x="1183" y="616"/>
                  </a:lnTo>
                  <a:lnTo>
                    <a:pt x="1182" y="616"/>
                  </a:lnTo>
                  <a:lnTo>
                    <a:pt x="1182" y="617"/>
                  </a:lnTo>
                  <a:lnTo>
                    <a:pt x="1181" y="617"/>
                  </a:lnTo>
                  <a:lnTo>
                    <a:pt x="1180" y="619"/>
                  </a:lnTo>
                  <a:lnTo>
                    <a:pt x="1178" y="619"/>
                  </a:lnTo>
                  <a:lnTo>
                    <a:pt x="1177" y="620"/>
                  </a:lnTo>
                  <a:lnTo>
                    <a:pt x="1176" y="619"/>
                  </a:lnTo>
                  <a:lnTo>
                    <a:pt x="1176" y="617"/>
                  </a:lnTo>
                  <a:lnTo>
                    <a:pt x="1175" y="616"/>
                  </a:lnTo>
                  <a:lnTo>
                    <a:pt x="1174" y="615"/>
                  </a:lnTo>
                  <a:lnTo>
                    <a:pt x="1174" y="614"/>
                  </a:lnTo>
                  <a:lnTo>
                    <a:pt x="1174" y="613"/>
                  </a:lnTo>
                  <a:lnTo>
                    <a:pt x="1173" y="613"/>
                  </a:lnTo>
                  <a:lnTo>
                    <a:pt x="1173" y="612"/>
                  </a:lnTo>
                  <a:lnTo>
                    <a:pt x="1172" y="613"/>
                  </a:lnTo>
                  <a:lnTo>
                    <a:pt x="1168" y="615"/>
                  </a:lnTo>
                  <a:lnTo>
                    <a:pt x="1164" y="617"/>
                  </a:lnTo>
                  <a:lnTo>
                    <a:pt x="1163" y="619"/>
                  </a:lnTo>
                  <a:lnTo>
                    <a:pt x="1159" y="621"/>
                  </a:lnTo>
                  <a:lnTo>
                    <a:pt x="1160" y="622"/>
                  </a:lnTo>
                  <a:lnTo>
                    <a:pt x="1160" y="623"/>
                  </a:lnTo>
                  <a:lnTo>
                    <a:pt x="1159" y="624"/>
                  </a:lnTo>
                  <a:lnTo>
                    <a:pt x="1158" y="625"/>
                  </a:lnTo>
                  <a:lnTo>
                    <a:pt x="1158" y="624"/>
                  </a:lnTo>
                  <a:lnTo>
                    <a:pt x="1157" y="623"/>
                  </a:lnTo>
                  <a:lnTo>
                    <a:pt x="1155" y="624"/>
                  </a:lnTo>
                  <a:lnTo>
                    <a:pt x="1156" y="625"/>
                  </a:lnTo>
                  <a:lnTo>
                    <a:pt x="1156" y="627"/>
                  </a:lnTo>
                  <a:lnTo>
                    <a:pt x="1157" y="627"/>
                  </a:lnTo>
                  <a:lnTo>
                    <a:pt x="1156" y="627"/>
                  </a:lnTo>
                  <a:lnTo>
                    <a:pt x="1156" y="628"/>
                  </a:lnTo>
                  <a:lnTo>
                    <a:pt x="1155" y="627"/>
                  </a:lnTo>
                  <a:lnTo>
                    <a:pt x="1155" y="625"/>
                  </a:lnTo>
                  <a:lnTo>
                    <a:pt x="1154" y="624"/>
                  </a:lnTo>
                  <a:lnTo>
                    <a:pt x="1154" y="625"/>
                  </a:lnTo>
                  <a:lnTo>
                    <a:pt x="1151" y="625"/>
                  </a:lnTo>
                  <a:lnTo>
                    <a:pt x="1151" y="627"/>
                  </a:lnTo>
                  <a:lnTo>
                    <a:pt x="1149" y="628"/>
                  </a:lnTo>
                  <a:lnTo>
                    <a:pt x="1148" y="629"/>
                  </a:lnTo>
                  <a:lnTo>
                    <a:pt x="1145" y="630"/>
                  </a:lnTo>
                  <a:lnTo>
                    <a:pt x="1143" y="631"/>
                  </a:lnTo>
                  <a:lnTo>
                    <a:pt x="1142" y="632"/>
                  </a:lnTo>
                  <a:lnTo>
                    <a:pt x="1141" y="632"/>
                  </a:lnTo>
                  <a:lnTo>
                    <a:pt x="1141" y="633"/>
                  </a:lnTo>
                  <a:lnTo>
                    <a:pt x="1133" y="638"/>
                  </a:lnTo>
                  <a:lnTo>
                    <a:pt x="1132" y="639"/>
                  </a:lnTo>
                  <a:lnTo>
                    <a:pt x="1131" y="640"/>
                  </a:lnTo>
                  <a:lnTo>
                    <a:pt x="1130" y="640"/>
                  </a:lnTo>
                  <a:lnTo>
                    <a:pt x="1131" y="640"/>
                  </a:lnTo>
                  <a:lnTo>
                    <a:pt x="1133" y="645"/>
                  </a:lnTo>
                  <a:lnTo>
                    <a:pt x="1133" y="646"/>
                  </a:lnTo>
                  <a:lnTo>
                    <a:pt x="1132" y="646"/>
                  </a:lnTo>
                  <a:lnTo>
                    <a:pt x="1131" y="647"/>
                  </a:lnTo>
                  <a:lnTo>
                    <a:pt x="1132" y="649"/>
                  </a:lnTo>
                  <a:lnTo>
                    <a:pt x="1130" y="650"/>
                  </a:lnTo>
                  <a:lnTo>
                    <a:pt x="1129" y="650"/>
                  </a:lnTo>
                  <a:lnTo>
                    <a:pt x="1128" y="652"/>
                  </a:lnTo>
                  <a:lnTo>
                    <a:pt x="1124" y="654"/>
                  </a:lnTo>
                  <a:lnTo>
                    <a:pt x="1125" y="655"/>
                  </a:lnTo>
                  <a:lnTo>
                    <a:pt x="1128" y="658"/>
                  </a:lnTo>
                  <a:lnTo>
                    <a:pt x="1130" y="657"/>
                  </a:lnTo>
                  <a:lnTo>
                    <a:pt x="1132" y="656"/>
                  </a:lnTo>
                  <a:lnTo>
                    <a:pt x="1133" y="657"/>
                  </a:lnTo>
                  <a:lnTo>
                    <a:pt x="1133" y="658"/>
                  </a:lnTo>
                  <a:lnTo>
                    <a:pt x="1134" y="658"/>
                  </a:lnTo>
                  <a:lnTo>
                    <a:pt x="1133" y="658"/>
                  </a:lnTo>
                  <a:lnTo>
                    <a:pt x="1129" y="662"/>
                  </a:lnTo>
                  <a:lnTo>
                    <a:pt x="1128" y="662"/>
                  </a:lnTo>
                  <a:lnTo>
                    <a:pt x="1123" y="663"/>
                  </a:lnTo>
                  <a:lnTo>
                    <a:pt x="1121" y="664"/>
                  </a:lnTo>
                  <a:lnTo>
                    <a:pt x="1120" y="664"/>
                  </a:lnTo>
                  <a:lnTo>
                    <a:pt x="1118" y="665"/>
                  </a:lnTo>
                  <a:lnTo>
                    <a:pt x="1117" y="665"/>
                  </a:lnTo>
                  <a:lnTo>
                    <a:pt x="1117" y="669"/>
                  </a:lnTo>
                  <a:lnTo>
                    <a:pt x="1117" y="670"/>
                  </a:lnTo>
                  <a:lnTo>
                    <a:pt x="1117" y="673"/>
                  </a:lnTo>
                  <a:lnTo>
                    <a:pt x="1116" y="673"/>
                  </a:lnTo>
                  <a:lnTo>
                    <a:pt x="1115" y="673"/>
                  </a:lnTo>
                  <a:lnTo>
                    <a:pt x="1115" y="672"/>
                  </a:lnTo>
                  <a:lnTo>
                    <a:pt x="1114" y="672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331" name="Freeform 294">
              <a:extLst>
                <a:ext uri="{FF2B5EF4-FFF2-40B4-BE49-F238E27FC236}">
                  <a16:creationId xmlns:a16="http://schemas.microsoft.com/office/drawing/2014/main" id="{F197A693-06D1-1AC4-FF3F-E0DEF0BD57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08539" y="2959100"/>
              <a:ext cx="1189038" cy="995363"/>
            </a:xfrm>
            <a:custGeom>
              <a:avLst/>
              <a:gdLst>
                <a:gd name="T0" fmla="*/ 520 w 749"/>
                <a:gd name="T1" fmla="*/ 430 h 627"/>
                <a:gd name="T2" fmla="*/ 19 w 749"/>
                <a:gd name="T3" fmla="*/ 139 h 627"/>
                <a:gd name="T4" fmla="*/ 25 w 749"/>
                <a:gd name="T5" fmla="*/ 77 h 627"/>
                <a:gd name="T6" fmla="*/ 61 w 749"/>
                <a:gd name="T7" fmla="*/ 77 h 627"/>
                <a:gd name="T8" fmla="*/ 102 w 749"/>
                <a:gd name="T9" fmla="*/ 35 h 627"/>
                <a:gd name="T10" fmla="*/ 129 w 749"/>
                <a:gd name="T11" fmla="*/ 12 h 627"/>
                <a:gd name="T12" fmla="*/ 180 w 749"/>
                <a:gd name="T13" fmla="*/ 1 h 627"/>
                <a:gd name="T14" fmla="*/ 225 w 749"/>
                <a:gd name="T15" fmla="*/ 32 h 627"/>
                <a:gd name="T16" fmla="*/ 260 w 749"/>
                <a:gd name="T17" fmla="*/ 38 h 627"/>
                <a:gd name="T18" fmla="*/ 269 w 749"/>
                <a:gd name="T19" fmla="*/ 128 h 627"/>
                <a:gd name="T20" fmla="*/ 270 w 749"/>
                <a:gd name="T21" fmla="*/ 214 h 627"/>
                <a:gd name="T22" fmla="*/ 314 w 749"/>
                <a:gd name="T23" fmla="*/ 260 h 627"/>
                <a:gd name="T24" fmla="*/ 355 w 749"/>
                <a:gd name="T25" fmla="*/ 263 h 627"/>
                <a:gd name="T26" fmla="*/ 387 w 749"/>
                <a:gd name="T27" fmla="*/ 309 h 627"/>
                <a:gd name="T28" fmla="*/ 442 w 749"/>
                <a:gd name="T29" fmla="*/ 330 h 627"/>
                <a:gd name="T30" fmla="*/ 485 w 749"/>
                <a:gd name="T31" fmla="*/ 360 h 627"/>
                <a:gd name="T32" fmla="*/ 559 w 749"/>
                <a:gd name="T33" fmla="*/ 362 h 627"/>
                <a:gd name="T34" fmla="*/ 590 w 749"/>
                <a:gd name="T35" fmla="*/ 396 h 627"/>
                <a:gd name="T36" fmla="*/ 650 w 749"/>
                <a:gd name="T37" fmla="*/ 431 h 627"/>
                <a:gd name="T38" fmla="*/ 733 w 749"/>
                <a:gd name="T39" fmla="*/ 454 h 627"/>
                <a:gd name="T40" fmla="*/ 749 w 749"/>
                <a:gd name="T41" fmla="*/ 479 h 627"/>
                <a:gd name="T42" fmla="*/ 669 w 749"/>
                <a:gd name="T43" fmla="*/ 502 h 627"/>
                <a:gd name="T44" fmla="*/ 557 w 749"/>
                <a:gd name="T45" fmla="*/ 523 h 627"/>
                <a:gd name="T46" fmla="*/ 513 w 749"/>
                <a:gd name="T47" fmla="*/ 537 h 627"/>
                <a:gd name="T48" fmla="*/ 493 w 749"/>
                <a:gd name="T49" fmla="*/ 553 h 627"/>
                <a:gd name="T50" fmla="*/ 512 w 749"/>
                <a:gd name="T51" fmla="*/ 587 h 627"/>
                <a:gd name="T52" fmla="*/ 521 w 749"/>
                <a:gd name="T53" fmla="*/ 603 h 627"/>
                <a:gd name="T54" fmla="*/ 496 w 749"/>
                <a:gd name="T55" fmla="*/ 606 h 627"/>
                <a:gd name="T56" fmla="*/ 479 w 749"/>
                <a:gd name="T57" fmla="*/ 618 h 627"/>
                <a:gd name="T58" fmla="*/ 462 w 749"/>
                <a:gd name="T59" fmla="*/ 607 h 627"/>
                <a:gd name="T60" fmla="*/ 396 w 749"/>
                <a:gd name="T61" fmla="*/ 551 h 627"/>
                <a:gd name="T62" fmla="*/ 382 w 749"/>
                <a:gd name="T63" fmla="*/ 502 h 627"/>
                <a:gd name="T64" fmla="*/ 358 w 749"/>
                <a:gd name="T65" fmla="*/ 426 h 627"/>
                <a:gd name="T66" fmla="*/ 335 w 749"/>
                <a:gd name="T67" fmla="*/ 384 h 627"/>
                <a:gd name="T68" fmla="*/ 272 w 749"/>
                <a:gd name="T69" fmla="*/ 375 h 627"/>
                <a:gd name="T70" fmla="*/ 186 w 749"/>
                <a:gd name="T71" fmla="*/ 377 h 627"/>
                <a:gd name="T72" fmla="*/ 130 w 749"/>
                <a:gd name="T73" fmla="*/ 378 h 627"/>
                <a:gd name="T74" fmla="*/ 79 w 749"/>
                <a:gd name="T75" fmla="*/ 319 h 627"/>
                <a:gd name="T76" fmla="*/ 78 w 749"/>
                <a:gd name="T77" fmla="*/ 270 h 627"/>
                <a:gd name="T78" fmla="*/ 18 w 749"/>
                <a:gd name="T79" fmla="*/ 239 h 627"/>
                <a:gd name="T80" fmla="*/ 5 w 749"/>
                <a:gd name="T81" fmla="*/ 181 h 627"/>
                <a:gd name="T82" fmla="*/ 120 w 749"/>
                <a:gd name="T83" fmla="*/ 86 h 627"/>
                <a:gd name="T84" fmla="*/ 146 w 749"/>
                <a:gd name="T85" fmla="*/ 91 h 627"/>
                <a:gd name="T86" fmla="*/ 175 w 749"/>
                <a:gd name="T87" fmla="*/ 55 h 627"/>
                <a:gd name="T88" fmla="*/ 186 w 749"/>
                <a:gd name="T89" fmla="*/ 4 h 627"/>
                <a:gd name="T90" fmla="*/ 153 w 749"/>
                <a:gd name="T91" fmla="*/ 13 h 627"/>
                <a:gd name="T92" fmla="*/ 176 w 749"/>
                <a:gd name="T93" fmla="*/ 84 h 627"/>
                <a:gd name="T94" fmla="*/ 186 w 749"/>
                <a:gd name="T95" fmla="*/ 85 h 627"/>
                <a:gd name="T96" fmla="*/ 226 w 749"/>
                <a:gd name="T97" fmla="*/ 67 h 627"/>
                <a:gd name="T98" fmla="*/ 241 w 749"/>
                <a:gd name="T99" fmla="*/ 40 h 627"/>
                <a:gd name="T100" fmla="*/ 244 w 749"/>
                <a:gd name="T101" fmla="*/ 82 h 627"/>
                <a:gd name="T102" fmla="*/ 275 w 749"/>
                <a:gd name="T103" fmla="*/ 96 h 627"/>
                <a:gd name="T104" fmla="*/ 250 w 749"/>
                <a:gd name="T105" fmla="*/ 77 h 627"/>
                <a:gd name="T106" fmla="*/ 274 w 749"/>
                <a:gd name="T107" fmla="*/ 42 h 627"/>
                <a:gd name="T108" fmla="*/ 395 w 749"/>
                <a:gd name="T109" fmla="*/ 383 h 627"/>
                <a:gd name="T110" fmla="*/ 445 w 749"/>
                <a:gd name="T111" fmla="*/ 432 h 627"/>
                <a:gd name="T112" fmla="*/ 495 w 749"/>
                <a:gd name="T113" fmla="*/ 472 h 627"/>
                <a:gd name="T114" fmla="*/ 557 w 749"/>
                <a:gd name="T115" fmla="*/ 517 h 627"/>
                <a:gd name="T116" fmla="*/ 623 w 749"/>
                <a:gd name="T117" fmla="*/ 499 h 627"/>
                <a:gd name="T118" fmla="*/ 731 w 749"/>
                <a:gd name="T119" fmla="*/ 455 h 627"/>
                <a:gd name="T120" fmla="*/ 625 w 749"/>
                <a:gd name="T121" fmla="*/ 431 h 627"/>
                <a:gd name="T122" fmla="*/ 563 w 749"/>
                <a:gd name="T123" fmla="*/ 377 h 627"/>
                <a:gd name="T124" fmla="*/ 441 w 749"/>
                <a:gd name="T125" fmla="*/ 335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49" h="627">
                  <a:moveTo>
                    <a:pt x="619" y="470"/>
                  </a:moveTo>
                  <a:lnTo>
                    <a:pt x="620" y="470"/>
                  </a:lnTo>
                  <a:lnTo>
                    <a:pt x="623" y="470"/>
                  </a:lnTo>
                  <a:lnTo>
                    <a:pt x="621" y="476"/>
                  </a:lnTo>
                  <a:lnTo>
                    <a:pt x="616" y="476"/>
                  </a:lnTo>
                  <a:lnTo>
                    <a:pt x="619" y="470"/>
                  </a:lnTo>
                  <a:close/>
                  <a:moveTo>
                    <a:pt x="595" y="472"/>
                  </a:moveTo>
                  <a:lnTo>
                    <a:pt x="596" y="471"/>
                  </a:lnTo>
                  <a:lnTo>
                    <a:pt x="596" y="470"/>
                  </a:lnTo>
                  <a:lnTo>
                    <a:pt x="596" y="471"/>
                  </a:lnTo>
                  <a:lnTo>
                    <a:pt x="597" y="472"/>
                  </a:lnTo>
                  <a:lnTo>
                    <a:pt x="596" y="472"/>
                  </a:lnTo>
                  <a:lnTo>
                    <a:pt x="596" y="473"/>
                  </a:lnTo>
                  <a:lnTo>
                    <a:pt x="597" y="473"/>
                  </a:lnTo>
                  <a:lnTo>
                    <a:pt x="599" y="487"/>
                  </a:lnTo>
                  <a:lnTo>
                    <a:pt x="600" y="496"/>
                  </a:lnTo>
                  <a:lnTo>
                    <a:pt x="597" y="496"/>
                  </a:lnTo>
                  <a:lnTo>
                    <a:pt x="597" y="495"/>
                  </a:lnTo>
                  <a:lnTo>
                    <a:pt x="596" y="495"/>
                  </a:lnTo>
                  <a:lnTo>
                    <a:pt x="595" y="489"/>
                  </a:lnTo>
                  <a:lnTo>
                    <a:pt x="596" y="489"/>
                  </a:lnTo>
                  <a:lnTo>
                    <a:pt x="596" y="488"/>
                  </a:lnTo>
                  <a:lnTo>
                    <a:pt x="598" y="487"/>
                  </a:lnTo>
                  <a:lnTo>
                    <a:pt x="596" y="473"/>
                  </a:lnTo>
                  <a:lnTo>
                    <a:pt x="595" y="472"/>
                  </a:lnTo>
                  <a:close/>
                  <a:moveTo>
                    <a:pt x="512" y="434"/>
                  </a:moveTo>
                  <a:lnTo>
                    <a:pt x="520" y="430"/>
                  </a:lnTo>
                  <a:lnTo>
                    <a:pt x="521" y="432"/>
                  </a:lnTo>
                  <a:lnTo>
                    <a:pt x="515" y="436"/>
                  </a:lnTo>
                  <a:lnTo>
                    <a:pt x="513" y="436"/>
                  </a:lnTo>
                  <a:lnTo>
                    <a:pt x="512" y="435"/>
                  </a:lnTo>
                  <a:lnTo>
                    <a:pt x="512" y="434"/>
                  </a:lnTo>
                  <a:close/>
                  <a:moveTo>
                    <a:pt x="0" y="171"/>
                  </a:moveTo>
                  <a:lnTo>
                    <a:pt x="3" y="171"/>
                  </a:lnTo>
                  <a:lnTo>
                    <a:pt x="5" y="171"/>
                  </a:lnTo>
                  <a:lnTo>
                    <a:pt x="8" y="171"/>
                  </a:lnTo>
                  <a:lnTo>
                    <a:pt x="11" y="171"/>
                  </a:lnTo>
                  <a:lnTo>
                    <a:pt x="13" y="171"/>
                  </a:lnTo>
                  <a:lnTo>
                    <a:pt x="16" y="171"/>
                  </a:lnTo>
                  <a:lnTo>
                    <a:pt x="19" y="171"/>
                  </a:lnTo>
                  <a:lnTo>
                    <a:pt x="19" y="169"/>
                  </a:lnTo>
                  <a:lnTo>
                    <a:pt x="19" y="167"/>
                  </a:lnTo>
                  <a:lnTo>
                    <a:pt x="19" y="164"/>
                  </a:lnTo>
                  <a:lnTo>
                    <a:pt x="19" y="163"/>
                  </a:lnTo>
                  <a:lnTo>
                    <a:pt x="19" y="161"/>
                  </a:lnTo>
                  <a:lnTo>
                    <a:pt x="19" y="159"/>
                  </a:lnTo>
                  <a:lnTo>
                    <a:pt x="19" y="158"/>
                  </a:lnTo>
                  <a:lnTo>
                    <a:pt x="19" y="155"/>
                  </a:lnTo>
                  <a:lnTo>
                    <a:pt x="19" y="153"/>
                  </a:lnTo>
                  <a:lnTo>
                    <a:pt x="19" y="151"/>
                  </a:lnTo>
                  <a:lnTo>
                    <a:pt x="19" y="149"/>
                  </a:lnTo>
                  <a:lnTo>
                    <a:pt x="19" y="146"/>
                  </a:lnTo>
                  <a:lnTo>
                    <a:pt x="19" y="143"/>
                  </a:lnTo>
                  <a:lnTo>
                    <a:pt x="19" y="139"/>
                  </a:lnTo>
                  <a:lnTo>
                    <a:pt x="19" y="136"/>
                  </a:lnTo>
                  <a:lnTo>
                    <a:pt x="19" y="134"/>
                  </a:lnTo>
                  <a:lnTo>
                    <a:pt x="19" y="121"/>
                  </a:lnTo>
                  <a:lnTo>
                    <a:pt x="19" y="117"/>
                  </a:lnTo>
                  <a:lnTo>
                    <a:pt x="19" y="114"/>
                  </a:lnTo>
                  <a:lnTo>
                    <a:pt x="19" y="113"/>
                  </a:lnTo>
                  <a:lnTo>
                    <a:pt x="19" y="112"/>
                  </a:lnTo>
                  <a:lnTo>
                    <a:pt x="19" y="111"/>
                  </a:lnTo>
                  <a:lnTo>
                    <a:pt x="18" y="108"/>
                  </a:lnTo>
                  <a:lnTo>
                    <a:pt x="18" y="105"/>
                  </a:lnTo>
                  <a:lnTo>
                    <a:pt x="24" y="104"/>
                  </a:lnTo>
                  <a:lnTo>
                    <a:pt x="25" y="104"/>
                  </a:lnTo>
                  <a:lnTo>
                    <a:pt x="25" y="103"/>
                  </a:lnTo>
                  <a:lnTo>
                    <a:pt x="25" y="101"/>
                  </a:lnTo>
                  <a:lnTo>
                    <a:pt x="25" y="96"/>
                  </a:lnTo>
                  <a:lnTo>
                    <a:pt x="25" y="94"/>
                  </a:lnTo>
                  <a:lnTo>
                    <a:pt x="25" y="93"/>
                  </a:lnTo>
                  <a:lnTo>
                    <a:pt x="25" y="92"/>
                  </a:lnTo>
                  <a:lnTo>
                    <a:pt x="25" y="91"/>
                  </a:lnTo>
                  <a:lnTo>
                    <a:pt x="25" y="89"/>
                  </a:lnTo>
                  <a:lnTo>
                    <a:pt x="25" y="87"/>
                  </a:lnTo>
                  <a:lnTo>
                    <a:pt x="25" y="85"/>
                  </a:lnTo>
                  <a:lnTo>
                    <a:pt x="25" y="84"/>
                  </a:lnTo>
                  <a:lnTo>
                    <a:pt x="25" y="82"/>
                  </a:lnTo>
                  <a:lnTo>
                    <a:pt x="25" y="79"/>
                  </a:lnTo>
                  <a:lnTo>
                    <a:pt x="25" y="78"/>
                  </a:lnTo>
                  <a:lnTo>
                    <a:pt x="25" y="77"/>
                  </a:lnTo>
                  <a:lnTo>
                    <a:pt x="25" y="76"/>
                  </a:lnTo>
                  <a:lnTo>
                    <a:pt x="26" y="76"/>
                  </a:lnTo>
                  <a:lnTo>
                    <a:pt x="27" y="76"/>
                  </a:lnTo>
                  <a:lnTo>
                    <a:pt x="28" y="76"/>
                  </a:lnTo>
                  <a:lnTo>
                    <a:pt x="29" y="76"/>
                  </a:lnTo>
                  <a:lnTo>
                    <a:pt x="31" y="77"/>
                  </a:lnTo>
                  <a:lnTo>
                    <a:pt x="34" y="77"/>
                  </a:lnTo>
                  <a:lnTo>
                    <a:pt x="35" y="78"/>
                  </a:lnTo>
                  <a:lnTo>
                    <a:pt x="37" y="78"/>
                  </a:lnTo>
                  <a:lnTo>
                    <a:pt x="39" y="78"/>
                  </a:lnTo>
                  <a:lnTo>
                    <a:pt x="41" y="78"/>
                  </a:lnTo>
                  <a:lnTo>
                    <a:pt x="42" y="79"/>
                  </a:lnTo>
                  <a:lnTo>
                    <a:pt x="43" y="79"/>
                  </a:lnTo>
                  <a:lnTo>
                    <a:pt x="43" y="78"/>
                  </a:lnTo>
                  <a:lnTo>
                    <a:pt x="44" y="78"/>
                  </a:lnTo>
                  <a:lnTo>
                    <a:pt x="45" y="78"/>
                  </a:lnTo>
                  <a:lnTo>
                    <a:pt x="46" y="78"/>
                  </a:lnTo>
                  <a:lnTo>
                    <a:pt x="47" y="78"/>
                  </a:lnTo>
                  <a:lnTo>
                    <a:pt x="48" y="78"/>
                  </a:lnTo>
                  <a:lnTo>
                    <a:pt x="50" y="78"/>
                  </a:lnTo>
                  <a:lnTo>
                    <a:pt x="53" y="78"/>
                  </a:lnTo>
                  <a:lnTo>
                    <a:pt x="54" y="78"/>
                  </a:lnTo>
                  <a:lnTo>
                    <a:pt x="55" y="78"/>
                  </a:lnTo>
                  <a:lnTo>
                    <a:pt x="57" y="78"/>
                  </a:lnTo>
                  <a:lnTo>
                    <a:pt x="59" y="77"/>
                  </a:lnTo>
                  <a:lnTo>
                    <a:pt x="60" y="77"/>
                  </a:lnTo>
                  <a:lnTo>
                    <a:pt x="61" y="77"/>
                  </a:lnTo>
                  <a:lnTo>
                    <a:pt x="63" y="76"/>
                  </a:lnTo>
                  <a:lnTo>
                    <a:pt x="64" y="76"/>
                  </a:lnTo>
                  <a:lnTo>
                    <a:pt x="65" y="76"/>
                  </a:lnTo>
                  <a:lnTo>
                    <a:pt x="67" y="75"/>
                  </a:lnTo>
                  <a:lnTo>
                    <a:pt x="68" y="75"/>
                  </a:lnTo>
                  <a:lnTo>
                    <a:pt x="69" y="75"/>
                  </a:lnTo>
                  <a:lnTo>
                    <a:pt x="70" y="74"/>
                  </a:lnTo>
                  <a:lnTo>
                    <a:pt x="73" y="72"/>
                  </a:lnTo>
                  <a:lnTo>
                    <a:pt x="76" y="71"/>
                  </a:lnTo>
                  <a:lnTo>
                    <a:pt x="77" y="70"/>
                  </a:lnTo>
                  <a:lnTo>
                    <a:pt x="78" y="69"/>
                  </a:lnTo>
                  <a:lnTo>
                    <a:pt x="79" y="68"/>
                  </a:lnTo>
                  <a:lnTo>
                    <a:pt x="81" y="67"/>
                  </a:lnTo>
                  <a:lnTo>
                    <a:pt x="85" y="65"/>
                  </a:lnTo>
                  <a:lnTo>
                    <a:pt x="89" y="60"/>
                  </a:lnTo>
                  <a:lnTo>
                    <a:pt x="91" y="58"/>
                  </a:lnTo>
                  <a:lnTo>
                    <a:pt x="93" y="57"/>
                  </a:lnTo>
                  <a:lnTo>
                    <a:pt x="94" y="54"/>
                  </a:lnTo>
                  <a:lnTo>
                    <a:pt x="95" y="52"/>
                  </a:lnTo>
                  <a:lnTo>
                    <a:pt x="96" y="51"/>
                  </a:lnTo>
                  <a:lnTo>
                    <a:pt x="97" y="49"/>
                  </a:lnTo>
                  <a:lnTo>
                    <a:pt x="98" y="46"/>
                  </a:lnTo>
                  <a:lnTo>
                    <a:pt x="100" y="41"/>
                  </a:lnTo>
                  <a:lnTo>
                    <a:pt x="100" y="38"/>
                  </a:lnTo>
                  <a:lnTo>
                    <a:pt x="100" y="37"/>
                  </a:lnTo>
                  <a:lnTo>
                    <a:pt x="102" y="36"/>
                  </a:lnTo>
                  <a:lnTo>
                    <a:pt x="102" y="35"/>
                  </a:lnTo>
                  <a:lnTo>
                    <a:pt x="102" y="34"/>
                  </a:lnTo>
                  <a:lnTo>
                    <a:pt x="103" y="33"/>
                  </a:lnTo>
                  <a:lnTo>
                    <a:pt x="103" y="32"/>
                  </a:lnTo>
                  <a:lnTo>
                    <a:pt x="104" y="29"/>
                  </a:lnTo>
                  <a:lnTo>
                    <a:pt x="105" y="28"/>
                  </a:lnTo>
                  <a:lnTo>
                    <a:pt x="105" y="27"/>
                  </a:lnTo>
                  <a:lnTo>
                    <a:pt x="106" y="26"/>
                  </a:lnTo>
                  <a:lnTo>
                    <a:pt x="107" y="25"/>
                  </a:lnTo>
                  <a:lnTo>
                    <a:pt x="107" y="24"/>
                  </a:lnTo>
                  <a:lnTo>
                    <a:pt x="108" y="22"/>
                  </a:lnTo>
                  <a:lnTo>
                    <a:pt x="110" y="21"/>
                  </a:lnTo>
                  <a:lnTo>
                    <a:pt x="110" y="20"/>
                  </a:lnTo>
                  <a:lnTo>
                    <a:pt x="111" y="20"/>
                  </a:lnTo>
                  <a:lnTo>
                    <a:pt x="112" y="19"/>
                  </a:lnTo>
                  <a:lnTo>
                    <a:pt x="113" y="18"/>
                  </a:lnTo>
                  <a:lnTo>
                    <a:pt x="114" y="18"/>
                  </a:lnTo>
                  <a:lnTo>
                    <a:pt x="115" y="17"/>
                  </a:lnTo>
                  <a:lnTo>
                    <a:pt x="116" y="17"/>
                  </a:lnTo>
                  <a:lnTo>
                    <a:pt x="117" y="16"/>
                  </a:lnTo>
                  <a:lnTo>
                    <a:pt x="119" y="16"/>
                  </a:lnTo>
                  <a:lnTo>
                    <a:pt x="120" y="16"/>
                  </a:lnTo>
                  <a:lnTo>
                    <a:pt x="121" y="15"/>
                  </a:lnTo>
                  <a:lnTo>
                    <a:pt x="122" y="15"/>
                  </a:lnTo>
                  <a:lnTo>
                    <a:pt x="125" y="13"/>
                  </a:lnTo>
                  <a:lnTo>
                    <a:pt x="126" y="13"/>
                  </a:lnTo>
                  <a:lnTo>
                    <a:pt x="128" y="12"/>
                  </a:lnTo>
                  <a:lnTo>
                    <a:pt x="129" y="12"/>
                  </a:lnTo>
                  <a:lnTo>
                    <a:pt x="133" y="10"/>
                  </a:lnTo>
                  <a:lnTo>
                    <a:pt x="134" y="10"/>
                  </a:lnTo>
                  <a:lnTo>
                    <a:pt x="136" y="10"/>
                  </a:lnTo>
                  <a:lnTo>
                    <a:pt x="140" y="8"/>
                  </a:lnTo>
                  <a:lnTo>
                    <a:pt x="146" y="5"/>
                  </a:lnTo>
                  <a:lnTo>
                    <a:pt x="147" y="5"/>
                  </a:lnTo>
                  <a:lnTo>
                    <a:pt x="150" y="5"/>
                  </a:lnTo>
                  <a:lnTo>
                    <a:pt x="151" y="4"/>
                  </a:lnTo>
                  <a:lnTo>
                    <a:pt x="154" y="4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60" y="4"/>
                  </a:lnTo>
                  <a:lnTo>
                    <a:pt x="162" y="4"/>
                  </a:lnTo>
                  <a:lnTo>
                    <a:pt x="163" y="4"/>
                  </a:lnTo>
                  <a:lnTo>
                    <a:pt x="164" y="4"/>
                  </a:lnTo>
                  <a:lnTo>
                    <a:pt x="165" y="4"/>
                  </a:lnTo>
                  <a:lnTo>
                    <a:pt x="166" y="4"/>
                  </a:lnTo>
                  <a:lnTo>
                    <a:pt x="168" y="4"/>
                  </a:lnTo>
                  <a:lnTo>
                    <a:pt x="171" y="3"/>
                  </a:lnTo>
                  <a:lnTo>
                    <a:pt x="172" y="3"/>
                  </a:lnTo>
                  <a:lnTo>
                    <a:pt x="173" y="3"/>
                  </a:lnTo>
                  <a:lnTo>
                    <a:pt x="174" y="2"/>
                  </a:lnTo>
                  <a:lnTo>
                    <a:pt x="175" y="2"/>
                  </a:lnTo>
                  <a:lnTo>
                    <a:pt x="176" y="2"/>
                  </a:lnTo>
                  <a:lnTo>
                    <a:pt x="177" y="2"/>
                  </a:lnTo>
                  <a:lnTo>
                    <a:pt x="179" y="1"/>
                  </a:lnTo>
                  <a:lnTo>
                    <a:pt x="180" y="1"/>
                  </a:lnTo>
                  <a:lnTo>
                    <a:pt x="181" y="1"/>
                  </a:lnTo>
                  <a:lnTo>
                    <a:pt x="182" y="0"/>
                  </a:lnTo>
                  <a:lnTo>
                    <a:pt x="183" y="0"/>
                  </a:lnTo>
                  <a:lnTo>
                    <a:pt x="183" y="1"/>
                  </a:lnTo>
                  <a:lnTo>
                    <a:pt x="184" y="1"/>
                  </a:lnTo>
                  <a:lnTo>
                    <a:pt x="185" y="1"/>
                  </a:lnTo>
                  <a:lnTo>
                    <a:pt x="185" y="2"/>
                  </a:lnTo>
                  <a:lnTo>
                    <a:pt x="186" y="2"/>
                  </a:lnTo>
                  <a:lnTo>
                    <a:pt x="189" y="3"/>
                  </a:lnTo>
                  <a:lnTo>
                    <a:pt x="193" y="5"/>
                  </a:lnTo>
                  <a:lnTo>
                    <a:pt x="197" y="8"/>
                  </a:lnTo>
                  <a:lnTo>
                    <a:pt x="198" y="9"/>
                  </a:lnTo>
                  <a:lnTo>
                    <a:pt x="207" y="13"/>
                  </a:lnTo>
                  <a:lnTo>
                    <a:pt x="208" y="16"/>
                  </a:lnTo>
                  <a:lnTo>
                    <a:pt x="211" y="18"/>
                  </a:lnTo>
                  <a:lnTo>
                    <a:pt x="211" y="19"/>
                  </a:lnTo>
                  <a:lnTo>
                    <a:pt x="214" y="20"/>
                  </a:lnTo>
                  <a:lnTo>
                    <a:pt x="215" y="21"/>
                  </a:lnTo>
                  <a:lnTo>
                    <a:pt x="216" y="24"/>
                  </a:lnTo>
                  <a:lnTo>
                    <a:pt x="217" y="25"/>
                  </a:lnTo>
                  <a:lnTo>
                    <a:pt x="218" y="26"/>
                  </a:lnTo>
                  <a:lnTo>
                    <a:pt x="219" y="27"/>
                  </a:lnTo>
                  <a:lnTo>
                    <a:pt x="222" y="29"/>
                  </a:lnTo>
                  <a:lnTo>
                    <a:pt x="223" y="29"/>
                  </a:lnTo>
                  <a:lnTo>
                    <a:pt x="224" y="30"/>
                  </a:lnTo>
                  <a:lnTo>
                    <a:pt x="225" y="30"/>
                  </a:lnTo>
                  <a:lnTo>
                    <a:pt x="225" y="32"/>
                  </a:lnTo>
                  <a:lnTo>
                    <a:pt x="226" y="32"/>
                  </a:lnTo>
                  <a:lnTo>
                    <a:pt x="228" y="33"/>
                  </a:lnTo>
                  <a:lnTo>
                    <a:pt x="228" y="34"/>
                  </a:lnTo>
                  <a:lnTo>
                    <a:pt x="231" y="35"/>
                  </a:lnTo>
                  <a:lnTo>
                    <a:pt x="234" y="36"/>
                  </a:lnTo>
                  <a:lnTo>
                    <a:pt x="235" y="36"/>
                  </a:lnTo>
                  <a:lnTo>
                    <a:pt x="236" y="36"/>
                  </a:lnTo>
                  <a:lnTo>
                    <a:pt x="237" y="37"/>
                  </a:lnTo>
                  <a:lnTo>
                    <a:pt x="238" y="37"/>
                  </a:lnTo>
                  <a:lnTo>
                    <a:pt x="240" y="37"/>
                  </a:lnTo>
                  <a:lnTo>
                    <a:pt x="241" y="37"/>
                  </a:lnTo>
                  <a:lnTo>
                    <a:pt x="241" y="38"/>
                  </a:lnTo>
                  <a:lnTo>
                    <a:pt x="242" y="38"/>
                  </a:lnTo>
                  <a:lnTo>
                    <a:pt x="243" y="38"/>
                  </a:lnTo>
                  <a:lnTo>
                    <a:pt x="244" y="38"/>
                  </a:lnTo>
                  <a:lnTo>
                    <a:pt x="245" y="38"/>
                  </a:lnTo>
                  <a:lnTo>
                    <a:pt x="246" y="38"/>
                  </a:lnTo>
                  <a:lnTo>
                    <a:pt x="248" y="40"/>
                  </a:lnTo>
                  <a:lnTo>
                    <a:pt x="250" y="40"/>
                  </a:lnTo>
                  <a:lnTo>
                    <a:pt x="251" y="40"/>
                  </a:lnTo>
                  <a:lnTo>
                    <a:pt x="252" y="40"/>
                  </a:lnTo>
                  <a:lnTo>
                    <a:pt x="253" y="40"/>
                  </a:lnTo>
                  <a:lnTo>
                    <a:pt x="254" y="40"/>
                  </a:lnTo>
                  <a:lnTo>
                    <a:pt x="255" y="40"/>
                  </a:lnTo>
                  <a:lnTo>
                    <a:pt x="257" y="40"/>
                  </a:lnTo>
                  <a:lnTo>
                    <a:pt x="259" y="38"/>
                  </a:lnTo>
                  <a:lnTo>
                    <a:pt x="260" y="38"/>
                  </a:lnTo>
                  <a:lnTo>
                    <a:pt x="261" y="38"/>
                  </a:lnTo>
                  <a:lnTo>
                    <a:pt x="262" y="38"/>
                  </a:lnTo>
                  <a:lnTo>
                    <a:pt x="267" y="38"/>
                  </a:lnTo>
                  <a:lnTo>
                    <a:pt x="268" y="38"/>
                  </a:lnTo>
                  <a:lnTo>
                    <a:pt x="269" y="37"/>
                  </a:lnTo>
                  <a:lnTo>
                    <a:pt x="271" y="38"/>
                  </a:lnTo>
                  <a:lnTo>
                    <a:pt x="272" y="38"/>
                  </a:lnTo>
                  <a:lnTo>
                    <a:pt x="276" y="38"/>
                  </a:lnTo>
                  <a:lnTo>
                    <a:pt x="277" y="38"/>
                  </a:lnTo>
                  <a:lnTo>
                    <a:pt x="279" y="37"/>
                  </a:lnTo>
                  <a:lnTo>
                    <a:pt x="280" y="37"/>
                  </a:lnTo>
                  <a:lnTo>
                    <a:pt x="280" y="40"/>
                  </a:lnTo>
                  <a:lnTo>
                    <a:pt x="280" y="41"/>
                  </a:lnTo>
                  <a:lnTo>
                    <a:pt x="280" y="43"/>
                  </a:lnTo>
                  <a:lnTo>
                    <a:pt x="280" y="44"/>
                  </a:lnTo>
                  <a:lnTo>
                    <a:pt x="280" y="53"/>
                  </a:lnTo>
                  <a:lnTo>
                    <a:pt x="280" y="68"/>
                  </a:lnTo>
                  <a:lnTo>
                    <a:pt x="280" y="70"/>
                  </a:lnTo>
                  <a:lnTo>
                    <a:pt x="280" y="88"/>
                  </a:lnTo>
                  <a:lnTo>
                    <a:pt x="280" y="89"/>
                  </a:lnTo>
                  <a:lnTo>
                    <a:pt x="280" y="97"/>
                  </a:lnTo>
                  <a:lnTo>
                    <a:pt x="280" y="99"/>
                  </a:lnTo>
                  <a:lnTo>
                    <a:pt x="278" y="99"/>
                  </a:lnTo>
                  <a:lnTo>
                    <a:pt x="269" y="99"/>
                  </a:lnTo>
                  <a:lnTo>
                    <a:pt x="269" y="100"/>
                  </a:lnTo>
                  <a:lnTo>
                    <a:pt x="269" y="114"/>
                  </a:lnTo>
                  <a:lnTo>
                    <a:pt x="269" y="128"/>
                  </a:lnTo>
                  <a:lnTo>
                    <a:pt x="269" y="130"/>
                  </a:lnTo>
                  <a:lnTo>
                    <a:pt x="269" y="135"/>
                  </a:lnTo>
                  <a:lnTo>
                    <a:pt x="270" y="137"/>
                  </a:lnTo>
                  <a:lnTo>
                    <a:pt x="270" y="141"/>
                  </a:lnTo>
                  <a:lnTo>
                    <a:pt x="270" y="143"/>
                  </a:lnTo>
                  <a:lnTo>
                    <a:pt x="270" y="153"/>
                  </a:lnTo>
                  <a:lnTo>
                    <a:pt x="270" y="155"/>
                  </a:lnTo>
                  <a:lnTo>
                    <a:pt x="270" y="157"/>
                  </a:lnTo>
                  <a:lnTo>
                    <a:pt x="271" y="157"/>
                  </a:lnTo>
                  <a:lnTo>
                    <a:pt x="272" y="157"/>
                  </a:lnTo>
                  <a:lnTo>
                    <a:pt x="272" y="159"/>
                  </a:lnTo>
                  <a:lnTo>
                    <a:pt x="272" y="161"/>
                  </a:lnTo>
                  <a:lnTo>
                    <a:pt x="272" y="163"/>
                  </a:lnTo>
                  <a:lnTo>
                    <a:pt x="272" y="171"/>
                  </a:lnTo>
                  <a:lnTo>
                    <a:pt x="272" y="175"/>
                  </a:lnTo>
                  <a:lnTo>
                    <a:pt x="272" y="176"/>
                  </a:lnTo>
                  <a:lnTo>
                    <a:pt x="272" y="178"/>
                  </a:lnTo>
                  <a:lnTo>
                    <a:pt x="272" y="181"/>
                  </a:lnTo>
                  <a:lnTo>
                    <a:pt x="272" y="184"/>
                  </a:lnTo>
                  <a:lnTo>
                    <a:pt x="272" y="191"/>
                  </a:lnTo>
                  <a:lnTo>
                    <a:pt x="272" y="196"/>
                  </a:lnTo>
                  <a:lnTo>
                    <a:pt x="274" y="197"/>
                  </a:lnTo>
                  <a:lnTo>
                    <a:pt x="274" y="199"/>
                  </a:lnTo>
                  <a:lnTo>
                    <a:pt x="274" y="200"/>
                  </a:lnTo>
                  <a:lnTo>
                    <a:pt x="274" y="202"/>
                  </a:lnTo>
                  <a:lnTo>
                    <a:pt x="274" y="214"/>
                  </a:lnTo>
                  <a:lnTo>
                    <a:pt x="270" y="214"/>
                  </a:lnTo>
                  <a:lnTo>
                    <a:pt x="269" y="214"/>
                  </a:lnTo>
                  <a:lnTo>
                    <a:pt x="268" y="214"/>
                  </a:lnTo>
                  <a:lnTo>
                    <a:pt x="269" y="216"/>
                  </a:lnTo>
                  <a:lnTo>
                    <a:pt x="270" y="217"/>
                  </a:lnTo>
                  <a:lnTo>
                    <a:pt x="271" y="218"/>
                  </a:lnTo>
                  <a:lnTo>
                    <a:pt x="274" y="219"/>
                  </a:lnTo>
                  <a:lnTo>
                    <a:pt x="277" y="221"/>
                  </a:lnTo>
                  <a:lnTo>
                    <a:pt x="280" y="224"/>
                  </a:lnTo>
                  <a:lnTo>
                    <a:pt x="285" y="227"/>
                  </a:lnTo>
                  <a:lnTo>
                    <a:pt x="288" y="229"/>
                  </a:lnTo>
                  <a:lnTo>
                    <a:pt x="289" y="230"/>
                  </a:lnTo>
                  <a:lnTo>
                    <a:pt x="291" y="233"/>
                  </a:lnTo>
                  <a:lnTo>
                    <a:pt x="292" y="233"/>
                  </a:lnTo>
                  <a:lnTo>
                    <a:pt x="292" y="234"/>
                  </a:lnTo>
                  <a:lnTo>
                    <a:pt x="293" y="237"/>
                  </a:lnTo>
                  <a:lnTo>
                    <a:pt x="294" y="239"/>
                  </a:lnTo>
                  <a:lnTo>
                    <a:pt x="294" y="242"/>
                  </a:lnTo>
                  <a:lnTo>
                    <a:pt x="295" y="243"/>
                  </a:lnTo>
                  <a:lnTo>
                    <a:pt x="295" y="244"/>
                  </a:lnTo>
                  <a:lnTo>
                    <a:pt x="297" y="251"/>
                  </a:lnTo>
                  <a:lnTo>
                    <a:pt x="298" y="252"/>
                  </a:lnTo>
                  <a:lnTo>
                    <a:pt x="298" y="253"/>
                  </a:lnTo>
                  <a:lnTo>
                    <a:pt x="301" y="258"/>
                  </a:lnTo>
                  <a:lnTo>
                    <a:pt x="301" y="260"/>
                  </a:lnTo>
                  <a:lnTo>
                    <a:pt x="302" y="260"/>
                  </a:lnTo>
                  <a:lnTo>
                    <a:pt x="306" y="260"/>
                  </a:lnTo>
                  <a:lnTo>
                    <a:pt x="314" y="260"/>
                  </a:lnTo>
                  <a:lnTo>
                    <a:pt x="315" y="260"/>
                  </a:lnTo>
                  <a:lnTo>
                    <a:pt x="317" y="260"/>
                  </a:lnTo>
                  <a:lnTo>
                    <a:pt x="318" y="260"/>
                  </a:lnTo>
                  <a:lnTo>
                    <a:pt x="320" y="260"/>
                  </a:lnTo>
                  <a:lnTo>
                    <a:pt x="323" y="259"/>
                  </a:lnTo>
                  <a:lnTo>
                    <a:pt x="326" y="259"/>
                  </a:lnTo>
                  <a:lnTo>
                    <a:pt x="327" y="259"/>
                  </a:lnTo>
                  <a:lnTo>
                    <a:pt x="330" y="259"/>
                  </a:lnTo>
                  <a:lnTo>
                    <a:pt x="331" y="259"/>
                  </a:lnTo>
                  <a:lnTo>
                    <a:pt x="332" y="259"/>
                  </a:lnTo>
                  <a:lnTo>
                    <a:pt x="335" y="259"/>
                  </a:lnTo>
                  <a:lnTo>
                    <a:pt x="339" y="259"/>
                  </a:lnTo>
                  <a:lnTo>
                    <a:pt x="341" y="259"/>
                  </a:lnTo>
                  <a:lnTo>
                    <a:pt x="343" y="259"/>
                  </a:lnTo>
                  <a:lnTo>
                    <a:pt x="344" y="259"/>
                  </a:lnTo>
                  <a:lnTo>
                    <a:pt x="345" y="259"/>
                  </a:lnTo>
                  <a:lnTo>
                    <a:pt x="346" y="259"/>
                  </a:lnTo>
                  <a:lnTo>
                    <a:pt x="347" y="259"/>
                  </a:lnTo>
                  <a:lnTo>
                    <a:pt x="348" y="259"/>
                  </a:lnTo>
                  <a:lnTo>
                    <a:pt x="349" y="258"/>
                  </a:lnTo>
                  <a:lnTo>
                    <a:pt x="349" y="259"/>
                  </a:lnTo>
                  <a:lnTo>
                    <a:pt x="349" y="261"/>
                  </a:lnTo>
                  <a:lnTo>
                    <a:pt x="349" y="262"/>
                  </a:lnTo>
                  <a:lnTo>
                    <a:pt x="349" y="263"/>
                  </a:lnTo>
                  <a:lnTo>
                    <a:pt x="350" y="263"/>
                  </a:lnTo>
                  <a:lnTo>
                    <a:pt x="352" y="263"/>
                  </a:lnTo>
                  <a:lnTo>
                    <a:pt x="355" y="263"/>
                  </a:lnTo>
                  <a:lnTo>
                    <a:pt x="358" y="263"/>
                  </a:lnTo>
                  <a:lnTo>
                    <a:pt x="362" y="263"/>
                  </a:lnTo>
                  <a:lnTo>
                    <a:pt x="362" y="264"/>
                  </a:lnTo>
                  <a:lnTo>
                    <a:pt x="362" y="266"/>
                  </a:lnTo>
                  <a:lnTo>
                    <a:pt x="363" y="269"/>
                  </a:lnTo>
                  <a:lnTo>
                    <a:pt x="363" y="270"/>
                  </a:lnTo>
                  <a:lnTo>
                    <a:pt x="363" y="271"/>
                  </a:lnTo>
                  <a:lnTo>
                    <a:pt x="363" y="273"/>
                  </a:lnTo>
                  <a:lnTo>
                    <a:pt x="363" y="277"/>
                  </a:lnTo>
                  <a:lnTo>
                    <a:pt x="363" y="278"/>
                  </a:lnTo>
                  <a:lnTo>
                    <a:pt x="363" y="283"/>
                  </a:lnTo>
                  <a:lnTo>
                    <a:pt x="363" y="284"/>
                  </a:lnTo>
                  <a:lnTo>
                    <a:pt x="363" y="285"/>
                  </a:lnTo>
                  <a:lnTo>
                    <a:pt x="363" y="289"/>
                  </a:lnTo>
                  <a:lnTo>
                    <a:pt x="363" y="292"/>
                  </a:lnTo>
                  <a:lnTo>
                    <a:pt x="363" y="294"/>
                  </a:lnTo>
                  <a:lnTo>
                    <a:pt x="363" y="297"/>
                  </a:lnTo>
                  <a:lnTo>
                    <a:pt x="363" y="298"/>
                  </a:lnTo>
                  <a:lnTo>
                    <a:pt x="363" y="304"/>
                  </a:lnTo>
                  <a:lnTo>
                    <a:pt x="363" y="308"/>
                  </a:lnTo>
                  <a:lnTo>
                    <a:pt x="363" y="309"/>
                  </a:lnTo>
                  <a:lnTo>
                    <a:pt x="364" y="309"/>
                  </a:lnTo>
                  <a:lnTo>
                    <a:pt x="366" y="309"/>
                  </a:lnTo>
                  <a:lnTo>
                    <a:pt x="371" y="309"/>
                  </a:lnTo>
                  <a:lnTo>
                    <a:pt x="374" y="309"/>
                  </a:lnTo>
                  <a:lnTo>
                    <a:pt x="380" y="309"/>
                  </a:lnTo>
                  <a:lnTo>
                    <a:pt x="387" y="309"/>
                  </a:lnTo>
                  <a:lnTo>
                    <a:pt x="390" y="309"/>
                  </a:lnTo>
                  <a:lnTo>
                    <a:pt x="390" y="316"/>
                  </a:lnTo>
                  <a:lnTo>
                    <a:pt x="393" y="316"/>
                  </a:lnTo>
                  <a:lnTo>
                    <a:pt x="386" y="328"/>
                  </a:lnTo>
                  <a:lnTo>
                    <a:pt x="384" y="328"/>
                  </a:lnTo>
                  <a:lnTo>
                    <a:pt x="384" y="329"/>
                  </a:lnTo>
                  <a:lnTo>
                    <a:pt x="383" y="329"/>
                  </a:lnTo>
                  <a:lnTo>
                    <a:pt x="382" y="330"/>
                  </a:lnTo>
                  <a:lnTo>
                    <a:pt x="371" y="330"/>
                  </a:lnTo>
                  <a:lnTo>
                    <a:pt x="370" y="330"/>
                  </a:lnTo>
                  <a:lnTo>
                    <a:pt x="370" y="331"/>
                  </a:lnTo>
                  <a:lnTo>
                    <a:pt x="369" y="331"/>
                  </a:lnTo>
                  <a:lnTo>
                    <a:pt x="365" y="335"/>
                  </a:lnTo>
                  <a:lnTo>
                    <a:pt x="369" y="335"/>
                  </a:lnTo>
                  <a:lnTo>
                    <a:pt x="381" y="335"/>
                  </a:lnTo>
                  <a:lnTo>
                    <a:pt x="382" y="335"/>
                  </a:lnTo>
                  <a:lnTo>
                    <a:pt x="396" y="335"/>
                  </a:lnTo>
                  <a:lnTo>
                    <a:pt x="398" y="335"/>
                  </a:lnTo>
                  <a:lnTo>
                    <a:pt x="404" y="335"/>
                  </a:lnTo>
                  <a:lnTo>
                    <a:pt x="416" y="335"/>
                  </a:lnTo>
                  <a:lnTo>
                    <a:pt x="417" y="335"/>
                  </a:lnTo>
                  <a:lnTo>
                    <a:pt x="433" y="335"/>
                  </a:lnTo>
                  <a:lnTo>
                    <a:pt x="439" y="335"/>
                  </a:lnTo>
                  <a:lnTo>
                    <a:pt x="439" y="334"/>
                  </a:lnTo>
                  <a:lnTo>
                    <a:pt x="439" y="330"/>
                  </a:lnTo>
                  <a:lnTo>
                    <a:pt x="441" y="330"/>
                  </a:lnTo>
                  <a:lnTo>
                    <a:pt x="442" y="330"/>
                  </a:lnTo>
                  <a:lnTo>
                    <a:pt x="445" y="330"/>
                  </a:lnTo>
                  <a:lnTo>
                    <a:pt x="453" y="329"/>
                  </a:lnTo>
                  <a:lnTo>
                    <a:pt x="475" y="329"/>
                  </a:lnTo>
                  <a:lnTo>
                    <a:pt x="476" y="329"/>
                  </a:lnTo>
                  <a:lnTo>
                    <a:pt x="477" y="329"/>
                  </a:lnTo>
                  <a:lnTo>
                    <a:pt x="481" y="329"/>
                  </a:lnTo>
                  <a:lnTo>
                    <a:pt x="482" y="329"/>
                  </a:lnTo>
                  <a:lnTo>
                    <a:pt x="483" y="330"/>
                  </a:lnTo>
                  <a:lnTo>
                    <a:pt x="483" y="331"/>
                  </a:lnTo>
                  <a:lnTo>
                    <a:pt x="484" y="331"/>
                  </a:lnTo>
                  <a:lnTo>
                    <a:pt x="484" y="333"/>
                  </a:lnTo>
                  <a:lnTo>
                    <a:pt x="484" y="335"/>
                  </a:lnTo>
                  <a:lnTo>
                    <a:pt x="484" y="337"/>
                  </a:lnTo>
                  <a:lnTo>
                    <a:pt x="484" y="338"/>
                  </a:lnTo>
                  <a:lnTo>
                    <a:pt x="484" y="340"/>
                  </a:lnTo>
                  <a:lnTo>
                    <a:pt x="484" y="342"/>
                  </a:lnTo>
                  <a:lnTo>
                    <a:pt x="485" y="344"/>
                  </a:lnTo>
                  <a:lnTo>
                    <a:pt x="485" y="346"/>
                  </a:lnTo>
                  <a:lnTo>
                    <a:pt x="485" y="348"/>
                  </a:lnTo>
                  <a:lnTo>
                    <a:pt x="485" y="350"/>
                  </a:lnTo>
                  <a:lnTo>
                    <a:pt x="485" y="352"/>
                  </a:lnTo>
                  <a:lnTo>
                    <a:pt x="485" y="353"/>
                  </a:lnTo>
                  <a:lnTo>
                    <a:pt x="485" y="355"/>
                  </a:lnTo>
                  <a:lnTo>
                    <a:pt x="485" y="356"/>
                  </a:lnTo>
                  <a:lnTo>
                    <a:pt x="485" y="358"/>
                  </a:lnTo>
                  <a:lnTo>
                    <a:pt x="485" y="359"/>
                  </a:lnTo>
                  <a:lnTo>
                    <a:pt x="485" y="360"/>
                  </a:lnTo>
                  <a:lnTo>
                    <a:pt x="485" y="361"/>
                  </a:lnTo>
                  <a:lnTo>
                    <a:pt x="487" y="361"/>
                  </a:lnTo>
                  <a:lnTo>
                    <a:pt x="492" y="361"/>
                  </a:lnTo>
                  <a:lnTo>
                    <a:pt x="496" y="361"/>
                  </a:lnTo>
                  <a:lnTo>
                    <a:pt x="499" y="361"/>
                  </a:lnTo>
                  <a:lnTo>
                    <a:pt x="500" y="361"/>
                  </a:lnTo>
                  <a:lnTo>
                    <a:pt x="503" y="361"/>
                  </a:lnTo>
                  <a:lnTo>
                    <a:pt x="509" y="361"/>
                  </a:lnTo>
                  <a:lnTo>
                    <a:pt x="511" y="361"/>
                  </a:lnTo>
                  <a:lnTo>
                    <a:pt x="515" y="361"/>
                  </a:lnTo>
                  <a:lnTo>
                    <a:pt x="519" y="361"/>
                  </a:lnTo>
                  <a:lnTo>
                    <a:pt x="522" y="361"/>
                  </a:lnTo>
                  <a:lnTo>
                    <a:pt x="524" y="361"/>
                  </a:lnTo>
                  <a:lnTo>
                    <a:pt x="525" y="361"/>
                  </a:lnTo>
                  <a:lnTo>
                    <a:pt x="527" y="361"/>
                  </a:lnTo>
                  <a:lnTo>
                    <a:pt x="529" y="361"/>
                  </a:lnTo>
                  <a:lnTo>
                    <a:pt x="530" y="361"/>
                  </a:lnTo>
                  <a:lnTo>
                    <a:pt x="533" y="361"/>
                  </a:lnTo>
                  <a:lnTo>
                    <a:pt x="541" y="360"/>
                  </a:lnTo>
                  <a:lnTo>
                    <a:pt x="546" y="360"/>
                  </a:lnTo>
                  <a:lnTo>
                    <a:pt x="550" y="360"/>
                  </a:lnTo>
                  <a:lnTo>
                    <a:pt x="554" y="360"/>
                  </a:lnTo>
                  <a:lnTo>
                    <a:pt x="556" y="360"/>
                  </a:lnTo>
                  <a:lnTo>
                    <a:pt x="557" y="360"/>
                  </a:lnTo>
                  <a:lnTo>
                    <a:pt x="559" y="360"/>
                  </a:lnTo>
                  <a:lnTo>
                    <a:pt x="559" y="361"/>
                  </a:lnTo>
                  <a:lnTo>
                    <a:pt x="559" y="362"/>
                  </a:lnTo>
                  <a:lnTo>
                    <a:pt x="559" y="363"/>
                  </a:lnTo>
                  <a:lnTo>
                    <a:pt x="559" y="364"/>
                  </a:lnTo>
                  <a:lnTo>
                    <a:pt x="560" y="369"/>
                  </a:lnTo>
                  <a:lnTo>
                    <a:pt x="561" y="376"/>
                  </a:lnTo>
                  <a:lnTo>
                    <a:pt x="561" y="377"/>
                  </a:lnTo>
                  <a:lnTo>
                    <a:pt x="563" y="377"/>
                  </a:lnTo>
                  <a:lnTo>
                    <a:pt x="565" y="376"/>
                  </a:lnTo>
                  <a:lnTo>
                    <a:pt x="568" y="375"/>
                  </a:lnTo>
                  <a:lnTo>
                    <a:pt x="571" y="373"/>
                  </a:lnTo>
                  <a:lnTo>
                    <a:pt x="581" y="369"/>
                  </a:lnTo>
                  <a:lnTo>
                    <a:pt x="582" y="369"/>
                  </a:lnTo>
                  <a:lnTo>
                    <a:pt x="582" y="368"/>
                  </a:lnTo>
                  <a:lnTo>
                    <a:pt x="582" y="362"/>
                  </a:lnTo>
                  <a:lnTo>
                    <a:pt x="581" y="362"/>
                  </a:lnTo>
                  <a:lnTo>
                    <a:pt x="580" y="362"/>
                  </a:lnTo>
                  <a:lnTo>
                    <a:pt x="580" y="361"/>
                  </a:lnTo>
                  <a:lnTo>
                    <a:pt x="580" y="360"/>
                  </a:lnTo>
                  <a:lnTo>
                    <a:pt x="581" y="360"/>
                  </a:lnTo>
                  <a:lnTo>
                    <a:pt x="582" y="360"/>
                  </a:lnTo>
                  <a:lnTo>
                    <a:pt x="584" y="360"/>
                  </a:lnTo>
                  <a:lnTo>
                    <a:pt x="587" y="378"/>
                  </a:lnTo>
                  <a:lnTo>
                    <a:pt x="588" y="378"/>
                  </a:lnTo>
                  <a:lnTo>
                    <a:pt x="588" y="379"/>
                  </a:lnTo>
                  <a:lnTo>
                    <a:pt x="588" y="384"/>
                  </a:lnTo>
                  <a:lnTo>
                    <a:pt x="589" y="386"/>
                  </a:lnTo>
                  <a:lnTo>
                    <a:pt x="590" y="394"/>
                  </a:lnTo>
                  <a:lnTo>
                    <a:pt x="590" y="396"/>
                  </a:lnTo>
                  <a:lnTo>
                    <a:pt x="590" y="398"/>
                  </a:lnTo>
                  <a:lnTo>
                    <a:pt x="590" y="400"/>
                  </a:lnTo>
                  <a:lnTo>
                    <a:pt x="591" y="402"/>
                  </a:lnTo>
                  <a:lnTo>
                    <a:pt x="591" y="406"/>
                  </a:lnTo>
                  <a:lnTo>
                    <a:pt x="593" y="415"/>
                  </a:lnTo>
                  <a:lnTo>
                    <a:pt x="594" y="425"/>
                  </a:lnTo>
                  <a:lnTo>
                    <a:pt x="595" y="429"/>
                  </a:lnTo>
                  <a:lnTo>
                    <a:pt x="596" y="429"/>
                  </a:lnTo>
                  <a:lnTo>
                    <a:pt x="597" y="429"/>
                  </a:lnTo>
                  <a:lnTo>
                    <a:pt x="599" y="429"/>
                  </a:lnTo>
                  <a:lnTo>
                    <a:pt x="600" y="428"/>
                  </a:lnTo>
                  <a:lnTo>
                    <a:pt x="602" y="428"/>
                  </a:lnTo>
                  <a:lnTo>
                    <a:pt x="603" y="428"/>
                  </a:lnTo>
                  <a:lnTo>
                    <a:pt x="606" y="428"/>
                  </a:lnTo>
                  <a:lnTo>
                    <a:pt x="608" y="428"/>
                  </a:lnTo>
                  <a:lnTo>
                    <a:pt x="624" y="428"/>
                  </a:lnTo>
                  <a:lnTo>
                    <a:pt x="633" y="428"/>
                  </a:lnTo>
                  <a:lnTo>
                    <a:pt x="641" y="428"/>
                  </a:lnTo>
                  <a:lnTo>
                    <a:pt x="642" y="428"/>
                  </a:lnTo>
                  <a:lnTo>
                    <a:pt x="642" y="429"/>
                  </a:lnTo>
                  <a:lnTo>
                    <a:pt x="642" y="430"/>
                  </a:lnTo>
                  <a:lnTo>
                    <a:pt x="642" y="431"/>
                  </a:lnTo>
                  <a:lnTo>
                    <a:pt x="643" y="431"/>
                  </a:lnTo>
                  <a:lnTo>
                    <a:pt x="645" y="431"/>
                  </a:lnTo>
                  <a:lnTo>
                    <a:pt x="647" y="431"/>
                  </a:lnTo>
                  <a:lnTo>
                    <a:pt x="649" y="431"/>
                  </a:lnTo>
                  <a:lnTo>
                    <a:pt x="650" y="431"/>
                  </a:lnTo>
                  <a:lnTo>
                    <a:pt x="651" y="431"/>
                  </a:lnTo>
                  <a:lnTo>
                    <a:pt x="668" y="430"/>
                  </a:lnTo>
                  <a:lnTo>
                    <a:pt x="674" y="430"/>
                  </a:lnTo>
                  <a:lnTo>
                    <a:pt x="681" y="430"/>
                  </a:lnTo>
                  <a:lnTo>
                    <a:pt x="684" y="430"/>
                  </a:lnTo>
                  <a:lnTo>
                    <a:pt x="706" y="430"/>
                  </a:lnTo>
                  <a:lnTo>
                    <a:pt x="707" y="430"/>
                  </a:lnTo>
                  <a:lnTo>
                    <a:pt x="712" y="435"/>
                  </a:lnTo>
                  <a:lnTo>
                    <a:pt x="720" y="440"/>
                  </a:lnTo>
                  <a:lnTo>
                    <a:pt x="722" y="442"/>
                  </a:lnTo>
                  <a:lnTo>
                    <a:pt x="723" y="442"/>
                  </a:lnTo>
                  <a:lnTo>
                    <a:pt x="724" y="443"/>
                  </a:lnTo>
                  <a:lnTo>
                    <a:pt x="724" y="444"/>
                  </a:lnTo>
                  <a:lnTo>
                    <a:pt x="725" y="443"/>
                  </a:lnTo>
                  <a:lnTo>
                    <a:pt x="725" y="444"/>
                  </a:lnTo>
                  <a:lnTo>
                    <a:pt x="726" y="444"/>
                  </a:lnTo>
                  <a:lnTo>
                    <a:pt x="727" y="445"/>
                  </a:lnTo>
                  <a:lnTo>
                    <a:pt x="728" y="445"/>
                  </a:lnTo>
                  <a:lnTo>
                    <a:pt x="727" y="446"/>
                  </a:lnTo>
                  <a:lnTo>
                    <a:pt x="728" y="446"/>
                  </a:lnTo>
                  <a:lnTo>
                    <a:pt x="729" y="447"/>
                  </a:lnTo>
                  <a:lnTo>
                    <a:pt x="731" y="450"/>
                  </a:lnTo>
                  <a:lnTo>
                    <a:pt x="731" y="451"/>
                  </a:lnTo>
                  <a:lnTo>
                    <a:pt x="732" y="452"/>
                  </a:lnTo>
                  <a:lnTo>
                    <a:pt x="733" y="452"/>
                  </a:lnTo>
                  <a:lnTo>
                    <a:pt x="733" y="453"/>
                  </a:lnTo>
                  <a:lnTo>
                    <a:pt x="733" y="454"/>
                  </a:lnTo>
                  <a:lnTo>
                    <a:pt x="733" y="455"/>
                  </a:lnTo>
                  <a:lnTo>
                    <a:pt x="734" y="455"/>
                  </a:lnTo>
                  <a:lnTo>
                    <a:pt x="734" y="456"/>
                  </a:lnTo>
                  <a:lnTo>
                    <a:pt x="735" y="456"/>
                  </a:lnTo>
                  <a:lnTo>
                    <a:pt x="735" y="459"/>
                  </a:lnTo>
                  <a:lnTo>
                    <a:pt x="736" y="461"/>
                  </a:lnTo>
                  <a:lnTo>
                    <a:pt x="737" y="462"/>
                  </a:lnTo>
                  <a:lnTo>
                    <a:pt x="738" y="463"/>
                  </a:lnTo>
                  <a:lnTo>
                    <a:pt x="740" y="464"/>
                  </a:lnTo>
                  <a:lnTo>
                    <a:pt x="741" y="465"/>
                  </a:lnTo>
                  <a:lnTo>
                    <a:pt x="742" y="467"/>
                  </a:lnTo>
                  <a:lnTo>
                    <a:pt x="742" y="468"/>
                  </a:lnTo>
                  <a:lnTo>
                    <a:pt x="743" y="468"/>
                  </a:lnTo>
                  <a:lnTo>
                    <a:pt x="744" y="468"/>
                  </a:lnTo>
                  <a:lnTo>
                    <a:pt x="745" y="467"/>
                  </a:lnTo>
                  <a:lnTo>
                    <a:pt x="745" y="468"/>
                  </a:lnTo>
                  <a:lnTo>
                    <a:pt x="745" y="469"/>
                  </a:lnTo>
                  <a:lnTo>
                    <a:pt x="746" y="470"/>
                  </a:lnTo>
                  <a:lnTo>
                    <a:pt x="746" y="471"/>
                  </a:lnTo>
                  <a:lnTo>
                    <a:pt x="746" y="472"/>
                  </a:lnTo>
                  <a:lnTo>
                    <a:pt x="748" y="472"/>
                  </a:lnTo>
                  <a:lnTo>
                    <a:pt x="748" y="473"/>
                  </a:lnTo>
                  <a:lnTo>
                    <a:pt x="749" y="475"/>
                  </a:lnTo>
                  <a:lnTo>
                    <a:pt x="749" y="476"/>
                  </a:lnTo>
                  <a:lnTo>
                    <a:pt x="749" y="477"/>
                  </a:lnTo>
                  <a:lnTo>
                    <a:pt x="749" y="478"/>
                  </a:lnTo>
                  <a:lnTo>
                    <a:pt x="749" y="479"/>
                  </a:lnTo>
                  <a:lnTo>
                    <a:pt x="748" y="480"/>
                  </a:lnTo>
                  <a:lnTo>
                    <a:pt x="746" y="481"/>
                  </a:lnTo>
                  <a:lnTo>
                    <a:pt x="746" y="482"/>
                  </a:lnTo>
                  <a:lnTo>
                    <a:pt x="746" y="484"/>
                  </a:lnTo>
                  <a:lnTo>
                    <a:pt x="745" y="484"/>
                  </a:lnTo>
                  <a:lnTo>
                    <a:pt x="745" y="485"/>
                  </a:lnTo>
                  <a:lnTo>
                    <a:pt x="743" y="489"/>
                  </a:lnTo>
                  <a:lnTo>
                    <a:pt x="742" y="492"/>
                  </a:lnTo>
                  <a:lnTo>
                    <a:pt x="741" y="494"/>
                  </a:lnTo>
                  <a:lnTo>
                    <a:pt x="738" y="497"/>
                  </a:lnTo>
                  <a:lnTo>
                    <a:pt x="737" y="498"/>
                  </a:lnTo>
                  <a:lnTo>
                    <a:pt x="736" y="501"/>
                  </a:lnTo>
                  <a:lnTo>
                    <a:pt x="733" y="501"/>
                  </a:lnTo>
                  <a:lnTo>
                    <a:pt x="732" y="501"/>
                  </a:lnTo>
                  <a:lnTo>
                    <a:pt x="729" y="501"/>
                  </a:lnTo>
                  <a:lnTo>
                    <a:pt x="726" y="501"/>
                  </a:lnTo>
                  <a:lnTo>
                    <a:pt x="723" y="501"/>
                  </a:lnTo>
                  <a:lnTo>
                    <a:pt x="720" y="501"/>
                  </a:lnTo>
                  <a:lnTo>
                    <a:pt x="716" y="501"/>
                  </a:lnTo>
                  <a:lnTo>
                    <a:pt x="714" y="501"/>
                  </a:lnTo>
                  <a:lnTo>
                    <a:pt x="709" y="501"/>
                  </a:lnTo>
                  <a:lnTo>
                    <a:pt x="708" y="501"/>
                  </a:lnTo>
                  <a:lnTo>
                    <a:pt x="707" y="501"/>
                  </a:lnTo>
                  <a:lnTo>
                    <a:pt x="705" y="501"/>
                  </a:lnTo>
                  <a:lnTo>
                    <a:pt x="700" y="501"/>
                  </a:lnTo>
                  <a:lnTo>
                    <a:pt x="673" y="502"/>
                  </a:lnTo>
                  <a:lnTo>
                    <a:pt x="669" y="502"/>
                  </a:lnTo>
                  <a:lnTo>
                    <a:pt x="665" y="502"/>
                  </a:lnTo>
                  <a:lnTo>
                    <a:pt x="660" y="502"/>
                  </a:lnTo>
                  <a:lnTo>
                    <a:pt x="658" y="502"/>
                  </a:lnTo>
                  <a:lnTo>
                    <a:pt x="651" y="502"/>
                  </a:lnTo>
                  <a:lnTo>
                    <a:pt x="622" y="503"/>
                  </a:lnTo>
                  <a:lnTo>
                    <a:pt x="611" y="503"/>
                  </a:lnTo>
                  <a:lnTo>
                    <a:pt x="610" y="503"/>
                  </a:lnTo>
                  <a:lnTo>
                    <a:pt x="605" y="503"/>
                  </a:lnTo>
                  <a:lnTo>
                    <a:pt x="594" y="503"/>
                  </a:lnTo>
                  <a:lnTo>
                    <a:pt x="593" y="503"/>
                  </a:lnTo>
                  <a:lnTo>
                    <a:pt x="590" y="503"/>
                  </a:lnTo>
                  <a:lnTo>
                    <a:pt x="588" y="503"/>
                  </a:lnTo>
                  <a:lnTo>
                    <a:pt x="587" y="503"/>
                  </a:lnTo>
                  <a:lnTo>
                    <a:pt x="587" y="504"/>
                  </a:lnTo>
                  <a:lnTo>
                    <a:pt x="581" y="507"/>
                  </a:lnTo>
                  <a:lnTo>
                    <a:pt x="576" y="511"/>
                  </a:lnTo>
                  <a:lnTo>
                    <a:pt x="574" y="512"/>
                  </a:lnTo>
                  <a:lnTo>
                    <a:pt x="573" y="512"/>
                  </a:lnTo>
                  <a:lnTo>
                    <a:pt x="571" y="513"/>
                  </a:lnTo>
                  <a:lnTo>
                    <a:pt x="570" y="514"/>
                  </a:lnTo>
                  <a:lnTo>
                    <a:pt x="568" y="515"/>
                  </a:lnTo>
                  <a:lnTo>
                    <a:pt x="568" y="517"/>
                  </a:lnTo>
                  <a:lnTo>
                    <a:pt x="565" y="518"/>
                  </a:lnTo>
                  <a:lnTo>
                    <a:pt x="564" y="518"/>
                  </a:lnTo>
                  <a:lnTo>
                    <a:pt x="560" y="521"/>
                  </a:lnTo>
                  <a:lnTo>
                    <a:pt x="557" y="522"/>
                  </a:lnTo>
                  <a:lnTo>
                    <a:pt x="557" y="523"/>
                  </a:lnTo>
                  <a:lnTo>
                    <a:pt x="556" y="523"/>
                  </a:lnTo>
                  <a:lnTo>
                    <a:pt x="556" y="524"/>
                  </a:lnTo>
                  <a:lnTo>
                    <a:pt x="554" y="526"/>
                  </a:lnTo>
                  <a:lnTo>
                    <a:pt x="552" y="527"/>
                  </a:lnTo>
                  <a:lnTo>
                    <a:pt x="551" y="528"/>
                  </a:lnTo>
                  <a:lnTo>
                    <a:pt x="551" y="529"/>
                  </a:lnTo>
                  <a:lnTo>
                    <a:pt x="550" y="529"/>
                  </a:lnTo>
                  <a:lnTo>
                    <a:pt x="548" y="530"/>
                  </a:lnTo>
                  <a:lnTo>
                    <a:pt x="547" y="529"/>
                  </a:lnTo>
                  <a:lnTo>
                    <a:pt x="545" y="531"/>
                  </a:lnTo>
                  <a:lnTo>
                    <a:pt x="544" y="531"/>
                  </a:lnTo>
                  <a:lnTo>
                    <a:pt x="543" y="532"/>
                  </a:lnTo>
                  <a:lnTo>
                    <a:pt x="539" y="535"/>
                  </a:lnTo>
                  <a:lnTo>
                    <a:pt x="538" y="536"/>
                  </a:lnTo>
                  <a:lnTo>
                    <a:pt x="533" y="539"/>
                  </a:lnTo>
                  <a:lnTo>
                    <a:pt x="530" y="540"/>
                  </a:lnTo>
                  <a:lnTo>
                    <a:pt x="526" y="544"/>
                  </a:lnTo>
                  <a:lnTo>
                    <a:pt x="525" y="544"/>
                  </a:lnTo>
                  <a:lnTo>
                    <a:pt x="525" y="536"/>
                  </a:lnTo>
                  <a:lnTo>
                    <a:pt x="524" y="536"/>
                  </a:lnTo>
                  <a:lnTo>
                    <a:pt x="522" y="536"/>
                  </a:lnTo>
                  <a:lnTo>
                    <a:pt x="521" y="536"/>
                  </a:lnTo>
                  <a:lnTo>
                    <a:pt x="520" y="536"/>
                  </a:lnTo>
                  <a:lnTo>
                    <a:pt x="519" y="536"/>
                  </a:lnTo>
                  <a:lnTo>
                    <a:pt x="516" y="536"/>
                  </a:lnTo>
                  <a:lnTo>
                    <a:pt x="515" y="536"/>
                  </a:lnTo>
                  <a:lnTo>
                    <a:pt x="513" y="537"/>
                  </a:lnTo>
                  <a:lnTo>
                    <a:pt x="512" y="537"/>
                  </a:lnTo>
                  <a:lnTo>
                    <a:pt x="511" y="537"/>
                  </a:lnTo>
                  <a:lnTo>
                    <a:pt x="510" y="537"/>
                  </a:lnTo>
                  <a:lnTo>
                    <a:pt x="508" y="536"/>
                  </a:lnTo>
                  <a:lnTo>
                    <a:pt x="507" y="536"/>
                  </a:lnTo>
                  <a:lnTo>
                    <a:pt x="507" y="538"/>
                  </a:lnTo>
                  <a:lnTo>
                    <a:pt x="507" y="539"/>
                  </a:lnTo>
                  <a:lnTo>
                    <a:pt x="507" y="540"/>
                  </a:lnTo>
                  <a:lnTo>
                    <a:pt x="504" y="540"/>
                  </a:lnTo>
                  <a:lnTo>
                    <a:pt x="503" y="540"/>
                  </a:lnTo>
                  <a:lnTo>
                    <a:pt x="502" y="540"/>
                  </a:lnTo>
                  <a:lnTo>
                    <a:pt x="501" y="540"/>
                  </a:lnTo>
                  <a:lnTo>
                    <a:pt x="501" y="542"/>
                  </a:lnTo>
                  <a:lnTo>
                    <a:pt x="500" y="542"/>
                  </a:lnTo>
                  <a:lnTo>
                    <a:pt x="500" y="543"/>
                  </a:lnTo>
                  <a:lnTo>
                    <a:pt x="499" y="543"/>
                  </a:lnTo>
                  <a:lnTo>
                    <a:pt x="499" y="544"/>
                  </a:lnTo>
                  <a:lnTo>
                    <a:pt x="498" y="545"/>
                  </a:lnTo>
                  <a:lnTo>
                    <a:pt x="496" y="546"/>
                  </a:lnTo>
                  <a:lnTo>
                    <a:pt x="496" y="547"/>
                  </a:lnTo>
                  <a:lnTo>
                    <a:pt x="498" y="547"/>
                  </a:lnTo>
                  <a:lnTo>
                    <a:pt x="498" y="548"/>
                  </a:lnTo>
                  <a:lnTo>
                    <a:pt x="498" y="549"/>
                  </a:lnTo>
                  <a:lnTo>
                    <a:pt x="496" y="551"/>
                  </a:lnTo>
                  <a:lnTo>
                    <a:pt x="495" y="551"/>
                  </a:lnTo>
                  <a:lnTo>
                    <a:pt x="494" y="552"/>
                  </a:lnTo>
                  <a:lnTo>
                    <a:pt x="493" y="553"/>
                  </a:lnTo>
                  <a:lnTo>
                    <a:pt x="494" y="554"/>
                  </a:lnTo>
                  <a:lnTo>
                    <a:pt x="494" y="555"/>
                  </a:lnTo>
                  <a:lnTo>
                    <a:pt x="495" y="555"/>
                  </a:lnTo>
                  <a:lnTo>
                    <a:pt x="495" y="556"/>
                  </a:lnTo>
                  <a:lnTo>
                    <a:pt x="496" y="557"/>
                  </a:lnTo>
                  <a:lnTo>
                    <a:pt x="498" y="557"/>
                  </a:lnTo>
                  <a:lnTo>
                    <a:pt x="499" y="557"/>
                  </a:lnTo>
                  <a:lnTo>
                    <a:pt x="499" y="559"/>
                  </a:lnTo>
                  <a:lnTo>
                    <a:pt x="500" y="559"/>
                  </a:lnTo>
                  <a:lnTo>
                    <a:pt x="500" y="560"/>
                  </a:lnTo>
                  <a:lnTo>
                    <a:pt x="500" y="561"/>
                  </a:lnTo>
                  <a:lnTo>
                    <a:pt x="499" y="561"/>
                  </a:lnTo>
                  <a:lnTo>
                    <a:pt x="498" y="562"/>
                  </a:lnTo>
                  <a:lnTo>
                    <a:pt x="499" y="568"/>
                  </a:lnTo>
                  <a:lnTo>
                    <a:pt x="499" y="570"/>
                  </a:lnTo>
                  <a:lnTo>
                    <a:pt x="500" y="573"/>
                  </a:lnTo>
                  <a:lnTo>
                    <a:pt x="500" y="577"/>
                  </a:lnTo>
                  <a:lnTo>
                    <a:pt x="501" y="581"/>
                  </a:lnTo>
                  <a:lnTo>
                    <a:pt x="502" y="588"/>
                  </a:lnTo>
                  <a:lnTo>
                    <a:pt x="502" y="590"/>
                  </a:lnTo>
                  <a:lnTo>
                    <a:pt x="502" y="589"/>
                  </a:lnTo>
                  <a:lnTo>
                    <a:pt x="503" y="589"/>
                  </a:lnTo>
                  <a:lnTo>
                    <a:pt x="504" y="589"/>
                  </a:lnTo>
                  <a:lnTo>
                    <a:pt x="507" y="588"/>
                  </a:lnTo>
                  <a:lnTo>
                    <a:pt x="509" y="588"/>
                  </a:lnTo>
                  <a:lnTo>
                    <a:pt x="510" y="587"/>
                  </a:lnTo>
                  <a:lnTo>
                    <a:pt x="512" y="587"/>
                  </a:lnTo>
                  <a:lnTo>
                    <a:pt x="512" y="585"/>
                  </a:lnTo>
                  <a:lnTo>
                    <a:pt x="513" y="582"/>
                  </a:lnTo>
                  <a:lnTo>
                    <a:pt x="513" y="580"/>
                  </a:lnTo>
                  <a:lnTo>
                    <a:pt x="513" y="577"/>
                  </a:lnTo>
                  <a:lnTo>
                    <a:pt x="515" y="577"/>
                  </a:lnTo>
                  <a:lnTo>
                    <a:pt x="515" y="576"/>
                  </a:lnTo>
                  <a:lnTo>
                    <a:pt x="515" y="574"/>
                  </a:lnTo>
                  <a:lnTo>
                    <a:pt x="515" y="573"/>
                  </a:lnTo>
                  <a:lnTo>
                    <a:pt x="515" y="572"/>
                  </a:lnTo>
                  <a:lnTo>
                    <a:pt x="515" y="571"/>
                  </a:lnTo>
                  <a:lnTo>
                    <a:pt x="516" y="571"/>
                  </a:lnTo>
                  <a:lnTo>
                    <a:pt x="517" y="571"/>
                  </a:lnTo>
                  <a:lnTo>
                    <a:pt x="518" y="571"/>
                  </a:lnTo>
                  <a:lnTo>
                    <a:pt x="519" y="571"/>
                  </a:lnTo>
                  <a:lnTo>
                    <a:pt x="520" y="571"/>
                  </a:lnTo>
                  <a:lnTo>
                    <a:pt x="521" y="571"/>
                  </a:lnTo>
                  <a:lnTo>
                    <a:pt x="522" y="571"/>
                  </a:lnTo>
                  <a:lnTo>
                    <a:pt x="524" y="571"/>
                  </a:lnTo>
                  <a:lnTo>
                    <a:pt x="524" y="572"/>
                  </a:lnTo>
                  <a:lnTo>
                    <a:pt x="524" y="576"/>
                  </a:lnTo>
                  <a:lnTo>
                    <a:pt x="524" y="578"/>
                  </a:lnTo>
                  <a:lnTo>
                    <a:pt x="522" y="588"/>
                  </a:lnTo>
                  <a:lnTo>
                    <a:pt x="522" y="589"/>
                  </a:lnTo>
                  <a:lnTo>
                    <a:pt x="522" y="594"/>
                  </a:lnTo>
                  <a:lnTo>
                    <a:pt x="522" y="597"/>
                  </a:lnTo>
                  <a:lnTo>
                    <a:pt x="522" y="598"/>
                  </a:lnTo>
                  <a:lnTo>
                    <a:pt x="521" y="603"/>
                  </a:lnTo>
                  <a:lnTo>
                    <a:pt x="520" y="603"/>
                  </a:lnTo>
                  <a:lnTo>
                    <a:pt x="519" y="603"/>
                  </a:lnTo>
                  <a:lnTo>
                    <a:pt x="519" y="604"/>
                  </a:lnTo>
                  <a:lnTo>
                    <a:pt x="519" y="603"/>
                  </a:lnTo>
                  <a:lnTo>
                    <a:pt x="517" y="603"/>
                  </a:lnTo>
                  <a:lnTo>
                    <a:pt x="516" y="603"/>
                  </a:lnTo>
                  <a:lnTo>
                    <a:pt x="515" y="603"/>
                  </a:lnTo>
                  <a:lnTo>
                    <a:pt x="513" y="603"/>
                  </a:lnTo>
                  <a:lnTo>
                    <a:pt x="512" y="603"/>
                  </a:lnTo>
                  <a:lnTo>
                    <a:pt x="511" y="604"/>
                  </a:lnTo>
                  <a:lnTo>
                    <a:pt x="510" y="604"/>
                  </a:lnTo>
                  <a:lnTo>
                    <a:pt x="509" y="604"/>
                  </a:lnTo>
                  <a:lnTo>
                    <a:pt x="508" y="604"/>
                  </a:lnTo>
                  <a:lnTo>
                    <a:pt x="507" y="604"/>
                  </a:lnTo>
                  <a:lnTo>
                    <a:pt x="505" y="604"/>
                  </a:lnTo>
                  <a:lnTo>
                    <a:pt x="504" y="604"/>
                  </a:lnTo>
                  <a:lnTo>
                    <a:pt x="504" y="605"/>
                  </a:lnTo>
                  <a:lnTo>
                    <a:pt x="503" y="605"/>
                  </a:lnTo>
                  <a:lnTo>
                    <a:pt x="503" y="604"/>
                  </a:lnTo>
                  <a:lnTo>
                    <a:pt x="502" y="604"/>
                  </a:lnTo>
                  <a:lnTo>
                    <a:pt x="501" y="604"/>
                  </a:lnTo>
                  <a:lnTo>
                    <a:pt x="501" y="605"/>
                  </a:lnTo>
                  <a:lnTo>
                    <a:pt x="500" y="605"/>
                  </a:lnTo>
                  <a:lnTo>
                    <a:pt x="499" y="605"/>
                  </a:lnTo>
                  <a:lnTo>
                    <a:pt x="499" y="606"/>
                  </a:lnTo>
                  <a:lnTo>
                    <a:pt x="498" y="606"/>
                  </a:lnTo>
                  <a:lnTo>
                    <a:pt x="496" y="606"/>
                  </a:lnTo>
                  <a:lnTo>
                    <a:pt x="496" y="607"/>
                  </a:lnTo>
                  <a:lnTo>
                    <a:pt x="495" y="607"/>
                  </a:lnTo>
                  <a:lnTo>
                    <a:pt x="494" y="607"/>
                  </a:lnTo>
                  <a:lnTo>
                    <a:pt x="493" y="607"/>
                  </a:lnTo>
                  <a:lnTo>
                    <a:pt x="492" y="609"/>
                  </a:lnTo>
                  <a:lnTo>
                    <a:pt x="491" y="609"/>
                  </a:lnTo>
                  <a:lnTo>
                    <a:pt x="491" y="610"/>
                  </a:lnTo>
                  <a:lnTo>
                    <a:pt x="490" y="610"/>
                  </a:lnTo>
                  <a:lnTo>
                    <a:pt x="491" y="610"/>
                  </a:lnTo>
                  <a:lnTo>
                    <a:pt x="491" y="609"/>
                  </a:lnTo>
                  <a:lnTo>
                    <a:pt x="490" y="609"/>
                  </a:lnTo>
                  <a:lnTo>
                    <a:pt x="488" y="609"/>
                  </a:lnTo>
                  <a:lnTo>
                    <a:pt x="488" y="610"/>
                  </a:lnTo>
                  <a:lnTo>
                    <a:pt x="487" y="610"/>
                  </a:lnTo>
                  <a:lnTo>
                    <a:pt x="486" y="611"/>
                  </a:lnTo>
                  <a:lnTo>
                    <a:pt x="485" y="611"/>
                  </a:lnTo>
                  <a:lnTo>
                    <a:pt x="485" y="610"/>
                  </a:lnTo>
                  <a:lnTo>
                    <a:pt x="484" y="610"/>
                  </a:lnTo>
                  <a:lnTo>
                    <a:pt x="483" y="611"/>
                  </a:lnTo>
                  <a:lnTo>
                    <a:pt x="483" y="612"/>
                  </a:lnTo>
                  <a:lnTo>
                    <a:pt x="482" y="612"/>
                  </a:lnTo>
                  <a:lnTo>
                    <a:pt x="482" y="613"/>
                  </a:lnTo>
                  <a:lnTo>
                    <a:pt x="481" y="614"/>
                  </a:lnTo>
                  <a:lnTo>
                    <a:pt x="481" y="615"/>
                  </a:lnTo>
                  <a:lnTo>
                    <a:pt x="479" y="615"/>
                  </a:lnTo>
                  <a:lnTo>
                    <a:pt x="479" y="616"/>
                  </a:lnTo>
                  <a:lnTo>
                    <a:pt x="479" y="618"/>
                  </a:lnTo>
                  <a:lnTo>
                    <a:pt x="478" y="619"/>
                  </a:lnTo>
                  <a:lnTo>
                    <a:pt x="478" y="620"/>
                  </a:lnTo>
                  <a:lnTo>
                    <a:pt x="478" y="621"/>
                  </a:lnTo>
                  <a:lnTo>
                    <a:pt x="477" y="621"/>
                  </a:lnTo>
                  <a:lnTo>
                    <a:pt x="477" y="622"/>
                  </a:lnTo>
                  <a:lnTo>
                    <a:pt x="476" y="622"/>
                  </a:lnTo>
                  <a:lnTo>
                    <a:pt x="476" y="623"/>
                  </a:lnTo>
                  <a:lnTo>
                    <a:pt x="476" y="624"/>
                  </a:lnTo>
                  <a:lnTo>
                    <a:pt x="476" y="626"/>
                  </a:lnTo>
                  <a:lnTo>
                    <a:pt x="475" y="626"/>
                  </a:lnTo>
                  <a:lnTo>
                    <a:pt x="475" y="627"/>
                  </a:lnTo>
                  <a:lnTo>
                    <a:pt x="475" y="626"/>
                  </a:lnTo>
                  <a:lnTo>
                    <a:pt x="474" y="626"/>
                  </a:lnTo>
                  <a:lnTo>
                    <a:pt x="474" y="624"/>
                  </a:lnTo>
                  <a:lnTo>
                    <a:pt x="473" y="624"/>
                  </a:lnTo>
                  <a:lnTo>
                    <a:pt x="472" y="623"/>
                  </a:lnTo>
                  <a:lnTo>
                    <a:pt x="470" y="622"/>
                  </a:lnTo>
                  <a:lnTo>
                    <a:pt x="469" y="622"/>
                  </a:lnTo>
                  <a:lnTo>
                    <a:pt x="468" y="621"/>
                  </a:lnTo>
                  <a:lnTo>
                    <a:pt x="467" y="621"/>
                  </a:lnTo>
                  <a:lnTo>
                    <a:pt x="466" y="619"/>
                  </a:lnTo>
                  <a:lnTo>
                    <a:pt x="465" y="619"/>
                  </a:lnTo>
                  <a:lnTo>
                    <a:pt x="465" y="618"/>
                  </a:lnTo>
                  <a:lnTo>
                    <a:pt x="465" y="616"/>
                  </a:lnTo>
                  <a:lnTo>
                    <a:pt x="464" y="616"/>
                  </a:lnTo>
                  <a:lnTo>
                    <a:pt x="462" y="611"/>
                  </a:lnTo>
                  <a:lnTo>
                    <a:pt x="462" y="607"/>
                  </a:lnTo>
                  <a:lnTo>
                    <a:pt x="461" y="605"/>
                  </a:lnTo>
                  <a:lnTo>
                    <a:pt x="460" y="599"/>
                  </a:lnTo>
                  <a:lnTo>
                    <a:pt x="459" y="595"/>
                  </a:lnTo>
                  <a:lnTo>
                    <a:pt x="456" y="580"/>
                  </a:lnTo>
                  <a:lnTo>
                    <a:pt x="455" y="580"/>
                  </a:lnTo>
                  <a:lnTo>
                    <a:pt x="439" y="572"/>
                  </a:lnTo>
                  <a:lnTo>
                    <a:pt x="426" y="567"/>
                  </a:lnTo>
                  <a:lnTo>
                    <a:pt x="424" y="565"/>
                  </a:lnTo>
                  <a:lnTo>
                    <a:pt x="417" y="562"/>
                  </a:lnTo>
                  <a:lnTo>
                    <a:pt x="418" y="561"/>
                  </a:lnTo>
                  <a:lnTo>
                    <a:pt x="419" y="557"/>
                  </a:lnTo>
                  <a:lnTo>
                    <a:pt x="417" y="556"/>
                  </a:lnTo>
                  <a:lnTo>
                    <a:pt x="416" y="555"/>
                  </a:lnTo>
                  <a:lnTo>
                    <a:pt x="415" y="555"/>
                  </a:lnTo>
                  <a:lnTo>
                    <a:pt x="414" y="554"/>
                  </a:lnTo>
                  <a:lnTo>
                    <a:pt x="413" y="554"/>
                  </a:lnTo>
                  <a:lnTo>
                    <a:pt x="412" y="554"/>
                  </a:lnTo>
                  <a:lnTo>
                    <a:pt x="410" y="554"/>
                  </a:lnTo>
                  <a:lnTo>
                    <a:pt x="410" y="553"/>
                  </a:lnTo>
                  <a:lnTo>
                    <a:pt x="410" y="554"/>
                  </a:lnTo>
                  <a:lnTo>
                    <a:pt x="409" y="554"/>
                  </a:lnTo>
                  <a:lnTo>
                    <a:pt x="408" y="553"/>
                  </a:lnTo>
                  <a:lnTo>
                    <a:pt x="407" y="553"/>
                  </a:lnTo>
                  <a:lnTo>
                    <a:pt x="406" y="552"/>
                  </a:lnTo>
                  <a:lnTo>
                    <a:pt x="399" y="552"/>
                  </a:lnTo>
                  <a:lnTo>
                    <a:pt x="397" y="552"/>
                  </a:lnTo>
                  <a:lnTo>
                    <a:pt x="396" y="551"/>
                  </a:lnTo>
                  <a:lnTo>
                    <a:pt x="395" y="549"/>
                  </a:lnTo>
                  <a:lnTo>
                    <a:pt x="395" y="548"/>
                  </a:lnTo>
                  <a:lnTo>
                    <a:pt x="395" y="547"/>
                  </a:lnTo>
                  <a:lnTo>
                    <a:pt x="395" y="546"/>
                  </a:lnTo>
                  <a:lnTo>
                    <a:pt x="395" y="545"/>
                  </a:lnTo>
                  <a:lnTo>
                    <a:pt x="393" y="544"/>
                  </a:lnTo>
                  <a:lnTo>
                    <a:pt x="393" y="543"/>
                  </a:lnTo>
                  <a:lnTo>
                    <a:pt x="392" y="543"/>
                  </a:lnTo>
                  <a:lnTo>
                    <a:pt x="391" y="542"/>
                  </a:lnTo>
                  <a:lnTo>
                    <a:pt x="390" y="540"/>
                  </a:lnTo>
                  <a:lnTo>
                    <a:pt x="389" y="539"/>
                  </a:lnTo>
                  <a:lnTo>
                    <a:pt x="390" y="539"/>
                  </a:lnTo>
                  <a:lnTo>
                    <a:pt x="390" y="538"/>
                  </a:lnTo>
                  <a:lnTo>
                    <a:pt x="390" y="537"/>
                  </a:lnTo>
                  <a:lnTo>
                    <a:pt x="391" y="536"/>
                  </a:lnTo>
                  <a:lnTo>
                    <a:pt x="391" y="535"/>
                  </a:lnTo>
                  <a:lnTo>
                    <a:pt x="392" y="532"/>
                  </a:lnTo>
                  <a:lnTo>
                    <a:pt x="392" y="531"/>
                  </a:lnTo>
                  <a:lnTo>
                    <a:pt x="392" y="527"/>
                  </a:lnTo>
                  <a:lnTo>
                    <a:pt x="392" y="526"/>
                  </a:lnTo>
                  <a:lnTo>
                    <a:pt x="392" y="521"/>
                  </a:lnTo>
                  <a:lnTo>
                    <a:pt x="392" y="518"/>
                  </a:lnTo>
                  <a:lnTo>
                    <a:pt x="391" y="517"/>
                  </a:lnTo>
                  <a:lnTo>
                    <a:pt x="388" y="512"/>
                  </a:lnTo>
                  <a:lnTo>
                    <a:pt x="386" y="509"/>
                  </a:lnTo>
                  <a:lnTo>
                    <a:pt x="384" y="506"/>
                  </a:lnTo>
                  <a:lnTo>
                    <a:pt x="382" y="502"/>
                  </a:lnTo>
                  <a:lnTo>
                    <a:pt x="381" y="498"/>
                  </a:lnTo>
                  <a:lnTo>
                    <a:pt x="380" y="495"/>
                  </a:lnTo>
                  <a:lnTo>
                    <a:pt x="379" y="492"/>
                  </a:lnTo>
                  <a:lnTo>
                    <a:pt x="378" y="487"/>
                  </a:lnTo>
                  <a:lnTo>
                    <a:pt x="378" y="484"/>
                  </a:lnTo>
                  <a:lnTo>
                    <a:pt x="376" y="468"/>
                  </a:lnTo>
                  <a:lnTo>
                    <a:pt x="376" y="467"/>
                  </a:lnTo>
                  <a:lnTo>
                    <a:pt x="376" y="461"/>
                  </a:lnTo>
                  <a:lnTo>
                    <a:pt x="375" y="457"/>
                  </a:lnTo>
                  <a:lnTo>
                    <a:pt x="375" y="455"/>
                  </a:lnTo>
                  <a:lnTo>
                    <a:pt x="371" y="456"/>
                  </a:lnTo>
                  <a:lnTo>
                    <a:pt x="362" y="456"/>
                  </a:lnTo>
                  <a:lnTo>
                    <a:pt x="361" y="456"/>
                  </a:lnTo>
                  <a:lnTo>
                    <a:pt x="361" y="454"/>
                  </a:lnTo>
                  <a:lnTo>
                    <a:pt x="361" y="453"/>
                  </a:lnTo>
                  <a:lnTo>
                    <a:pt x="360" y="452"/>
                  </a:lnTo>
                  <a:lnTo>
                    <a:pt x="360" y="451"/>
                  </a:lnTo>
                  <a:lnTo>
                    <a:pt x="360" y="448"/>
                  </a:lnTo>
                  <a:lnTo>
                    <a:pt x="360" y="447"/>
                  </a:lnTo>
                  <a:lnTo>
                    <a:pt x="360" y="444"/>
                  </a:lnTo>
                  <a:lnTo>
                    <a:pt x="360" y="443"/>
                  </a:lnTo>
                  <a:lnTo>
                    <a:pt x="360" y="440"/>
                  </a:lnTo>
                  <a:lnTo>
                    <a:pt x="360" y="438"/>
                  </a:lnTo>
                  <a:lnTo>
                    <a:pt x="360" y="436"/>
                  </a:lnTo>
                  <a:lnTo>
                    <a:pt x="360" y="434"/>
                  </a:lnTo>
                  <a:lnTo>
                    <a:pt x="358" y="430"/>
                  </a:lnTo>
                  <a:lnTo>
                    <a:pt x="358" y="426"/>
                  </a:lnTo>
                  <a:lnTo>
                    <a:pt x="358" y="422"/>
                  </a:lnTo>
                  <a:lnTo>
                    <a:pt x="358" y="418"/>
                  </a:lnTo>
                  <a:lnTo>
                    <a:pt x="358" y="414"/>
                  </a:lnTo>
                  <a:lnTo>
                    <a:pt x="358" y="410"/>
                  </a:lnTo>
                  <a:lnTo>
                    <a:pt x="357" y="405"/>
                  </a:lnTo>
                  <a:lnTo>
                    <a:pt x="356" y="405"/>
                  </a:lnTo>
                  <a:lnTo>
                    <a:pt x="355" y="404"/>
                  </a:lnTo>
                  <a:lnTo>
                    <a:pt x="354" y="404"/>
                  </a:lnTo>
                  <a:lnTo>
                    <a:pt x="350" y="403"/>
                  </a:lnTo>
                  <a:lnTo>
                    <a:pt x="348" y="402"/>
                  </a:lnTo>
                  <a:lnTo>
                    <a:pt x="347" y="401"/>
                  </a:lnTo>
                  <a:lnTo>
                    <a:pt x="346" y="400"/>
                  </a:lnTo>
                  <a:lnTo>
                    <a:pt x="344" y="398"/>
                  </a:lnTo>
                  <a:lnTo>
                    <a:pt x="343" y="397"/>
                  </a:lnTo>
                  <a:lnTo>
                    <a:pt x="341" y="396"/>
                  </a:lnTo>
                  <a:lnTo>
                    <a:pt x="341" y="395"/>
                  </a:lnTo>
                  <a:lnTo>
                    <a:pt x="340" y="395"/>
                  </a:lnTo>
                  <a:lnTo>
                    <a:pt x="339" y="394"/>
                  </a:lnTo>
                  <a:lnTo>
                    <a:pt x="339" y="393"/>
                  </a:lnTo>
                  <a:lnTo>
                    <a:pt x="338" y="392"/>
                  </a:lnTo>
                  <a:lnTo>
                    <a:pt x="337" y="390"/>
                  </a:lnTo>
                  <a:lnTo>
                    <a:pt x="337" y="389"/>
                  </a:lnTo>
                  <a:lnTo>
                    <a:pt x="336" y="388"/>
                  </a:lnTo>
                  <a:lnTo>
                    <a:pt x="336" y="387"/>
                  </a:lnTo>
                  <a:lnTo>
                    <a:pt x="335" y="386"/>
                  </a:lnTo>
                  <a:lnTo>
                    <a:pt x="335" y="385"/>
                  </a:lnTo>
                  <a:lnTo>
                    <a:pt x="335" y="384"/>
                  </a:lnTo>
                  <a:lnTo>
                    <a:pt x="334" y="381"/>
                  </a:lnTo>
                  <a:lnTo>
                    <a:pt x="334" y="380"/>
                  </a:lnTo>
                  <a:lnTo>
                    <a:pt x="334" y="378"/>
                  </a:lnTo>
                  <a:lnTo>
                    <a:pt x="332" y="378"/>
                  </a:lnTo>
                  <a:lnTo>
                    <a:pt x="332" y="377"/>
                  </a:lnTo>
                  <a:lnTo>
                    <a:pt x="332" y="376"/>
                  </a:lnTo>
                  <a:lnTo>
                    <a:pt x="334" y="372"/>
                  </a:lnTo>
                  <a:lnTo>
                    <a:pt x="334" y="369"/>
                  </a:lnTo>
                  <a:lnTo>
                    <a:pt x="334" y="368"/>
                  </a:lnTo>
                  <a:lnTo>
                    <a:pt x="331" y="368"/>
                  </a:lnTo>
                  <a:lnTo>
                    <a:pt x="327" y="368"/>
                  </a:lnTo>
                  <a:lnTo>
                    <a:pt x="315" y="368"/>
                  </a:lnTo>
                  <a:lnTo>
                    <a:pt x="309" y="368"/>
                  </a:lnTo>
                  <a:lnTo>
                    <a:pt x="303" y="368"/>
                  </a:lnTo>
                  <a:lnTo>
                    <a:pt x="295" y="368"/>
                  </a:lnTo>
                  <a:lnTo>
                    <a:pt x="289" y="368"/>
                  </a:lnTo>
                  <a:lnTo>
                    <a:pt x="285" y="368"/>
                  </a:lnTo>
                  <a:lnTo>
                    <a:pt x="284" y="368"/>
                  </a:lnTo>
                  <a:lnTo>
                    <a:pt x="283" y="369"/>
                  </a:lnTo>
                  <a:lnTo>
                    <a:pt x="281" y="369"/>
                  </a:lnTo>
                  <a:lnTo>
                    <a:pt x="280" y="370"/>
                  </a:lnTo>
                  <a:lnTo>
                    <a:pt x="279" y="371"/>
                  </a:lnTo>
                  <a:lnTo>
                    <a:pt x="278" y="373"/>
                  </a:lnTo>
                  <a:lnTo>
                    <a:pt x="277" y="373"/>
                  </a:lnTo>
                  <a:lnTo>
                    <a:pt x="275" y="375"/>
                  </a:lnTo>
                  <a:lnTo>
                    <a:pt x="274" y="375"/>
                  </a:lnTo>
                  <a:lnTo>
                    <a:pt x="272" y="375"/>
                  </a:lnTo>
                  <a:lnTo>
                    <a:pt x="271" y="376"/>
                  </a:lnTo>
                  <a:lnTo>
                    <a:pt x="266" y="376"/>
                  </a:lnTo>
                  <a:lnTo>
                    <a:pt x="263" y="376"/>
                  </a:lnTo>
                  <a:lnTo>
                    <a:pt x="261" y="376"/>
                  </a:lnTo>
                  <a:lnTo>
                    <a:pt x="260" y="376"/>
                  </a:lnTo>
                  <a:lnTo>
                    <a:pt x="258" y="376"/>
                  </a:lnTo>
                  <a:lnTo>
                    <a:pt x="251" y="376"/>
                  </a:lnTo>
                  <a:lnTo>
                    <a:pt x="249" y="376"/>
                  </a:lnTo>
                  <a:lnTo>
                    <a:pt x="246" y="376"/>
                  </a:lnTo>
                  <a:lnTo>
                    <a:pt x="240" y="376"/>
                  </a:lnTo>
                  <a:lnTo>
                    <a:pt x="237" y="376"/>
                  </a:lnTo>
                  <a:lnTo>
                    <a:pt x="233" y="376"/>
                  </a:lnTo>
                  <a:lnTo>
                    <a:pt x="228" y="376"/>
                  </a:lnTo>
                  <a:lnTo>
                    <a:pt x="225" y="377"/>
                  </a:lnTo>
                  <a:lnTo>
                    <a:pt x="222" y="377"/>
                  </a:lnTo>
                  <a:lnTo>
                    <a:pt x="219" y="377"/>
                  </a:lnTo>
                  <a:lnTo>
                    <a:pt x="216" y="377"/>
                  </a:lnTo>
                  <a:lnTo>
                    <a:pt x="214" y="377"/>
                  </a:lnTo>
                  <a:lnTo>
                    <a:pt x="207" y="377"/>
                  </a:lnTo>
                  <a:lnTo>
                    <a:pt x="205" y="377"/>
                  </a:lnTo>
                  <a:lnTo>
                    <a:pt x="200" y="377"/>
                  </a:lnTo>
                  <a:lnTo>
                    <a:pt x="195" y="377"/>
                  </a:lnTo>
                  <a:lnTo>
                    <a:pt x="193" y="377"/>
                  </a:lnTo>
                  <a:lnTo>
                    <a:pt x="191" y="377"/>
                  </a:lnTo>
                  <a:lnTo>
                    <a:pt x="190" y="377"/>
                  </a:lnTo>
                  <a:lnTo>
                    <a:pt x="189" y="377"/>
                  </a:lnTo>
                  <a:lnTo>
                    <a:pt x="186" y="377"/>
                  </a:lnTo>
                  <a:lnTo>
                    <a:pt x="185" y="377"/>
                  </a:lnTo>
                  <a:lnTo>
                    <a:pt x="182" y="378"/>
                  </a:lnTo>
                  <a:lnTo>
                    <a:pt x="174" y="378"/>
                  </a:lnTo>
                  <a:lnTo>
                    <a:pt x="173" y="378"/>
                  </a:lnTo>
                  <a:lnTo>
                    <a:pt x="171" y="378"/>
                  </a:lnTo>
                  <a:lnTo>
                    <a:pt x="169" y="378"/>
                  </a:lnTo>
                  <a:lnTo>
                    <a:pt x="165" y="378"/>
                  </a:lnTo>
                  <a:lnTo>
                    <a:pt x="164" y="378"/>
                  </a:lnTo>
                  <a:lnTo>
                    <a:pt x="159" y="378"/>
                  </a:lnTo>
                  <a:lnTo>
                    <a:pt x="158" y="378"/>
                  </a:lnTo>
                  <a:lnTo>
                    <a:pt x="157" y="378"/>
                  </a:lnTo>
                  <a:lnTo>
                    <a:pt x="156" y="378"/>
                  </a:lnTo>
                  <a:lnTo>
                    <a:pt x="153" y="378"/>
                  </a:lnTo>
                  <a:lnTo>
                    <a:pt x="149" y="378"/>
                  </a:lnTo>
                  <a:lnTo>
                    <a:pt x="147" y="378"/>
                  </a:lnTo>
                  <a:lnTo>
                    <a:pt x="145" y="378"/>
                  </a:lnTo>
                  <a:lnTo>
                    <a:pt x="143" y="378"/>
                  </a:lnTo>
                  <a:lnTo>
                    <a:pt x="142" y="378"/>
                  </a:lnTo>
                  <a:lnTo>
                    <a:pt x="141" y="378"/>
                  </a:lnTo>
                  <a:lnTo>
                    <a:pt x="139" y="378"/>
                  </a:lnTo>
                  <a:lnTo>
                    <a:pt x="137" y="378"/>
                  </a:lnTo>
                  <a:lnTo>
                    <a:pt x="136" y="378"/>
                  </a:lnTo>
                  <a:lnTo>
                    <a:pt x="134" y="378"/>
                  </a:lnTo>
                  <a:lnTo>
                    <a:pt x="133" y="378"/>
                  </a:lnTo>
                  <a:lnTo>
                    <a:pt x="132" y="378"/>
                  </a:lnTo>
                  <a:lnTo>
                    <a:pt x="131" y="378"/>
                  </a:lnTo>
                  <a:lnTo>
                    <a:pt x="130" y="378"/>
                  </a:lnTo>
                  <a:lnTo>
                    <a:pt x="130" y="375"/>
                  </a:lnTo>
                  <a:lnTo>
                    <a:pt x="129" y="375"/>
                  </a:lnTo>
                  <a:lnTo>
                    <a:pt x="124" y="375"/>
                  </a:lnTo>
                  <a:lnTo>
                    <a:pt x="124" y="372"/>
                  </a:lnTo>
                  <a:lnTo>
                    <a:pt x="124" y="368"/>
                  </a:lnTo>
                  <a:lnTo>
                    <a:pt x="124" y="365"/>
                  </a:lnTo>
                  <a:lnTo>
                    <a:pt x="124" y="364"/>
                  </a:lnTo>
                  <a:lnTo>
                    <a:pt x="124" y="363"/>
                  </a:lnTo>
                  <a:lnTo>
                    <a:pt x="123" y="362"/>
                  </a:lnTo>
                  <a:lnTo>
                    <a:pt x="122" y="361"/>
                  </a:lnTo>
                  <a:lnTo>
                    <a:pt x="122" y="360"/>
                  </a:lnTo>
                  <a:lnTo>
                    <a:pt x="119" y="354"/>
                  </a:lnTo>
                  <a:lnTo>
                    <a:pt x="115" y="350"/>
                  </a:lnTo>
                  <a:lnTo>
                    <a:pt x="112" y="345"/>
                  </a:lnTo>
                  <a:lnTo>
                    <a:pt x="111" y="342"/>
                  </a:lnTo>
                  <a:lnTo>
                    <a:pt x="107" y="338"/>
                  </a:lnTo>
                  <a:lnTo>
                    <a:pt x="107" y="337"/>
                  </a:lnTo>
                  <a:lnTo>
                    <a:pt x="103" y="331"/>
                  </a:lnTo>
                  <a:lnTo>
                    <a:pt x="91" y="331"/>
                  </a:lnTo>
                  <a:lnTo>
                    <a:pt x="79" y="331"/>
                  </a:lnTo>
                  <a:lnTo>
                    <a:pt x="79" y="328"/>
                  </a:lnTo>
                  <a:lnTo>
                    <a:pt x="79" y="327"/>
                  </a:lnTo>
                  <a:lnTo>
                    <a:pt x="79" y="325"/>
                  </a:lnTo>
                  <a:lnTo>
                    <a:pt x="79" y="323"/>
                  </a:lnTo>
                  <a:lnTo>
                    <a:pt x="79" y="322"/>
                  </a:lnTo>
                  <a:lnTo>
                    <a:pt x="79" y="320"/>
                  </a:lnTo>
                  <a:lnTo>
                    <a:pt x="79" y="319"/>
                  </a:lnTo>
                  <a:lnTo>
                    <a:pt x="79" y="316"/>
                  </a:lnTo>
                  <a:lnTo>
                    <a:pt x="79" y="314"/>
                  </a:lnTo>
                  <a:lnTo>
                    <a:pt x="79" y="313"/>
                  </a:lnTo>
                  <a:lnTo>
                    <a:pt x="79" y="312"/>
                  </a:lnTo>
                  <a:lnTo>
                    <a:pt x="79" y="311"/>
                  </a:lnTo>
                  <a:lnTo>
                    <a:pt x="79" y="310"/>
                  </a:lnTo>
                  <a:lnTo>
                    <a:pt x="79" y="309"/>
                  </a:lnTo>
                  <a:lnTo>
                    <a:pt x="79" y="308"/>
                  </a:lnTo>
                  <a:lnTo>
                    <a:pt x="79" y="306"/>
                  </a:lnTo>
                  <a:lnTo>
                    <a:pt x="79" y="305"/>
                  </a:lnTo>
                  <a:lnTo>
                    <a:pt x="79" y="304"/>
                  </a:lnTo>
                  <a:lnTo>
                    <a:pt x="79" y="303"/>
                  </a:lnTo>
                  <a:lnTo>
                    <a:pt x="78" y="301"/>
                  </a:lnTo>
                  <a:lnTo>
                    <a:pt x="78" y="298"/>
                  </a:lnTo>
                  <a:lnTo>
                    <a:pt x="78" y="295"/>
                  </a:lnTo>
                  <a:lnTo>
                    <a:pt x="78" y="294"/>
                  </a:lnTo>
                  <a:lnTo>
                    <a:pt x="78" y="293"/>
                  </a:lnTo>
                  <a:lnTo>
                    <a:pt x="78" y="288"/>
                  </a:lnTo>
                  <a:lnTo>
                    <a:pt x="78" y="283"/>
                  </a:lnTo>
                  <a:lnTo>
                    <a:pt x="78" y="280"/>
                  </a:lnTo>
                  <a:lnTo>
                    <a:pt x="78" y="279"/>
                  </a:lnTo>
                  <a:lnTo>
                    <a:pt x="78" y="278"/>
                  </a:lnTo>
                  <a:lnTo>
                    <a:pt x="78" y="277"/>
                  </a:lnTo>
                  <a:lnTo>
                    <a:pt x="78" y="275"/>
                  </a:lnTo>
                  <a:lnTo>
                    <a:pt x="78" y="272"/>
                  </a:lnTo>
                  <a:lnTo>
                    <a:pt x="78" y="271"/>
                  </a:lnTo>
                  <a:lnTo>
                    <a:pt x="78" y="270"/>
                  </a:lnTo>
                  <a:lnTo>
                    <a:pt x="78" y="269"/>
                  </a:lnTo>
                  <a:lnTo>
                    <a:pt x="79" y="267"/>
                  </a:lnTo>
                  <a:lnTo>
                    <a:pt x="79" y="266"/>
                  </a:lnTo>
                  <a:lnTo>
                    <a:pt x="79" y="262"/>
                  </a:lnTo>
                  <a:lnTo>
                    <a:pt x="79" y="260"/>
                  </a:lnTo>
                  <a:lnTo>
                    <a:pt x="79" y="256"/>
                  </a:lnTo>
                  <a:lnTo>
                    <a:pt x="79" y="254"/>
                  </a:lnTo>
                  <a:lnTo>
                    <a:pt x="79" y="253"/>
                  </a:lnTo>
                  <a:lnTo>
                    <a:pt x="79" y="252"/>
                  </a:lnTo>
                  <a:lnTo>
                    <a:pt x="79" y="250"/>
                  </a:lnTo>
                  <a:lnTo>
                    <a:pt x="79" y="247"/>
                  </a:lnTo>
                  <a:lnTo>
                    <a:pt x="79" y="242"/>
                  </a:lnTo>
                  <a:lnTo>
                    <a:pt x="72" y="242"/>
                  </a:lnTo>
                  <a:lnTo>
                    <a:pt x="65" y="242"/>
                  </a:lnTo>
                  <a:lnTo>
                    <a:pt x="63" y="242"/>
                  </a:lnTo>
                  <a:lnTo>
                    <a:pt x="60" y="242"/>
                  </a:lnTo>
                  <a:lnTo>
                    <a:pt x="57" y="242"/>
                  </a:lnTo>
                  <a:lnTo>
                    <a:pt x="54" y="242"/>
                  </a:lnTo>
                  <a:lnTo>
                    <a:pt x="52" y="242"/>
                  </a:lnTo>
                  <a:lnTo>
                    <a:pt x="46" y="242"/>
                  </a:lnTo>
                  <a:lnTo>
                    <a:pt x="44" y="242"/>
                  </a:lnTo>
                  <a:lnTo>
                    <a:pt x="38" y="242"/>
                  </a:lnTo>
                  <a:lnTo>
                    <a:pt x="29" y="242"/>
                  </a:lnTo>
                  <a:lnTo>
                    <a:pt x="25" y="243"/>
                  </a:lnTo>
                  <a:lnTo>
                    <a:pt x="19" y="243"/>
                  </a:lnTo>
                  <a:lnTo>
                    <a:pt x="18" y="243"/>
                  </a:lnTo>
                  <a:lnTo>
                    <a:pt x="18" y="239"/>
                  </a:lnTo>
                  <a:lnTo>
                    <a:pt x="18" y="230"/>
                  </a:lnTo>
                  <a:lnTo>
                    <a:pt x="18" y="227"/>
                  </a:lnTo>
                  <a:lnTo>
                    <a:pt x="18" y="222"/>
                  </a:lnTo>
                  <a:lnTo>
                    <a:pt x="19" y="222"/>
                  </a:lnTo>
                  <a:lnTo>
                    <a:pt x="21" y="222"/>
                  </a:lnTo>
                  <a:lnTo>
                    <a:pt x="24" y="222"/>
                  </a:lnTo>
                  <a:lnTo>
                    <a:pt x="25" y="221"/>
                  </a:lnTo>
                  <a:lnTo>
                    <a:pt x="26" y="221"/>
                  </a:lnTo>
                  <a:lnTo>
                    <a:pt x="28" y="221"/>
                  </a:lnTo>
                  <a:lnTo>
                    <a:pt x="29" y="221"/>
                  </a:lnTo>
                  <a:lnTo>
                    <a:pt x="30" y="221"/>
                  </a:lnTo>
                  <a:lnTo>
                    <a:pt x="29" y="219"/>
                  </a:lnTo>
                  <a:lnTo>
                    <a:pt x="26" y="216"/>
                  </a:lnTo>
                  <a:lnTo>
                    <a:pt x="24" y="210"/>
                  </a:lnTo>
                  <a:lnTo>
                    <a:pt x="22" y="210"/>
                  </a:lnTo>
                  <a:lnTo>
                    <a:pt x="21" y="208"/>
                  </a:lnTo>
                  <a:lnTo>
                    <a:pt x="21" y="206"/>
                  </a:lnTo>
                  <a:lnTo>
                    <a:pt x="20" y="205"/>
                  </a:lnTo>
                  <a:lnTo>
                    <a:pt x="18" y="202"/>
                  </a:lnTo>
                  <a:lnTo>
                    <a:pt x="18" y="201"/>
                  </a:lnTo>
                  <a:lnTo>
                    <a:pt x="16" y="199"/>
                  </a:lnTo>
                  <a:lnTo>
                    <a:pt x="14" y="196"/>
                  </a:lnTo>
                  <a:lnTo>
                    <a:pt x="10" y="188"/>
                  </a:lnTo>
                  <a:lnTo>
                    <a:pt x="9" y="186"/>
                  </a:lnTo>
                  <a:lnTo>
                    <a:pt x="8" y="185"/>
                  </a:lnTo>
                  <a:lnTo>
                    <a:pt x="8" y="184"/>
                  </a:lnTo>
                  <a:lnTo>
                    <a:pt x="5" y="181"/>
                  </a:lnTo>
                  <a:lnTo>
                    <a:pt x="4" y="179"/>
                  </a:lnTo>
                  <a:lnTo>
                    <a:pt x="2" y="175"/>
                  </a:lnTo>
                  <a:lnTo>
                    <a:pt x="0" y="172"/>
                  </a:lnTo>
                  <a:lnTo>
                    <a:pt x="0" y="171"/>
                  </a:lnTo>
                  <a:close/>
                  <a:moveTo>
                    <a:pt x="107" y="79"/>
                  </a:moveTo>
                  <a:lnTo>
                    <a:pt x="121" y="79"/>
                  </a:lnTo>
                  <a:lnTo>
                    <a:pt x="122" y="79"/>
                  </a:lnTo>
                  <a:lnTo>
                    <a:pt x="123" y="79"/>
                  </a:lnTo>
                  <a:lnTo>
                    <a:pt x="136" y="79"/>
                  </a:lnTo>
                  <a:lnTo>
                    <a:pt x="137" y="79"/>
                  </a:lnTo>
                  <a:lnTo>
                    <a:pt x="137" y="78"/>
                  </a:lnTo>
                  <a:lnTo>
                    <a:pt x="136" y="78"/>
                  </a:lnTo>
                  <a:lnTo>
                    <a:pt x="136" y="77"/>
                  </a:lnTo>
                  <a:lnTo>
                    <a:pt x="136" y="75"/>
                  </a:lnTo>
                  <a:lnTo>
                    <a:pt x="136" y="74"/>
                  </a:lnTo>
                  <a:lnTo>
                    <a:pt x="136" y="72"/>
                  </a:lnTo>
                  <a:lnTo>
                    <a:pt x="124" y="72"/>
                  </a:lnTo>
                  <a:lnTo>
                    <a:pt x="122" y="72"/>
                  </a:lnTo>
                  <a:lnTo>
                    <a:pt x="121" y="72"/>
                  </a:lnTo>
                  <a:lnTo>
                    <a:pt x="111" y="72"/>
                  </a:lnTo>
                  <a:lnTo>
                    <a:pt x="107" y="72"/>
                  </a:lnTo>
                  <a:lnTo>
                    <a:pt x="107" y="79"/>
                  </a:lnTo>
                  <a:close/>
                  <a:moveTo>
                    <a:pt x="110" y="93"/>
                  </a:moveTo>
                  <a:lnTo>
                    <a:pt x="111" y="93"/>
                  </a:lnTo>
                  <a:lnTo>
                    <a:pt x="112" y="93"/>
                  </a:lnTo>
                  <a:lnTo>
                    <a:pt x="112" y="86"/>
                  </a:lnTo>
                  <a:lnTo>
                    <a:pt x="120" y="86"/>
                  </a:lnTo>
                  <a:lnTo>
                    <a:pt x="120" y="87"/>
                  </a:lnTo>
                  <a:lnTo>
                    <a:pt x="120" y="94"/>
                  </a:lnTo>
                  <a:lnTo>
                    <a:pt x="121" y="94"/>
                  </a:lnTo>
                  <a:lnTo>
                    <a:pt x="123" y="94"/>
                  </a:lnTo>
                  <a:lnTo>
                    <a:pt x="130" y="93"/>
                  </a:lnTo>
                  <a:lnTo>
                    <a:pt x="137" y="93"/>
                  </a:lnTo>
                  <a:lnTo>
                    <a:pt x="137" y="91"/>
                  </a:lnTo>
                  <a:lnTo>
                    <a:pt x="137" y="80"/>
                  </a:lnTo>
                  <a:lnTo>
                    <a:pt x="136" y="80"/>
                  </a:lnTo>
                  <a:lnTo>
                    <a:pt x="125" y="80"/>
                  </a:lnTo>
                  <a:lnTo>
                    <a:pt x="123" y="82"/>
                  </a:lnTo>
                  <a:lnTo>
                    <a:pt x="121" y="82"/>
                  </a:lnTo>
                  <a:lnTo>
                    <a:pt x="121" y="80"/>
                  </a:lnTo>
                  <a:lnTo>
                    <a:pt x="111" y="82"/>
                  </a:lnTo>
                  <a:lnTo>
                    <a:pt x="111" y="92"/>
                  </a:lnTo>
                  <a:lnTo>
                    <a:pt x="110" y="92"/>
                  </a:lnTo>
                  <a:lnTo>
                    <a:pt x="110" y="93"/>
                  </a:lnTo>
                  <a:close/>
                  <a:moveTo>
                    <a:pt x="138" y="74"/>
                  </a:moveTo>
                  <a:lnTo>
                    <a:pt x="138" y="79"/>
                  </a:lnTo>
                  <a:lnTo>
                    <a:pt x="138" y="80"/>
                  </a:lnTo>
                  <a:lnTo>
                    <a:pt x="138" y="83"/>
                  </a:lnTo>
                  <a:lnTo>
                    <a:pt x="138" y="89"/>
                  </a:lnTo>
                  <a:lnTo>
                    <a:pt x="138" y="93"/>
                  </a:lnTo>
                  <a:lnTo>
                    <a:pt x="139" y="93"/>
                  </a:lnTo>
                  <a:lnTo>
                    <a:pt x="143" y="93"/>
                  </a:lnTo>
                  <a:lnTo>
                    <a:pt x="145" y="93"/>
                  </a:lnTo>
                  <a:lnTo>
                    <a:pt x="146" y="91"/>
                  </a:lnTo>
                  <a:lnTo>
                    <a:pt x="150" y="91"/>
                  </a:lnTo>
                  <a:lnTo>
                    <a:pt x="150" y="89"/>
                  </a:lnTo>
                  <a:lnTo>
                    <a:pt x="151" y="89"/>
                  </a:lnTo>
                  <a:lnTo>
                    <a:pt x="153" y="88"/>
                  </a:lnTo>
                  <a:lnTo>
                    <a:pt x="154" y="86"/>
                  </a:lnTo>
                  <a:lnTo>
                    <a:pt x="154" y="84"/>
                  </a:lnTo>
                  <a:lnTo>
                    <a:pt x="154" y="83"/>
                  </a:lnTo>
                  <a:lnTo>
                    <a:pt x="154" y="78"/>
                  </a:lnTo>
                  <a:lnTo>
                    <a:pt x="154" y="77"/>
                  </a:lnTo>
                  <a:lnTo>
                    <a:pt x="154" y="76"/>
                  </a:lnTo>
                  <a:lnTo>
                    <a:pt x="154" y="75"/>
                  </a:lnTo>
                  <a:lnTo>
                    <a:pt x="154" y="72"/>
                  </a:lnTo>
                  <a:lnTo>
                    <a:pt x="138" y="72"/>
                  </a:lnTo>
                  <a:lnTo>
                    <a:pt x="138" y="74"/>
                  </a:lnTo>
                  <a:close/>
                  <a:moveTo>
                    <a:pt x="153" y="25"/>
                  </a:moveTo>
                  <a:lnTo>
                    <a:pt x="153" y="46"/>
                  </a:lnTo>
                  <a:lnTo>
                    <a:pt x="154" y="49"/>
                  </a:lnTo>
                  <a:lnTo>
                    <a:pt x="154" y="51"/>
                  </a:lnTo>
                  <a:lnTo>
                    <a:pt x="154" y="69"/>
                  </a:lnTo>
                  <a:lnTo>
                    <a:pt x="158" y="69"/>
                  </a:lnTo>
                  <a:lnTo>
                    <a:pt x="164" y="69"/>
                  </a:lnTo>
                  <a:lnTo>
                    <a:pt x="167" y="69"/>
                  </a:lnTo>
                  <a:lnTo>
                    <a:pt x="171" y="69"/>
                  </a:lnTo>
                  <a:lnTo>
                    <a:pt x="174" y="69"/>
                  </a:lnTo>
                  <a:lnTo>
                    <a:pt x="175" y="69"/>
                  </a:lnTo>
                  <a:lnTo>
                    <a:pt x="175" y="65"/>
                  </a:lnTo>
                  <a:lnTo>
                    <a:pt x="175" y="55"/>
                  </a:lnTo>
                  <a:lnTo>
                    <a:pt x="175" y="53"/>
                  </a:lnTo>
                  <a:lnTo>
                    <a:pt x="175" y="51"/>
                  </a:lnTo>
                  <a:lnTo>
                    <a:pt x="175" y="47"/>
                  </a:lnTo>
                  <a:lnTo>
                    <a:pt x="175" y="46"/>
                  </a:lnTo>
                  <a:lnTo>
                    <a:pt x="175" y="45"/>
                  </a:lnTo>
                  <a:lnTo>
                    <a:pt x="176" y="45"/>
                  </a:lnTo>
                  <a:lnTo>
                    <a:pt x="179" y="45"/>
                  </a:lnTo>
                  <a:lnTo>
                    <a:pt x="180" y="45"/>
                  </a:lnTo>
                  <a:lnTo>
                    <a:pt x="181" y="46"/>
                  </a:lnTo>
                  <a:lnTo>
                    <a:pt x="183" y="46"/>
                  </a:lnTo>
                  <a:lnTo>
                    <a:pt x="184" y="46"/>
                  </a:lnTo>
                  <a:lnTo>
                    <a:pt x="186" y="47"/>
                  </a:lnTo>
                  <a:lnTo>
                    <a:pt x="188" y="49"/>
                  </a:lnTo>
                  <a:lnTo>
                    <a:pt x="189" y="49"/>
                  </a:lnTo>
                  <a:lnTo>
                    <a:pt x="190" y="49"/>
                  </a:lnTo>
                  <a:lnTo>
                    <a:pt x="191" y="50"/>
                  </a:lnTo>
                  <a:lnTo>
                    <a:pt x="198" y="53"/>
                  </a:lnTo>
                  <a:lnTo>
                    <a:pt x="205" y="57"/>
                  </a:lnTo>
                  <a:lnTo>
                    <a:pt x="205" y="53"/>
                  </a:lnTo>
                  <a:lnTo>
                    <a:pt x="206" y="32"/>
                  </a:lnTo>
                  <a:lnTo>
                    <a:pt x="206" y="16"/>
                  </a:lnTo>
                  <a:lnTo>
                    <a:pt x="205" y="15"/>
                  </a:lnTo>
                  <a:lnTo>
                    <a:pt x="198" y="11"/>
                  </a:lnTo>
                  <a:lnTo>
                    <a:pt x="197" y="10"/>
                  </a:lnTo>
                  <a:lnTo>
                    <a:pt x="191" y="7"/>
                  </a:lnTo>
                  <a:lnTo>
                    <a:pt x="189" y="5"/>
                  </a:lnTo>
                  <a:lnTo>
                    <a:pt x="186" y="4"/>
                  </a:lnTo>
                  <a:lnTo>
                    <a:pt x="185" y="3"/>
                  </a:lnTo>
                  <a:lnTo>
                    <a:pt x="184" y="3"/>
                  </a:lnTo>
                  <a:lnTo>
                    <a:pt x="184" y="2"/>
                  </a:lnTo>
                  <a:lnTo>
                    <a:pt x="183" y="2"/>
                  </a:lnTo>
                  <a:lnTo>
                    <a:pt x="182" y="2"/>
                  </a:lnTo>
                  <a:lnTo>
                    <a:pt x="181" y="2"/>
                  </a:lnTo>
                  <a:lnTo>
                    <a:pt x="181" y="3"/>
                  </a:lnTo>
                  <a:lnTo>
                    <a:pt x="180" y="3"/>
                  </a:lnTo>
                  <a:lnTo>
                    <a:pt x="179" y="3"/>
                  </a:lnTo>
                  <a:lnTo>
                    <a:pt x="175" y="4"/>
                  </a:lnTo>
                  <a:lnTo>
                    <a:pt x="174" y="4"/>
                  </a:lnTo>
                  <a:lnTo>
                    <a:pt x="172" y="5"/>
                  </a:lnTo>
                  <a:lnTo>
                    <a:pt x="171" y="5"/>
                  </a:lnTo>
                  <a:lnTo>
                    <a:pt x="169" y="5"/>
                  </a:lnTo>
                  <a:lnTo>
                    <a:pt x="168" y="5"/>
                  </a:lnTo>
                  <a:lnTo>
                    <a:pt x="166" y="7"/>
                  </a:lnTo>
                  <a:lnTo>
                    <a:pt x="164" y="7"/>
                  </a:lnTo>
                  <a:lnTo>
                    <a:pt x="162" y="7"/>
                  </a:lnTo>
                  <a:lnTo>
                    <a:pt x="160" y="7"/>
                  </a:lnTo>
                  <a:lnTo>
                    <a:pt x="159" y="7"/>
                  </a:lnTo>
                  <a:lnTo>
                    <a:pt x="157" y="7"/>
                  </a:lnTo>
                  <a:lnTo>
                    <a:pt x="156" y="7"/>
                  </a:lnTo>
                  <a:lnTo>
                    <a:pt x="154" y="7"/>
                  </a:lnTo>
                  <a:lnTo>
                    <a:pt x="153" y="7"/>
                  </a:lnTo>
                  <a:lnTo>
                    <a:pt x="153" y="9"/>
                  </a:lnTo>
                  <a:lnTo>
                    <a:pt x="153" y="12"/>
                  </a:lnTo>
                  <a:lnTo>
                    <a:pt x="153" y="13"/>
                  </a:lnTo>
                  <a:lnTo>
                    <a:pt x="153" y="16"/>
                  </a:lnTo>
                  <a:lnTo>
                    <a:pt x="153" y="25"/>
                  </a:lnTo>
                  <a:close/>
                  <a:moveTo>
                    <a:pt x="155" y="77"/>
                  </a:moveTo>
                  <a:lnTo>
                    <a:pt x="155" y="78"/>
                  </a:lnTo>
                  <a:lnTo>
                    <a:pt x="155" y="82"/>
                  </a:lnTo>
                  <a:lnTo>
                    <a:pt x="155" y="84"/>
                  </a:lnTo>
                  <a:lnTo>
                    <a:pt x="155" y="86"/>
                  </a:lnTo>
                  <a:lnTo>
                    <a:pt x="155" y="89"/>
                  </a:lnTo>
                  <a:lnTo>
                    <a:pt x="155" y="91"/>
                  </a:lnTo>
                  <a:lnTo>
                    <a:pt x="156" y="91"/>
                  </a:lnTo>
                  <a:lnTo>
                    <a:pt x="158" y="91"/>
                  </a:lnTo>
                  <a:lnTo>
                    <a:pt x="160" y="91"/>
                  </a:lnTo>
                  <a:lnTo>
                    <a:pt x="164" y="91"/>
                  </a:lnTo>
                  <a:lnTo>
                    <a:pt x="164" y="93"/>
                  </a:lnTo>
                  <a:lnTo>
                    <a:pt x="172" y="93"/>
                  </a:lnTo>
                  <a:lnTo>
                    <a:pt x="176" y="93"/>
                  </a:lnTo>
                  <a:lnTo>
                    <a:pt x="176" y="92"/>
                  </a:lnTo>
                  <a:lnTo>
                    <a:pt x="173" y="92"/>
                  </a:lnTo>
                  <a:lnTo>
                    <a:pt x="173" y="91"/>
                  </a:lnTo>
                  <a:lnTo>
                    <a:pt x="172" y="91"/>
                  </a:lnTo>
                  <a:lnTo>
                    <a:pt x="172" y="89"/>
                  </a:lnTo>
                  <a:lnTo>
                    <a:pt x="172" y="88"/>
                  </a:lnTo>
                  <a:lnTo>
                    <a:pt x="172" y="87"/>
                  </a:lnTo>
                  <a:lnTo>
                    <a:pt x="174" y="87"/>
                  </a:lnTo>
                  <a:lnTo>
                    <a:pt x="176" y="87"/>
                  </a:lnTo>
                  <a:lnTo>
                    <a:pt x="176" y="86"/>
                  </a:lnTo>
                  <a:lnTo>
                    <a:pt x="176" y="84"/>
                  </a:lnTo>
                  <a:lnTo>
                    <a:pt x="175" y="84"/>
                  </a:lnTo>
                  <a:lnTo>
                    <a:pt x="173" y="84"/>
                  </a:lnTo>
                  <a:lnTo>
                    <a:pt x="172" y="84"/>
                  </a:lnTo>
                  <a:lnTo>
                    <a:pt x="171" y="84"/>
                  </a:lnTo>
                  <a:lnTo>
                    <a:pt x="169" y="84"/>
                  </a:lnTo>
                  <a:lnTo>
                    <a:pt x="169" y="83"/>
                  </a:lnTo>
                  <a:lnTo>
                    <a:pt x="165" y="83"/>
                  </a:lnTo>
                  <a:lnTo>
                    <a:pt x="164" y="83"/>
                  </a:lnTo>
                  <a:lnTo>
                    <a:pt x="163" y="82"/>
                  </a:lnTo>
                  <a:lnTo>
                    <a:pt x="160" y="82"/>
                  </a:lnTo>
                  <a:lnTo>
                    <a:pt x="160" y="80"/>
                  </a:lnTo>
                  <a:lnTo>
                    <a:pt x="160" y="79"/>
                  </a:lnTo>
                  <a:lnTo>
                    <a:pt x="160" y="77"/>
                  </a:lnTo>
                  <a:lnTo>
                    <a:pt x="159" y="77"/>
                  </a:lnTo>
                  <a:lnTo>
                    <a:pt x="158" y="77"/>
                  </a:lnTo>
                  <a:lnTo>
                    <a:pt x="155" y="77"/>
                  </a:lnTo>
                  <a:close/>
                  <a:moveTo>
                    <a:pt x="176" y="74"/>
                  </a:moveTo>
                  <a:lnTo>
                    <a:pt x="176" y="77"/>
                  </a:lnTo>
                  <a:lnTo>
                    <a:pt x="176" y="87"/>
                  </a:lnTo>
                  <a:lnTo>
                    <a:pt x="176" y="88"/>
                  </a:lnTo>
                  <a:lnTo>
                    <a:pt x="176" y="91"/>
                  </a:lnTo>
                  <a:lnTo>
                    <a:pt x="176" y="94"/>
                  </a:lnTo>
                  <a:lnTo>
                    <a:pt x="185" y="94"/>
                  </a:lnTo>
                  <a:lnTo>
                    <a:pt x="188" y="94"/>
                  </a:lnTo>
                  <a:lnTo>
                    <a:pt x="188" y="93"/>
                  </a:lnTo>
                  <a:lnTo>
                    <a:pt x="186" y="87"/>
                  </a:lnTo>
                  <a:lnTo>
                    <a:pt x="186" y="85"/>
                  </a:lnTo>
                  <a:lnTo>
                    <a:pt x="186" y="80"/>
                  </a:lnTo>
                  <a:lnTo>
                    <a:pt x="186" y="75"/>
                  </a:lnTo>
                  <a:lnTo>
                    <a:pt x="186" y="72"/>
                  </a:lnTo>
                  <a:lnTo>
                    <a:pt x="176" y="72"/>
                  </a:lnTo>
                  <a:lnTo>
                    <a:pt x="176" y="74"/>
                  </a:lnTo>
                  <a:close/>
                  <a:moveTo>
                    <a:pt x="205" y="94"/>
                  </a:moveTo>
                  <a:lnTo>
                    <a:pt x="206" y="94"/>
                  </a:lnTo>
                  <a:lnTo>
                    <a:pt x="209" y="94"/>
                  </a:lnTo>
                  <a:lnTo>
                    <a:pt x="218" y="94"/>
                  </a:lnTo>
                  <a:lnTo>
                    <a:pt x="223" y="94"/>
                  </a:lnTo>
                  <a:lnTo>
                    <a:pt x="223" y="86"/>
                  </a:lnTo>
                  <a:lnTo>
                    <a:pt x="223" y="74"/>
                  </a:lnTo>
                  <a:lnTo>
                    <a:pt x="223" y="71"/>
                  </a:lnTo>
                  <a:lnTo>
                    <a:pt x="222" y="71"/>
                  </a:lnTo>
                  <a:lnTo>
                    <a:pt x="205" y="72"/>
                  </a:lnTo>
                  <a:lnTo>
                    <a:pt x="205" y="83"/>
                  </a:lnTo>
                  <a:lnTo>
                    <a:pt x="205" y="94"/>
                  </a:lnTo>
                  <a:close/>
                  <a:moveTo>
                    <a:pt x="216" y="62"/>
                  </a:moveTo>
                  <a:lnTo>
                    <a:pt x="217" y="63"/>
                  </a:lnTo>
                  <a:lnTo>
                    <a:pt x="218" y="63"/>
                  </a:lnTo>
                  <a:lnTo>
                    <a:pt x="219" y="65"/>
                  </a:lnTo>
                  <a:lnTo>
                    <a:pt x="220" y="65"/>
                  </a:lnTo>
                  <a:lnTo>
                    <a:pt x="222" y="65"/>
                  </a:lnTo>
                  <a:lnTo>
                    <a:pt x="223" y="66"/>
                  </a:lnTo>
                  <a:lnTo>
                    <a:pt x="224" y="66"/>
                  </a:lnTo>
                  <a:lnTo>
                    <a:pt x="225" y="66"/>
                  </a:lnTo>
                  <a:lnTo>
                    <a:pt x="226" y="67"/>
                  </a:lnTo>
                  <a:lnTo>
                    <a:pt x="227" y="67"/>
                  </a:lnTo>
                  <a:lnTo>
                    <a:pt x="228" y="67"/>
                  </a:lnTo>
                  <a:lnTo>
                    <a:pt x="229" y="67"/>
                  </a:lnTo>
                  <a:lnTo>
                    <a:pt x="233" y="68"/>
                  </a:lnTo>
                  <a:lnTo>
                    <a:pt x="234" y="68"/>
                  </a:lnTo>
                  <a:lnTo>
                    <a:pt x="235" y="68"/>
                  </a:lnTo>
                  <a:lnTo>
                    <a:pt x="236" y="68"/>
                  </a:lnTo>
                  <a:lnTo>
                    <a:pt x="237" y="68"/>
                  </a:lnTo>
                  <a:lnTo>
                    <a:pt x="238" y="68"/>
                  </a:lnTo>
                  <a:lnTo>
                    <a:pt x="240" y="68"/>
                  </a:lnTo>
                  <a:lnTo>
                    <a:pt x="242" y="68"/>
                  </a:lnTo>
                  <a:lnTo>
                    <a:pt x="244" y="68"/>
                  </a:lnTo>
                  <a:lnTo>
                    <a:pt x="252" y="68"/>
                  </a:lnTo>
                  <a:lnTo>
                    <a:pt x="253" y="68"/>
                  </a:lnTo>
                  <a:lnTo>
                    <a:pt x="254" y="68"/>
                  </a:lnTo>
                  <a:lnTo>
                    <a:pt x="255" y="67"/>
                  </a:lnTo>
                  <a:lnTo>
                    <a:pt x="255" y="66"/>
                  </a:lnTo>
                  <a:lnTo>
                    <a:pt x="255" y="65"/>
                  </a:lnTo>
                  <a:lnTo>
                    <a:pt x="257" y="65"/>
                  </a:lnTo>
                  <a:lnTo>
                    <a:pt x="257" y="63"/>
                  </a:lnTo>
                  <a:lnTo>
                    <a:pt x="254" y="62"/>
                  </a:lnTo>
                  <a:lnTo>
                    <a:pt x="252" y="62"/>
                  </a:lnTo>
                  <a:lnTo>
                    <a:pt x="252" y="41"/>
                  </a:lnTo>
                  <a:lnTo>
                    <a:pt x="249" y="41"/>
                  </a:lnTo>
                  <a:lnTo>
                    <a:pt x="248" y="41"/>
                  </a:lnTo>
                  <a:lnTo>
                    <a:pt x="243" y="41"/>
                  </a:lnTo>
                  <a:lnTo>
                    <a:pt x="241" y="40"/>
                  </a:lnTo>
                  <a:lnTo>
                    <a:pt x="240" y="40"/>
                  </a:lnTo>
                  <a:lnTo>
                    <a:pt x="236" y="38"/>
                  </a:lnTo>
                  <a:lnTo>
                    <a:pt x="235" y="38"/>
                  </a:lnTo>
                  <a:lnTo>
                    <a:pt x="233" y="38"/>
                  </a:lnTo>
                  <a:lnTo>
                    <a:pt x="232" y="37"/>
                  </a:lnTo>
                  <a:lnTo>
                    <a:pt x="229" y="36"/>
                  </a:lnTo>
                  <a:lnTo>
                    <a:pt x="228" y="36"/>
                  </a:lnTo>
                  <a:lnTo>
                    <a:pt x="228" y="35"/>
                  </a:lnTo>
                  <a:lnTo>
                    <a:pt x="227" y="35"/>
                  </a:lnTo>
                  <a:lnTo>
                    <a:pt x="225" y="34"/>
                  </a:lnTo>
                  <a:lnTo>
                    <a:pt x="225" y="33"/>
                  </a:lnTo>
                  <a:lnTo>
                    <a:pt x="224" y="33"/>
                  </a:lnTo>
                  <a:lnTo>
                    <a:pt x="223" y="32"/>
                  </a:lnTo>
                  <a:lnTo>
                    <a:pt x="222" y="32"/>
                  </a:lnTo>
                  <a:lnTo>
                    <a:pt x="220" y="30"/>
                  </a:lnTo>
                  <a:lnTo>
                    <a:pt x="219" y="29"/>
                  </a:lnTo>
                  <a:lnTo>
                    <a:pt x="218" y="28"/>
                  </a:lnTo>
                  <a:lnTo>
                    <a:pt x="217" y="28"/>
                  </a:lnTo>
                  <a:lnTo>
                    <a:pt x="217" y="27"/>
                  </a:lnTo>
                  <a:lnTo>
                    <a:pt x="216" y="27"/>
                  </a:lnTo>
                  <a:lnTo>
                    <a:pt x="216" y="58"/>
                  </a:lnTo>
                  <a:lnTo>
                    <a:pt x="216" y="60"/>
                  </a:lnTo>
                  <a:lnTo>
                    <a:pt x="216" y="61"/>
                  </a:lnTo>
                  <a:lnTo>
                    <a:pt x="216" y="62"/>
                  </a:lnTo>
                  <a:close/>
                  <a:moveTo>
                    <a:pt x="241" y="85"/>
                  </a:moveTo>
                  <a:lnTo>
                    <a:pt x="243" y="83"/>
                  </a:lnTo>
                  <a:lnTo>
                    <a:pt x="244" y="82"/>
                  </a:lnTo>
                  <a:lnTo>
                    <a:pt x="244" y="80"/>
                  </a:lnTo>
                  <a:lnTo>
                    <a:pt x="245" y="79"/>
                  </a:lnTo>
                  <a:lnTo>
                    <a:pt x="246" y="78"/>
                  </a:lnTo>
                  <a:lnTo>
                    <a:pt x="246" y="77"/>
                  </a:lnTo>
                  <a:lnTo>
                    <a:pt x="248" y="77"/>
                  </a:lnTo>
                  <a:lnTo>
                    <a:pt x="249" y="77"/>
                  </a:lnTo>
                  <a:lnTo>
                    <a:pt x="249" y="76"/>
                  </a:lnTo>
                  <a:lnTo>
                    <a:pt x="252" y="71"/>
                  </a:lnTo>
                  <a:lnTo>
                    <a:pt x="250" y="71"/>
                  </a:lnTo>
                  <a:lnTo>
                    <a:pt x="244" y="71"/>
                  </a:lnTo>
                  <a:lnTo>
                    <a:pt x="241" y="71"/>
                  </a:lnTo>
                  <a:lnTo>
                    <a:pt x="241" y="74"/>
                  </a:lnTo>
                  <a:lnTo>
                    <a:pt x="241" y="85"/>
                  </a:lnTo>
                  <a:close/>
                  <a:moveTo>
                    <a:pt x="244" y="96"/>
                  </a:moveTo>
                  <a:lnTo>
                    <a:pt x="248" y="96"/>
                  </a:lnTo>
                  <a:lnTo>
                    <a:pt x="250" y="96"/>
                  </a:lnTo>
                  <a:lnTo>
                    <a:pt x="253" y="96"/>
                  </a:lnTo>
                  <a:lnTo>
                    <a:pt x="255" y="96"/>
                  </a:lnTo>
                  <a:lnTo>
                    <a:pt x="258" y="96"/>
                  </a:lnTo>
                  <a:lnTo>
                    <a:pt x="259" y="96"/>
                  </a:lnTo>
                  <a:lnTo>
                    <a:pt x="261" y="97"/>
                  </a:lnTo>
                  <a:lnTo>
                    <a:pt x="266" y="97"/>
                  </a:lnTo>
                  <a:lnTo>
                    <a:pt x="267" y="97"/>
                  </a:lnTo>
                  <a:lnTo>
                    <a:pt x="269" y="97"/>
                  </a:lnTo>
                  <a:lnTo>
                    <a:pt x="271" y="97"/>
                  </a:lnTo>
                  <a:lnTo>
                    <a:pt x="275" y="97"/>
                  </a:lnTo>
                  <a:lnTo>
                    <a:pt x="275" y="96"/>
                  </a:lnTo>
                  <a:lnTo>
                    <a:pt x="275" y="93"/>
                  </a:lnTo>
                  <a:lnTo>
                    <a:pt x="272" y="93"/>
                  </a:lnTo>
                  <a:lnTo>
                    <a:pt x="271" y="92"/>
                  </a:lnTo>
                  <a:lnTo>
                    <a:pt x="268" y="92"/>
                  </a:lnTo>
                  <a:lnTo>
                    <a:pt x="267" y="92"/>
                  </a:lnTo>
                  <a:lnTo>
                    <a:pt x="266" y="92"/>
                  </a:lnTo>
                  <a:lnTo>
                    <a:pt x="266" y="88"/>
                  </a:lnTo>
                  <a:lnTo>
                    <a:pt x="266" y="87"/>
                  </a:lnTo>
                  <a:lnTo>
                    <a:pt x="266" y="86"/>
                  </a:lnTo>
                  <a:lnTo>
                    <a:pt x="266" y="85"/>
                  </a:lnTo>
                  <a:lnTo>
                    <a:pt x="266" y="84"/>
                  </a:lnTo>
                  <a:lnTo>
                    <a:pt x="264" y="83"/>
                  </a:lnTo>
                  <a:lnTo>
                    <a:pt x="264" y="80"/>
                  </a:lnTo>
                  <a:lnTo>
                    <a:pt x="264" y="79"/>
                  </a:lnTo>
                  <a:lnTo>
                    <a:pt x="263" y="79"/>
                  </a:lnTo>
                  <a:lnTo>
                    <a:pt x="263" y="78"/>
                  </a:lnTo>
                  <a:lnTo>
                    <a:pt x="262" y="77"/>
                  </a:lnTo>
                  <a:lnTo>
                    <a:pt x="262" y="76"/>
                  </a:lnTo>
                  <a:lnTo>
                    <a:pt x="261" y="76"/>
                  </a:lnTo>
                  <a:lnTo>
                    <a:pt x="260" y="75"/>
                  </a:lnTo>
                  <a:lnTo>
                    <a:pt x="259" y="72"/>
                  </a:lnTo>
                  <a:lnTo>
                    <a:pt x="258" y="71"/>
                  </a:lnTo>
                  <a:lnTo>
                    <a:pt x="258" y="72"/>
                  </a:lnTo>
                  <a:lnTo>
                    <a:pt x="255" y="72"/>
                  </a:lnTo>
                  <a:lnTo>
                    <a:pt x="254" y="72"/>
                  </a:lnTo>
                  <a:lnTo>
                    <a:pt x="253" y="72"/>
                  </a:lnTo>
                  <a:lnTo>
                    <a:pt x="250" y="77"/>
                  </a:lnTo>
                  <a:lnTo>
                    <a:pt x="250" y="78"/>
                  </a:lnTo>
                  <a:lnTo>
                    <a:pt x="246" y="83"/>
                  </a:lnTo>
                  <a:lnTo>
                    <a:pt x="244" y="96"/>
                  </a:lnTo>
                  <a:close/>
                  <a:moveTo>
                    <a:pt x="257" y="68"/>
                  </a:moveTo>
                  <a:lnTo>
                    <a:pt x="260" y="68"/>
                  </a:lnTo>
                  <a:lnTo>
                    <a:pt x="269" y="68"/>
                  </a:lnTo>
                  <a:lnTo>
                    <a:pt x="275" y="68"/>
                  </a:lnTo>
                  <a:lnTo>
                    <a:pt x="278" y="68"/>
                  </a:lnTo>
                  <a:lnTo>
                    <a:pt x="278" y="67"/>
                  </a:lnTo>
                  <a:lnTo>
                    <a:pt x="278" y="66"/>
                  </a:lnTo>
                  <a:lnTo>
                    <a:pt x="276" y="66"/>
                  </a:lnTo>
                  <a:lnTo>
                    <a:pt x="276" y="62"/>
                  </a:lnTo>
                  <a:lnTo>
                    <a:pt x="277" y="62"/>
                  </a:lnTo>
                  <a:lnTo>
                    <a:pt x="278" y="62"/>
                  </a:lnTo>
                  <a:lnTo>
                    <a:pt x="278" y="61"/>
                  </a:lnTo>
                  <a:lnTo>
                    <a:pt x="278" y="53"/>
                  </a:lnTo>
                  <a:lnTo>
                    <a:pt x="278" y="52"/>
                  </a:lnTo>
                  <a:lnTo>
                    <a:pt x="278" y="50"/>
                  </a:lnTo>
                  <a:lnTo>
                    <a:pt x="278" y="43"/>
                  </a:lnTo>
                  <a:lnTo>
                    <a:pt x="278" y="42"/>
                  </a:lnTo>
                  <a:lnTo>
                    <a:pt x="278" y="41"/>
                  </a:lnTo>
                  <a:lnTo>
                    <a:pt x="278" y="40"/>
                  </a:lnTo>
                  <a:lnTo>
                    <a:pt x="277" y="40"/>
                  </a:lnTo>
                  <a:lnTo>
                    <a:pt x="276" y="40"/>
                  </a:lnTo>
                  <a:lnTo>
                    <a:pt x="274" y="40"/>
                  </a:lnTo>
                  <a:lnTo>
                    <a:pt x="274" y="41"/>
                  </a:lnTo>
                  <a:lnTo>
                    <a:pt x="274" y="42"/>
                  </a:lnTo>
                  <a:lnTo>
                    <a:pt x="271" y="43"/>
                  </a:lnTo>
                  <a:lnTo>
                    <a:pt x="269" y="45"/>
                  </a:lnTo>
                  <a:lnTo>
                    <a:pt x="268" y="45"/>
                  </a:lnTo>
                  <a:lnTo>
                    <a:pt x="268" y="46"/>
                  </a:lnTo>
                  <a:lnTo>
                    <a:pt x="267" y="46"/>
                  </a:lnTo>
                  <a:lnTo>
                    <a:pt x="266" y="51"/>
                  </a:lnTo>
                  <a:lnTo>
                    <a:pt x="266" y="57"/>
                  </a:lnTo>
                  <a:lnTo>
                    <a:pt x="259" y="55"/>
                  </a:lnTo>
                  <a:lnTo>
                    <a:pt x="258" y="61"/>
                  </a:lnTo>
                  <a:lnTo>
                    <a:pt x="258" y="62"/>
                  </a:lnTo>
                  <a:lnTo>
                    <a:pt x="258" y="63"/>
                  </a:lnTo>
                  <a:lnTo>
                    <a:pt x="258" y="65"/>
                  </a:lnTo>
                  <a:lnTo>
                    <a:pt x="258" y="66"/>
                  </a:lnTo>
                  <a:lnTo>
                    <a:pt x="257" y="67"/>
                  </a:lnTo>
                  <a:lnTo>
                    <a:pt x="257" y="68"/>
                  </a:lnTo>
                  <a:close/>
                  <a:moveTo>
                    <a:pt x="370" y="353"/>
                  </a:moveTo>
                  <a:lnTo>
                    <a:pt x="374" y="358"/>
                  </a:lnTo>
                  <a:lnTo>
                    <a:pt x="378" y="354"/>
                  </a:lnTo>
                  <a:lnTo>
                    <a:pt x="380" y="355"/>
                  </a:lnTo>
                  <a:lnTo>
                    <a:pt x="379" y="356"/>
                  </a:lnTo>
                  <a:lnTo>
                    <a:pt x="378" y="359"/>
                  </a:lnTo>
                  <a:lnTo>
                    <a:pt x="380" y="360"/>
                  </a:lnTo>
                  <a:lnTo>
                    <a:pt x="379" y="361"/>
                  </a:lnTo>
                  <a:lnTo>
                    <a:pt x="378" y="362"/>
                  </a:lnTo>
                  <a:lnTo>
                    <a:pt x="382" y="367"/>
                  </a:lnTo>
                  <a:lnTo>
                    <a:pt x="383" y="369"/>
                  </a:lnTo>
                  <a:lnTo>
                    <a:pt x="395" y="383"/>
                  </a:lnTo>
                  <a:lnTo>
                    <a:pt x="395" y="384"/>
                  </a:lnTo>
                  <a:lnTo>
                    <a:pt x="399" y="389"/>
                  </a:lnTo>
                  <a:lnTo>
                    <a:pt x="400" y="390"/>
                  </a:lnTo>
                  <a:lnTo>
                    <a:pt x="401" y="392"/>
                  </a:lnTo>
                  <a:lnTo>
                    <a:pt x="403" y="393"/>
                  </a:lnTo>
                  <a:lnTo>
                    <a:pt x="404" y="394"/>
                  </a:lnTo>
                  <a:lnTo>
                    <a:pt x="405" y="395"/>
                  </a:lnTo>
                  <a:lnTo>
                    <a:pt x="406" y="396"/>
                  </a:lnTo>
                  <a:lnTo>
                    <a:pt x="421" y="409"/>
                  </a:lnTo>
                  <a:lnTo>
                    <a:pt x="422" y="410"/>
                  </a:lnTo>
                  <a:lnTo>
                    <a:pt x="423" y="411"/>
                  </a:lnTo>
                  <a:lnTo>
                    <a:pt x="424" y="412"/>
                  </a:lnTo>
                  <a:lnTo>
                    <a:pt x="425" y="413"/>
                  </a:lnTo>
                  <a:lnTo>
                    <a:pt x="426" y="414"/>
                  </a:lnTo>
                  <a:lnTo>
                    <a:pt x="427" y="415"/>
                  </a:lnTo>
                  <a:lnTo>
                    <a:pt x="429" y="417"/>
                  </a:lnTo>
                  <a:lnTo>
                    <a:pt x="431" y="419"/>
                  </a:lnTo>
                  <a:lnTo>
                    <a:pt x="433" y="421"/>
                  </a:lnTo>
                  <a:lnTo>
                    <a:pt x="433" y="422"/>
                  </a:lnTo>
                  <a:lnTo>
                    <a:pt x="434" y="423"/>
                  </a:lnTo>
                  <a:lnTo>
                    <a:pt x="435" y="425"/>
                  </a:lnTo>
                  <a:lnTo>
                    <a:pt x="436" y="425"/>
                  </a:lnTo>
                  <a:lnTo>
                    <a:pt x="438" y="426"/>
                  </a:lnTo>
                  <a:lnTo>
                    <a:pt x="439" y="428"/>
                  </a:lnTo>
                  <a:lnTo>
                    <a:pt x="441" y="429"/>
                  </a:lnTo>
                  <a:lnTo>
                    <a:pt x="443" y="430"/>
                  </a:lnTo>
                  <a:lnTo>
                    <a:pt x="445" y="432"/>
                  </a:lnTo>
                  <a:lnTo>
                    <a:pt x="447" y="435"/>
                  </a:lnTo>
                  <a:lnTo>
                    <a:pt x="448" y="435"/>
                  </a:lnTo>
                  <a:lnTo>
                    <a:pt x="448" y="436"/>
                  </a:lnTo>
                  <a:lnTo>
                    <a:pt x="451" y="438"/>
                  </a:lnTo>
                  <a:lnTo>
                    <a:pt x="452" y="439"/>
                  </a:lnTo>
                  <a:lnTo>
                    <a:pt x="455" y="440"/>
                  </a:lnTo>
                  <a:lnTo>
                    <a:pt x="455" y="442"/>
                  </a:lnTo>
                  <a:lnTo>
                    <a:pt x="456" y="442"/>
                  </a:lnTo>
                  <a:lnTo>
                    <a:pt x="459" y="440"/>
                  </a:lnTo>
                  <a:lnTo>
                    <a:pt x="502" y="420"/>
                  </a:lnTo>
                  <a:lnTo>
                    <a:pt x="505" y="427"/>
                  </a:lnTo>
                  <a:lnTo>
                    <a:pt x="503" y="428"/>
                  </a:lnTo>
                  <a:lnTo>
                    <a:pt x="505" y="432"/>
                  </a:lnTo>
                  <a:lnTo>
                    <a:pt x="505" y="434"/>
                  </a:lnTo>
                  <a:lnTo>
                    <a:pt x="507" y="435"/>
                  </a:lnTo>
                  <a:lnTo>
                    <a:pt x="508" y="436"/>
                  </a:lnTo>
                  <a:lnTo>
                    <a:pt x="509" y="439"/>
                  </a:lnTo>
                  <a:lnTo>
                    <a:pt x="513" y="437"/>
                  </a:lnTo>
                  <a:lnTo>
                    <a:pt x="515" y="440"/>
                  </a:lnTo>
                  <a:lnTo>
                    <a:pt x="505" y="445"/>
                  </a:lnTo>
                  <a:lnTo>
                    <a:pt x="503" y="446"/>
                  </a:lnTo>
                  <a:lnTo>
                    <a:pt x="512" y="464"/>
                  </a:lnTo>
                  <a:lnTo>
                    <a:pt x="495" y="472"/>
                  </a:lnTo>
                  <a:lnTo>
                    <a:pt x="493" y="473"/>
                  </a:lnTo>
                  <a:lnTo>
                    <a:pt x="494" y="473"/>
                  </a:lnTo>
                  <a:lnTo>
                    <a:pt x="495" y="473"/>
                  </a:lnTo>
                  <a:lnTo>
                    <a:pt x="495" y="472"/>
                  </a:lnTo>
                  <a:lnTo>
                    <a:pt x="496" y="473"/>
                  </a:lnTo>
                  <a:lnTo>
                    <a:pt x="498" y="473"/>
                  </a:lnTo>
                  <a:lnTo>
                    <a:pt x="495" y="476"/>
                  </a:lnTo>
                  <a:lnTo>
                    <a:pt x="495" y="477"/>
                  </a:lnTo>
                  <a:lnTo>
                    <a:pt x="516" y="495"/>
                  </a:lnTo>
                  <a:lnTo>
                    <a:pt x="530" y="507"/>
                  </a:lnTo>
                  <a:lnTo>
                    <a:pt x="531" y="509"/>
                  </a:lnTo>
                  <a:lnTo>
                    <a:pt x="533" y="509"/>
                  </a:lnTo>
                  <a:lnTo>
                    <a:pt x="534" y="510"/>
                  </a:lnTo>
                  <a:lnTo>
                    <a:pt x="535" y="510"/>
                  </a:lnTo>
                  <a:lnTo>
                    <a:pt x="536" y="511"/>
                  </a:lnTo>
                  <a:lnTo>
                    <a:pt x="537" y="511"/>
                  </a:lnTo>
                  <a:lnTo>
                    <a:pt x="538" y="512"/>
                  </a:lnTo>
                  <a:lnTo>
                    <a:pt x="539" y="512"/>
                  </a:lnTo>
                  <a:lnTo>
                    <a:pt x="539" y="513"/>
                  </a:lnTo>
                  <a:lnTo>
                    <a:pt x="539" y="515"/>
                  </a:lnTo>
                  <a:lnTo>
                    <a:pt x="542" y="517"/>
                  </a:lnTo>
                  <a:lnTo>
                    <a:pt x="543" y="517"/>
                  </a:lnTo>
                  <a:lnTo>
                    <a:pt x="545" y="517"/>
                  </a:lnTo>
                  <a:lnTo>
                    <a:pt x="547" y="518"/>
                  </a:lnTo>
                  <a:lnTo>
                    <a:pt x="548" y="518"/>
                  </a:lnTo>
                  <a:lnTo>
                    <a:pt x="552" y="518"/>
                  </a:lnTo>
                  <a:lnTo>
                    <a:pt x="554" y="518"/>
                  </a:lnTo>
                  <a:lnTo>
                    <a:pt x="555" y="518"/>
                  </a:lnTo>
                  <a:lnTo>
                    <a:pt x="556" y="518"/>
                  </a:lnTo>
                  <a:lnTo>
                    <a:pt x="557" y="518"/>
                  </a:lnTo>
                  <a:lnTo>
                    <a:pt x="557" y="517"/>
                  </a:lnTo>
                  <a:lnTo>
                    <a:pt x="559" y="517"/>
                  </a:lnTo>
                  <a:lnTo>
                    <a:pt x="560" y="517"/>
                  </a:lnTo>
                  <a:lnTo>
                    <a:pt x="561" y="517"/>
                  </a:lnTo>
                  <a:lnTo>
                    <a:pt x="560" y="515"/>
                  </a:lnTo>
                  <a:lnTo>
                    <a:pt x="562" y="513"/>
                  </a:lnTo>
                  <a:lnTo>
                    <a:pt x="565" y="511"/>
                  </a:lnTo>
                  <a:lnTo>
                    <a:pt x="567" y="511"/>
                  </a:lnTo>
                  <a:lnTo>
                    <a:pt x="570" y="509"/>
                  </a:lnTo>
                  <a:lnTo>
                    <a:pt x="572" y="507"/>
                  </a:lnTo>
                  <a:lnTo>
                    <a:pt x="573" y="506"/>
                  </a:lnTo>
                  <a:lnTo>
                    <a:pt x="586" y="498"/>
                  </a:lnTo>
                  <a:lnTo>
                    <a:pt x="588" y="498"/>
                  </a:lnTo>
                  <a:lnTo>
                    <a:pt x="600" y="498"/>
                  </a:lnTo>
                  <a:lnTo>
                    <a:pt x="603" y="498"/>
                  </a:lnTo>
                  <a:lnTo>
                    <a:pt x="603" y="496"/>
                  </a:lnTo>
                  <a:lnTo>
                    <a:pt x="603" y="494"/>
                  </a:lnTo>
                  <a:lnTo>
                    <a:pt x="604" y="494"/>
                  </a:lnTo>
                  <a:lnTo>
                    <a:pt x="605" y="494"/>
                  </a:lnTo>
                  <a:lnTo>
                    <a:pt x="606" y="494"/>
                  </a:lnTo>
                  <a:lnTo>
                    <a:pt x="607" y="494"/>
                  </a:lnTo>
                  <a:lnTo>
                    <a:pt x="608" y="494"/>
                  </a:lnTo>
                  <a:lnTo>
                    <a:pt x="610" y="494"/>
                  </a:lnTo>
                  <a:lnTo>
                    <a:pt x="615" y="494"/>
                  </a:lnTo>
                  <a:lnTo>
                    <a:pt x="620" y="494"/>
                  </a:lnTo>
                  <a:lnTo>
                    <a:pt x="625" y="494"/>
                  </a:lnTo>
                  <a:lnTo>
                    <a:pt x="624" y="498"/>
                  </a:lnTo>
                  <a:lnTo>
                    <a:pt x="623" y="499"/>
                  </a:lnTo>
                  <a:lnTo>
                    <a:pt x="623" y="501"/>
                  </a:lnTo>
                  <a:lnTo>
                    <a:pt x="646" y="501"/>
                  </a:lnTo>
                  <a:lnTo>
                    <a:pt x="665" y="499"/>
                  </a:lnTo>
                  <a:lnTo>
                    <a:pt x="671" y="499"/>
                  </a:lnTo>
                  <a:lnTo>
                    <a:pt x="673" y="499"/>
                  </a:lnTo>
                  <a:lnTo>
                    <a:pt x="673" y="497"/>
                  </a:lnTo>
                  <a:lnTo>
                    <a:pt x="675" y="497"/>
                  </a:lnTo>
                  <a:lnTo>
                    <a:pt x="706" y="497"/>
                  </a:lnTo>
                  <a:lnTo>
                    <a:pt x="706" y="496"/>
                  </a:lnTo>
                  <a:lnTo>
                    <a:pt x="707" y="495"/>
                  </a:lnTo>
                  <a:lnTo>
                    <a:pt x="707" y="492"/>
                  </a:lnTo>
                  <a:lnTo>
                    <a:pt x="708" y="489"/>
                  </a:lnTo>
                  <a:lnTo>
                    <a:pt x="707" y="485"/>
                  </a:lnTo>
                  <a:lnTo>
                    <a:pt x="707" y="478"/>
                  </a:lnTo>
                  <a:lnTo>
                    <a:pt x="707" y="472"/>
                  </a:lnTo>
                  <a:lnTo>
                    <a:pt x="707" y="471"/>
                  </a:lnTo>
                  <a:lnTo>
                    <a:pt x="707" y="469"/>
                  </a:lnTo>
                  <a:lnTo>
                    <a:pt x="707" y="468"/>
                  </a:lnTo>
                  <a:lnTo>
                    <a:pt x="722" y="468"/>
                  </a:lnTo>
                  <a:lnTo>
                    <a:pt x="740" y="468"/>
                  </a:lnTo>
                  <a:lnTo>
                    <a:pt x="738" y="465"/>
                  </a:lnTo>
                  <a:lnTo>
                    <a:pt x="737" y="464"/>
                  </a:lnTo>
                  <a:lnTo>
                    <a:pt x="735" y="461"/>
                  </a:lnTo>
                  <a:lnTo>
                    <a:pt x="733" y="459"/>
                  </a:lnTo>
                  <a:lnTo>
                    <a:pt x="732" y="457"/>
                  </a:lnTo>
                  <a:lnTo>
                    <a:pt x="732" y="456"/>
                  </a:lnTo>
                  <a:lnTo>
                    <a:pt x="731" y="455"/>
                  </a:lnTo>
                  <a:lnTo>
                    <a:pt x="731" y="454"/>
                  </a:lnTo>
                  <a:lnTo>
                    <a:pt x="729" y="454"/>
                  </a:lnTo>
                  <a:lnTo>
                    <a:pt x="727" y="451"/>
                  </a:lnTo>
                  <a:lnTo>
                    <a:pt x="726" y="447"/>
                  </a:lnTo>
                  <a:lnTo>
                    <a:pt x="724" y="446"/>
                  </a:lnTo>
                  <a:lnTo>
                    <a:pt x="723" y="445"/>
                  </a:lnTo>
                  <a:lnTo>
                    <a:pt x="720" y="444"/>
                  </a:lnTo>
                  <a:lnTo>
                    <a:pt x="719" y="443"/>
                  </a:lnTo>
                  <a:lnTo>
                    <a:pt x="717" y="440"/>
                  </a:lnTo>
                  <a:lnTo>
                    <a:pt x="716" y="440"/>
                  </a:lnTo>
                  <a:lnTo>
                    <a:pt x="714" y="439"/>
                  </a:lnTo>
                  <a:lnTo>
                    <a:pt x="708" y="436"/>
                  </a:lnTo>
                  <a:lnTo>
                    <a:pt x="708" y="435"/>
                  </a:lnTo>
                  <a:lnTo>
                    <a:pt x="703" y="432"/>
                  </a:lnTo>
                  <a:lnTo>
                    <a:pt x="682" y="434"/>
                  </a:lnTo>
                  <a:lnTo>
                    <a:pt x="650" y="434"/>
                  </a:lnTo>
                  <a:lnTo>
                    <a:pt x="647" y="435"/>
                  </a:lnTo>
                  <a:lnTo>
                    <a:pt x="643" y="435"/>
                  </a:lnTo>
                  <a:lnTo>
                    <a:pt x="641" y="435"/>
                  </a:lnTo>
                  <a:lnTo>
                    <a:pt x="639" y="435"/>
                  </a:lnTo>
                  <a:lnTo>
                    <a:pt x="639" y="434"/>
                  </a:lnTo>
                  <a:lnTo>
                    <a:pt x="639" y="431"/>
                  </a:lnTo>
                  <a:lnTo>
                    <a:pt x="634" y="431"/>
                  </a:lnTo>
                  <a:lnTo>
                    <a:pt x="633" y="431"/>
                  </a:lnTo>
                  <a:lnTo>
                    <a:pt x="628" y="431"/>
                  </a:lnTo>
                  <a:lnTo>
                    <a:pt x="626" y="431"/>
                  </a:lnTo>
                  <a:lnTo>
                    <a:pt x="625" y="431"/>
                  </a:lnTo>
                  <a:lnTo>
                    <a:pt x="619" y="431"/>
                  </a:lnTo>
                  <a:lnTo>
                    <a:pt x="614" y="431"/>
                  </a:lnTo>
                  <a:lnTo>
                    <a:pt x="612" y="431"/>
                  </a:lnTo>
                  <a:lnTo>
                    <a:pt x="611" y="431"/>
                  </a:lnTo>
                  <a:lnTo>
                    <a:pt x="606" y="431"/>
                  </a:lnTo>
                  <a:lnTo>
                    <a:pt x="604" y="431"/>
                  </a:lnTo>
                  <a:lnTo>
                    <a:pt x="602" y="431"/>
                  </a:lnTo>
                  <a:lnTo>
                    <a:pt x="600" y="431"/>
                  </a:lnTo>
                  <a:lnTo>
                    <a:pt x="597" y="431"/>
                  </a:lnTo>
                  <a:lnTo>
                    <a:pt x="595" y="432"/>
                  </a:lnTo>
                  <a:lnTo>
                    <a:pt x="591" y="431"/>
                  </a:lnTo>
                  <a:lnTo>
                    <a:pt x="590" y="420"/>
                  </a:lnTo>
                  <a:lnTo>
                    <a:pt x="589" y="417"/>
                  </a:lnTo>
                  <a:lnTo>
                    <a:pt x="589" y="415"/>
                  </a:lnTo>
                  <a:lnTo>
                    <a:pt x="588" y="413"/>
                  </a:lnTo>
                  <a:lnTo>
                    <a:pt x="587" y="397"/>
                  </a:lnTo>
                  <a:lnTo>
                    <a:pt x="586" y="394"/>
                  </a:lnTo>
                  <a:lnTo>
                    <a:pt x="584" y="379"/>
                  </a:lnTo>
                  <a:lnTo>
                    <a:pt x="584" y="378"/>
                  </a:lnTo>
                  <a:lnTo>
                    <a:pt x="584" y="376"/>
                  </a:lnTo>
                  <a:lnTo>
                    <a:pt x="584" y="375"/>
                  </a:lnTo>
                  <a:lnTo>
                    <a:pt x="582" y="369"/>
                  </a:lnTo>
                  <a:lnTo>
                    <a:pt x="581" y="369"/>
                  </a:lnTo>
                  <a:lnTo>
                    <a:pt x="571" y="373"/>
                  </a:lnTo>
                  <a:lnTo>
                    <a:pt x="568" y="375"/>
                  </a:lnTo>
                  <a:lnTo>
                    <a:pt x="564" y="376"/>
                  </a:lnTo>
                  <a:lnTo>
                    <a:pt x="563" y="377"/>
                  </a:lnTo>
                  <a:lnTo>
                    <a:pt x="562" y="377"/>
                  </a:lnTo>
                  <a:lnTo>
                    <a:pt x="561" y="377"/>
                  </a:lnTo>
                  <a:lnTo>
                    <a:pt x="560" y="378"/>
                  </a:lnTo>
                  <a:lnTo>
                    <a:pt x="560" y="377"/>
                  </a:lnTo>
                  <a:lnTo>
                    <a:pt x="560" y="376"/>
                  </a:lnTo>
                  <a:lnTo>
                    <a:pt x="557" y="369"/>
                  </a:lnTo>
                  <a:lnTo>
                    <a:pt x="557" y="363"/>
                  </a:lnTo>
                  <a:lnTo>
                    <a:pt x="556" y="362"/>
                  </a:lnTo>
                  <a:lnTo>
                    <a:pt x="530" y="363"/>
                  </a:lnTo>
                  <a:lnTo>
                    <a:pt x="526" y="363"/>
                  </a:lnTo>
                  <a:lnTo>
                    <a:pt x="525" y="363"/>
                  </a:lnTo>
                  <a:lnTo>
                    <a:pt x="524" y="363"/>
                  </a:lnTo>
                  <a:lnTo>
                    <a:pt x="503" y="363"/>
                  </a:lnTo>
                  <a:lnTo>
                    <a:pt x="501" y="363"/>
                  </a:lnTo>
                  <a:lnTo>
                    <a:pt x="484" y="363"/>
                  </a:lnTo>
                  <a:lnTo>
                    <a:pt x="482" y="363"/>
                  </a:lnTo>
                  <a:lnTo>
                    <a:pt x="483" y="348"/>
                  </a:lnTo>
                  <a:lnTo>
                    <a:pt x="483" y="347"/>
                  </a:lnTo>
                  <a:lnTo>
                    <a:pt x="482" y="334"/>
                  </a:lnTo>
                  <a:lnTo>
                    <a:pt x="481" y="333"/>
                  </a:lnTo>
                  <a:lnTo>
                    <a:pt x="481" y="331"/>
                  </a:lnTo>
                  <a:lnTo>
                    <a:pt x="476" y="331"/>
                  </a:lnTo>
                  <a:lnTo>
                    <a:pt x="453" y="331"/>
                  </a:lnTo>
                  <a:lnTo>
                    <a:pt x="451" y="331"/>
                  </a:lnTo>
                  <a:lnTo>
                    <a:pt x="449" y="331"/>
                  </a:lnTo>
                  <a:lnTo>
                    <a:pt x="441" y="333"/>
                  </a:lnTo>
                  <a:lnTo>
                    <a:pt x="441" y="335"/>
                  </a:lnTo>
                  <a:lnTo>
                    <a:pt x="441" y="340"/>
                  </a:lnTo>
                  <a:lnTo>
                    <a:pt x="441" y="343"/>
                  </a:lnTo>
                  <a:lnTo>
                    <a:pt x="433" y="343"/>
                  </a:lnTo>
                  <a:lnTo>
                    <a:pt x="425" y="343"/>
                  </a:lnTo>
                  <a:lnTo>
                    <a:pt x="422" y="343"/>
                  </a:lnTo>
                  <a:lnTo>
                    <a:pt x="418" y="343"/>
                  </a:lnTo>
                  <a:lnTo>
                    <a:pt x="416" y="343"/>
                  </a:lnTo>
                  <a:lnTo>
                    <a:pt x="416" y="342"/>
                  </a:lnTo>
                  <a:lnTo>
                    <a:pt x="416" y="339"/>
                  </a:lnTo>
                  <a:lnTo>
                    <a:pt x="401" y="339"/>
                  </a:lnTo>
                  <a:lnTo>
                    <a:pt x="390" y="339"/>
                  </a:lnTo>
                  <a:lnTo>
                    <a:pt x="389" y="339"/>
                  </a:lnTo>
                  <a:lnTo>
                    <a:pt x="388" y="339"/>
                  </a:lnTo>
                  <a:lnTo>
                    <a:pt x="386" y="339"/>
                  </a:lnTo>
                  <a:lnTo>
                    <a:pt x="382" y="339"/>
                  </a:lnTo>
                  <a:lnTo>
                    <a:pt x="379" y="339"/>
                  </a:lnTo>
                  <a:lnTo>
                    <a:pt x="378" y="340"/>
                  </a:lnTo>
                  <a:lnTo>
                    <a:pt x="376" y="344"/>
                  </a:lnTo>
                  <a:lnTo>
                    <a:pt x="372" y="350"/>
                  </a:lnTo>
                  <a:lnTo>
                    <a:pt x="371" y="351"/>
                  </a:lnTo>
                  <a:lnTo>
                    <a:pt x="370" y="352"/>
                  </a:lnTo>
                  <a:lnTo>
                    <a:pt x="370" y="353"/>
                  </a:ln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351" name="Freeform 314">
              <a:extLst>
                <a:ext uri="{FF2B5EF4-FFF2-40B4-BE49-F238E27FC236}">
                  <a16:creationId xmlns:a16="http://schemas.microsoft.com/office/drawing/2014/main" id="{A3D7447E-07C1-BED0-9916-1590AD41B9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45151" y="2312988"/>
              <a:ext cx="984250" cy="1073150"/>
            </a:xfrm>
            <a:custGeom>
              <a:avLst/>
              <a:gdLst>
                <a:gd name="T0" fmla="*/ 17 w 620"/>
                <a:gd name="T1" fmla="*/ 345 h 676"/>
                <a:gd name="T2" fmla="*/ 45 w 620"/>
                <a:gd name="T3" fmla="*/ 309 h 676"/>
                <a:gd name="T4" fmla="*/ 42 w 620"/>
                <a:gd name="T5" fmla="*/ 244 h 676"/>
                <a:gd name="T6" fmla="*/ 4 w 620"/>
                <a:gd name="T7" fmla="*/ 232 h 676"/>
                <a:gd name="T8" fmla="*/ 77 w 620"/>
                <a:gd name="T9" fmla="*/ 206 h 676"/>
                <a:gd name="T10" fmla="*/ 173 w 620"/>
                <a:gd name="T11" fmla="*/ 175 h 676"/>
                <a:gd name="T12" fmla="*/ 287 w 620"/>
                <a:gd name="T13" fmla="*/ 115 h 676"/>
                <a:gd name="T14" fmla="*/ 331 w 620"/>
                <a:gd name="T15" fmla="*/ 50 h 676"/>
                <a:gd name="T16" fmla="*/ 285 w 620"/>
                <a:gd name="T17" fmla="*/ 6 h 676"/>
                <a:gd name="T18" fmla="*/ 329 w 620"/>
                <a:gd name="T19" fmla="*/ 33 h 676"/>
                <a:gd name="T20" fmla="*/ 345 w 620"/>
                <a:gd name="T21" fmla="*/ 125 h 676"/>
                <a:gd name="T22" fmla="*/ 552 w 620"/>
                <a:gd name="T23" fmla="*/ 121 h 676"/>
                <a:gd name="T24" fmla="*/ 567 w 620"/>
                <a:gd name="T25" fmla="*/ 258 h 676"/>
                <a:gd name="T26" fmla="*/ 606 w 620"/>
                <a:gd name="T27" fmla="*/ 366 h 676"/>
                <a:gd name="T28" fmla="*/ 605 w 620"/>
                <a:gd name="T29" fmla="*/ 473 h 676"/>
                <a:gd name="T30" fmla="*/ 562 w 620"/>
                <a:gd name="T31" fmla="*/ 583 h 676"/>
                <a:gd name="T32" fmla="*/ 517 w 620"/>
                <a:gd name="T33" fmla="*/ 653 h 676"/>
                <a:gd name="T34" fmla="*/ 387 w 620"/>
                <a:gd name="T35" fmla="*/ 618 h 676"/>
                <a:gd name="T36" fmla="*/ 416 w 620"/>
                <a:gd name="T37" fmla="*/ 564 h 676"/>
                <a:gd name="T38" fmla="*/ 405 w 620"/>
                <a:gd name="T39" fmla="*/ 457 h 676"/>
                <a:gd name="T40" fmla="*/ 432 w 620"/>
                <a:gd name="T41" fmla="*/ 347 h 676"/>
                <a:gd name="T42" fmla="*/ 412 w 620"/>
                <a:gd name="T43" fmla="*/ 380 h 676"/>
                <a:gd name="T44" fmla="*/ 338 w 620"/>
                <a:gd name="T45" fmla="*/ 478 h 676"/>
                <a:gd name="T46" fmla="*/ 368 w 620"/>
                <a:gd name="T47" fmla="*/ 502 h 676"/>
                <a:gd name="T48" fmla="*/ 385 w 620"/>
                <a:gd name="T49" fmla="*/ 536 h 676"/>
                <a:gd name="T50" fmla="*/ 419 w 620"/>
                <a:gd name="T51" fmla="*/ 550 h 676"/>
                <a:gd name="T52" fmla="*/ 385 w 620"/>
                <a:gd name="T53" fmla="*/ 611 h 676"/>
                <a:gd name="T54" fmla="*/ 374 w 620"/>
                <a:gd name="T55" fmla="*/ 608 h 676"/>
                <a:gd name="T56" fmla="*/ 316 w 620"/>
                <a:gd name="T57" fmla="*/ 550 h 676"/>
                <a:gd name="T58" fmla="*/ 244 w 620"/>
                <a:gd name="T59" fmla="*/ 528 h 676"/>
                <a:gd name="T60" fmla="*/ 191 w 620"/>
                <a:gd name="T61" fmla="*/ 508 h 676"/>
                <a:gd name="T62" fmla="*/ 149 w 620"/>
                <a:gd name="T63" fmla="*/ 458 h 676"/>
                <a:gd name="T64" fmla="*/ 69 w 620"/>
                <a:gd name="T65" fmla="*/ 378 h 676"/>
                <a:gd name="T66" fmla="*/ 27 w 620"/>
                <a:gd name="T67" fmla="*/ 401 h 676"/>
                <a:gd name="T68" fmla="*/ 112 w 620"/>
                <a:gd name="T69" fmla="*/ 280 h 676"/>
                <a:gd name="T70" fmla="*/ 166 w 620"/>
                <a:gd name="T71" fmla="*/ 266 h 676"/>
                <a:gd name="T72" fmla="*/ 147 w 620"/>
                <a:gd name="T73" fmla="*/ 201 h 676"/>
                <a:gd name="T74" fmla="*/ 90 w 620"/>
                <a:gd name="T75" fmla="*/ 340 h 676"/>
                <a:gd name="T76" fmla="*/ 83 w 620"/>
                <a:gd name="T77" fmla="*/ 322 h 676"/>
                <a:gd name="T78" fmla="*/ 154 w 620"/>
                <a:gd name="T79" fmla="*/ 439 h 676"/>
                <a:gd name="T80" fmla="*/ 185 w 620"/>
                <a:gd name="T81" fmla="*/ 408 h 676"/>
                <a:gd name="T82" fmla="*/ 126 w 620"/>
                <a:gd name="T83" fmla="*/ 330 h 676"/>
                <a:gd name="T84" fmla="*/ 208 w 620"/>
                <a:gd name="T85" fmla="*/ 133 h 676"/>
                <a:gd name="T86" fmla="*/ 266 w 620"/>
                <a:gd name="T87" fmla="*/ 133 h 676"/>
                <a:gd name="T88" fmla="*/ 296 w 620"/>
                <a:gd name="T89" fmla="*/ 277 h 676"/>
                <a:gd name="T90" fmla="*/ 409 w 620"/>
                <a:gd name="T91" fmla="*/ 268 h 676"/>
                <a:gd name="T92" fmla="*/ 396 w 620"/>
                <a:gd name="T93" fmla="*/ 218 h 676"/>
                <a:gd name="T94" fmla="*/ 320 w 620"/>
                <a:gd name="T95" fmla="*/ 197 h 676"/>
                <a:gd name="T96" fmla="*/ 291 w 620"/>
                <a:gd name="T97" fmla="*/ 200 h 676"/>
                <a:gd name="T98" fmla="*/ 404 w 620"/>
                <a:gd name="T99" fmla="*/ 436 h 676"/>
                <a:gd name="T100" fmla="*/ 428 w 620"/>
                <a:gd name="T101" fmla="*/ 634 h 676"/>
                <a:gd name="T102" fmla="*/ 545 w 620"/>
                <a:gd name="T103" fmla="*/ 632 h 676"/>
                <a:gd name="T104" fmla="*/ 577 w 620"/>
                <a:gd name="T105" fmla="*/ 528 h 676"/>
                <a:gd name="T106" fmla="*/ 619 w 620"/>
                <a:gd name="T107" fmla="*/ 407 h 676"/>
                <a:gd name="T108" fmla="*/ 589 w 620"/>
                <a:gd name="T109" fmla="*/ 294 h 676"/>
                <a:gd name="T110" fmla="*/ 552 w 620"/>
                <a:gd name="T111" fmla="*/ 150 h 676"/>
                <a:gd name="T112" fmla="*/ 474 w 620"/>
                <a:gd name="T113" fmla="*/ 188 h 676"/>
                <a:gd name="T114" fmla="*/ 488 w 620"/>
                <a:gd name="T115" fmla="*/ 266 h 676"/>
                <a:gd name="T116" fmla="*/ 433 w 620"/>
                <a:gd name="T117" fmla="*/ 356 h 676"/>
                <a:gd name="T118" fmla="*/ 417 w 620"/>
                <a:gd name="T119" fmla="*/ 323 h 676"/>
                <a:gd name="T120" fmla="*/ 421 w 620"/>
                <a:gd name="T121" fmla="*/ 138 h 676"/>
                <a:gd name="T122" fmla="*/ 439 w 620"/>
                <a:gd name="T123" fmla="*/ 131 h 676"/>
                <a:gd name="T124" fmla="*/ 430 w 620"/>
                <a:gd name="T125" fmla="*/ 155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20" h="676">
                  <a:moveTo>
                    <a:pt x="352" y="188"/>
                  </a:moveTo>
                  <a:lnTo>
                    <a:pt x="359" y="186"/>
                  </a:lnTo>
                  <a:lnTo>
                    <a:pt x="359" y="188"/>
                  </a:lnTo>
                  <a:lnTo>
                    <a:pt x="359" y="190"/>
                  </a:lnTo>
                  <a:lnTo>
                    <a:pt x="359" y="191"/>
                  </a:lnTo>
                  <a:lnTo>
                    <a:pt x="357" y="191"/>
                  </a:lnTo>
                  <a:lnTo>
                    <a:pt x="355" y="191"/>
                  </a:lnTo>
                  <a:lnTo>
                    <a:pt x="355" y="189"/>
                  </a:lnTo>
                  <a:lnTo>
                    <a:pt x="353" y="189"/>
                  </a:lnTo>
                  <a:lnTo>
                    <a:pt x="352" y="188"/>
                  </a:lnTo>
                  <a:close/>
                  <a:moveTo>
                    <a:pt x="352" y="183"/>
                  </a:moveTo>
                  <a:lnTo>
                    <a:pt x="354" y="183"/>
                  </a:lnTo>
                  <a:lnTo>
                    <a:pt x="355" y="183"/>
                  </a:lnTo>
                  <a:lnTo>
                    <a:pt x="357" y="183"/>
                  </a:lnTo>
                  <a:lnTo>
                    <a:pt x="355" y="184"/>
                  </a:lnTo>
                  <a:lnTo>
                    <a:pt x="354" y="185"/>
                  </a:lnTo>
                  <a:lnTo>
                    <a:pt x="352" y="185"/>
                  </a:lnTo>
                  <a:lnTo>
                    <a:pt x="352" y="183"/>
                  </a:lnTo>
                  <a:close/>
                  <a:moveTo>
                    <a:pt x="258" y="90"/>
                  </a:moveTo>
                  <a:lnTo>
                    <a:pt x="283" y="85"/>
                  </a:lnTo>
                  <a:lnTo>
                    <a:pt x="304" y="81"/>
                  </a:lnTo>
                  <a:lnTo>
                    <a:pt x="299" y="83"/>
                  </a:lnTo>
                  <a:lnTo>
                    <a:pt x="297" y="84"/>
                  </a:lnTo>
                  <a:lnTo>
                    <a:pt x="295" y="85"/>
                  </a:lnTo>
                  <a:lnTo>
                    <a:pt x="294" y="85"/>
                  </a:lnTo>
                  <a:lnTo>
                    <a:pt x="294" y="86"/>
                  </a:lnTo>
                  <a:lnTo>
                    <a:pt x="292" y="89"/>
                  </a:lnTo>
                  <a:lnTo>
                    <a:pt x="291" y="90"/>
                  </a:lnTo>
                  <a:lnTo>
                    <a:pt x="285" y="96"/>
                  </a:lnTo>
                  <a:lnTo>
                    <a:pt x="284" y="90"/>
                  </a:lnTo>
                  <a:lnTo>
                    <a:pt x="271" y="92"/>
                  </a:lnTo>
                  <a:lnTo>
                    <a:pt x="267" y="93"/>
                  </a:lnTo>
                  <a:lnTo>
                    <a:pt x="260" y="94"/>
                  </a:lnTo>
                  <a:lnTo>
                    <a:pt x="259" y="94"/>
                  </a:lnTo>
                  <a:lnTo>
                    <a:pt x="258" y="90"/>
                  </a:lnTo>
                  <a:close/>
                  <a:moveTo>
                    <a:pt x="187" y="247"/>
                  </a:moveTo>
                  <a:lnTo>
                    <a:pt x="189" y="245"/>
                  </a:lnTo>
                  <a:lnTo>
                    <a:pt x="189" y="247"/>
                  </a:lnTo>
                  <a:lnTo>
                    <a:pt x="187" y="248"/>
                  </a:lnTo>
                  <a:lnTo>
                    <a:pt x="187" y="247"/>
                  </a:lnTo>
                  <a:close/>
                  <a:moveTo>
                    <a:pt x="184" y="232"/>
                  </a:moveTo>
                  <a:lnTo>
                    <a:pt x="185" y="232"/>
                  </a:lnTo>
                  <a:lnTo>
                    <a:pt x="185" y="233"/>
                  </a:lnTo>
                  <a:lnTo>
                    <a:pt x="184" y="233"/>
                  </a:lnTo>
                  <a:lnTo>
                    <a:pt x="184" y="232"/>
                  </a:lnTo>
                  <a:close/>
                  <a:moveTo>
                    <a:pt x="170" y="377"/>
                  </a:moveTo>
                  <a:lnTo>
                    <a:pt x="171" y="377"/>
                  </a:lnTo>
                  <a:lnTo>
                    <a:pt x="175" y="377"/>
                  </a:lnTo>
                  <a:lnTo>
                    <a:pt x="174" y="380"/>
                  </a:lnTo>
                  <a:lnTo>
                    <a:pt x="173" y="380"/>
                  </a:lnTo>
                  <a:lnTo>
                    <a:pt x="171" y="380"/>
                  </a:lnTo>
                  <a:lnTo>
                    <a:pt x="170" y="377"/>
                  </a:lnTo>
                  <a:close/>
                  <a:moveTo>
                    <a:pt x="0" y="342"/>
                  </a:moveTo>
                  <a:lnTo>
                    <a:pt x="1" y="340"/>
                  </a:lnTo>
                  <a:lnTo>
                    <a:pt x="3" y="336"/>
                  </a:lnTo>
                  <a:lnTo>
                    <a:pt x="7" y="337"/>
                  </a:lnTo>
                  <a:lnTo>
                    <a:pt x="10" y="339"/>
                  </a:lnTo>
                  <a:lnTo>
                    <a:pt x="12" y="340"/>
                  </a:lnTo>
                  <a:lnTo>
                    <a:pt x="14" y="341"/>
                  </a:lnTo>
                  <a:lnTo>
                    <a:pt x="14" y="342"/>
                  </a:lnTo>
                  <a:lnTo>
                    <a:pt x="15" y="344"/>
                  </a:lnTo>
                  <a:lnTo>
                    <a:pt x="17" y="345"/>
                  </a:lnTo>
                  <a:lnTo>
                    <a:pt x="24" y="347"/>
                  </a:lnTo>
                  <a:lnTo>
                    <a:pt x="27" y="347"/>
                  </a:lnTo>
                  <a:lnTo>
                    <a:pt x="33" y="344"/>
                  </a:lnTo>
                  <a:lnTo>
                    <a:pt x="35" y="344"/>
                  </a:lnTo>
                  <a:lnTo>
                    <a:pt x="37" y="342"/>
                  </a:lnTo>
                  <a:lnTo>
                    <a:pt x="40" y="340"/>
                  </a:lnTo>
                  <a:lnTo>
                    <a:pt x="40" y="339"/>
                  </a:lnTo>
                  <a:lnTo>
                    <a:pt x="41" y="337"/>
                  </a:lnTo>
                  <a:lnTo>
                    <a:pt x="41" y="336"/>
                  </a:lnTo>
                  <a:lnTo>
                    <a:pt x="42" y="335"/>
                  </a:lnTo>
                  <a:lnTo>
                    <a:pt x="43" y="334"/>
                  </a:lnTo>
                  <a:lnTo>
                    <a:pt x="44" y="334"/>
                  </a:lnTo>
                  <a:lnTo>
                    <a:pt x="45" y="334"/>
                  </a:lnTo>
                  <a:lnTo>
                    <a:pt x="46" y="333"/>
                  </a:lnTo>
                  <a:lnTo>
                    <a:pt x="47" y="332"/>
                  </a:lnTo>
                  <a:lnTo>
                    <a:pt x="49" y="332"/>
                  </a:lnTo>
                  <a:lnTo>
                    <a:pt x="49" y="331"/>
                  </a:lnTo>
                  <a:lnTo>
                    <a:pt x="50" y="331"/>
                  </a:lnTo>
                  <a:lnTo>
                    <a:pt x="51" y="330"/>
                  </a:lnTo>
                  <a:lnTo>
                    <a:pt x="52" y="330"/>
                  </a:lnTo>
                  <a:lnTo>
                    <a:pt x="53" y="328"/>
                  </a:lnTo>
                  <a:lnTo>
                    <a:pt x="57" y="327"/>
                  </a:lnTo>
                  <a:lnTo>
                    <a:pt x="57" y="326"/>
                  </a:lnTo>
                  <a:lnTo>
                    <a:pt x="57" y="325"/>
                  </a:lnTo>
                  <a:lnTo>
                    <a:pt x="57" y="326"/>
                  </a:lnTo>
                  <a:lnTo>
                    <a:pt x="55" y="326"/>
                  </a:lnTo>
                  <a:lnTo>
                    <a:pt x="54" y="327"/>
                  </a:lnTo>
                  <a:lnTo>
                    <a:pt x="53" y="327"/>
                  </a:lnTo>
                  <a:lnTo>
                    <a:pt x="51" y="328"/>
                  </a:lnTo>
                  <a:lnTo>
                    <a:pt x="50" y="328"/>
                  </a:lnTo>
                  <a:lnTo>
                    <a:pt x="49" y="328"/>
                  </a:lnTo>
                  <a:lnTo>
                    <a:pt x="47" y="330"/>
                  </a:lnTo>
                  <a:lnTo>
                    <a:pt x="45" y="330"/>
                  </a:lnTo>
                  <a:lnTo>
                    <a:pt x="44" y="331"/>
                  </a:lnTo>
                  <a:lnTo>
                    <a:pt x="43" y="331"/>
                  </a:lnTo>
                  <a:lnTo>
                    <a:pt x="42" y="332"/>
                  </a:lnTo>
                  <a:lnTo>
                    <a:pt x="41" y="332"/>
                  </a:lnTo>
                  <a:lnTo>
                    <a:pt x="40" y="332"/>
                  </a:lnTo>
                  <a:lnTo>
                    <a:pt x="40" y="333"/>
                  </a:lnTo>
                  <a:lnTo>
                    <a:pt x="38" y="333"/>
                  </a:lnTo>
                  <a:lnTo>
                    <a:pt x="38" y="332"/>
                  </a:lnTo>
                  <a:lnTo>
                    <a:pt x="38" y="331"/>
                  </a:lnTo>
                  <a:lnTo>
                    <a:pt x="38" y="330"/>
                  </a:lnTo>
                  <a:lnTo>
                    <a:pt x="38" y="328"/>
                  </a:lnTo>
                  <a:lnTo>
                    <a:pt x="38" y="327"/>
                  </a:lnTo>
                  <a:lnTo>
                    <a:pt x="40" y="326"/>
                  </a:lnTo>
                  <a:lnTo>
                    <a:pt x="41" y="325"/>
                  </a:lnTo>
                  <a:lnTo>
                    <a:pt x="41" y="324"/>
                  </a:lnTo>
                  <a:lnTo>
                    <a:pt x="42" y="323"/>
                  </a:lnTo>
                  <a:lnTo>
                    <a:pt x="42" y="322"/>
                  </a:lnTo>
                  <a:lnTo>
                    <a:pt x="42" y="320"/>
                  </a:lnTo>
                  <a:lnTo>
                    <a:pt x="42" y="319"/>
                  </a:lnTo>
                  <a:lnTo>
                    <a:pt x="42" y="318"/>
                  </a:lnTo>
                  <a:lnTo>
                    <a:pt x="42" y="317"/>
                  </a:lnTo>
                  <a:lnTo>
                    <a:pt x="43" y="316"/>
                  </a:lnTo>
                  <a:lnTo>
                    <a:pt x="43" y="315"/>
                  </a:lnTo>
                  <a:lnTo>
                    <a:pt x="43" y="314"/>
                  </a:lnTo>
                  <a:lnTo>
                    <a:pt x="44" y="314"/>
                  </a:lnTo>
                  <a:lnTo>
                    <a:pt x="44" y="313"/>
                  </a:lnTo>
                  <a:lnTo>
                    <a:pt x="44" y="311"/>
                  </a:lnTo>
                  <a:lnTo>
                    <a:pt x="45" y="310"/>
                  </a:lnTo>
                  <a:lnTo>
                    <a:pt x="45" y="309"/>
                  </a:lnTo>
                  <a:lnTo>
                    <a:pt x="45" y="308"/>
                  </a:lnTo>
                  <a:lnTo>
                    <a:pt x="45" y="306"/>
                  </a:lnTo>
                  <a:lnTo>
                    <a:pt x="45" y="305"/>
                  </a:lnTo>
                  <a:lnTo>
                    <a:pt x="45" y="303"/>
                  </a:lnTo>
                  <a:lnTo>
                    <a:pt x="44" y="301"/>
                  </a:lnTo>
                  <a:lnTo>
                    <a:pt x="44" y="300"/>
                  </a:lnTo>
                  <a:lnTo>
                    <a:pt x="43" y="299"/>
                  </a:lnTo>
                  <a:lnTo>
                    <a:pt x="43" y="298"/>
                  </a:lnTo>
                  <a:lnTo>
                    <a:pt x="42" y="297"/>
                  </a:lnTo>
                  <a:lnTo>
                    <a:pt x="42" y="295"/>
                  </a:lnTo>
                  <a:lnTo>
                    <a:pt x="41" y="295"/>
                  </a:lnTo>
                  <a:lnTo>
                    <a:pt x="41" y="294"/>
                  </a:lnTo>
                  <a:lnTo>
                    <a:pt x="41" y="293"/>
                  </a:lnTo>
                  <a:lnTo>
                    <a:pt x="42" y="293"/>
                  </a:lnTo>
                  <a:lnTo>
                    <a:pt x="42" y="292"/>
                  </a:lnTo>
                  <a:lnTo>
                    <a:pt x="42" y="291"/>
                  </a:lnTo>
                  <a:lnTo>
                    <a:pt x="42" y="290"/>
                  </a:lnTo>
                  <a:lnTo>
                    <a:pt x="42" y="288"/>
                  </a:lnTo>
                  <a:lnTo>
                    <a:pt x="41" y="286"/>
                  </a:lnTo>
                  <a:lnTo>
                    <a:pt x="41" y="285"/>
                  </a:lnTo>
                  <a:lnTo>
                    <a:pt x="40" y="284"/>
                  </a:lnTo>
                  <a:lnTo>
                    <a:pt x="38" y="282"/>
                  </a:lnTo>
                  <a:lnTo>
                    <a:pt x="37" y="281"/>
                  </a:lnTo>
                  <a:lnTo>
                    <a:pt x="36" y="280"/>
                  </a:lnTo>
                  <a:lnTo>
                    <a:pt x="35" y="280"/>
                  </a:lnTo>
                  <a:lnTo>
                    <a:pt x="35" y="278"/>
                  </a:lnTo>
                  <a:lnTo>
                    <a:pt x="34" y="278"/>
                  </a:lnTo>
                  <a:lnTo>
                    <a:pt x="33" y="277"/>
                  </a:lnTo>
                  <a:lnTo>
                    <a:pt x="32" y="277"/>
                  </a:lnTo>
                  <a:lnTo>
                    <a:pt x="30" y="277"/>
                  </a:lnTo>
                  <a:lnTo>
                    <a:pt x="27" y="274"/>
                  </a:lnTo>
                  <a:lnTo>
                    <a:pt x="27" y="273"/>
                  </a:lnTo>
                  <a:lnTo>
                    <a:pt x="26" y="272"/>
                  </a:lnTo>
                  <a:lnTo>
                    <a:pt x="26" y="269"/>
                  </a:lnTo>
                  <a:lnTo>
                    <a:pt x="27" y="267"/>
                  </a:lnTo>
                  <a:lnTo>
                    <a:pt x="28" y="265"/>
                  </a:lnTo>
                  <a:lnTo>
                    <a:pt x="29" y="264"/>
                  </a:lnTo>
                  <a:lnTo>
                    <a:pt x="30" y="263"/>
                  </a:lnTo>
                  <a:lnTo>
                    <a:pt x="30" y="261"/>
                  </a:lnTo>
                  <a:lnTo>
                    <a:pt x="32" y="261"/>
                  </a:lnTo>
                  <a:lnTo>
                    <a:pt x="32" y="260"/>
                  </a:lnTo>
                  <a:lnTo>
                    <a:pt x="33" y="259"/>
                  </a:lnTo>
                  <a:lnTo>
                    <a:pt x="33" y="258"/>
                  </a:lnTo>
                  <a:lnTo>
                    <a:pt x="34" y="258"/>
                  </a:lnTo>
                  <a:lnTo>
                    <a:pt x="35" y="258"/>
                  </a:lnTo>
                  <a:lnTo>
                    <a:pt x="35" y="257"/>
                  </a:lnTo>
                  <a:lnTo>
                    <a:pt x="36" y="257"/>
                  </a:lnTo>
                  <a:lnTo>
                    <a:pt x="36" y="256"/>
                  </a:lnTo>
                  <a:lnTo>
                    <a:pt x="36" y="255"/>
                  </a:lnTo>
                  <a:lnTo>
                    <a:pt x="37" y="255"/>
                  </a:lnTo>
                  <a:lnTo>
                    <a:pt x="38" y="253"/>
                  </a:lnTo>
                  <a:lnTo>
                    <a:pt x="38" y="252"/>
                  </a:lnTo>
                  <a:lnTo>
                    <a:pt x="40" y="252"/>
                  </a:lnTo>
                  <a:lnTo>
                    <a:pt x="40" y="251"/>
                  </a:lnTo>
                  <a:lnTo>
                    <a:pt x="40" y="250"/>
                  </a:lnTo>
                  <a:lnTo>
                    <a:pt x="41" y="250"/>
                  </a:lnTo>
                  <a:lnTo>
                    <a:pt x="42" y="249"/>
                  </a:lnTo>
                  <a:lnTo>
                    <a:pt x="42" y="248"/>
                  </a:lnTo>
                  <a:lnTo>
                    <a:pt x="42" y="247"/>
                  </a:lnTo>
                  <a:lnTo>
                    <a:pt x="41" y="245"/>
                  </a:lnTo>
                  <a:lnTo>
                    <a:pt x="42" y="245"/>
                  </a:lnTo>
                  <a:lnTo>
                    <a:pt x="42" y="244"/>
                  </a:lnTo>
                  <a:lnTo>
                    <a:pt x="42" y="243"/>
                  </a:lnTo>
                  <a:lnTo>
                    <a:pt x="42" y="242"/>
                  </a:lnTo>
                  <a:lnTo>
                    <a:pt x="42" y="241"/>
                  </a:lnTo>
                  <a:lnTo>
                    <a:pt x="43" y="242"/>
                  </a:lnTo>
                  <a:lnTo>
                    <a:pt x="43" y="241"/>
                  </a:lnTo>
                  <a:lnTo>
                    <a:pt x="42" y="240"/>
                  </a:lnTo>
                  <a:lnTo>
                    <a:pt x="41" y="240"/>
                  </a:lnTo>
                  <a:lnTo>
                    <a:pt x="41" y="239"/>
                  </a:lnTo>
                  <a:lnTo>
                    <a:pt x="40" y="239"/>
                  </a:lnTo>
                  <a:lnTo>
                    <a:pt x="40" y="238"/>
                  </a:lnTo>
                  <a:lnTo>
                    <a:pt x="41" y="236"/>
                  </a:lnTo>
                  <a:lnTo>
                    <a:pt x="40" y="236"/>
                  </a:lnTo>
                  <a:lnTo>
                    <a:pt x="45" y="234"/>
                  </a:lnTo>
                  <a:lnTo>
                    <a:pt x="46" y="233"/>
                  </a:lnTo>
                  <a:lnTo>
                    <a:pt x="45" y="230"/>
                  </a:lnTo>
                  <a:lnTo>
                    <a:pt x="44" y="228"/>
                  </a:lnTo>
                  <a:lnTo>
                    <a:pt x="44" y="227"/>
                  </a:lnTo>
                  <a:lnTo>
                    <a:pt x="44" y="226"/>
                  </a:lnTo>
                  <a:lnTo>
                    <a:pt x="41" y="227"/>
                  </a:lnTo>
                  <a:lnTo>
                    <a:pt x="42" y="230"/>
                  </a:lnTo>
                  <a:lnTo>
                    <a:pt x="43" y="231"/>
                  </a:lnTo>
                  <a:lnTo>
                    <a:pt x="43" y="232"/>
                  </a:lnTo>
                  <a:lnTo>
                    <a:pt x="43" y="233"/>
                  </a:lnTo>
                  <a:lnTo>
                    <a:pt x="44" y="234"/>
                  </a:lnTo>
                  <a:lnTo>
                    <a:pt x="42" y="234"/>
                  </a:lnTo>
                  <a:lnTo>
                    <a:pt x="41" y="234"/>
                  </a:lnTo>
                  <a:lnTo>
                    <a:pt x="40" y="235"/>
                  </a:lnTo>
                  <a:lnTo>
                    <a:pt x="40" y="234"/>
                  </a:lnTo>
                  <a:lnTo>
                    <a:pt x="38" y="234"/>
                  </a:lnTo>
                  <a:lnTo>
                    <a:pt x="37" y="234"/>
                  </a:lnTo>
                  <a:lnTo>
                    <a:pt x="35" y="240"/>
                  </a:lnTo>
                  <a:lnTo>
                    <a:pt x="34" y="239"/>
                  </a:lnTo>
                  <a:lnTo>
                    <a:pt x="33" y="239"/>
                  </a:lnTo>
                  <a:lnTo>
                    <a:pt x="33" y="238"/>
                  </a:lnTo>
                  <a:lnTo>
                    <a:pt x="32" y="238"/>
                  </a:lnTo>
                  <a:lnTo>
                    <a:pt x="30" y="236"/>
                  </a:lnTo>
                  <a:lnTo>
                    <a:pt x="29" y="236"/>
                  </a:lnTo>
                  <a:lnTo>
                    <a:pt x="29" y="235"/>
                  </a:lnTo>
                  <a:lnTo>
                    <a:pt x="28" y="235"/>
                  </a:lnTo>
                  <a:lnTo>
                    <a:pt x="28" y="234"/>
                  </a:lnTo>
                  <a:lnTo>
                    <a:pt x="28" y="233"/>
                  </a:lnTo>
                  <a:lnTo>
                    <a:pt x="28" y="232"/>
                  </a:lnTo>
                  <a:lnTo>
                    <a:pt x="28" y="231"/>
                  </a:lnTo>
                  <a:lnTo>
                    <a:pt x="27" y="231"/>
                  </a:lnTo>
                  <a:lnTo>
                    <a:pt x="26" y="231"/>
                  </a:lnTo>
                  <a:lnTo>
                    <a:pt x="25" y="231"/>
                  </a:lnTo>
                  <a:lnTo>
                    <a:pt x="24" y="231"/>
                  </a:lnTo>
                  <a:lnTo>
                    <a:pt x="23" y="231"/>
                  </a:lnTo>
                  <a:lnTo>
                    <a:pt x="21" y="230"/>
                  </a:lnTo>
                  <a:lnTo>
                    <a:pt x="20" y="230"/>
                  </a:lnTo>
                  <a:lnTo>
                    <a:pt x="19" y="230"/>
                  </a:lnTo>
                  <a:lnTo>
                    <a:pt x="18" y="230"/>
                  </a:lnTo>
                  <a:lnTo>
                    <a:pt x="17" y="230"/>
                  </a:lnTo>
                  <a:lnTo>
                    <a:pt x="16" y="230"/>
                  </a:lnTo>
                  <a:lnTo>
                    <a:pt x="15" y="230"/>
                  </a:lnTo>
                  <a:lnTo>
                    <a:pt x="14" y="230"/>
                  </a:lnTo>
                  <a:lnTo>
                    <a:pt x="12" y="231"/>
                  </a:lnTo>
                  <a:lnTo>
                    <a:pt x="11" y="231"/>
                  </a:lnTo>
                  <a:lnTo>
                    <a:pt x="9" y="232"/>
                  </a:lnTo>
                  <a:lnTo>
                    <a:pt x="7" y="232"/>
                  </a:lnTo>
                  <a:lnTo>
                    <a:pt x="6" y="232"/>
                  </a:lnTo>
                  <a:lnTo>
                    <a:pt x="4" y="232"/>
                  </a:lnTo>
                  <a:lnTo>
                    <a:pt x="3" y="232"/>
                  </a:lnTo>
                  <a:lnTo>
                    <a:pt x="3" y="230"/>
                  </a:lnTo>
                  <a:lnTo>
                    <a:pt x="2" y="230"/>
                  </a:lnTo>
                  <a:lnTo>
                    <a:pt x="2" y="228"/>
                  </a:lnTo>
                  <a:lnTo>
                    <a:pt x="1" y="228"/>
                  </a:lnTo>
                  <a:lnTo>
                    <a:pt x="1" y="227"/>
                  </a:lnTo>
                  <a:lnTo>
                    <a:pt x="2" y="227"/>
                  </a:lnTo>
                  <a:lnTo>
                    <a:pt x="6" y="226"/>
                  </a:lnTo>
                  <a:lnTo>
                    <a:pt x="7" y="226"/>
                  </a:lnTo>
                  <a:lnTo>
                    <a:pt x="9" y="226"/>
                  </a:lnTo>
                  <a:lnTo>
                    <a:pt x="11" y="226"/>
                  </a:lnTo>
                  <a:lnTo>
                    <a:pt x="14" y="226"/>
                  </a:lnTo>
                  <a:lnTo>
                    <a:pt x="21" y="226"/>
                  </a:lnTo>
                  <a:lnTo>
                    <a:pt x="24" y="226"/>
                  </a:lnTo>
                  <a:lnTo>
                    <a:pt x="25" y="226"/>
                  </a:lnTo>
                  <a:lnTo>
                    <a:pt x="27" y="225"/>
                  </a:lnTo>
                  <a:lnTo>
                    <a:pt x="28" y="225"/>
                  </a:lnTo>
                  <a:lnTo>
                    <a:pt x="29" y="224"/>
                  </a:lnTo>
                  <a:lnTo>
                    <a:pt x="30" y="223"/>
                  </a:lnTo>
                  <a:lnTo>
                    <a:pt x="32" y="224"/>
                  </a:lnTo>
                  <a:lnTo>
                    <a:pt x="33" y="224"/>
                  </a:lnTo>
                  <a:lnTo>
                    <a:pt x="34" y="224"/>
                  </a:lnTo>
                  <a:lnTo>
                    <a:pt x="34" y="225"/>
                  </a:lnTo>
                  <a:lnTo>
                    <a:pt x="35" y="226"/>
                  </a:lnTo>
                  <a:lnTo>
                    <a:pt x="36" y="226"/>
                  </a:lnTo>
                  <a:lnTo>
                    <a:pt x="36" y="225"/>
                  </a:lnTo>
                  <a:lnTo>
                    <a:pt x="37" y="224"/>
                  </a:lnTo>
                  <a:lnTo>
                    <a:pt x="38" y="224"/>
                  </a:lnTo>
                  <a:lnTo>
                    <a:pt x="38" y="223"/>
                  </a:lnTo>
                  <a:lnTo>
                    <a:pt x="40" y="223"/>
                  </a:lnTo>
                  <a:lnTo>
                    <a:pt x="44" y="221"/>
                  </a:lnTo>
                  <a:lnTo>
                    <a:pt x="45" y="221"/>
                  </a:lnTo>
                  <a:lnTo>
                    <a:pt x="46" y="221"/>
                  </a:lnTo>
                  <a:lnTo>
                    <a:pt x="47" y="221"/>
                  </a:lnTo>
                  <a:lnTo>
                    <a:pt x="49" y="221"/>
                  </a:lnTo>
                  <a:lnTo>
                    <a:pt x="50" y="221"/>
                  </a:lnTo>
                  <a:lnTo>
                    <a:pt x="52" y="219"/>
                  </a:lnTo>
                  <a:lnTo>
                    <a:pt x="64" y="214"/>
                  </a:lnTo>
                  <a:lnTo>
                    <a:pt x="66" y="213"/>
                  </a:lnTo>
                  <a:lnTo>
                    <a:pt x="66" y="211"/>
                  </a:lnTo>
                  <a:lnTo>
                    <a:pt x="66" y="210"/>
                  </a:lnTo>
                  <a:lnTo>
                    <a:pt x="66" y="207"/>
                  </a:lnTo>
                  <a:lnTo>
                    <a:pt x="66" y="201"/>
                  </a:lnTo>
                  <a:lnTo>
                    <a:pt x="60" y="201"/>
                  </a:lnTo>
                  <a:lnTo>
                    <a:pt x="50" y="201"/>
                  </a:lnTo>
                  <a:lnTo>
                    <a:pt x="60" y="192"/>
                  </a:lnTo>
                  <a:lnTo>
                    <a:pt x="64" y="190"/>
                  </a:lnTo>
                  <a:lnTo>
                    <a:pt x="64" y="189"/>
                  </a:lnTo>
                  <a:lnTo>
                    <a:pt x="72" y="182"/>
                  </a:lnTo>
                  <a:lnTo>
                    <a:pt x="72" y="181"/>
                  </a:lnTo>
                  <a:lnTo>
                    <a:pt x="73" y="180"/>
                  </a:lnTo>
                  <a:lnTo>
                    <a:pt x="75" y="180"/>
                  </a:lnTo>
                  <a:lnTo>
                    <a:pt x="75" y="178"/>
                  </a:lnTo>
                  <a:lnTo>
                    <a:pt x="76" y="185"/>
                  </a:lnTo>
                  <a:lnTo>
                    <a:pt x="76" y="191"/>
                  </a:lnTo>
                  <a:lnTo>
                    <a:pt x="76" y="197"/>
                  </a:lnTo>
                  <a:lnTo>
                    <a:pt x="76" y="198"/>
                  </a:lnTo>
                  <a:lnTo>
                    <a:pt x="76" y="201"/>
                  </a:lnTo>
                  <a:lnTo>
                    <a:pt x="76" y="203"/>
                  </a:lnTo>
                  <a:lnTo>
                    <a:pt x="76" y="205"/>
                  </a:lnTo>
                  <a:lnTo>
                    <a:pt x="76" y="206"/>
                  </a:lnTo>
                  <a:lnTo>
                    <a:pt x="77" y="206"/>
                  </a:lnTo>
                  <a:lnTo>
                    <a:pt x="78" y="205"/>
                  </a:lnTo>
                  <a:lnTo>
                    <a:pt x="79" y="205"/>
                  </a:lnTo>
                  <a:lnTo>
                    <a:pt x="80" y="207"/>
                  </a:lnTo>
                  <a:lnTo>
                    <a:pt x="80" y="206"/>
                  </a:lnTo>
                  <a:lnTo>
                    <a:pt x="79" y="203"/>
                  </a:lnTo>
                  <a:lnTo>
                    <a:pt x="78" y="201"/>
                  </a:lnTo>
                  <a:lnTo>
                    <a:pt x="79" y="201"/>
                  </a:lnTo>
                  <a:lnTo>
                    <a:pt x="80" y="201"/>
                  </a:lnTo>
                  <a:lnTo>
                    <a:pt x="81" y="201"/>
                  </a:lnTo>
                  <a:lnTo>
                    <a:pt x="84" y="201"/>
                  </a:lnTo>
                  <a:lnTo>
                    <a:pt x="85" y="205"/>
                  </a:lnTo>
                  <a:lnTo>
                    <a:pt x="87" y="203"/>
                  </a:lnTo>
                  <a:lnTo>
                    <a:pt x="89" y="203"/>
                  </a:lnTo>
                  <a:lnTo>
                    <a:pt x="92" y="202"/>
                  </a:lnTo>
                  <a:lnTo>
                    <a:pt x="93" y="201"/>
                  </a:lnTo>
                  <a:lnTo>
                    <a:pt x="94" y="201"/>
                  </a:lnTo>
                  <a:lnTo>
                    <a:pt x="95" y="201"/>
                  </a:lnTo>
                  <a:lnTo>
                    <a:pt x="96" y="201"/>
                  </a:lnTo>
                  <a:lnTo>
                    <a:pt x="97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5" y="200"/>
                  </a:lnTo>
                  <a:lnTo>
                    <a:pt x="111" y="200"/>
                  </a:lnTo>
                  <a:lnTo>
                    <a:pt x="118" y="200"/>
                  </a:lnTo>
                  <a:lnTo>
                    <a:pt x="119" y="200"/>
                  </a:lnTo>
                  <a:lnTo>
                    <a:pt x="120" y="200"/>
                  </a:lnTo>
                  <a:lnTo>
                    <a:pt x="121" y="200"/>
                  </a:lnTo>
                  <a:lnTo>
                    <a:pt x="129" y="200"/>
                  </a:lnTo>
                  <a:lnTo>
                    <a:pt x="133" y="200"/>
                  </a:lnTo>
                  <a:lnTo>
                    <a:pt x="136" y="200"/>
                  </a:lnTo>
                  <a:lnTo>
                    <a:pt x="137" y="200"/>
                  </a:lnTo>
                  <a:lnTo>
                    <a:pt x="139" y="200"/>
                  </a:lnTo>
                  <a:lnTo>
                    <a:pt x="140" y="200"/>
                  </a:lnTo>
                  <a:lnTo>
                    <a:pt x="141" y="200"/>
                  </a:lnTo>
                  <a:lnTo>
                    <a:pt x="144" y="199"/>
                  </a:lnTo>
                  <a:lnTo>
                    <a:pt x="148" y="199"/>
                  </a:lnTo>
                  <a:lnTo>
                    <a:pt x="150" y="198"/>
                  </a:lnTo>
                  <a:lnTo>
                    <a:pt x="155" y="197"/>
                  </a:lnTo>
                  <a:lnTo>
                    <a:pt x="155" y="196"/>
                  </a:lnTo>
                  <a:lnTo>
                    <a:pt x="155" y="194"/>
                  </a:lnTo>
                  <a:lnTo>
                    <a:pt x="157" y="194"/>
                  </a:lnTo>
                  <a:lnTo>
                    <a:pt x="157" y="192"/>
                  </a:lnTo>
                  <a:lnTo>
                    <a:pt x="155" y="192"/>
                  </a:lnTo>
                  <a:lnTo>
                    <a:pt x="155" y="186"/>
                  </a:lnTo>
                  <a:lnTo>
                    <a:pt x="154" y="186"/>
                  </a:lnTo>
                  <a:lnTo>
                    <a:pt x="150" y="186"/>
                  </a:lnTo>
                  <a:lnTo>
                    <a:pt x="149" y="186"/>
                  </a:lnTo>
                  <a:lnTo>
                    <a:pt x="148" y="183"/>
                  </a:lnTo>
                  <a:lnTo>
                    <a:pt x="148" y="182"/>
                  </a:lnTo>
                  <a:lnTo>
                    <a:pt x="147" y="182"/>
                  </a:lnTo>
                  <a:lnTo>
                    <a:pt x="139" y="176"/>
                  </a:lnTo>
                  <a:lnTo>
                    <a:pt x="138" y="175"/>
                  </a:lnTo>
                  <a:lnTo>
                    <a:pt x="137" y="174"/>
                  </a:lnTo>
                  <a:lnTo>
                    <a:pt x="155" y="174"/>
                  </a:lnTo>
                  <a:lnTo>
                    <a:pt x="155" y="176"/>
                  </a:lnTo>
                  <a:lnTo>
                    <a:pt x="156" y="176"/>
                  </a:lnTo>
                  <a:lnTo>
                    <a:pt x="156" y="174"/>
                  </a:lnTo>
                  <a:lnTo>
                    <a:pt x="163" y="174"/>
                  </a:lnTo>
                  <a:lnTo>
                    <a:pt x="166" y="174"/>
                  </a:lnTo>
                  <a:lnTo>
                    <a:pt x="173" y="173"/>
                  </a:lnTo>
                  <a:lnTo>
                    <a:pt x="173" y="174"/>
                  </a:lnTo>
                  <a:lnTo>
                    <a:pt x="173" y="175"/>
                  </a:lnTo>
                  <a:lnTo>
                    <a:pt x="173" y="176"/>
                  </a:lnTo>
                  <a:lnTo>
                    <a:pt x="174" y="181"/>
                  </a:lnTo>
                  <a:lnTo>
                    <a:pt x="175" y="183"/>
                  </a:lnTo>
                  <a:lnTo>
                    <a:pt x="176" y="186"/>
                  </a:lnTo>
                  <a:lnTo>
                    <a:pt x="176" y="188"/>
                  </a:lnTo>
                  <a:lnTo>
                    <a:pt x="187" y="185"/>
                  </a:lnTo>
                  <a:lnTo>
                    <a:pt x="190" y="185"/>
                  </a:lnTo>
                  <a:lnTo>
                    <a:pt x="191" y="185"/>
                  </a:lnTo>
                  <a:lnTo>
                    <a:pt x="191" y="188"/>
                  </a:lnTo>
                  <a:lnTo>
                    <a:pt x="192" y="190"/>
                  </a:lnTo>
                  <a:lnTo>
                    <a:pt x="193" y="190"/>
                  </a:lnTo>
                  <a:lnTo>
                    <a:pt x="197" y="190"/>
                  </a:lnTo>
                  <a:lnTo>
                    <a:pt x="198" y="190"/>
                  </a:lnTo>
                  <a:lnTo>
                    <a:pt x="198" y="189"/>
                  </a:lnTo>
                  <a:lnTo>
                    <a:pt x="200" y="189"/>
                  </a:lnTo>
                  <a:lnTo>
                    <a:pt x="205" y="189"/>
                  </a:lnTo>
                  <a:lnTo>
                    <a:pt x="206" y="189"/>
                  </a:lnTo>
                  <a:lnTo>
                    <a:pt x="207" y="188"/>
                  </a:lnTo>
                  <a:lnTo>
                    <a:pt x="207" y="185"/>
                  </a:lnTo>
                  <a:lnTo>
                    <a:pt x="207" y="182"/>
                  </a:lnTo>
                  <a:lnTo>
                    <a:pt x="205" y="175"/>
                  </a:lnTo>
                  <a:lnTo>
                    <a:pt x="205" y="171"/>
                  </a:lnTo>
                  <a:lnTo>
                    <a:pt x="204" y="165"/>
                  </a:lnTo>
                  <a:lnTo>
                    <a:pt x="202" y="160"/>
                  </a:lnTo>
                  <a:lnTo>
                    <a:pt x="200" y="148"/>
                  </a:lnTo>
                  <a:lnTo>
                    <a:pt x="199" y="140"/>
                  </a:lnTo>
                  <a:lnTo>
                    <a:pt x="197" y="132"/>
                  </a:lnTo>
                  <a:lnTo>
                    <a:pt x="198" y="132"/>
                  </a:lnTo>
                  <a:lnTo>
                    <a:pt x="199" y="132"/>
                  </a:lnTo>
                  <a:lnTo>
                    <a:pt x="200" y="132"/>
                  </a:lnTo>
                  <a:lnTo>
                    <a:pt x="200" y="131"/>
                  </a:lnTo>
                  <a:lnTo>
                    <a:pt x="199" y="126"/>
                  </a:lnTo>
                  <a:lnTo>
                    <a:pt x="195" y="127"/>
                  </a:lnTo>
                  <a:lnTo>
                    <a:pt x="187" y="110"/>
                  </a:lnTo>
                  <a:lnTo>
                    <a:pt x="189" y="109"/>
                  </a:lnTo>
                  <a:lnTo>
                    <a:pt x="191" y="109"/>
                  </a:lnTo>
                  <a:lnTo>
                    <a:pt x="192" y="109"/>
                  </a:lnTo>
                  <a:lnTo>
                    <a:pt x="193" y="109"/>
                  </a:lnTo>
                  <a:lnTo>
                    <a:pt x="198" y="109"/>
                  </a:lnTo>
                  <a:lnTo>
                    <a:pt x="208" y="109"/>
                  </a:lnTo>
                  <a:lnTo>
                    <a:pt x="211" y="110"/>
                  </a:lnTo>
                  <a:lnTo>
                    <a:pt x="213" y="110"/>
                  </a:lnTo>
                  <a:lnTo>
                    <a:pt x="213" y="109"/>
                  </a:lnTo>
                  <a:lnTo>
                    <a:pt x="214" y="109"/>
                  </a:lnTo>
                  <a:lnTo>
                    <a:pt x="235" y="106"/>
                  </a:lnTo>
                  <a:lnTo>
                    <a:pt x="245" y="104"/>
                  </a:lnTo>
                  <a:lnTo>
                    <a:pt x="259" y="101"/>
                  </a:lnTo>
                  <a:lnTo>
                    <a:pt x="260" y="101"/>
                  </a:lnTo>
                  <a:lnTo>
                    <a:pt x="260" y="102"/>
                  </a:lnTo>
                  <a:lnTo>
                    <a:pt x="261" y="106"/>
                  </a:lnTo>
                  <a:lnTo>
                    <a:pt x="261" y="107"/>
                  </a:lnTo>
                  <a:lnTo>
                    <a:pt x="264" y="119"/>
                  </a:lnTo>
                  <a:lnTo>
                    <a:pt x="265" y="119"/>
                  </a:lnTo>
                  <a:lnTo>
                    <a:pt x="266" y="119"/>
                  </a:lnTo>
                  <a:lnTo>
                    <a:pt x="267" y="119"/>
                  </a:lnTo>
                  <a:lnTo>
                    <a:pt x="270" y="118"/>
                  </a:lnTo>
                  <a:lnTo>
                    <a:pt x="273" y="118"/>
                  </a:lnTo>
                  <a:lnTo>
                    <a:pt x="276" y="117"/>
                  </a:lnTo>
                  <a:lnTo>
                    <a:pt x="283" y="116"/>
                  </a:lnTo>
                  <a:lnTo>
                    <a:pt x="285" y="116"/>
                  </a:lnTo>
                  <a:lnTo>
                    <a:pt x="286" y="116"/>
                  </a:lnTo>
                  <a:lnTo>
                    <a:pt x="287" y="115"/>
                  </a:lnTo>
                  <a:lnTo>
                    <a:pt x="297" y="114"/>
                  </a:lnTo>
                  <a:lnTo>
                    <a:pt x="299" y="114"/>
                  </a:lnTo>
                  <a:lnTo>
                    <a:pt x="300" y="113"/>
                  </a:lnTo>
                  <a:lnTo>
                    <a:pt x="304" y="138"/>
                  </a:lnTo>
                  <a:lnTo>
                    <a:pt x="311" y="136"/>
                  </a:lnTo>
                  <a:lnTo>
                    <a:pt x="316" y="135"/>
                  </a:lnTo>
                  <a:lnTo>
                    <a:pt x="317" y="135"/>
                  </a:lnTo>
                  <a:lnTo>
                    <a:pt x="318" y="135"/>
                  </a:lnTo>
                  <a:lnTo>
                    <a:pt x="326" y="134"/>
                  </a:lnTo>
                  <a:lnTo>
                    <a:pt x="330" y="133"/>
                  </a:lnTo>
                  <a:lnTo>
                    <a:pt x="335" y="132"/>
                  </a:lnTo>
                  <a:lnTo>
                    <a:pt x="338" y="132"/>
                  </a:lnTo>
                  <a:lnTo>
                    <a:pt x="343" y="131"/>
                  </a:lnTo>
                  <a:lnTo>
                    <a:pt x="346" y="131"/>
                  </a:lnTo>
                  <a:lnTo>
                    <a:pt x="345" y="130"/>
                  </a:lnTo>
                  <a:lnTo>
                    <a:pt x="345" y="126"/>
                  </a:lnTo>
                  <a:lnTo>
                    <a:pt x="344" y="125"/>
                  </a:lnTo>
                  <a:lnTo>
                    <a:pt x="344" y="123"/>
                  </a:lnTo>
                  <a:lnTo>
                    <a:pt x="343" y="119"/>
                  </a:lnTo>
                  <a:lnTo>
                    <a:pt x="342" y="115"/>
                  </a:lnTo>
                  <a:lnTo>
                    <a:pt x="343" y="114"/>
                  </a:lnTo>
                  <a:lnTo>
                    <a:pt x="344" y="109"/>
                  </a:lnTo>
                  <a:lnTo>
                    <a:pt x="346" y="105"/>
                  </a:lnTo>
                  <a:lnTo>
                    <a:pt x="346" y="104"/>
                  </a:lnTo>
                  <a:lnTo>
                    <a:pt x="347" y="101"/>
                  </a:lnTo>
                  <a:lnTo>
                    <a:pt x="347" y="100"/>
                  </a:lnTo>
                  <a:lnTo>
                    <a:pt x="350" y="94"/>
                  </a:lnTo>
                  <a:lnTo>
                    <a:pt x="352" y="90"/>
                  </a:lnTo>
                  <a:lnTo>
                    <a:pt x="357" y="76"/>
                  </a:lnTo>
                  <a:lnTo>
                    <a:pt x="356" y="76"/>
                  </a:lnTo>
                  <a:lnTo>
                    <a:pt x="356" y="75"/>
                  </a:lnTo>
                  <a:lnTo>
                    <a:pt x="355" y="74"/>
                  </a:lnTo>
                  <a:lnTo>
                    <a:pt x="355" y="76"/>
                  </a:lnTo>
                  <a:lnTo>
                    <a:pt x="354" y="77"/>
                  </a:lnTo>
                  <a:lnTo>
                    <a:pt x="351" y="79"/>
                  </a:lnTo>
                  <a:lnTo>
                    <a:pt x="346" y="77"/>
                  </a:lnTo>
                  <a:lnTo>
                    <a:pt x="343" y="76"/>
                  </a:lnTo>
                  <a:lnTo>
                    <a:pt x="342" y="75"/>
                  </a:lnTo>
                  <a:lnTo>
                    <a:pt x="340" y="73"/>
                  </a:lnTo>
                  <a:lnTo>
                    <a:pt x="342" y="72"/>
                  </a:lnTo>
                  <a:lnTo>
                    <a:pt x="343" y="71"/>
                  </a:lnTo>
                  <a:lnTo>
                    <a:pt x="343" y="65"/>
                  </a:lnTo>
                  <a:lnTo>
                    <a:pt x="344" y="65"/>
                  </a:lnTo>
                  <a:lnTo>
                    <a:pt x="346" y="64"/>
                  </a:lnTo>
                  <a:lnTo>
                    <a:pt x="347" y="64"/>
                  </a:lnTo>
                  <a:lnTo>
                    <a:pt x="347" y="63"/>
                  </a:lnTo>
                  <a:lnTo>
                    <a:pt x="348" y="63"/>
                  </a:lnTo>
                  <a:lnTo>
                    <a:pt x="351" y="62"/>
                  </a:lnTo>
                  <a:lnTo>
                    <a:pt x="351" y="60"/>
                  </a:lnTo>
                  <a:lnTo>
                    <a:pt x="352" y="58"/>
                  </a:lnTo>
                  <a:lnTo>
                    <a:pt x="351" y="57"/>
                  </a:lnTo>
                  <a:lnTo>
                    <a:pt x="348" y="57"/>
                  </a:lnTo>
                  <a:lnTo>
                    <a:pt x="345" y="56"/>
                  </a:lnTo>
                  <a:lnTo>
                    <a:pt x="344" y="55"/>
                  </a:lnTo>
                  <a:lnTo>
                    <a:pt x="343" y="54"/>
                  </a:lnTo>
                  <a:lnTo>
                    <a:pt x="340" y="54"/>
                  </a:lnTo>
                  <a:lnTo>
                    <a:pt x="339" y="54"/>
                  </a:lnTo>
                  <a:lnTo>
                    <a:pt x="336" y="55"/>
                  </a:lnTo>
                  <a:lnTo>
                    <a:pt x="334" y="55"/>
                  </a:lnTo>
                  <a:lnTo>
                    <a:pt x="333" y="54"/>
                  </a:lnTo>
                  <a:lnTo>
                    <a:pt x="331" y="52"/>
                  </a:lnTo>
                  <a:lnTo>
                    <a:pt x="331" y="50"/>
                  </a:lnTo>
                  <a:lnTo>
                    <a:pt x="334" y="49"/>
                  </a:lnTo>
                  <a:lnTo>
                    <a:pt x="335" y="49"/>
                  </a:lnTo>
                  <a:lnTo>
                    <a:pt x="338" y="48"/>
                  </a:lnTo>
                  <a:lnTo>
                    <a:pt x="337" y="47"/>
                  </a:lnTo>
                  <a:lnTo>
                    <a:pt x="336" y="47"/>
                  </a:lnTo>
                  <a:lnTo>
                    <a:pt x="335" y="46"/>
                  </a:lnTo>
                  <a:lnTo>
                    <a:pt x="334" y="46"/>
                  </a:lnTo>
                  <a:lnTo>
                    <a:pt x="333" y="44"/>
                  </a:lnTo>
                  <a:lnTo>
                    <a:pt x="331" y="43"/>
                  </a:lnTo>
                  <a:lnTo>
                    <a:pt x="331" y="42"/>
                  </a:lnTo>
                  <a:lnTo>
                    <a:pt x="333" y="42"/>
                  </a:lnTo>
                  <a:lnTo>
                    <a:pt x="331" y="40"/>
                  </a:lnTo>
                  <a:lnTo>
                    <a:pt x="330" y="39"/>
                  </a:lnTo>
                  <a:lnTo>
                    <a:pt x="330" y="38"/>
                  </a:lnTo>
                  <a:lnTo>
                    <a:pt x="330" y="37"/>
                  </a:lnTo>
                  <a:lnTo>
                    <a:pt x="330" y="35"/>
                  </a:lnTo>
                  <a:lnTo>
                    <a:pt x="329" y="33"/>
                  </a:lnTo>
                  <a:lnTo>
                    <a:pt x="329" y="31"/>
                  </a:lnTo>
                  <a:lnTo>
                    <a:pt x="328" y="29"/>
                  </a:lnTo>
                  <a:lnTo>
                    <a:pt x="327" y="29"/>
                  </a:lnTo>
                  <a:lnTo>
                    <a:pt x="325" y="27"/>
                  </a:lnTo>
                  <a:lnTo>
                    <a:pt x="323" y="27"/>
                  </a:lnTo>
                  <a:lnTo>
                    <a:pt x="322" y="26"/>
                  </a:lnTo>
                  <a:lnTo>
                    <a:pt x="322" y="25"/>
                  </a:lnTo>
                  <a:lnTo>
                    <a:pt x="321" y="24"/>
                  </a:lnTo>
                  <a:lnTo>
                    <a:pt x="320" y="24"/>
                  </a:lnTo>
                  <a:lnTo>
                    <a:pt x="319" y="23"/>
                  </a:lnTo>
                  <a:lnTo>
                    <a:pt x="319" y="21"/>
                  </a:lnTo>
                  <a:lnTo>
                    <a:pt x="320" y="21"/>
                  </a:lnTo>
                  <a:lnTo>
                    <a:pt x="319" y="21"/>
                  </a:lnTo>
                  <a:lnTo>
                    <a:pt x="319" y="19"/>
                  </a:lnTo>
                  <a:lnTo>
                    <a:pt x="319" y="17"/>
                  </a:lnTo>
                  <a:lnTo>
                    <a:pt x="318" y="16"/>
                  </a:lnTo>
                  <a:lnTo>
                    <a:pt x="317" y="16"/>
                  </a:lnTo>
                  <a:lnTo>
                    <a:pt x="317" y="15"/>
                  </a:lnTo>
                  <a:lnTo>
                    <a:pt x="316" y="14"/>
                  </a:lnTo>
                  <a:lnTo>
                    <a:pt x="316" y="13"/>
                  </a:lnTo>
                  <a:lnTo>
                    <a:pt x="314" y="14"/>
                  </a:lnTo>
                  <a:lnTo>
                    <a:pt x="313" y="14"/>
                  </a:lnTo>
                  <a:lnTo>
                    <a:pt x="312" y="15"/>
                  </a:lnTo>
                  <a:lnTo>
                    <a:pt x="310" y="16"/>
                  </a:lnTo>
                  <a:lnTo>
                    <a:pt x="307" y="16"/>
                  </a:lnTo>
                  <a:lnTo>
                    <a:pt x="307" y="15"/>
                  </a:lnTo>
                  <a:lnTo>
                    <a:pt x="305" y="14"/>
                  </a:lnTo>
                  <a:lnTo>
                    <a:pt x="305" y="13"/>
                  </a:lnTo>
                  <a:lnTo>
                    <a:pt x="304" y="13"/>
                  </a:lnTo>
                  <a:lnTo>
                    <a:pt x="303" y="12"/>
                  </a:lnTo>
                  <a:lnTo>
                    <a:pt x="303" y="10"/>
                  </a:lnTo>
                  <a:lnTo>
                    <a:pt x="302" y="9"/>
                  </a:lnTo>
                  <a:lnTo>
                    <a:pt x="301" y="10"/>
                  </a:lnTo>
                  <a:lnTo>
                    <a:pt x="300" y="9"/>
                  </a:lnTo>
                  <a:lnTo>
                    <a:pt x="297" y="10"/>
                  </a:lnTo>
                  <a:lnTo>
                    <a:pt x="297" y="9"/>
                  </a:lnTo>
                  <a:lnTo>
                    <a:pt x="296" y="9"/>
                  </a:lnTo>
                  <a:lnTo>
                    <a:pt x="295" y="9"/>
                  </a:lnTo>
                  <a:lnTo>
                    <a:pt x="294" y="8"/>
                  </a:lnTo>
                  <a:lnTo>
                    <a:pt x="293" y="7"/>
                  </a:lnTo>
                  <a:lnTo>
                    <a:pt x="291" y="6"/>
                  </a:lnTo>
                  <a:lnTo>
                    <a:pt x="291" y="7"/>
                  </a:lnTo>
                  <a:lnTo>
                    <a:pt x="290" y="7"/>
                  </a:lnTo>
                  <a:lnTo>
                    <a:pt x="287" y="7"/>
                  </a:lnTo>
                  <a:lnTo>
                    <a:pt x="285" y="6"/>
                  </a:lnTo>
                  <a:lnTo>
                    <a:pt x="284" y="6"/>
                  </a:lnTo>
                  <a:lnTo>
                    <a:pt x="279" y="5"/>
                  </a:lnTo>
                  <a:lnTo>
                    <a:pt x="278" y="4"/>
                  </a:lnTo>
                  <a:lnTo>
                    <a:pt x="277" y="4"/>
                  </a:lnTo>
                  <a:lnTo>
                    <a:pt x="276" y="4"/>
                  </a:lnTo>
                  <a:lnTo>
                    <a:pt x="275" y="4"/>
                  </a:lnTo>
                  <a:lnTo>
                    <a:pt x="271" y="2"/>
                  </a:lnTo>
                  <a:lnTo>
                    <a:pt x="270" y="1"/>
                  </a:lnTo>
                  <a:lnTo>
                    <a:pt x="269" y="1"/>
                  </a:lnTo>
                  <a:lnTo>
                    <a:pt x="268" y="0"/>
                  </a:lnTo>
                  <a:lnTo>
                    <a:pt x="269" y="0"/>
                  </a:lnTo>
                  <a:lnTo>
                    <a:pt x="270" y="1"/>
                  </a:lnTo>
                  <a:lnTo>
                    <a:pt x="271" y="2"/>
                  </a:lnTo>
                  <a:lnTo>
                    <a:pt x="274" y="2"/>
                  </a:lnTo>
                  <a:lnTo>
                    <a:pt x="276" y="4"/>
                  </a:lnTo>
                  <a:lnTo>
                    <a:pt x="277" y="2"/>
                  </a:lnTo>
                  <a:lnTo>
                    <a:pt x="278" y="4"/>
                  </a:lnTo>
                  <a:lnTo>
                    <a:pt x="282" y="5"/>
                  </a:lnTo>
                  <a:lnTo>
                    <a:pt x="286" y="6"/>
                  </a:lnTo>
                  <a:lnTo>
                    <a:pt x="288" y="7"/>
                  </a:lnTo>
                  <a:lnTo>
                    <a:pt x="290" y="7"/>
                  </a:lnTo>
                  <a:lnTo>
                    <a:pt x="291" y="7"/>
                  </a:lnTo>
                  <a:lnTo>
                    <a:pt x="291" y="6"/>
                  </a:lnTo>
                  <a:lnTo>
                    <a:pt x="292" y="6"/>
                  </a:lnTo>
                  <a:lnTo>
                    <a:pt x="293" y="6"/>
                  </a:lnTo>
                  <a:lnTo>
                    <a:pt x="294" y="8"/>
                  </a:lnTo>
                  <a:lnTo>
                    <a:pt x="295" y="8"/>
                  </a:lnTo>
                  <a:lnTo>
                    <a:pt x="296" y="9"/>
                  </a:lnTo>
                  <a:lnTo>
                    <a:pt x="297" y="9"/>
                  </a:lnTo>
                  <a:lnTo>
                    <a:pt x="299" y="9"/>
                  </a:lnTo>
                  <a:lnTo>
                    <a:pt x="301" y="9"/>
                  </a:lnTo>
                  <a:lnTo>
                    <a:pt x="302" y="9"/>
                  </a:lnTo>
                  <a:lnTo>
                    <a:pt x="303" y="10"/>
                  </a:lnTo>
                  <a:lnTo>
                    <a:pt x="304" y="13"/>
                  </a:lnTo>
                  <a:lnTo>
                    <a:pt x="305" y="13"/>
                  </a:lnTo>
                  <a:lnTo>
                    <a:pt x="305" y="14"/>
                  </a:lnTo>
                  <a:lnTo>
                    <a:pt x="308" y="15"/>
                  </a:lnTo>
                  <a:lnTo>
                    <a:pt x="310" y="16"/>
                  </a:lnTo>
                  <a:lnTo>
                    <a:pt x="312" y="14"/>
                  </a:lnTo>
                  <a:lnTo>
                    <a:pt x="313" y="14"/>
                  </a:lnTo>
                  <a:lnTo>
                    <a:pt x="316" y="13"/>
                  </a:lnTo>
                  <a:lnTo>
                    <a:pt x="316" y="14"/>
                  </a:lnTo>
                  <a:lnTo>
                    <a:pt x="317" y="15"/>
                  </a:lnTo>
                  <a:lnTo>
                    <a:pt x="318" y="16"/>
                  </a:lnTo>
                  <a:lnTo>
                    <a:pt x="319" y="16"/>
                  </a:lnTo>
                  <a:lnTo>
                    <a:pt x="319" y="17"/>
                  </a:lnTo>
                  <a:lnTo>
                    <a:pt x="319" y="18"/>
                  </a:lnTo>
                  <a:lnTo>
                    <a:pt x="319" y="19"/>
                  </a:lnTo>
                  <a:lnTo>
                    <a:pt x="320" y="21"/>
                  </a:lnTo>
                  <a:lnTo>
                    <a:pt x="319" y="22"/>
                  </a:lnTo>
                  <a:lnTo>
                    <a:pt x="320" y="24"/>
                  </a:lnTo>
                  <a:lnTo>
                    <a:pt x="321" y="24"/>
                  </a:lnTo>
                  <a:lnTo>
                    <a:pt x="322" y="25"/>
                  </a:lnTo>
                  <a:lnTo>
                    <a:pt x="323" y="25"/>
                  </a:lnTo>
                  <a:lnTo>
                    <a:pt x="322" y="26"/>
                  </a:lnTo>
                  <a:lnTo>
                    <a:pt x="323" y="26"/>
                  </a:lnTo>
                  <a:lnTo>
                    <a:pt x="325" y="26"/>
                  </a:lnTo>
                  <a:lnTo>
                    <a:pt x="327" y="29"/>
                  </a:lnTo>
                  <a:lnTo>
                    <a:pt x="328" y="29"/>
                  </a:lnTo>
                  <a:lnTo>
                    <a:pt x="329" y="29"/>
                  </a:lnTo>
                  <a:lnTo>
                    <a:pt x="329" y="31"/>
                  </a:lnTo>
                  <a:lnTo>
                    <a:pt x="329" y="33"/>
                  </a:lnTo>
                  <a:lnTo>
                    <a:pt x="330" y="34"/>
                  </a:lnTo>
                  <a:lnTo>
                    <a:pt x="330" y="35"/>
                  </a:lnTo>
                  <a:lnTo>
                    <a:pt x="330" y="38"/>
                  </a:lnTo>
                  <a:lnTo>
                    <a:pt x="330" y="39"/>
                  </a:lnTo>
                  <a:lnTo>
                    <a:pt x="331" y="40"/>
                  </a:lnTo>
                  <a:lnTo>
                    <a:pt x="333" y="41"/>
                  </a:lnTo>
                  <a:lnTo>
                    <a:pt x="331" y="42"/>
                  </a:lnTo>
                  <a:lnTo>
                    <a:pt x="331" y="43"/>
                  </a:lnTo>
                  <a:lnTo>
                    <a:pt x="334" y="46"/>
                  </a:lnTo>
                  <a:lnTo>
                    <a:pt x="336" y="46"/>
                  </a:lnTo>
                  <a:lnTo>
                    <a:pt x="337" y="47"/>
                  </a:lnTo>
                  <a:lnTo>
                    <a:pt x="338" y="47"/>
                  </a:lnTo>
                  <a:lnTo>
                    <a:pt x="338" y="49"/>
                  </a:lnTo>
                  <a:lnTo>
                    <a:pt x="335" y="49"/>
                  </a:lnTo>
                  <a:lnTo>
                    <a:pt x="334" y="49"/>
                  </a:lnTo>
                  <a:lnTo>
                    <a:pt x="333" y="51"/>
                  </a:lnTo>
                  <a:lnTo>
                    <a:pt x="333" y="54"/>
                  </a:lnTo>
                  <a:lnTo>
                    <a:pt x="333" y="55"/>
                  </a:lnTo>
                  <a:lnTo>
                    <a:pt x="335" y="55"/>
                  </a:lnTo>
                  <a:lnTo>
                    <a:pt x="336" y="54"/>
                  </a:lnTo>
                  <a:lnTo>
                    <a:pt x="338" y="54"/>
                  </a:lnTo>
                  <a:lnTo>
                    <a:pt x="339" y="54"/>
                  </a:lnTo>
                  <a:lnTo>
                    <a:pt x="344" y="52"/>
                  </a:lnTo>
                  <a:lnTo>
                    <a:pt x="344" y="54"/>
                  </a:lnTo>
                  <a:lnTo>
                    <a:pt x="346" y="55"/>
                  </a:lnTo>
                  <a:lnTo>
                    <a:pt x="347" y="56"/>
                  </a:lnTo>
                  <a:lnTo>
                    <a:pt x="348" y="55"/>
                  </a:lnTo>
                  <a:lnTo>
                    <a:pt x="351" y="56"/>
                  </a:lnTo>
                  <a:lnTo>
                    <a:pt x="353" y="57"/>
                  </a:lnTo>
                  <a:lnTo>
                    <a:pt x="353" y="58"/>
                  </a:lnTo>
                  <a:lnTo>
                    <a:pt x="353" y="59"/>
                  </a:lnTo>
                  <a:lnTo>
                    <a:pt x="351" y="60"/>
                  </a:lnTo>
                  <a:lnTo>
                    <a:pt x="352" y="63"/>
                  </a:lnTo>
                  <a:lnTo>
                    <a:pt x="350" y="64"/>
                  </a:lnTo>
                  <a:lnTo>
                    <a:pt x="348" y="64"/>
                  </a:lnTo>
                  <a:lnTo>
                    <a:pt x="348" y="63"/>
                  </a:lnTo>
                  <a:lnTo>
                    <a:pt x="347" y="64"/>
                  </a:lnTo>
                  <a:lnTo>
                    <a:pt x="346" y="64"/>
                  </a:lnTo>
                  <a:lnTo>
                    <a:pt x="345" y="65"/>
                  </a:lnTo>
                  <a:lnTo>
                    <a:pt x="343" y="66"/>
                  </a:lnTo>
                  <a:lnTo>
                    <a:pt x="343" y="71"/>
                  </a:lnTo>
                  <a:lnTo>
                    <a:pt x="340" y="73"/>
                  </a:lnTo>
                  <a:lnTo>
                    <a:pt x="342" y="75"/>
                  </a:lnTo>
                  <a:lnTo>
                    <a:pt x="343" y="76"/>
                  </a:lnTo>
                  <a:lnTo>
                    <a:pt x="345" y="77"/>
                  </a:lnTo>
                  <a:lnTo>
                    <a:pt x="351" y="77"/>
                  </a:lnTo>
                  <a:lnTo>
                    <a:pt x="353" y="77"/>
                  </a:lnTo>
                  <a:lnTo>
                    <a:pt x="354" y="77"/>
                  </a:lnTo>
                  <a:lnTo>
                    <a:pt x="355" y="76"/>
                  </a:lnTo>
                  <a:lnTo>
                    <a:pt x="355" y="75"/>
                  </a:lnTo>
                  <a:lnTo>
                    <a:pt x="355" y="74"/>
                  </a:lnTo>
                  <a:lnTo>
                    <a:pt x="356" y="74"/>
                  </a:lnTo>
                  <a:lnTo>
                    <a:pt x="357" y="75"/>
                  </a:lnTo>
                  <a:lnTo>
                    <a:pt x="357" y="76"/>
                  </a:lnTo>
                  <a:lnTo>
                    <a:pt x="354" y="84"/>
                  </a:lnTo>
                  <a:lnTo>
                    <a:pt x="351" y="92"/>
                  </a:lnTo>
                  <a:lnTo>
                    <a:pt x="351" y="93"/>
                  </a:lnTo>
                  <a:lnTo>
                    <a:pt x="347" y="102"/>
                  </a:lnTo>
                  <a:lnTo>
                    <a:pt x="346" y="105"/>
                  </a:lnTo>
                  <a:lnTo>
                    <a:pt x="342" y="115"/>
                  </a:lnTo>
                  <a:lnTo>
                    <a:pt x="343" y="119"/>
                  </a:lnTo>
                  <a:lnTo>
                    <a:pt x="345" y="125"/>
                  </a:lnTo>
                  <a:lnTo>
                    <a:pt x="346" y="130"/>
                  </a:lnTo>
                  <a:lnTo>
                    <a:pt x="348" y="139"/>
                  </a:lnTo>
                  <a:lnTo>
                    <a:pt x="353" y="138"/>
                  </a:lnTo>
                  <a:lnTo>
                    <a:pt x="372" y="134"/>
                  </a:lnTo>
                  <a:lnTo>
                    <a:pt x="376" y="141"/>
                  </a:lnTo>
                  <a:lnTo>
                    <a:pt x="377" y="144"/>
                  </a:lnTo>
                  <a:lnTo>
                    <a:pt x="378" y="144"/>
                  </a:lnTo>
                  <a:lnTo>
                    <a:pt x="395" y="135"/>
                  </a:lnTo>
                  <a:lnTo>
                    <a:pt x="396" y="135"/>
                  </a:lnTo>
                  <a:lnTo>
                    <a:pt x="402" y="132"/>
                  </a:lnTo>
                  <a:lnTo>
                    <a:pt x="405" y="131"/>
                  </a:lnTo>
                  <a:lnTo>
                    <a:pt x="406" y="130"/>
                  </a:lnTo>
                  <a:lnTo>
                    <a:pt x="408" y="129"/>
                  </a:lnTo>
                  <a:lnTo>
                    <a:pt x="411" y="129"/>
                  </a:lnTo>
                  <a:lnTo>
                    <a:pt x="413" y="127"/>
                  </a:lnTo>
                  <a:lnTo>
                    <a:pt x="414" y="127"/>
                  </a:lnTo>
                  <a:lnTo>
                    <a:pt x="416" y="127"/>
                  </a:lnTo>
                  <a:lnTo>
                    <a:pt x="419" y="126"/>
                  </a:lnTo>
                  <a:lnTo>
                    <a:pt x="421" y="126"/>
                  </a:lnTo>
                  <a:lnTo>
                    <a:pt x="422" y="126"/>
                  </a:lnTo>
                  <a:lnTo>
                    <a:pt x="423" y="127"/>
                  </a:lnTo>
                  <a:lnTo>
                    <a:pt x="424" y="127"/>
                  </a:lnTo>
                  <a:lnTo>
                    <a:pt x="425" y="127"/>
                  </a:lnTo>
                  <a:lnTo>
                    <a:pt x="431" y="127"/>
                  </a:lnTo>
                  <a:lnTo>
                    <a:pt x="438" y="127"/>
                  </a:lnTo>
                  <a:lnTo>
                    <a:pt x="439" y="127"/>
                  </a:lnTo>
                  <a:lnTo>
                    <a:pt x="440" y="127"/>
                  </a:lnTo>
                  <a:lnTo>
                    <a:pt x="441" y="127"/>
                  </a:lnTo>
                  <a:lnTo>
                    <a:pt x="442" y="127"/>
                  </a:lnTo>
                  <a:lnTo>
                    <a:pt x="443" y="127"/>
                  </a:lnTo>
                  <a:lnTo>
                    <a:pt x="445" y="127"/>
                  </a:lnTo>
                  <a:lnTo>
                    <a:pt x="449" y="129"/>
                  </a:lnTo>
                  <a:lnTo>
                    <a:pt x="450" y="129"/>
                  </a:lnTo>
                  <a:lnTo>
                    <a:pt x="454" y="129"/>
                  </a:lnTo>
                  <a:lnTo>
                    <a:pt x="455" y="127"/>
                  </a:lnTo>
                  <a:lnTo>
                    <a:pt x="456" y="127"/>
                  </a:lnTo>
                  <a:lnTo>
                    <a:pt x="457" y="127"/>
                  </a:lnTo>
                  <a:lnTo>
                    <a:pt x="459" y="127"/>
                  </a:lnTo>
                  <a:lnTo>
                    <a:pt x="461" y="127"/>
                  </a:lnTo>
                  <a:lnTo>
                    <a:pt x="466" y="126"/>
                  </a:lnTo>
                  <a:lnTo>
                    <a:pt x="468" y="125"/>
                  </a:lnTo>
                  <a:lnTo>
                    <a:pt x="469" y="125"/>
                  </a:lnTo>
                  <a:lnTo>
                    <a:pt x="471" y="125"/>
                  </a:lnTo>
                  <a:lnTo>
                    <a:pt x="472" y="125"/>
                  </a:lnTo>
                  <a:lnTo>
                    <a:pt x="473" y="125"/>
                  </a:lnTo>
                  <a:lnTo>
                    <a:pt x="475" y="125"/>
                  </a:lnTo>
                  <a:lnTo>
                    <a:pt x="475" y="126"/>
                  </a:lnTo>
                  <a:lnTo>
                    <a:pt x="481" y="126"/>
                  </a:lnTo>
                  <a:lnTo>
                    <a:pt x="483" y="125"/>
                  </a:lnTo>
                  <a:lnTo>
                    <a:pt x="484" y="125"/>
                  </a:lnTo>
                  <a:lnTo>
                    <a:pt x="497" y="124"/>
                  </a:lnTo>
                  <a:lnTo>
                    <a:pt x="511" y="123"/>
                  </a:lnTo>
                  <a:lnTo>
                    <a:pt x="525" y="121"/>
                  </a:lnTo>
                  <a:lnTo>
                    <a:pt x="537" y="119"/>
                  </a:lnTo>
                  <a:lnTo>
                    <a:pt x="542" y="119"/>
                  </a:lnTo>
                  <a:lnTo>
                    <a:pt x="543" y="119"/>
                  </a:lnTo>
                  <a:lnTo>
                    <a:pt x="549" y="118"/>
                  </a:lnTo>
                  <a:lnTo>
                    <a:pt x="550" y="118"/>
                  </a:lnTo>
                  <a:lnTo>
                    <a:pt x="551" y="118"/>
                  </a:lnTo>
                  <a:lnTo>
                    <a:pt x="552" y="118"/>
                  </a:lnTo>
                  <a:lnTo>
                    <a:pt x="552" y="119"/>
                  </a:lnTo>
                  <a:lnTo>
                    <a:pt x="552" y="121"/>
                  </a:lnTo>
                  <a:lnTo>
                    <a:pt x="551" y="123"/>
                  </a:lnTo>
                  <a:lnTo>
                    <a:pt x="550" y="124"/>
                  </a:lnTo>
                  <a:lnTo>
                    <a:pt x="550" y="129"/>
                  </a:lnTo>
                  <a:lnTo>
                    <a:pt x="550" y="132"/>
                  </a:lnTo>
                  <a:lnTo>
                    <a:pt x="550" y="135"/>
                  </a:lnTo>
                  <a:lnTo>
                    <a:pt x="550" y="136"/>
                  </a:lnTo>
                  <a:lnTo>
                    <a:pt x="550" y="138"/>
                  </a:lnTo>
                  <a:lnTo>
                    <a:pt x="551" y="141"/>
                  </a:lnTo>
                  <a:lnTo>
                    <a:pt x="551" y="142"/>
                  </a:lnTo>
                  <a:lnTo>
                    <a:pt x="552" y="148"/>
                  </a:lnTo>
                  <a:lnTo>
                    <a:pt x="552" y="149"/>
                  </a:lnTo>
                  <a:lnTo>
                    <a:pt x="552" y="150"/>
                  </a:lnTo>
                  <a:lnTo>
                    <a:pt x="552" y="151"/>
                  </a:lnTo>
                  <a:lnTo>
                    <a:pt x="553" y="152"/>
                  </a:lnTo>
                  <a:lnTo>
                    <a:pt x="553" y="156"/>
                  </a:lnTo>
                  <a:lnTo>
                    <a:pt x="553" y="159"/>
                  </a:lnTo>
                  <a:lnTo>
                    <a:pt x="554" y="161"/>
                  </a:lnTo>
                  <a:lnTo>
                    <a:pt x="554" y="163"/>
                  </a:lnTo>
                  <a:lnTo>
                    <a:pt x="554" y="164"/>
                  </a:lnTo>
                  <a:lnTo>
                    <a:pt x="554" y="165"/>
                  </a:lnTo>
                  <a:lnTo>
                    <a:pt x="554" y="166"/>
                  </a:lnTo>
                  <a:lnTo>
                    <a:pt x="553" y="167"/>
                  </a:lnTo>
                  <a:lnTo>
                    <a:pt x="553" y="174"/>
                  </a:lnTo>
                  <a:lnTo>
                    <a:pt x="553" y="175"/>
                  </a:lnTo>
                  <a:lnTo>
                    <a:pt x="552" y="177"/>
                  </a:lnTo>
                  <a:lnTo>
                    <a:pt x="552" y="180"/>
                  </a:lnTo>
                  <a:lnTo>
                    <a:pt x="552" y="181"/>
                  </a:lnTo>
                  <a:lnTo>
                    <a:pt x="552" y="184"/>
                  </a:lnTo>
                  <a:lnTo>
                    <a:pt x="552" y="185"/>
                  </a:lnTo>
                  <a:lnTo>
                    <a:pt x="552" y="188"/>
                  </a:lnTo>
                  <a:lnTo>
                    <a:pt x="552" y="189"/>
                  </a:lnTo>
                  <a:lnTo>
                    <a:pt x="551" y="189"/>
                  </a:lnTo>
                  <a:lnTo>
                    <a:pt x="551" y="190"/>
                  </a:lnTo>
                  <a:lnTo>
                    <a:pt x="551" y="191"/>
                  </a:lnTo>
                  <a:lnTo>
                    <a:pt x="551" y="192"/>
                  </a:lnTo>
                  <a:lnTo>
                    <a:pt x="550" y="194"/>
                  </a:lnTo>
                  <a:lnTo>
                    <a:pt x="549" y="197"/>
                  </a:lnTo>
                  <a:lnTo>
                    <a:pt x="547" y="202"/>
                  </a:lnTo>
                  <a:lnTo>
                    <a:pt x="545" y="209"/>
                  </a:lnTo>
                  <a:lnTo>
                    <a:pt x="545" y="213"/>
                  </a:lnTo>
                  <a:lnTo>
                    <a:pt x="545" y="217"/>
                  </a:lnTo>
                  <a:lnTo>
                    <a:pt x="545" y="218"/>
                  </a:lnTo>
                  <a:lnTo>
                    <a:pt x="545" y="219"/>
                  </a:lnTo>
                  <a:lnTo>
                    <a:pt x="545" y="221"/>
                  </a:lnTo>
                  <a:lnTo>
                    <a:pt x="545" y="222"/>
                  </a:lnTo>
                  <a:lnTo>
                    <a:pt x="546" y="223"/>
                  </a:lnTo>
                  <a:lnTo>
                    <a:pt x="552" y="233"/>
                  </a:lnTo>
                  <a:lnTo>
                    <a:pt x="553" y="238"/>
                  </a:lnTo>
                  <a:lnTo>
                    <a:pt x="554" y="239"/>
                  </a:lnTo>
                  <a:lnTo>
                    <a:pt x="554" y="240"/>
                  </a:lnTo>
                  <a:lnTo>
                    <a:pt x="555" y="240"/>
                  </a:lnTo>
                  <a:lnTo>
                    <a:pt x="555" y="241"/>
                  </a:lnTo>
                  <a:lnTo>
                    <a:pt x="557" y="242"/>
                  </a:lnTo>
                  <a:lnTo>
                    <a:pt x="557" y="243"/>
                  </a:lnTo>
                  <a:lnTo>
                    <a:pt x="557" y="244"/>
                  </a:lnTo>
                  <a:lnTo>
                    <a:pt x="558" y="245"/>
                  </a:lnTo>
                  <a:lnTo>
                    <a:pt x="558" y="247"/>
                  </a:lnTo>
                  <a:lnTo>
                    <a:pt x="560" y="249"/>
                  </a:lnTo>
                  <a:lnTo>
                    <a:pt x="563" y="253"/>
                  </a:lnTo>
                  <a:lnTo>
                    <a:pt x="566" y="256"/>
                  </a:lnTo>
                  <a:lnTo>
                    <a:pt x="567" y="257"/>
                  </a:lnTo>
                  <a:lnTo>
                    <a:pt x="567" y="258"/>
                  </a:lnTo>
                  <a:lnTo>
                    <a:pt x="568" y="260"/>
                  </a:lnTo>
                  <a:lnTo>
                    <a:pt x="569" y="260"/>
                  </a:lnTo>
                  <a:lnTo>
                    <a:pt x="570" y="263"/>
                  </a:lnTo>
                  <a:lnTo>
                    <a:pt x="573" y="268"/>
                  </a:lnTo>
                  <a:lnTo>
                    <a:pt x="575" y="270"/>
                  </a:lnTo>
                  <a:lnTo>
                    <a:pt x="576" y="272"/>
                  </a:lnTo>
                  <a:lnTo>
                    <a:pt x="577" y="274"/>
                  </a:lnTo>
                  <a:lnTo>
                    <a:pt x="577" y="275"/>
                  </a:lnTo>
                  <a:lnTo>
                    <a:pt x="580" y="280"/>
                  </a:lnTo>
                  <a:lnTo>
                    <a:pt x="581" y="281"/>
                  </a:lnTo>
                  <a:lnTo>
                    <a:pt x="583" y="282"/>
                  </a:lnTo>
                  <a:lnTo>
                    <a:pt x="584" y="284"/>
                  </a:lnTo>
                  <a:lnTo>
                    <a:pt x="585" y="285"/>
                  </a:lnTo>
                  <a:lnTo>
                    <a:pt x="585" y="286"/>
                  </a:lnTo>
                  <a:lnTo>
                    <a:pt x="586" y="288"/>
                  </a:lnTo>
                  <a:lnTo>
                    <a:pt x="587" y="290"/>
                  </a:lnTo>
                  <a:lnTo>
                    <a:pt x="588" y="291"/>
                  </a:lnTo>
                  <a:lnTo>
                    <a:pt x="588" y="292"/>
                  </a:lnTo>
                  <a:lnTo>
                    <a:pt x="589" y="294"/>
                  </a:lnTo>
                  <a:lnTo>
                    <a:pt x="590" y="295"/>
                  </a:lnTo>
                  <a:lnTo>
                    <a:pt x="590" y="297"/>
                  </a:lnTo>
                  <a:lnTo>
                    <a:pt x="592" y="297"/>
                  </a:lnTo>
                  <a:lnTo>
                    <a:pt x="592" y="298"/>
                  </a:lnTo>
                  <a:lnTo>
                    <a:pt x="592" y="299"/>
                  </a:lnTo>
                  <a:lnTo>
                    <a:pt x="592" y="300"/>
                  </a:lnTo>
                  <a:lnTo>
                    <a:pt x="592" y="301"/>
                  </a:lnTo>
                  <a:lnTo>
                    <a:pt x="592" y="302"/>
                  </a:lnTo>
                  <a:lnTo>
                    <a:pt x="593" y="302"/>
                  </a:lnTo>
                  <a:lnTo>
                    <a:pt x="593" y="303"/>
                  </a:lnTo>
                  <a:lnTo>
                    <a:pt x="593" y="306"/>
                  </a:lnTo>
                  <a:lnTo>
                    <a:pt x="594" y="309"/>
                  </a:lnTo>
                  <a:lnTo>
                    <a:pt x="595" y="311"/>
                  </a:lnTo>
                  <a:lnTo>
                    <a:pt x="595" y="314"/>
                  </a:lnTo>
                  <a:lnTo>
                    <a:pt x="595" y="315"/>
                  </a:lnTo>
                  <a:lnTo>
                    <a:pt x="596" y="318"/>
                  </a:lnTo>
                  <a:lnTo>
                    <a:pt x="596" y="319"/>
                  </a:lnTo>
                  <a:lnTo>
                    <a:pt x="596" y="320"/>
                  </a:lnTo>
                  <a:lnTo>
                    <a:pt x="596" y="322"/>
                  </a:lnTo>
                  <a:lnTo>
                    <a:pt x="597" y="326"/>
                  </a:lnTo>
                  <a:lnTo>
                    <a:pt x="597" y="327"/>
                  </a:lnTo>
                  <a:lnTo>
                    <a:pt x="598" y="330"/>
                  </a:lnTo>
                  <a:lnTo>
                    <a:pt x="598" y="331"/>
                  </a:lnTo>
                  <a:lnTo>
                    <a:pt x="598" y="333"/>
                  </a:lnTo>
                  <a:lnTo>
                    <a:pt x="598" y="334"/>
                  </a:lnTo>
                  <a:lnTo>
                    <a:pt x="598" y="335"/>
                  </a:lnTo>
                  <a:lnTo>
                    <a:pt x="600" y="339"/>
                  </a:lnTo>
                  <a:lnTo>
                    <a:pt x="600" y="341"/>
                  </a:lnTo>
                  <a:lnTo>
                    <a:pt x="600" y="342"/>
                  </a:lnTo>
                  <a:lnTo>
                    <a:pt x="601" y="345"/>
                  </a:lnTo>
                  <a:lnTo>
                    <a:pt x="601" y="348"/>
                  </a:lnTo>
                  <a:lnTo>
                    <a:pt x="602" y="350"/>
                  </a:lnTo>
                  <a:lnTo>
                    <a:pt x="602" y="351"/>
                  </a:lnTo>
                  <a:lnTo>
                    <a:pt x="603" y="353"/>
                  </a:lnTo>
                  <a:lnTo>
                    <a:pt x="603" y="356"/>
                  </a:lnTo>
                  <a:lnTo>
                    <a:pt x="604" y="357"/>
                  </a:lnTo>
                  <a:lnTo>
                    <a:pt x="604" y="358"/>
                  </a:lnTo>
                  <a:lnTo>
                    <a:pt x="604" y="359"/>
                  </a:lnTo>
                  <a:lnTo>
                    <a:pt x="605" y="360"/>
                  </a:lnTo>
                  <a:lnTo>
                    <a:pt x="605" y="361"/>
                  </a:lnTo>
                  <a:lnTo>
                    <a:pt x="605" y="362"/>
                  </a:lnTo>
                  <a:lnTo>
                    <a:pt x="606" y="365"/>
                  </a:lnTo>
                  <a:lnTo>
                    <a:pt x="606" y="366"/>
                  </a:lnTo>
                  <a:lnTo>
                    <a:pt x="607" y="367"/>
                  </a:lnTo>
                  <a:lnTo>
                    <a:pt x="607" y="369"/>
                  </a:lnTo>
                  <a:lnTo>
                    <a:pt x="609" y="373"/>
                  </a:lnTo>
                  <a:lnTo>
                    <a:pt x="610" y="374"/>
                  </a:lnTo>
                  <a:lnTo>
                    <a:pt x="610" y="375"/>
                  </a:lnTo>
                  <a:lnTo>
                    <a:pt x="611" y="377"/>
                  </a:lnTo>
                  <a:lnTo>
                    <a:pt x="611" y="380"/>
                  </a:lnTo>
                  <a:lnTo>
                    <a:pt x="613" y="383"/>
                  </a:lnTo>
                  <a:lnTo>
                    <a:pt x="613" y="385"/>
                  </a:lnTo>
                  <a:lnTo>
                    <a:pt x="614" y="387"/>
                  </a:lnTo>
                  <a:lnTo>
                    <a:pt x="615" y="390"/>
                  </a:lnTo>
                  <a:lnTo>
                    <a:pt x="615" y="392"/>
                  </a:lnTo>
                  <a:lnTo>
                    <a:pt x="616" y="393"/>
                  </a:lnTo>
                  <a:lnTo>
                    <a:pt x="616" y="395"/>
                  </a:lnTo>
                  <a:lnTo>
                    <a:pt x="618" y="395"/>
                  </a:lnTo>
                  <a:lnTo>
                    <a:pt x="618" y="397"/>
                  </a:lnTo>
                  <a:lnTo>
                    <a:pt x="619" y="399"/>
                  </a:lnTo>
                  <a:lnTo>
                    <a:pt x="619" y="400"/>
                  </a:lnTo>
                  <a:lnTo>
                    <a:pt x="619" y="401"/>
                  </a:lnTo>
                  <a:lnTo>
                    <a:pt x="619" y="402"/>
                  </a:lnTo>
                  <a:lnTo>
                    <a:pt x="620" y="403"/>
                  </a:lnTo>
                  <a:lnTo>
                    <a:pt x="620" y="404"/>
                  </a:lnTo>
                  <a:lnTo>
                    <a:pt x="620" y="406"/>
                  </a:lnTo>
                  <a:lnTo>
                    <a:pt x="620" y="407"/>
                  </a:lnTo>
                  <a:lnTo>
                    <a:pt x="620" y="410"/>
                  </a:lnTo>
                  <a:lnTo>
                    <a:pt x="620" y="412"/>
                  </a:lnTo>
                  <a:lnTo>
                    <a:pt x="620" y="416"/>
                  </a:lnTo>
                  <a:lnTo>
                    <a:pt x="620" y="426"/>
                  </a:lnTo>
                  <a:lnTo>
                    <a:pt x="620" y="429"/>
                  </a:lnTo>
                  <a:lnTo>
                    <a:pt x="620" y="431"/>
                  </a:lnTo>
                  <a:lnTo>
                    <a:pt x="620" y="433"/>
                  </a:lnTo>
                  <a:lnTo>
                    <a:pt x="620" y="435"/>
                  </a:lnTo>
                  <a:lnTo>
                    <a:pt x="620" y="436"/>
                  </a:lnTo>
                  <a:lnTo>
                    <a:pt x="619" y="437"/>
                  </a:lnTo>
                  <a:lnTo>
                    <a:pt x="619" y="439"/>
                  </a:lnTo>
                  <a:lnTo>
                    <a:pt x="619" y="440"/>
                  </a:lnTo>
                  <a:lnTo>
                    <a:pt x="619" y="441"/>
                  </a:lnTo>
                  <a:lnTo>
                    <a:pt x="619" y="442"/>
                  </a:lnTo>
                  <a:lnTo>
                    <a:pt x="619" y="443"/>
                  </a:lnTo>
                  <a:lnTo>
                    <a:pt x="619" y="445"/>
                  </a:lnTo>
                  <a:lnTo>
                    <a:pt x="618" y="447"/>
                  </a:lnTo>
                  <a:lnTo>
                    <a:pt x="618" y="448"/>
                  </a:lnTo>
                  <a:lnTo>
                    <a:pt x="618" y="449"/>
                  </a:lnTo>
                  <a:lnTo>
                    <a:pt x="618" y="450"/>
                  </a:lnTo>
                  <a:lnTo>
                    <a:pt x="616" y="452"/>
                  </a:lnTo>
                  <a:lnTo>
                    <a:pt x="616" y="453"/>
                  </a:lnTo>
                  <a:lnTo>
                    <a:pt x="615" y="456"/>
                  </a:lnTo>
                  <a:lnTo>
                    <a:pt x="614" y="457"/>
                  </a:lnTo>
                  <a:lnTo>
                    <a:pt x="613" y="459"/>
                  </a:lnTo>
                  <a:lnTo>
                    <a:pt x="612" y="461"/>
                  </a:lnTo>
                  <a:lnTo>
                    <a:pt x="611" y="464"/>
                  </a:lnTo>
                  <a:lnTo>
                    <a:pt x="611" y="465"/>
                  </a:lnTo>
                  <a:lnTo>
                    <a:pt x="610" y="466"/>
                  </a:lnTo>
                  <a:lnTo>
                    <a:pt x="609" y="467"/>
                  </a:lnTo>
                  <a:lnTo>
                    <a:pt x="605" y="466"/>
                  </a:lnTo>
                  <a:lnTo>
                    <a:pt x="603" y="466"/>
                  </a:lnTo>
                  <a:lnTo>
                    <a:pt x="601" y="469"/>
                  </a:lnTo>
                  <a:lnTo>
                    <a:pt x="603" y="469"/>
                  </a:lnTo>
                  <a:lnTo>
                    <a:pt x="606" y="470"/>
                  </a:lnTo>
                  <a:lnTo>
                    <a:pt x="606" y="472"/>
                  </a:lnTo>
                  <a:lnTo>
                    <a:pt x="605" y="472"/>
                  </a:lnTo>
                  <a:lnTo>
                    <a:pt x="605" y="473"/>
                  </a:lnTo>
                  <a:lnTo>
                    <a:pt x="604" y="473"/>
                  </a:lnTo>
                  <a:lnTo>
                    <a:pt x="604" y="474"/>
                  </a:lnTo>
                  <a:lnTo>
                    <a:pt x="603" y="475"/>
                  </a:lnTo>
                  <a:lnTo>
                    <a:pt x="602" y="477"/>
                  </a:lnTo>
                  <a:lnTo>
                    <a:pt x="601" y="478"/>
                  </a:lnTo>
                  <a:lnTo>
                    <a:pt x="601" y="479"/>
                  </a:lnTo>
                  <a:lnTo>
                    <a:pt x="600" y="481"/>
                  </a:lnTo>
                  <a:lnTo>
                    <a:pt x="598" y="482"/>
                  </a:lnTo>
                  <a:lnTo>
                    <a:pt x="598" y="483"/>
                  </a:lnTo>
                  <a:lnTo>
                    <a:pt x="597" y="483"/>
                  </a:lnTo>
                  <a:lnTo>
                    <a:pt x="597" y="484"/>
                  </a:lnTo>
                  <a:lnTo>
                    <a:pt x="597" y="485"/>
                  </a:lnTo>
                  <a:lnTo>
                    <a:pt x="596" y="487"/>
                  </a:lnTo>
                  <a:lnTo>
                    <a:pt x="595" y="489"/>
                  </a:lnTo>
                  <a:lnTo>
                    <a:pt x="594" y="492"/>
                  </a:lnTo>
                  <a:lnTo>
                    <a:pt x="593" y="494"/>
                  </a:lnTo>
                  <a:lnTo>
                    <a:pt x="592" y="496"/>
                  </a:lnTo>
                  <a:lnTo>
                    <a:pt x="589" y="500"/>
                  </a:lnTo>
                  <a:lnTo>
                    <a:pt x="588" y="503"/>
                  </a:lnTo>
                  <a:lnTo>
                    <a:pt x="588" y="504"/>
                  </a:lnTo>
                  <a:lnTo>
                    <a:pt x="586" y="509"/>
                  </a:lnTo>
                  <a:lnTo>
                    <a:pt x="585" y="512"/>
                  </a:lnTo>
                  <a:lnTo>
                    <a:pt x="580" y="521"/>
                  </a:lnTo>
                  <a:lnTo>
                    <a:pt x="579" y="524"/>
                  </a:lnTo>
                  <a:lnTo>
                    <a:pt x="578" y="527"/>
                  </a:lnTo>
                  <a:lnTo>
                    <a:pt x="578" y="528"/>
                  </a:lnTo>
                  <a:lnTo>
                    <a:pt x="577" y="528"/>
                  </a:lnTo>
                  <a:lnTo>
                    <a:pt x="577" y="529"/>
                  </a:lnTo>
                  <a:lnTo>
                    <a:pt x="576" y="532"/>
                  </a:lnTo>
                  <a:lnTo>
                    <a:pt x="575" y="534"/>
                  </a:lnTo>
                  <a:lnTo>
                    <a:pt x="575" y="535"/>
                  </a:lnTo>
                  <a:lnTo>
                    <a:pt x="573" y="536"/>
                  </a:lnTo>
                  <a:lnTo>
                    <a:pt x="573" y="537"/>
                  </a:lnTo>
                  <a:lnTo>
                    <a:pt x="572" y="539"/>
                  </a:lnTo>
                  <a:lnTo>
                    <a:pt x="572" y="541"/>
                  </a:lnTo>
                  <a:lnTo>
                    <a:pt x="571" y="542"/>
                  </a:lnTo>
                  <a:lnTo>
                    <a:pt x="571" y="543"/>
                  </a:lnTo>
                  <a:lnTo>
                    <a:pt x="569" y="546"/>
                  </a:lnTo>
                  <a:lnTo>
                    <a:pt x="569" y="548"/>
                  </a:lnTo>
                  <a:lnTo>
                    <a:pt x="568" y="549"/>
                  </a:lnTo>
                  <a:lnTo>
                    <a:pt x="567" y="551"/>
                  </a:lnTo>
                  <a:lnTo>
                    <a:pt x="567" y="552"/>
                  </a:lnTo>
                  <a:lnTo>
                    <a:pt x="567" y="553"/>
                  </a:lnTo>
                  <a:lnTo>
                    <a:pt x="566" y="553"/>
                  </a:lnTo>
                  <a:lnTo>
                    <a:pt x="566" y="554"/>
                  </a:lnTo>
                  <a:lnTo>
                    <a:pt x="566" y="556"/>
                  </a:lnTo>
                  <a:lnTo>
                    <a:pt x="566" y="557"/>
                  </a:lnTo>
                  <a:lnTo>
                    <a:pt x="564" y="558"/>
                  </a:lnTo>
                  <a:lnTo>
                    <a:pt x="564" y="559"/>
                  </a:lnTo>
                  <a:lnTo>
                    <a:pt x="564" y="560"/>
                  </a:lnTo>
                  <a:lnTo>
                    <a:pt x="564" y="562"/>
                  </a:lnTo>
                  <a:lnTo>
                    <a:pt x="564" y="564"/>
                  </a:lnTo>
                  <a:lnTo>
                    <a:pt x="564" y="566"/>
                  </a:lnTo>
                  <a:lnTo>
                    <a:pt x="563" y="570"/>
                  </a:lnTo>
                  <a:lnTo>
                    <a:pt x="563" y="571"/>
                  </a:lnTo>
                  <a:lnTo>
                    <a:pt x="563" y="573"/>
                  </a:lnTo>
                  <a:lnTo>
                    <a:pt x="563" y="575"/>
                  </a:lnTo>
                  <a:lnTo>
                    <a:pt x="562" y="578"/>
                  </a:lnTo>
                  <a:lnTo>
                    <a:pt x="562" y="579"/>
                  </a:lnTo>
                  <a:lnTo>
                    <a:pt x="562" y="581"/>
                  </a:lnTo>
                  <a:lnTo>
                    <a:pt x="562" y="582"/>
                  </a:lnTo>
                  <a:lnTo>
                    <a:pt x="562" y="583"/>
                  </a:lnTo>
                  <a:lnTo>
                    <a:pt x="562" y="584"/>
                  </a:lnTo>
                  <a:lnTo>
                    <a:pt x="562" y="585"/>
                  </a:lnTo>
                  <a:lnTo>
                    <a:pt x="561" y="587"/>
                  </a:lnTo>
                  <a:lnTo>
                    <a:pt x="561" y="590"/>
                  </a:lnTo>
                  <a:lnTo>
                    <a:pt x="561" y="592"/>
                  </a:lnTo>
                  <a:lnTo>
                    <a:pt x="560" y="592"/>
                  </a:lnTo>
                  <a:lnTo>
                    <a:pt x="560" y="593"/>
                  </a:lnTo>
                  <a:lnTo>
                    <a:pt x="560" y="594"/>
                  </a:lnTo>
                  <a:lnTo>
                    <a:pt x="560" y="595"/>
                  </a:lnTo>
                  <a:lnTo>
                    <a:pt x="560" y="596"/>
                  </a:lnTo>
                  <a:lnTo>
                    <a:pt x="559" y="598"/>
                  </a:lnTo>
                  <a:lnTo>
                    <a:pt x="559" y="599"/>
                  </a:lnTo>
                  <a:lnTo>
                    <a:pt x="559" y="600"/>
                  </a:lnTo>
                  <a:lnTo>
                    <a:pt x="558" y="600"/>
                  </a:lnTo>
                  <a:lnTo>
                    <a:pt x="558" y="601"/>
                  </a:lnTo>
                  <a:lnTo>
                    <a:pt x="558" y="602"/>
                  </a:lnTo>
                  <a:lnTo>
                    <a:pt x="558" y="603"/>
                  </a:lnTo>
                  <a:lnTo>
                    <a:pt x="557" y="604"/>
                  </a:lnTo>
                  <a:lnTo>
                    <a:pt x="557" y="607"/>
                  </a:lnTo>
                  <a:lnTo>
                    <a:pt x="557" y="608"/>
                  </a:lnTo>
                  <a:lnTo>
                    <a:pt x="557" y="609"/>
                  </a:lnTo>
                  <a:lnTo>
                    <a:pt x="555" y="609"/>
                  </a:lnTo>
                  <a:lnTo>
                    <a:pt x="555" y="610"/>
                  </a:lnTo>
                  <a:lnTo>
                    <a:pt x="555" y="611"/>
                  </a:lnTo>
                  <a:lnTo>
                    <a:pt x="555" y="612"/>
                  </a:lnTo>
                  <a:lnTo>
                    <a:pt x="555" y="613"/>
                  </a:lnTo>
                  <a:lnTo>
                    <a:pt x="555" y="615"/>
                  </a:lnTo>
                  <a:lnTo>
                    <a:pt x="554" y="616"/>
                  </a:lnTo>
                  <a:lnTo>
                    <a:pt x="554" y="617"/>
                  </a:lnTo>
                  <a:lnTo>
                    <a:pt x="554" y="618"/>
                  </a:lnTo>
                  <a:lnTo>
                    <a:pt x="553" y="619"/>
                  </a:lnTo>
                  <a:lnTo>
                    <a:pt x="553" y="620"/>
                  </a:lnTo>
                  <a:lnTo>
                    <a:pt x="553" y="621"/>
                  </a:lnTo>
                  <a:lnTo>
                    <a:pt x="552" y="621"/>
                  </a:lnTo>
                  <a:lnTo>
                    <a:pt x="552" y="623"/>
                  </a:lnTo>
                  <a:lnTo>
                    <a:pt x="551" y="624"/>
                  </a:lnTo>
                  <a:lnTo>
                    <a:pt x="551" y="625"/>
                  </a:lnTo>
                  <a:lnTo>
                    <a:pt x="551" y="626"/>
                  </a:lnTo>
                  <a:lnTo>
                    <a:pt x="550" y="627"/>
                  </a:lnTo>
                  <a:lnTo>
                    <a:pt x="549" y="628"/>
                  </a:lnTo>
                  <a:lnTo>
                    <a:pt x="549" y="629"/>
                  </a:lnTo>
                  <a:lnTo>
                    <a:pt x="549" y="631"/>
                  </a:lnTo>
                  <a:lnTo>
                    <a:pt x="547" y="631"/>
                  </a:lnTo>
                  <a:lnTo>
                    <a:pt x="547" y="632"/>
                  </a:lnTo>
                  <a:lnTo>
                    <a:pt x="546" y="633"/>
                  </a:lnTo>
                  <a:lnTo>
                    <a:pt x="545" y="634"/>
                  </a:lnTo>
                  <a:lnTo>
                    <a:pt x="544" y="635"/>
                  </a:lnTo>
                  <a:lnTo>
                    <a:pt x="544" y="636"/>
                  </a:lnTo>
                  <a:lnTo>
                    <a:pt x="543" y="636"/>
                  </a:lnTo>
                  <a:lnTo>
                    <a:pt x="542" y="637"/>
                  </a:lnTo>
                  <a:lnTo>
                    <a:pt x="541" y="637"/>
                  </a:lnTo>
                  <a:lnTo>
                    <a:pt x="541" y="638"/>
                  </a:lnTo>
                  <a:lnTo>
                    <a:pt x="540" y="638"/>
                  </a:lnTo>
                  <a:lnTo>
                    <a:pt x="533" y="643"/>
                  </a:lnTo>
                  <a:lnTo>
                    <a:pt x="531" y="645"/>
                  </a:lnTo>
                  <a:lnTo>
                    <a:pt x="529" y="645"/>
                  </a:lnTo>
                  <a:lnTo>
                    <a:pt x="528" y="646"/>
                  </a:lnTo>
                  <a:lnTo>
                    <a:pt x="526" y="648"/>
                  </a:lnTo>
                  <a:lnTo>
                    <a:pt x="525" y="648"/>
                  </a:lnTo>
                  <a:lnTo>
                    <a:pt x="524" y="650"/>
                  </a:lnTo>
                  <a:lnTo>
                    <a:pt x="520" y="651"/>
                  </a:lnTo>
                  <a:lnTo>
                    <a:pt x="517" y="653"/>
                  </a:lnTo>
                  <a:lnTo>
                    <a:pt x="515" y="655"/>
                  </a:lnTo>
                  <a:lnTo>
                    <a:pt x="511" y="658"/>
                  </a:lnTo>
                  <a:lnTo>
                    <a:pt x="507" y="660"/>
                  </a:lnTo>
                  <a:lnTo>
                    <a:pt x="506" y="661"/>
                  </a:lnTo>
                  <a:lnTo>
                    <a:pt x="504" y="662"/>
                  </a:lnTo>
                  <a:lnTo>
                    <a:pt x="502" y="662"/>
                  </a:lnTo>
                  <a:lnTo>
                    <a:pt x="500" y="665"/>
                  </a:lnTo>
                  <a:lnTo>
                    <a:pt x="498" y="666"/>
                  </a:lnTo>
                  <a:lnTo>
                    <a:pt x="497" y="666"/>
                  </a:lnTo>
                  <a:lnTo>
                    <a:pt x="494" y="667"/>
                  </a:lnTo>
                  <a:lnTo>
                    <a:pt x="491" y="669"/>
                  </a:lnTo>
                  <a:lnTo>
                    <a:pt x="488" y="670"/>
                  </a:lnTo>
                  <a:lnTo>
                    <a:pt x="486" y="670"/>
                  </a:lnTo>
                  <a:lnTo>
                    <a:pt x="486" y="671"/>
                  </a:lnTo>
                  <a:lnTo>
                    <a:pt x="484" y="671"/>
                  </a:lnTo>
                  <a:lnTo>
                    <a:pt x="484" y="673"/>
                  </a:lnTo>
                  <a:lnTo>
                    <a:pt x="483" y="673"/>
                  </a:lnTo>
                  <a:lnTo>
                    <a:pt x="480" y="674"/>
                  </a:lnTo>
                  <a:lnTo>
                    <a:pt x="477" y="675"/>
                  </a:lnTo>
                  <a:lnTo>
                    <a:pt x="475" y="675"/>
                  </a:lnTo>
                  <a:lnTo>
                    <a:pt x="474" y="676"/>
                  </a:lnTo>
                  <a:lnTo>
                    <a:pt x="473" y="676"/>
                  </a:lnTo>
                  <a:lnTo>
                    <a:pt x="471" y="676"/>
                  </a:lnTo>
                  <a:lnTo>
                    <a:pt x="469" y="676"/>
                  </a:lnTo>
                  <a:lnTo>
                    <a:pt x="466" y="676"/>
                  </a:lnTo>
                  <a:lnTo>
                    <a:pt x="465" y="676"/>
                  </a:lnTo>
                  <a:lnTo>
                    <a:pt x="463" y="676"/>
                  </a:lnTo>
                  <a:lnTo>
                    <a:pt x="461" y="675"/>
                  </a:lnTo>
                  <a:lnTo>
                    <a:pt x="460" y="675"/>
                  </a:lnTo>
                  <a:lnTo>
                    <a:pt x="458" y="675"/>
                  </a:lnTo>
                  <a:lnTo>
                    <a:pt x="457" y="675"/>
                  </a:lnTo>
                  <a:lnTo>
                    <a:pt x="456" y="674"/>
                  </a:lnTo>
                  <a:lnTo>
                    <a:pt x="455" y="674"/>
                  </a:lnTo>
                  <a:lnTo>
                    <a:pt x="454" y="673"/>
                  </a:lnTo>
                  <a:lnTo>
                    <a:pt x="451" y="673"/>
                  </a:lnTo>
                  <a:lnTo>
                    <a:pt x="450" y="671"/>
                  </a:lnTo>
                  <a:lnTo>
                    <a:pt x="449" y="670"/>
                  </a:lnTo>
                  <a:lnTo>
                    <a:pt x="447" y="669"/>
                  </a:lnTo>
                  <a:lnTo>
                    <a:pt x="446" y="668"/>
                  </a:lnTo>
                  <a:lnTo>
                    <a:pt x="445" y="668"/>
                  </a:lnTo>
                  <a:lnTo>
                    <a:pt x="445" y="667"/>
                  </a:lnTo>
                  <a:lnTo>
                    <a:pt x="443" y="667"/>
                  </a:lnTo>
                  <a:lnTo>
                    <a:pt x="442" y="666"/>
                  </a:lnTo>
                  <a:lnTo>
                    <a:pt x="442" y="665"/>
                  </a:lnTo>
                  <a:lnTo>
                    <a:pt x="441" y="665"/>
                  </a:lnTo>
                  <a:lnTo>
                    <a:pt x="439" y="661"/>
                  </a:lnTo>
                  <a:lnTo>
                    <a:pt x="430" y="653"/>
                  </a:lnTo>
                  <a:lnTo>
                    <a:pt x="426" y="650"/>
                  </a:lnTo>
                  <a:lnTo>
                    <a:pt x="425" y="649"/>
                  </a:lnTo>
                  <a:lnTo>
                    <a:pt x="424" y="648"/>
                  </a:lnTo>
                  <a:lnTo>
                    <a:pt x="423" y="646"/>
                  </a:lnTo>
                  <a:lnTo>
                    <a:pt x="419" y="642"/>
                  </a:lnTo>
                  <a:lnTo>
                    <a:pt x="417" y="641"/>
                  </a:lnTo>
                  <a:lnTo>
                    <a:pt x="415" y="640"/>
                  </a:lnTo>
                  <a:lnTo>
                    <a:pt x="412" y="635"/>
                  </a:lnTo>
                  <a:lnTo>
                    <a:pt x="402" y="626"/>
                  </a:lnTo>
                  <a:lnTo>
                    <a:pt x="400" y="625"/>
                  </a:lnTo>
                  <a:lnTo>
                    <a:pt x="397" y="623"/>
                  </a:lnTo>
                  <a:lnTo>
                    <a:pt x="391" y="620"/>
                  </a:lnTo>
                  <a:lnTo>
                    <a:pt x="390" y="620"/>
                  </a:lnTo>
                  <a:lnTo>
                    <a:pt x="388" y="618"/>
                  </a:lnTo>
                  <a:lnTo>
                    <a:pt x="387" y="618"/>
                  </a:lnTo>
                  <a:lnTo>
                    <a:pt x="387" y="617"/>
                  </a:lnTo>
                  <a:lnTo>
                    <a:pt x="388" y="617"/>
                  </a:lnTo>
                  <a:lnTo>
                    <a:pt x="389" y="618"/>
                  </a:lnTo>
                  <a:lnTo>
                    <a:pt x="390" y="618"/>
                  </a:lnTo>
                  <a:lnTo>
                    <a:pt x="391" y="619"/>
                  </a:lnTo>
                  <a:lnTo>
                    <a:pt x="397" y="621"/>
                  </a:lnTo>
                  <a:lnTo>
                    <a:pt x="400" y="624"/>
                  </a:lnTo>
                  <a:lnTo>
                    <a:pt x="402" y="624"/>
                  </a:lnTo>
                  <a:lnTo>
                    <a:pt x="403" y="625"/>
                  </a:lnTo>
                  <a:lnTo>
                    <a:pt x="407" y="629"/>
                  </a:lnTo>
                  <a:lnTo>
                    <a:pt x="412" y="634"/>
                  </a:lnTo>
                  <a:lnTo>
                    <a:pt x="416" y="638"/>
                  </a:lnTo>
                  <a:lnTo>
                    <a:pt x="419" y="637"/>
                  </a:lnTo>
                  <a:lnTo>
                    <a:pt x="425" y="636"/>
                  </a:lnTo>
                  <a:lnTo>
                    <a:pt x="426" y="635"/>
                  </a:lnTo>
                  <a:lnTo>
                    <a:pt x="428" y="634"/>
                  </a:lnTo>
                  <a:lnTo>
                    <a:pt x="428" y="628"/>
                  </a:lnTo>
                  <a:lnTo>
                    <a:pt x="428" y="623"/>
                  </a:lnTo>
                  <a:lnTo>
                    <a:pt x="426" y="610"/>
                  </a:lnTo>
                  <a:lnTo>
                    <a:pt x="426" y="603"/>
                  </a:lnTo>
                  <a:lnTo>
                    <a:pt x="426" y="602"/>
                  </a:lnTo>
                  <a:lnTo>
                    <a:pt x="426" y="596"/>
                  </a:lnTo>
                  <a:lnTo>
                    <a:pt x="414" y="596"/>
                  </a:lnTo>
                  <a:lnTo>
                    <a:pt x="414" y="595"/>
                  </a:lnTo>
                  <a:lnTo>
                    <a:pt x="415" y="595"/>
                  </a:lnTo>
                  <a:lnTo>
                    <a:pt x="416" y="595"/>
                  </a:lnTo>
                  <a:lnTo>
                    <a:pt x="417" y="594"/>
                  </a:lnTo>
                  <a:lnTo>
                    <a:pt x="420" y="593"/>
                  </a:lnTo>
                  <a:lnTo>
                    <a:pt x="422" y="592"/>
                  </a:lnTo>
                  <a:lnTo>
                    <a:pt x="422" y="590"/>
                  </a:lnTo>
                  <a:lnTo>
                    <a:pt x="422" y="588"/>
                  </a:lnTo>
                  <a:lnTo>
                    <a:pt x="422" y="586"/>
                  </a:lnTo>
                  <a:lnTo>
                    <a:pt x="422" y="584"/>
                  </a:lnTo>
                  <a:lnTo>
                    <a:pt x="423" y="583"/>
                  </a:lnTo>
                  <a:lnTo>
                    <a:pt x="423" y="581"/>
                  </a:lnTo>
                  <a:lnTo>
                    <a:pt x="422" y="581"/>
                  </a:lnTo>
                  <a:lnTo>
                    <a:pt x="422" y="579"/>
                  </a:lnTo>
                  <a:lnTo>
                    <a:pt x="421" y="578"/>
                  </a:lnTo>
                  <a:lnTo>
                    <a:pt x="419" y="576"/>
                  </a:lnTo>
                  <a:lnTo>
                    <a:pt x="417" y="576"/>
                  </a:lnTo>
                  <a:lnTo>
                    <a:pt x="414" y="574"/>
                  </a:lnTo>
                  <a:lnTo>
                    <a:pt x="411" y="573"/>
                  </a:lnTo>
                  <a:lnTo>
                    <a:pt x="409" y="573"/>
                  </a:lnTo>
                  <a:lnTo>
                    <a:pt x="409" y="571"/>
                  </a:lnTo>
                  <a:lnTo>
                    <a:pt x="408" y="570"/>
                  </a:lnTo>
                  <a:lnTo>
                    <a:pt x="407" y="570"/>
                  </a:lnTo>
                  <a:lnTo>
                    <a:pt x="406" y="571"/>
                  </a:lnTo>
                  <a:lnTo>
                    <a:pt x="406" y="573"/>
                  </a:lnTo>
                  <a:lnTo>
                    <a:pt x="406" y="574"/>
                  </a:lnTo>
                  <a:lnTo>
                    <a:pt x="406" y="575"/>
                  </a:lnTo>
                  <a:lnTo>
                    <a:pt x="407" y="578"/>
                  </a:lnTo>
                  <a:lnTo>
                    <a:pt x="408" y="579"/>
                  </a:lnTo>
                  <a:lnTo>
                    <a:pt x="407" y="578"/>
                  </a:lnTo>
                  <a:lnTo>
                    <a:pt x="405" y="576"/>
                  </a:lnTo>
                  <a:lnTo>
                    <a:pt x="405" y="575"/>
                  </a:lnTo>
                  <a:lnTo>
                    <a:pt x="405" y="574"/>
                  </a:lnTo>
                  <a:lnTo>
                    <a:pt x="405" y="571"/>
                  </a:lnTo>
                  <a:lnTo>
                    <a:pt x="405" y="570"/>
                  </a:lnTo>
                  <a:lnTo>
                    <a:pt x="407" y="568"/>
                  </a:lnTo>
                  <a:lnTo>
                    <a:pt x="409" y="567"/>
                  </a:lnTo>
                  <a:lnTo>
                    <a:pt x="412" y="566"/>
                  </a:lnTo>
                  <a:lnTo>
                    <a:pt x="416" y="564"/>
                  </a:lnTo>
                  <a:lnTo>
                    <a:pt x="419" y="562"/>
                  </a:lnTo>
                  <a:lnTo>
                    <a:pt x="420" y="561"/>
                  </a:lnTo>
                  <a:lnTo>
                    <a:pt x="422" y="558"/>
                  </a:lnTo>
                  <a:lnTo>
                    <a:pt x="423" y="553"/>
                  </a:lnTo>
                  <a:lnTo>
                    <a:pt x="423" y="551"/>
                  </a:lnTo>
                  <a:lnTo>
                    <a:pt x="422" y="551"/>
                  </a:lnTo>
                  <a:lnTo>
                    <a:pt x="422" y="550"/>
                  </a:lnTo>
                  <a:lnTo>
                    <a:pt x="421" y="549"/>
                  </a:lnTo>
                  <a:lnTo>
                    <a:pt x="421" y="548"/>
                  </a:lnTo>
                  <a:lnTo>
                    <a:pt x="419" y="548"/>
                  </a:lnTo>
                  <a:lnTo>
                    <a:pt x="417" y="548"/>
                  </a:lnTo>
                  <a:lnTo>
                    <a:pt x="414" y="548"/>
                  </a:lnTo>
                  <a:lnTo>
                    <a:pt x="413" y="548"/>
                  </a:lnTo>
                  <a:lnTo>
                    <a:pt x="412" y="549"/>
                  </a:lnTo>
                  <a:lnTo>
                    <a:pt x="409" y="548"/>
                  </a:lnTo>
                  <a:lnTo>
                    <a:pt x="408" y="546"/>
                  </a:lnTo>
                  <a:lnTo>
                    <a:pt x="407" y="545"/>
                  </a:lnTo>
                  <a:lnTo>
                    <a:pt x="404" y="545"/>
                  </a:lnTo>
                  <a:lnTo>
                    <a:pt x="397" y="548"/>
                  </a:lnTo>
                  <a:lnTo>
                    <a:pt x="395" y="549"/>
                  </a:lnTo>
                  <a:lnTo>
                    <a:pt x="394" y="554"/>
                  </a:lnTo>
                  <a:lnTo>
                    <a:pt x="391" y="556"/>
                  </a:lnTo>
                  <a:lnTo>
                    <a:pt x="388" y="557"/>
                  </a:lnTo>
                  <a:lnTo>
                    <a:pt x="383" y="556"/>
                  </a:lnTo>
                  <a:lnTo>
                    <a:pt x="379" y="553"/>
                  </a:lnTo>
                  <a:lnTo>
                    <a:pt x="378" y="550"/>
                  </a:lnTo>
                  <a:lnTo>
                    <a:pt x="379" y="546"/>
                  </a:lnTo>
                  <a:lnTo>
                    <a:pt x="382" y="545"/>
                  </a:lnTo>
                  <a:lnTo>
                    <a:pt x="383" y="545"/>
                  </a:lnTo>
                  <a:lnTo>
                    <a:pt x="386" y="544"/>
                  </a:lnTo>
                  <a:lnTo>
                    <a:pt x="389" y="543"/>
                  </a:lnTo>
                  <a:lnTo>
                    <a:pt x="392" y="540"/>
                  </a:lnTo>
                  <a:lnTo>
                    <a:pt x="394" y="537"/>
                  </a:lnTo>
                  <a:lnTo>
                    <a:pt x="395" y="535"/>
                  </a:lnTo>
                  <a:lnTo>
                    <a:pt x="400" y="535"/>
                  </a:lnTo>
                  <a:lnTo>
                    <a:pt x="411" y="534"/>
                  </a:lnTo>
                  <a:lnTo>
                    <a:pt x="417" y="534"/>
                  </a:lnTo>
                  <a:lnTo>
                    <a:pt x="423" y="534"/>
                  </a:lnTo>
                  <a:lnTo>
                    <a:pt x="423" y="532"/>
                  </a:lnTo>
                  <a:lnTo>
                    <a:pt x="422" y="527"/>
                  </a:lnTo>
                  <a:lnTo>
                    <a:pt x="421" y="525"/>
                  </a:lnTo>
                  <a:lnTo>
                    <a:pt x="421" y="524"/>
                  </a:lnTo>
                  <a:lnTo>
                    <a:pt x="421" y="523"/>
                  </a:lnTo>
                  <a:lnTo>
                    <a:pt x="421" y="521"/>
                  </a:lnTo>
                  <a:lnTo>
                    <a:pt x="421" y="516"/>
                  </a:lnTo>
                  <a:lnTo>
                    <a:pt x="421" y="507"/>
                  </a:lnTo>
                  <a:lnTo>
                    <a:pt x="421" y="501"/>
                  </a:lnTo>
                  <a:lnTo>
                    <a:pt x="421" y="500"/>
                  </a:lnTo>
                  <a:lnTo>
                    <a:pt x="421" y="493"/>
                  </a:lnTo>
                  <a:lnTo>
                    <a:pt x="421" y="492"/>
                  </a:lnTo>
                  <a:lnTo>
                    <a:pt x="420" y="475"/>
                  </a:lnTo>
                  <a:lnTo>
                    <a:pt x="420" y="474"/>
                  </a:lnTo>
                  <a:lnTo>
                    <a:pt x="420" y="473"/>
                  </a:lnTo>
                  <a:lnTo>
                    <a:pt x="420" y="470"/>
                  </a:lnTo>
                  <a:lnTo>
                    <a:pt x="420" y="466"/>
                  </a:lnTo>
                  <a:lnTo>
                    <a:pt x="409" y="466"/>
                  </a:lnTo>
                  <a:lnTo>
                    <a:pt x="408" y="465"/>
                  </a:lnTo>
                  <a:lnTo>
                    <a:pt x="407" y="465"/>
                  </a:lnTo>
                  <a:lnTo>
                    <a:pt x="406" y="464"/>
                  </a:lnTo>
                  <a:lnTo>
                    <a:pt x="406" y="462"/>
                  </a:lnTo>
                  <a:lnTo>
                    <a:pt x="405" y="461"/>
                  </a:lnTo>
                  <a:lnTo>
                    <a:pt x="405" y="457"/>
                  </a:lnTo>
                  <a:lnTo>
                    <a:pt x="405" y="454"/>
                  </a:lnTo>
                  <a:lnTo>
                    <a:pt x="405" y="453"/>
                  </a:lnTo>
                  <a:lnTo>
                    <a:pt x="405" y="452"/>
                  </a:lnTo>
                  <a:lnTo>
                    <a:pt x="405" y="451"/>
                  </a:lnTo>
                  <a:lnTo>
                    <a:pt x="405" y="450"/>
                  </a:lnTo>
                  <a:lnTo>
                    <a:pt x="404" y="445"/>
                  </a:lnTo>
                  <a:lnTo>
                    <a:pt x="404" y="440"/>
                  </a:lnTo>
                  <a:lnTo>
                    <a:pt x="403" y="435"/>
                  </a:lnTo>
                  <a:lnTo>
                    <a:pt x="403" y="433"/>
                  </a:lnTo>
                  <a:lnTo>
                    <a:pt x="403" y="432"/>
                  </a:lnTo>
                  <a:lnTo>
                    <a:pt x="402" y="428"/>
                  </a:lnTo>
                  <a:lnTo>
                    <a:pt x="399" y="424"/>
                  </a:lnTo>
                  <a:lnTo>
                    <a:pt x="398" y="423"/>
                  </a:lnTo>
                  <a:lnTo>
                    <a:pt x="398" y="415"/>
                  </a:lnTo>
                  <a:lnTo>
                    <a:pt x="398" y="414"/>
                  </a:lnTo>
                  <a:lnTo>
                    <a:pt x="399" y="411"/>
                  </a:lnTo>
                  <a:lnTo>
                    <a:pt x="402" y="409"/>
                  </a:lnTo>
                  <a:lnTo>
                    <a:pt x="404" y="407"/>
                  </a:lnTo>
                  <a:lnTo>
                    <a:pt x="404" y="406"/>
                  </a:lnTo>
                  <a:lnTo>
                    <a:pt x="405" y="406"/>
                  </a:lnTo>
                  <a:lnTo>
                    <a:pt x="405" y="404"/>
                  </a:lnTo>
                  <a:lnTo>
                    <a:pt x="404" y="403"/>
                  </a:lnTo>
                  <a:lnTo>
                    <a:pt x="404" y="401"/>
                  </a:lnTo>
                  <a:lnTo>
                    <a:pt x="403" y="400"/>
                  </a:lnTo>
                  <a:lnTo>
                    <a:pt x="403" y="394"/>
                  </a:lnTo>
                  <a:lnTo>
                    <a:pt x="402" y="394"/>
                  </a:lnTo>
                  <a:lnTo>
                    <a:pt x="402" y="393"/>
                  </a:lnTo>
                  <a:lnTo>
                    <a:pt x="402" y="392"/>
                  </a:lnTo>
                  <a:lnTo>
                    <a:pt x="403" y="391"/>
                  </a:lnTo>
                  <a:lnTo>
                    <a:pt x="403" y="390"/>
                  </a:lnTo>
                  <a:lnTo>
                    <a:pt x="404" y="389"/>
                  </a:lnTo>
                  <a:lnTo>
                    <a:pt x="404" y="387"/>
                  </a:lnTo>
                  <a:lnTo>
                    <a:pt x="405" y="387"/>
                  </a:lnTo>
                  <a:lnTo>
                    <a:pt x="406" y="387"/>
                  </a:lnTo>
                  <a:lnTo>
                    <a:pt x="407" y="386"/>
                  </a:lnTo>
                  <a:lnTo>
                    <a:pt x="409" y="386"/>
                  </a:lnTo>
                  <a:lnTo>
                    <a:pt x="413" y="385"/>
                  </a:lnTo>
                  <a:lnTo>
                    <a:pt x="415" y="385"/>
                  </a:lnTo>
                  <a:lnTo>
                    <a:pt x="420" y="384"/>
                  </a:lnTo>
                  <a:lnTo>
                    <a:pt x="424" y="384"/>
                  </a:lnTo>
                  <a:lnTo>
                    <a:pt x="429" y="383"/>
                  </a:lnTo>
                  <a:lnTo>
                    <a:pt x="430" y="382"/>
                  </a:lnTo>
                  <a:lnTo>
                    <a:pt x="431" y="382"/>
                  </a:lnTo>
                  <a:lnTo>
                    <a:pt x="431" y="381"/>
                  </a:lnTo>
                  <a:lnTo>
                    <a:pt x="432" y="378"/>
                  </a:lnTo>
                  <a:lnTo>
                    <a:pt x="433" y="378"/>
                  </a:lnTo>
                  <a:lnTo>
                    <a:pt x="433" y="377"/>
                  </a:lnTo>
                  <a:lnTo>
                    <a:pt x="434" y="377"/>
                  </a:lnTo>
                  <a:lnTo>
                    <a:pt x="434" y="376"/>
                  </a:lnTo>
                  <a:lnTo>
                    <a:pt x="434" y="374"/>
                  </a:lnTo>
                  <a:lnTo>
                    <a:pt x="434" y="373"/>
                  </a:lnTo>
                  <a:lnTo>
                    <a:pt x="434" y="372"/>
                  </a:lnTo>
                  <a:lnTo>
                    <a:pt x="434" y="370"/>
                  </a:lnTo>
                  <a:lnTo>
                    <a:pt x="434" y="369"/>
                  </a:lnTo>
                  <a:lnTo>
                    <a:pt x="434" y="368"/>
                  </a:lnTo>
                  <a:lnTo>
                    <a:pt x="434" y="367"/>
                  </a:lnTo>
                  <a:lnTo>
                    <a:pt x="433" y="359"/>
                  </a:lnTo>
                  <a:lnTo>
                    <a:pt x="433" y="356"/>
                  </a:lnTo>
                  <a:lnTo>
                    <a:pt x="433" y="353"/>
                  </a:lnTo>
                  <a:lnTo>
                    <a:pt x="433" y="352"/>
                  </a:lnTo>
                  <a:lnTo>
                    <a:pt x="432" y="349"/>
                  </a:lnTo>
                  <a:lnTo>
                    <a:pt x="432" y="347"/>
                  </a:lnTo>
                  <a:lnTo>
                    <a:pt x="432" y="345"/>
                  </a:lnTo>
                  <a:lnTo>
                    <a:pt x="431" y="341"/>
                  </a:lnTo>
                  <a:lnTo>
                    <a:pt x="431" y="339"/>
                  </a:lnTo>
                  <a:lnTo>
                    <a:pt x="431" y="336"/>
                  </a:lnTo>
                  <a:lnTo>
                    <a:pt x="431" y="335"/>
                  </a:lnTo>
                  <a:lnTo>
                    <a:pt x="431" y="332"/>
                  </a:lnTo>
                  <a:lnTo>
                    <a:pt x="431" y="331"/>
                  </a:lnTo>
                  <a:lnTo>
                    <a:pt x="430" y="330"/>
                  </a:lnTo>
                  <a:lnTo>
                    <a:pt x="416" y="333"/>
                  </a:lnTo>
                  <a:lnTo>
                    <a:pt x="416" y="334"/>
                  </a:lnTo>
                  <a:lnTo>
                    <a:pt x="416" y="335"/>
                  </a:lnTo>
                  <a:lnTo>
                    <a:pt x="416" y="336"/>
                  </a:lnTo>
                  <a:lnTo>
                    <a:pt x="415" y="337"/>
                  </a:lnTo>
                  <a:lnTo>
                    <a:pt x="415" y="339"/>
                  </a:lnTo>
                  <a:lnTo>
                    <a:pt x="414" y="340"/>
                  </a:lnTo>
                  <a:lnTo>
                    <a:pt x="413" y="341"/>
                  </a:lnTo>
                  <a:lnTo>
                    <a:pt x="413" y="342"/>
                  </a:lnTo>
                  <a:lnTo>
                    <a:pt x="413" y="343"/>
                  </a:lnTo>
                  <a:lnTo>
                    <a:pt x="413" y="344"/>
                  </a:lnTo>
                  <a:lnTo>
                    <a:pt x="414" y="347"/>
                  </a:lnTo>
                  <a:lnTo>
                    <a:pt x="414" y="348"/>
                  </a:lnTo>
                  <a:lnTo>
                    <a:pt x="414" y="349"/>
                  </a:lnTo>
                  <a:lnTo>
                    <a:pt x="414" y="350"/>
                  </a:lnTo>
                  <a:lnTo>
                    <a:pt x="414" y="351"/>
                  </a:lnTo>
                  <a:lnTo>
                    <a:pt x="414" y="352"/>
                  </a:lnTo>
                  <a:lnTo>
                    <a:pt x="414" y="353"/>
                  </a:lnTo>
                  <a:lnTo>
                    <a:pt x="414" y="355"/>
                  </a:lnTo>
                  <a:lnTo>
                    <a:pt x="413" y="355"/>
                  </a:lnTo>
                  <a:lnTo>
                    <a:pt x="413" y="356"/>
                  </a:lnTo>
                  <a:lnTo>
                    <a:pt x="412" y="356"/>
                  </a:lnTo>
                  <a:lnTo>
                    <a:pt x="409" y="357"/>
                  </a:lnTo>
                  <a:lnTo>
                    <a:pt x="408" y="357"/>
                  </a:lnTo>
                  <a:lnTo>
                    <a:pt x="407" y="357"/>
                  </a:lnTo>
                  <a:lnTo>
                    <a:pt x="406" y="356"/>
                  </a:lnTo>
                  <a:lnTo>
                    <a:pt x="405" y="356"/>
                  </a:lnTo>
                  <a:lnTo>
                    <a:pt x="404" y="356"/>
                  </a:lnTo>
                  <a:lnTo>
                    <a:pt x="403" y="356"/>
                  </a:lnTo>
                  <a:lnTo>
                    <a:pt x="402" y="356"/>
                  </a:lnTo>
                  <a:lnTo>
                    <a:pt x="400" y="356"/>
                  </a:lnTo>
                  <a:lnTo>
                    <a:pt x="399" y="356"/>
                  </a:lnTo>
                  <a:lnTo>
                    <a:pt x="398" y="357"/>
                  </a:lnTo>
                  <a:lnTo>
                    <a:pt x="397" y="358"/>
                  </a:lnTo>
                  <a:lnTo>
                    <a:pt x="396" y="360"/>
                  </a:lnTo>
                  <a:lnTo>
                    <a:pt x="395" y="360"/>
                  </a:lnTo>
                  <a:lnTo>
                    <a:pt x="395" y="361"/>
                  </a:lnTo>
                  <a:lnTo>
                    <a:pt x="395" y="362"/>
                  </a:lnTo>
                  <a:lnTo>
                    <a:pt x="394" y="362"/>
                  </a:lnTo>
                  <a:lnTo>
                    <a:pt x="394" y="364"/>
                  </a:lnTo>
                  <a:lnTo>
                    <a:pt x="394" y="365"/>
                  </a:lnTo>
                  <a:lnTo>
                    <a:pt x="392" y="365"/>
                  </a:lnTo>
                  <a:lnTo>
                    <a:pt x="392" y="366"/>
                  </a:lnTo>
                  <a:lnTo>
                    <a:pt x="391" y="367"/>
                  </a:lnTo>
                  <a:lnTo>
                    <a:pt x="389" y="367"/>
                  </a:lnTo>
                  <a:lnTo>
                    <a:pt x="388" y="368"/>
                  </a:lnTo>
                  <a:lnTo>
                    <a:pt x="387" y="368"/>
                  </a:lnTo>
                  <a:lnTo>
                    <a:pt x="386" y="368"/>
                  </a:lnTo>
                  <a:lnTo>
                    <a:pt x="386" y="369"/>
                  </a:lnTo>
                  <a:lnTo>
                    <a:pt x="387" y="377"/>
                  </a:lnTo>
                  <a:lnTo>
                    <a:pt x="388" y="380"/>
                  </a:lnTo>
                  <a:lnTo>
                    <a:pt x="403" y="376"/>
                  </a:lnTo>
                  <a:lnTo>
                    <a:pt x="409" y="375"/>
                  </a:lnTo>
                  <a:lnTo>
                    <a:pt x="412" y="380"/>
                  </a:lnTo>
                  <a:lnTo>
                    <a:pt x="404" y="381"/>
                  </a:lnTo>
                  <a:lnTo>
                    <a:pt x="388" y="383"/>
                  </a:lnTo>
                  <a:lnTo>
                    <a:pt x="386" y="384"/>
                  </a:lnTo>
                  <a:lnTo>
                    <a:pt x="387" y="386"/>
                  </a:lnTo>
                  <a:lnTo>
                    <a:pt x="387" y="389"/>
                  </a:lnTo>
                  <a:lnTo>
                    <a:pt x="387" y="391"/>
                  </a:lnTo>
                  <a:lnTo>
                    <a:pt x="387" y="392"/>
                  </a:lnTo>
                  <a:lnTo>
                    <a:pt x="387" y="393"/>
                  </a:lnTo>
                  <a:lnTo>
                    <a:pt x="388" y="395"/>
                  </a:lnTo>
                  <a:lnTo>
                    <a:pt x="388" y="400"/>
                  </a:lnTo>
                  <a:lnTo>
                    <a:pt x="388" y="402"/>
                  </a:lnTo>
                  <a:lnTo>
                    <a:pt x="389" y="406"/>
                  </a:lnTo>
                  <a:lnTo>
                    <a:pt x="389" y="407"/>
                  </a:lnTo>
                  <a:lnTo>
                    <a:pt x="389" y="408"/>
                  </a:lnTo>
                  <a:lnTo>
                    <a:pt x="389" y="410"/>
                  </a:lnTo>
                  <a:lnTo>
                    <a:pt x="389" y="415"/>
                  </a:lnTo>
                  <a:lnTo>
                    <a:pt x="389" y="416"/>
                  </a:lnTo>
                  <a:lnTo>
                    <a:pt x="388" y="417"/>
                  </a:lnTo>
                  <a:lnTo>
                    <a:pt x="388" y="419"/>
                  </a:lnTo>
                  <a:lnTo>
                    <a:pt x="387" y="420"/>
                  </a:lnTo>
                  <a:lnTo>
                    <a:pt x="386" y="423"/>
                  </a:lnTo>
                  <a:lnTo>
                    <a:pt x="383" y="425"/>
                  </a:lnTo>
                  <a:lnTo>
                    <a:pt x="381" y="426"/>
                  </a:lnTo>
                  <a:lnTo>
                    <a:pt x="380" y="427"/>
                  </a:lnTo>
                  <a:lnTo>
                    <a:pt x="379" y="428"/>
                  </a:lnTo>
                  <a:lnTo>
                    <a:pt x="378" y="431"/>
                  </a:lnTo>
                  <a:lnTo>
                    <a:pt x="378" y="432"/>
                  </a:lnTo>
                  <a:lnTo>
                    <a:pt x="377" y="433"/>
                  </a:lnTo>
                  <a:lnTo>
                    <a:pt x="376" y="434"/>
                  </a:lnTo>
                  <a:lnTo>
                    <a:pt x="372" y="436"/>
                  </a:lnTo>
                  <a:lnTo>
                    <a:pt x="371" y="437"/>
                  </a:lnTo>
                  <a:lnTo>
                    <a:pt x="369" y="439"/>
                  </a:lnTo>
                  <a:lnTo>
                    <a:pt x="368" y="439"/>
                  </a:lnTo>
                  <a:lnTo>
                    <a:pt x="366" y="440"/>
                  </a:lnTo>
                  <a:lnTo>
                    <a:pt x="365" y="441"/>
                  </a:lnTo>
                  <a:lnTo>
                    <a:pt x="364" y="442"/>
                  </a:lnTo>
                  <a:lnTo>
                    <a:pt x="364" y="443"/>
                  </a:lnTo>
                  <a:lnTo>
                    <a:pt x="363" y="445"/>
                  </a:lnTo>
                  <a:lnTo>
                    <a:pt x="363" y="447"/>
                  </a:lnTo>
                  <a:lnTo>
                    <a:pt x="362" y="449"/>
                  </a:lnTo>
                  <a:lnTo>
                    <a:pt x="361" y="450"/>
                  </a:lnTo>
                  <a:lnTo>
                    <a:pt x="361" y="452"/>
                  </a:lnTo>
                  <a:lnTo>
                    <a:pt x="359" y="456"/>
                  </a:lnTo>
                  <a:lnTo>
                    <a:pt x="357" y="457"/>
                  </a:lnTo>
                  <a:lnTo>
                    <a:pt x="356" y="458"/>
                  </a:lnTo>
                  <a:lnTo>
                    <a:pt x="355" y="459"/>
                  </a:lnTo>
                  <a:lnTo>
                    <a:pt x="354" y="460"/>
                  </a:lnTo>
                  <a:lnTo>
                    <a:pt x="353" y="461"/>
                  </a:lnTo>
                  <a:lnTo>
                    <a:pt x="351" y="462"/>
                  </a:lnTo>
                  <a:lnTo>
                    <a:pt x="350" y="465"/>
                  </a:lnTo>
                  <a:lnTo>
                    <a:pt x="348" y="466"/>
                  </a:lnTo>
                  <a:lnTo>
                    <a:pt x="348" y="467"/>
                  </a:lnTo>
                  <a:lnTo>
                    <a:pt x="348" y="469"/>
                  </a:lnTo>
                  <a:lnTo>
                    <a:pt x="348" y="473"/>
                  </a:lnTo>
                  <a:lnTo>
                    <a:pt x="348" y="474"/>
                  </a:lnTo>
                  <a:lnTo>
                    <a:pt x="347" y="476"/>
                  </a:lnTo>
                  <a:lnTo>
                    <a:pt x="347" y="477"/>
                  </a:lnTo>
                  <a:lnTo>
                    <a:pt x="346" y="477"/>
                  </a:lnTo>
                  <a:lnTo>
                    <a:pt x="342" y="478"/>
                  </a:lnTo>
                  <a:lnTo>
                    <a:pt x="340" y="478"/>
                  </a:lnTo>
                  <a:lnTo>
                    <a:pt x="339" y="478"/>
                  </a:lnTo>
                  <a:lnTo>
                    <a:pt x="338" y="478"/>
                  </a:lnTo>
                  <a:lnTo>
                    <a:pt x="336" y="479"/>
                  </a:lnTo>
                  <a:lnTo>
                    <a:pt x="335" y="481"/>
                  </a:lnTo>
                  <a:lnTo>
                    <a:pt x="333" y="482"/>
                  </a:lnTo>
                  <a:lnTo>
                    <a:pt x="331" y="484"/>
                  </a:lnTo>
                  <a:lnTo>
                    <a:pt x="331" y="485"/>
                  </a:lnTo>
                  <a:lnTo>
                    <a:pt x="331" y="487"/>
                  </a:lnTo>
                  <a:lnTo>
                    <a:pt x="331" y="489"/>
                  </a:lnTo>
                  <a:lnTo>
                    <a:pt x="331" y="491"/>
                  </a:lnTo>
                  <a:lnTo>
                    <a:pt x="333" y="493"/>
                  </a:lnTo>
                  <a:lnTo>
                    <a:pt x="334" y="494"/>
                  </a:lnTo>
                  <a:lnTo>
                    <a:pt x="336" y="496"/>
                  </a:lnTo>
                  <a:lnTo>
                    <a:pt x="337" y="498"/>
                  </a:lnTo>
                  <a:lnTo>
                    <a:pt x="338" y="499"/>
                  </a:lnTo>
                  <a:lnTo>
                    <a:pt x="338" y="500"/>
                  </a:lnTo>
                  <a:lnTo>
                    <a:pt x="339" y="501"/>
                  </a:lnTo>
                  <a:lnTo>
                    <a:pt x="340" y="501"/>
                  </a:lnTo>
                  <a:lnTo>
                    <a:pt x="342" y="502"/>
                  </a:lnTo>
                  <a:lnTo>
                    <a:pt x="343" y="502"/>
                  </a:lnTo>
                  <a:lnTo>
                    <a:pt x="345" y="501"/>
                  </a:lnTo>
                  <a:lnTo>
                    <a:pt x="346" y="501"/>
                  </a:lnTo>
                  <a:lnTo>
                    <a:pt x="347" y="501"/>
                  </a:lnTo>
                  <a:lnTo>
                    <a:pt x="348" y="501"/>
                  </a:lnTo>
                  <a:lnTo>
                    <a:pt x="350" y="500"/>
                  </a:lnTo>
                  <a:lnTo>
                    <a:pt x="351" y="500"/>
                  </a:lnTo>
                  <a:lnTo>
                    <a:pt x="352" y="500"/>
                  </a:lnTo>
                  <a:lnTo>
                    <a:pt x="353" y="499"/>
                  </a:lnTo>
                  <a:lnTo>
                    <a:pt x="354" y="499"/>
                  </a:lnTo>
                  <a:lnTo>
                    <a:pt x="355" y="499"/>
                  </a:lnTo>
                  <a:lnTo>
                    <a:pt x="356" y="498"/>
                  </a:lnTo>
                  <a:lnTo>
                    <a:pt x="357" y="498"/>
                  </a:lnTo>
                  <a:lnTo>
                    <a:pt x="359" y="498"/>
                  </a:lnTo>
                  <a:lnTo>
                    <a:pt x="359" y="496"/>
                  </a:lnTo>
                  <a:lnTo>
                    <a:pt x="360" y="496"/>
                  </a:lnTo>
                  <a:lnTo>
                    <a:pt x="362" y="496"/>
                  </a:lnTo>
                  <a:lnTo>
                    <a:pt x="362" y="495"/>
                  </a:lnTo>
                  <a:lnTo>
                    <a:pt x="364" y="495"/>
                  </a:lnTo>
                  <a:lnTo>
                    <a:pt x="365" y="495"/>
                  </a:lnTo>
                  <a:lnTo>
                    <a:pt x="366" y="494"/>
                  </a:lnTo>
                  <a:lnTo>
                    <a:pt x="366" y="493"/>
                  </a:lnTo>
                  <a:lnTo>
                    <a:pt x="368" y="493"/>
                  </a:lnTo>
                  <a:lnTo>
                    <a:pt x="368" y="492"/>
                  </a:lnTo>
                  <a:lnTo>
                    <a:pt x="369" y="492"/>
                  </a:lnTo>
                  <a:lnTo>
                    <a:pt x="372" y="489"/>
                  </a:lnTo>
                  <a:lnTo>
                    <a:pt x="372" y="487"/>
                  </a:lnTo>
                  <a:lnTo>
                    <a:pt x="372" y="484"/>
                  </a:lnTo>
                  <a:lnTo>
                    <a:pt x="372" y="481"/>
                  </a:lnTo>
                  <a:lnTo>
                    <a:pt x="373" y="481"/>
                  </a:lnTo>
                  <a:lnTo>
                    <a:pt x="374" y="481"/>
                  </a:lnTo>
                  <a:lnTo>
                    <a:pt x="373" y="490"/>
                  </a:lnTo>
                  <a:lnTo>
                    <a:pt x="373" y="491"/>
                  </a:lnTo>
                  <a:lnTo>
                    <a:pt x="373" y="492"/>
                  </a:lnTo>
                  <a:lnTo>
                    <a:pt x="372" y="493"/>
                  </a:lnTo>
                  <a:lnTo>
                    <a:pt x="371" y="493"/>
                  </a:lnTo>
                  <a:lnTo>
                    <a:pt x="370" y="494"/>
                  </a:lnTo>
                  <a:lnTo>
                    <a:pt x="370" y="495"/>
                  </a:lnTo>
                  <a:lnTo>
                    <a:pt x="369" y="495"/>
                  </a:lnTo>
                  <a:lnTo>
                    <a:pt x="370" y="496"/>
                  </a:lnTo>
                  <a:lnTo>
                    <a:pt x="370" y="498"/>
                  </a:lnTo>
                  <a:lnTo>
                    <a:pt x="370" y="499"/>
                  </a:lnTo>
                  <a:lnTo>
                    <a:pt x="370" y="500"/>
                  </a:lnTo>
                  <a:lnTo>
                    <a:pt x="369" y="501"/>
                  </a:lnTo>
                  <a:lnTo>
                    <a:pt x="368" y="502"/>
                  </a:lnTo>
                  <a:lnTo>
                    <a:pt x="366" y="503"/>
                  </a:lnTo>
                  <a:lnTo>
                    <a:pt x="365" y="504"/>
                  </a:lnTo>
                  <a:lnTo>
                    <a:pt x="364" y="506"/>
                  </a:lnTo>
                  <a:lnTo>
                    <a:pt x="364" y="507"/>
                  </a:lnTo>
                  <a:lnTo>
                    <a:pt x="364" y="508"/>
                  </a:lnTo>
                  <a:lnTo>
                    <a:pt x="363" y="510"/>
                  </a:lnTo>
                  <a:lnTo>
                    <a:pt x="364" y="512"/>
                  </a:lnTo>
                  <a:lnTo>
                    <a:pt x="364" y="514"/>
                  </a:lnTo>
                  <a:lnTo>
                    <a:pt x="364" y="517"/>
                  </a:lnTo>
                  <a:lnTo>
                    <a:pt x="364" y="518"/>
                  </a:lnTo>
                  <a:lnTo>
                    <a:pt x="364" y="519"/>
                  </a:lnTo>
                  <a:lnTo>
                    <a:pt x="365" y="520"/>
                  </a:lnTo>
                  <a:lnTo>
                    <a:pt x="366" y="520"/>
                  </a:lnTo>
                  <a:lnTo>
                    <a:pt x="366" y="523"/>
                  </a:lnTo>
                  <a:lnTo>
                    <a:pt x="368" y="524"/>
                  </a:lnTo>
                  <a:lnTo>
                    <a:pt x="368" y="526"/>
                  </a:lnTo>
                  <a:lnTo>
                    <a:pt x="369" y="527"/>
                  </a:lnTo>
                  <a:lnTo>
                    <a:pt x="369" y="528"/>
                  </a:lnTo>
                  <a:lnTo>
                    <a:pt x="370" y="528"/>
                  </a:lnTo>
                  <a:lnTo>
                    <a:pt x="371" y="529"/>
                  </a:lnTo>
                  <a:lnTo>
                    <a:pt x="372" y="531"/>
                  </a:lnTo>
                  <a:lnTo>
                    <a:pt x="373" y="531"/>
                  </a:lnTo>
                  <a:lnTo>
                    <a:pt x="374" y="531"/>
                  </a:lnTo>
                  <a:lnTo>
                    <a:pt x="380" y="532"/>
                  </a:lnTo>
                  <a:lnTo>
                    <a:pt x="385" y="532"/>
                  </a:lnTo>
                  <a:lnTo>
                    <a:pt x="388" y="533"/>
                  </a:lnTo>
                  <a:lnTo>
                    <a:pt x="389" y="533"/>
                  </a:lnTo>
                  <a:lnTo>
                    <a:pt x="390" y="533"/>
                  </a:lnTo>
                  <a:lnTo>
                    <a:pt x="391" y="534"/>
                  </a:lnTo>
                  <a:lnTo>
                    <a:pt x="392" y="535"/>
                  </a:lnTo>
                  <a:lnTo>
                    <a:pt x="392" y="536"/>
                  </a:lnTo>
                  <a:lnTo>
                    <a:pt x="391" y="539"/>
                  </a:lnTo>
                  <a:lnTo>
                    <a:pt x="390" y="540"/>
                  </a:lnTo>
                  <a:lnTo>
                    <a:pt x="388" y="541"/>
                  </a:lnTo>
                  <a:lnTo>
                    <a:pt x="386" y="542"/>
                  </a:lnTo>
                  <a:lnTo>
                    <a:pt x="386" y="543"/>
                  </a:lnTo>
                  <a:lnTo>
                    <a:pt x="385" y="543"/>
                  </a:lnTo>
                  <a:lnTo>
                    <a:pt x="386" y="543"/>
                  </a:lnTo>
                  <a:lnTo>
                    <a:pt x="386" y="542"/>
                  </a:lnTo>
                  <a:lnTo>
                    <a:pt x="387" y="542"/>
                  </a:lnTo>
                  <a:lnTo>
                    <a:pt x="388" y="541"/>
                  </a:lnTo>
                  <a:lnTo>
                    <a:pt x="388" y="540"/>
                  </a:lnTo>
                  <a:lnTo>
                    <a:pt x="389" y="540"/>
                  </a:lnTo>
                  <a:lnTo>
                    <a:pt x="390" y="539"/>
                  </a:lnTo>
                  <a:lnTo>
                    <a:pt x="391" y="537"/>
                  </a:lnTo>
                  <a:lnTo>
                    <a:pt x="391" y="536"/>
                  </a:lnTo>
                  <a:lnTo>
                    <a:pt x="391" y="535"/>
                  </a:lnTo>
                  <a:lnTo>
                    <a:pt x="391" y="534"/>
                  </a:lnTo>
                  <a:lnTo>
                    <a:pt x="390" y="534"/>
                  </a:lnTo>
                  <a:lnTo>
                    <a:pt x="390" y="533"/>
                  </a:lnTo>
                  <a:lnTo>
                    <a:pt x="390" y="534"/>
                  </a:lnTo>
                  <a:lnTo>
                    <a:pt x="389" y="534"/>
                  </a:lnTo>
                  <a:lnTo>
                    <a:pt x="389" y="533"/>
                  </a:lnTo>
                  <a:lnTo>
                    <a:pt x="388" y="534"/>
                  </a:lnTo>
                  <a:lnTo>
                    <a:pt x="387" y="534"/>
                  </a:lnTo>
                  <a:lnTo>
                    <a:pt x="387" y="535"/>
                  </a:lnTo>
                  <a:lnTo>
                    <a:pt x="388" y="535"/>
                  </a:lnTo>
                  <a:lnTo>
                    <a:pt x="389" y="536"/>
                  </a:lnTo>
                  <a:lnTo>
                    <a:pt x="389" y="537"/>
                  </a:lnTo>
                  <a:lnTo>
                    <a:pt x="388" y="537"/>
                  </a:lnTo>
                  <a:lnTo>
                    <a:pt x="386" y="537"/>
                  </a:lnTo>
                  <a:lnTo>
                    <a:pt x="385" y="536"/>
                  </a:lnTo>
                  <a:lnTo>
                    <a:pt x="383" y="536"/>
                  </a:lnTo>
                  <a:lnTo>
                    <a:pt x="382" y="536"/>
                  </a:lnTo>
                  <a:lnTo>
                    <a:pt x="382" y="537"/>
                  </a:lnTo>
                  <a:lnTo>
                    <a:pt x="381" y="537"/>
                  </a:lnTo>
                  <a:lnTo>
                    <a:pt x="380" y="539"/>
                  </a:lnTo>
                  <a:lnTo>
                    <a:pt x="380" y="540"/>
                  </a:lnTo>
                  <a:lnTo>
                    <a:pt x="380" y="541"/>
                  </a:lnTo>
                  <a:lnTo>
                    <a:pt x="380" y="542"/>
                  </a:lnTo>
                  <a:lnTo>
                    <a:pt x="379" y="543"/>
                  </a:lnTo>
                  <a:lnTo>
                    <a:pt x="379" y="544"/>
                  </a:lnTo>
                  <a:lnTo>
                    <a:pt x="378" y="545"/>
                  </a:lnTo>
                  <a:lnTo>
                    <a:pt x="377" y="546"/>
                  </a:lnTo>
                  <a:lnTo>
                    <a:pt x="377" y="548"/>
                  </a:lnTo>
                  <a:lnTo>
                    <a:pt x="377" y="549"/>
                  </a:lnTo>
                  <a:lnTo>
                    <a:pt x="377" y="551"/>
                  </a:lnTo>
                  <a:lnTo>
                    <a:pt x="377" y="552"/>
                  </a:lnTo>
                  <a:lnTo>
                    <a:pt x="377" y="553"/>
                  </a:lnTo>
                  <a:lnTo>
                    <a:pt x="377" y="554"/>
                  </a:lnTo>
                  <a:lnTo>
                    <a:pt x="378" y="554"/>
                  </a:lnTo>
                  <a:lnTo>
                    <a:pt x="378" y="556"/>
                  </a:lnTo>
                  <a:lnTo>
                    <a:pt x="380" y="556"/>
                  </a:lnTo>
                  <a:lnTo>
                    <a:pt x="381" y="557"/>
                  </a:lnTo>
                  <a:lnTo>
                    <a:pt x="383" y="558"/>
                  </a:lnTo>
                  <a:lnTo>
                    <a:pt x="385" y="558"/>
                  </a:lnTo>
                  <a:lnTo>
                    <a:pt x="387" y="558"/>
                  </a:lnTo>
                  <a:lnTo>
                    <a:pt x="388" y="558"/>
                  </a:lnTo>
                  <a:lnTo>
                    <a:pt x="389" y="558"/>
                  </a:lnTo>
                  <a:lnTo>
                    <a:pt x="390" y="558"/>
                  </a:lnTo>
                  <a:lnTo>
                    <a:pt x="391" y="558"/>
                  </a:lnTo>
                  <a:lnTo>
                    <a:pt x="392" y="558"/>
                  </a:lnTo>
                  <a:lnTo>
                    <a:pt x="394" y="557"/>
                  </a:lnTo>
                  <a:lnTo>
                    <a:pt x="395" y="557"/>
                  </a:lnTo>
                  <a:lnTo>
                    <a:pt x="395" y="556"/>
                  </a:lnTo>
                  <a:lnTo>
                    <a:pt x="395" y="554"/>
                  </a:lnTo>
                  <a:lnTo>
                    <a:pt x="396" y="554"/>
                  </a:lnTo>
                  <a:lnTo>
                    <a:pt x="396" y="553"/>
                  </a:lnTo>
                  <a:lnTo>
                    <a:pt x="396" y="552"/>
                  </a:lnTo>
                  <a:lnTo>
                    <a:pt x="396" y="551"/>
                  </a:lnTo>
                  <a:lnTo>
                    <a:pt x="397" y="551"/>
                  </a:lnTo>
                  <a:lnTo>
                    <a:pt x="397" y="550"/>
                  </a:lnTo>
                  <a:lnTo>
                    <a:pt x="398" y="550"/>
                  </a:lnTo>
                  <a:lnTo>
                    <a:pt x="398" y="549"/>
                  </a:lnTo>
                  <a:lnTo>
                    <a:pt x="399" y="549"/>
                  </a:lnTo>
                  <a:lnTo>
                    <a:pt x="400" y="549"/>
                  </a:lnTo>
                  <a:lnTo>
                    <a:pt x="402" y="548"/>
                  </a:lnTo>
                  <a:lnTo>
                    <a:pt x="403" y="548"/>
                  </a:lnTo>
                  <a:lnTo>
                    <a:pt x="404" y="548"/>
                  </a:lnTo>
                  <a:lnTo>
                    <a:pt x="405" y="548"/>
                  </a:lnTo>
                  <a:lnTo>
                    <a:pt x="406" y="548"/>
                  </a:lnTo>
                  <a:lnTo>
                    <a:pt x="407" y="548"/>
                  </a:lnTo>
                  <a:lnTo>
                    <a:pt x="407" y="549"/>
                  </a:lnTo>
                  <a:lnTo>
                    <a:pt x="408" y="549"/>
                  </a:lnTo>
                  <a:lnTo>
                    <a:pt x="409" y="551"/>
                  </a:lnTo>
                  <a:lnTo>
                    <a:pt x="411" y="551"/>
                  </a:lnTo>
                  <a:lnTo>
                    <a:pt x="412" y="552"/>
                  </a:lnTo>
                  <a:lnTo>
                    <a:pt x="413" y="552"/>
                  </a:lnTo>
                  <a:lnTo>
                    <a:pt x="414" y="552"/>
                  </a:lnTo>
                  <a:lnTo>
                    <a:pt x="415" y="552"/>
                  </a:lnTo>
                  <a:lnTo>
                    <a:pt x="416" y="551"/>
                  </a:lnTo>
                  <a:lnTo>
                    <a:pt x="417" y="551"/>
                  </a:lnTo>
                  <a:lnTo>
                    <a:pt x="419" y="551"/>
                  </a:lnTo>
                  <a:lnTo>
                    <a:pt x="419" y="550"/>
                  </a:lnTo>
                  <a:lnTo>
                    <a:pt x="419" y="551"/>
                  </a:lnTo>
                  <a:lnTo>
                    <a:pt x="420" y="551"/>
                  </a:lnTo>
                  <a:lnTo>
                    <a:pt x="420" y="552"/>
                  </a:lnTo>
                  <a:lnTo>
                    <a:pt x="420" y="553"/>
                  </a:lnTo>
                  <a:lnTo>
                    <a:pt x="420" y="556"/>
                  </a:lnTo>
                  <a:lnTo>
                    <a:pt x="419" y="558"/>
                  </a:lnTo>
                  <a:lnTo>
                    <a:pt x="419" y="559"/>
                  </a:lnTo>
                  <a:lnTo>
                    <a:pt x="417" y="560"/>
                  </a:lnTo>
                  <a:lnTo>
                    <a:pt x="416" y="561"/>
                  </a:lnTo>
                  <a:lnTo>
                    <a:pt x="415" y="561"/>
                  </a:lnTo>
                  <a:lnTo>
                    <a:pt x="414" y="562"/>
                  </a:lnTo>
                  <a:lnTo>
                    <a:pt x="413" y="562"/>
                  </a:lnTo>
                  <a:lnTo>
                    <a:pt x="412" y="562"/>
                  </a:lnTo>
                  <a:lnTo>
                    <a:pt x="411" y="564"/>
                  </a:lnTo>
                  <a:lnTo>
                    <a:pt x="409" y="564"/>
                  </a:lnTo>
                  <a:lnTo>
                    <a:pt x="407" y="564"/>
                  </a:lnTo>
                  <a:lnTo>
                    <a:pt x="406" y="564"/>
                  </a:lnTo>
                  <a:lnTo>
                    <a:pt x="405" y="564"/>
                  </a:lnTo>
                  <a:lnTo>
                    <a:pt x="404" y="564"/>
                  </a:lnTo>
                  <a:lnTo>
                    <a:pt x="404" y="562"/>
                  </a:lnTo>
                  <a:lnTo>
                    <a:pt x="403" y="562"/>
                  </a:lnTo>
                  <a:lnTo>
                    <a:pt x="403" y="561"/>
                  </a:lnTo>
                  <a:lnTo>
                    <a:pt x="402" y="560"/>
                  </a:lnTo>
                  <a:lnTo>
                    <a:pt x="400" y="559"/>
                  </a:lnTo>
                  <a:lnTo>
                    <a:pt x="399" y="559"/>
                  </a:lnTo>
                  <a:lnTo>
                    <a:pt x="398" y="560"/>
                  </a:lnTo>
                  <a:lnTo>
                    <a:pt x="396" y="560"/>
                  </a:lnTo>
                  <a:lnTo>
                    <a:pt x="394" y="562"/>
                  </a:lnTo>
                  <a:lnTo>
                    <a:pt x="392" y="564"/>
                  </a:lnTo>
                  <a:lnTo>
                    <a:pt x="390" y="565"/>
                  </a:lnTo>
                  <a:lnTo>
                    <a:pt x="389" y="565"/>
                  </a:lnTo>
                  <a:lnTo>
                    <a:pt x="389" y="567"/>
                  </a:lnTo>
                  <a:lnTo>
                    <a:pt x="390" y="568"/>
                  </a:lnTo>
                  <a:lnTo>
                    <a:pt x="391" y="569"/>
                  </a:lnTo>
                  <a:lnTo>
                    <a:pt x="396" y="574"/>
                  </a:lnTo>
                  <a:lnTo>
                    <a:pt x="400" y="576"/>
                  </a:lnTo>
                  <a:lnTo>
                    <a:pt x="402" y="575"/>
                  </a:lnTo>
                  <a:lnTo>
                    <a:pt x="403" y="574"/>
                  </a:lnTo>
                  <a:lnTo>
                    <a:pt x="403" y="575"/>
                  </a:lnTo>
                  <a:lnTo>
                    <a:pt x="404" y="576"/>
                  </a:lnTo>
                  <a:lnTo>
                    <a:pt x="405" y="577"/>
                  </a:lnTo>
                  <a:lnTo>
                    <a:pt x="406" y="578"/>
                  </a:lnTo>
                  <a:lnTo>
                    <a:pt x="407" y="579"/>
                  </a:lnTo>
                  <a:lnTo>
                    <a:pt x="407" y="582"/>
                  </a:lnTo>
                  <a:lnTo>
                    <a:pt x="408" y="583"/>
                  </a:lnTo>
                  <a:lnTo>
                    <a:pt x="409" y="585"/>
                  </a:lnTo>
                  <a:lnTo>
                    <a:pt x="409" y="586"/>
                  </a:lnTo>
                  <a:lnTo>
                    <a:pt x="409" y="587"/>
                  </a:lnTo>
                  <a:lnTo>
                    <a:pt x="409" y="588"/>
                  </a:lnTo>
                  <a:lnTo>
                    <a:pt x="408" y="591"/>
                  </a:lnTo>
                  <a:lnTo>
                    <a:pt x="407" y="594"/>
                  </a:lnTo>
                  <a:lnTo>
                    <a:pt x="406" y="595"/>
                  </a:lnTo>
                  <a:lnTo>
                    <a:pt x="404" y="599"/>
                  </a:lnTo>
                  <a:lnTo>
                    <a:pt x="402" y="601"/>
                  </a:lnTo>
                  <a:lnTo>
                    <a:pt x="396" y="604"/>
                  </a:lnTo>
                  <a:lnTo>
                    <a:pt x="391" y="608"/>
                  </a:lnTo>
                  <a:lnTo>
                    <a:pt x="389" y="609"/>
                  </a:lnTo>
                  <a:lnTo>
                    <a:pt x="387" y="610"/>
                  </a:lnTo>
                  <a:lnTo>
                    <a:pt x="386" y="611"/>
                  </a:lnTo>
                  <a:lnTo>
                    <a:pt x="386" y="612"/>
                  </a:lnTo>
                  <a:lnTo>
                    <a:pt x="385" y="612"/>
                  </a:lnTo>
                  <a:lnTo>
                    <a:pt x="385" y="611"/>
                  </a:lnTo>
                  <a:lnTo>
                    <a:pt x="386" y="610"/>
                  </a:lnTo>
                  <a:lnTo>
                    <a:pt x="385" y="608"/>
                  </a:lnTo>
                  <a:lnTo>
                    <a:pt x="383" y="611"/>
                  </a:lnTo>
                  <a:lnTo>
                    <a:pt x="383" y="612"/>
                  </a:lnTo>
                  <a:lnTo>
                    <a:pt x="382" y="615"/>
                  </a:lnTo>
                  <a:lnTo>
                    <a:pt x="382" y="616"/>
                  </a:lnTo>
                  <a:lnTo>
                    <a:pt x="382" y="615"/>
                  </a:lnTo>
                  <a:lnTo>
                    <a:pt x="382" y="613"/>
                  </a:lnTo>
                  <a:lnTo>
                    <a:pt x="383" y="612"/>
                  </a:lnTo>
                  <a:lnTo>
                    <a:pt x="385" y="607"/>
                  </a:lnTo>
                  <a:lnTo>
                    <a:pt x="387" y="604"/>
                  </a:lnTo>
                  <a:lnTo>
                    <a:pt x="388" y="604"/>
                  </a:lnTo>
                  <a:lnTo>
                    <a:pt x="388" y="603"/>
                  </a:lnTo>
                  <a:lnTo>
                    <a:pt x="389" y="602"/>
                  </a:lnTo>
                  <a:lnTo>
                    <a:pt x="389" y="601"/>
                  </a:lnTo>
                  <a:lnTo>
                    <a:pt x="390" y="601"/>
                  </a:lnTo>
                  <a:lnTo>
                    <a:pt x="392" y="600"/>
                  </a:lnTo>
                  <a:lnTo>
                    <a:pt x="392" y="599"/>
                  </a:lnTo>
                  <a:lnTo>
                    <a:pt x="392" y="601"/>
                  </a:lnTo>
                  <a:lnTo>
                    <a:pt x="394" y="602"/>
                  </a:lnTo>
                  <a:lnTo>
                    <a:pt x="394" y="599"/>
                  </a:lnTo>
                  <a:lnTo>
                    <a:pt x="394" y="600"/>
                  </a:lnTo>
                  <a:lnTo>
                    <a:pt x="396" y="598"/>
                  </a:lnTo>
                  <a:lnTo>
                    <a:pt x="398" y="598"/>
                  </a:lnTo>
                  <a:lnTo>
                    <a:pt x="402" y="596"/>
                  </a:lnTo>
                  <a:lnTo>
                    <a:pt x="404" y="596"/>
                  </a:lnTo>
                  <a:lnTo>
                    <a:pt x="404" y="594"/>
                  </a:lnTo>
                  <a:lnTo>
                    <a:pt x="404" y="593"/>
                  </a:lnTo>
                  <a:lnTo>
                    <a:pt x="404" y="591"/>
                  </a:lnTo>
                  <a:lnTo>
                    <a:pt x="404" y="590"/>
                  </a:lnTo>
                  <a:lnTo>
                    <a:pt x="404" y="588"/>
                  </a:lnTo>
                  <a:lnTo>
                    <a:pt x="403" y="591"/>
                  </a:lnTo>
                  <a:lnTo>
                    <a:pt x="403" y="592"/>
                  </a:lnTo>
                  <a:lnTo>
                    <a:pt x="404" y="594"/>
                  </a:lnTo>
                  <a:lnTo>
                    <a:pt x="403" y="595"/>
                  </a:lnTo>
                  <a:lnTo>
                    <a:pt x="402" y="595"/>
                  </a:lnTo>
                  <a:lnTo>
                    <a:pt x="400" y="593"/>
                  </a:lnTo>
                  <a:lnTo>
                    <a:pt x="398" y="592"/>
                  </a:lnTo>
                  <a:lnTo>
                    <a:pt x="397" y="592"/>
                  </a:lnTo>
                  <a:lnTo>
                    <a:pt x="394" y="593"/>
                  </a:lnTo>
                  <a:lnTo>
                    <a:pt x="391" y="594"/>
                  </a:lnTo>
                  <a:lnTo>
                    <a:pt x="390" y="594"/>
                  </a:lnTo>
                  <a:lnTo>
                    <a:pt x="389" y="593"/>
                  </a:lnTo>
                  <a:lnTo>
                    <a:pt x="387" y="592"/>
                  </a:lnTo>
                  <a:lnTo>
                    <a:pt x="385" y="593"/>
                  </a:lnTo>
                  <a:lnTo>
                    <a:pt x="383" y="594"/>
                  </a:lnTo>
                  <a:lnTo>
                    <a:pt x="382" y="595"/>
                  </a:lnTo>
                  <a:lnTo>
                    <a:pt x="381" y="595"/>
                  </a:lnTo>
                  <a:lnTo>
                    <a:pt x="379" y="595"/>
                  </a:lnTo>
                  <a:lnTo>
                    <a:pt x="377" y="595"/>
                  </a:lnTo>
                  <a:lnTo>
                    <a:pt x="376" y="594"/>
                  </a:lnTo>
                  <a:lnTo>
                    <a:pt x="374" y="595"/>
                  </a:lnTo>
                  <a:lnTo>
                    <a:pt x="372" y="596"/>
                  </a:lnTo>
                  <a:lnTo>
                    <a:pt x="371" y="598"/>
                  </a:lnTo>
                  <a:lnTo>
                    <a:pt x="370" y="599"/>
                  </a:lnTo>
                  <a:lnTo>
                    <a:pt x="371" y="599"/>
                  </a:lnTo>
                  <a:lnTo>
                    <a:pt x="372" y="601"/>
                  </a:lnTo>
                  <a:lnTo>
                    <a:pt x="373" y="602"/>
                  </a:lnTo>
                  <a:lnTo>
                    <a:pt x="374" y="604"/>
                  </a:lnTo>
                  <a:lnTo>
                    <a:pt x="376" y="606"/>
                  </a:lnTo>
                  <a:lnTo>
                    <a:pt x="376" y="607"/>
                  </a:lnTo>
                  <a:lnTo>
                    <a:pt x="374" y="608"/>
                  </a:lnTo>
                  <a:lnTo>
                    <a:pt x="374" y="607"/>
                  </a:lnTo>
                  <a:lnTo>
                    <a:pt x="373" y="606"/>
                  </a:lnTo>
                  <a:lnTo>
                    <a:pt x="372" y="604"/>
                  </a:lnTo>
                  <a:lnTo>
                    <a:pt x="366" y="604"/>
                  </a:lnTo>
                  <a:lnTo>
                    <a:pt x="365" y="604"/>
                  </a:lnTo>
                  <a:lnTo>
                    <a:pt x="365" y="603"/>
                  </a:lnTo>
                  <a:lnTo>
                    <a:pt x="365" y="602"/>
                  </a:lnTo>
                  <a:lnTo>
                    <a:pt x="365" y="601"/>
                  </a:lnTo>
                  <a:lnTo>
                    <a:pt x="365" y="593"/>
                  </a:lnTo>
                  <a:lnTo>
                    <a:pt x="363" y="593"/>
                  </a:lnTo>
                  <a:lnTo>
                    <a:pt x="361" y="593"/>
                  </a:lnTo>
                  <a:lnTo>
                    <a:pt x="361" y="592"/>
                  </a:lnTo>
                  <a:lnTo>
                    <a:pt x="366" y="592"/>
                  </a:lnTo>
                  <a:lnTo>
                    <a:pt x="366" y="590"/>
                  </a:lnTo>
                  <a:lnTo>
                    <a:pt x="366" y="585"/>
                  </a:lnTo>
                  <a:lnTo>
                    <a:pt x="366" y="584"/>
                  </a:lnTo>
                  <a:lnTo>
                    <a:pt x="366" y="582"/>
                  </a:lnTo>
                  <a:lnTo>
                    <a:pt x="366" y="577"/>
                  </a:lnTo>
                  <a:lnTo>
                    <a:pt x="366" y="576"/>
                  </a:lnTo>
                  <a:lnTo>
                    <a:pt x="366" y="575"/>
                  </a:lnTo>
                  <a:lnTo>
                    <a:pt x="364" y="575"/>
                  </a:lnTo>
                  <a:lnTo>
                    <a:pt x="362" y="575"/>
                  </a:lnTo>
                  <a:lnTo>
                    <a:pt x="362" y="574"/>
                  </a:lnTo>
                  <a:lnTo>
                    <a:pt x="363" y="574"/>
                  </a:lnTo>
                  <a:lnTo>
                    <a:pt x="363" y="573"/>
                  </a:lnTo>
                  <a:lnTo>
                    <a:pt x="362" y="573"/>
                  </a:lnTo>
                  <a:lnTo>
                    <a:pt x="362" y="569"/>
                  </a:lnTo>
                  <a:lnTo>
                    <a:pt x="361" y="568"/>
                  </a:lnTo>
                  <a:lnTo>
                    <a:pt x="359" y="567"/>
                  </a:lnTo>
                  <a:lnTo>
                    <a:pt x="357" y="565"/>
                  </a:lnTo>
                  <a:lnTo>
                    <a:pt x="355" y="564"/>
                  </a:lnTo>
                  <a:lnTo>
                    <a:pt x="353" y="562"/>
                  </a:lnTo>
                  <a:lnTo>
                    <a:pt x="351" y="561"/>
                  </a:lnTo>
                  <a:lnTo>
                    <a:pt x="350" y="560"/>
                  </a:lnTo>
                  <a:lnTo>
                    <a:pt x="348" y="560"/>
                  </a:lnTo>
                  <a:lnTo>
                    <a:pt x="347" y="559"/>
                  </a:lnTo>
                  <a:lnTo>
                    <a:pt x="346" y="558"/>
                  </a:lnTo>
                  <a:lnTo>
                    <a:pt x="345" y="557"/>
                  </a:lnTo>
                  <a:lnTo>
                    <a:pt x="344" y="556"/>
                  </a:lnTo>
                  <a:lnTo>
                    <a:pt x="343" y="554"/>
                  </a:lnTo>
                  <a:lnTo>
                    <a:pt x="342" y="552"/>
                  </a:lnTo>
                  <a:lnTo>
                    <a:pt x="340" y="552"/>
                  </a:lnTo>
                  <a:lnTo>
                    <a:pt x="338" y="550"/>
                  </a:lnTo>
                  <a:lnTo>
                    <a:pt x="337" y="550"/>
                  </a:lnTo>
                  <a:lnTo>
                    <a:pt x="335" y="550"/>
                  </a:lnTo>
                  <a:lnTo>
                    <a:pt x="334" y="550"/>
                  </a:lnTo>
                  <a:lnTo>
                    <a:pt x="333" y="550"/>
                  </a:lnTo>
                  <a:lnTo>
                    <a:pt x="333" y="549"/>
                  </a:lnTo>
                  <a:lnTo>
                    <a:pt x="331" y="549"/>
                  </a:lnTo>
                  <a:lnTo>
                    <a:pt x="330" y="549"/>
                  </a:lnTo>
                  <a:lnTo>
                    <a:pt x="329" y="549"/>
                  </a:lnTo>
                  <a:lnTo>
                    <a:pt x="329" y="548"/>
                  </a:lnTo>
                  <a:lnTo>
                    <a:pt x="328" y="548"/>
                  </a:lnTo>
                  <a:lnTo>
                    <a:pt x="327" y="546"/>
                  </a:lnTo>
                  <a:lnTo>
                    <a:pt x="326" y="548"/>
                  </a:lnTo>
                  <a:lnTo>
                    <a:pt x="325" y="548"/>
                  </a:lnTo>
                  <a:lnTo>
                    <a:pt x="323" y="549"/>
                  </a:lnTo>
                  <a:lnTo>
                    <a:pt x="322" y="549"/>
                  </a:lnTo>
                  <a:lnTo>
                    <a:pt x="321" y="550"/>
                  </a:lnTo>
                  <a:lnTo>
                    <a:pt x="319" y="551"/>
                  </a:lnTo>
                  <a:lnTo>
                    <a:pt x="318" y="551"/>
                  </a:lnTo>
                  <a:lnTo>
                    <a:pt x="316" y="550"/>
                  </a:lnTo>
                  <a:lnTo>
                    <a:pt x="308" y="551"/>
                  </a:lnTo>
                  <a:lnTo>
                    <a:pt x="302" y="551"/>
                  </a:lnTo>
                  <a:lnTo>
                    <a:pt x="300" y="551"/>
                  </a:lnTo>
                  <a:lnTo>
                    <a:pt x="296" y="551"/>
                  </a:lnTo>
                  <a:lnTo>
                    <a:pt x="294" y="549"/>
                  </a:lnTo>
                  <a:lnTo>
                    <a:pt x="293" y="549"/>
                  </a:lnTo>
                  <a:lnTo>
                    <a:pt x="291" y="549"/>
                  </a:lnTo>
                  <a:lnTo>
                    <a:pt x="290" y="548"/>
                  </a:lnTo>
                  <a:lnTo>
                    <a:pt x="288" y="548"/>
                  </a:lnTo>
                  <a:lnTo>
                    <a:pt x="287" y="548"/>
                  </a:lnTo>
                  <a:lnTo>
                    <a:pt x="286" y="548"/>
                  </a:lnTo>
                  <a:lnTo>
                    <a:pt x="282" y="548"/>
                  </a:lnTo>
                  <a:lnTo>
                    <a:pt x="280" y="548"/>
                  </a:lnTo>
                  <a:lnTo>
                    <a:pt x="279" y="548"/>
                  </a:lnTo>
                  <a:lnTo>
                    <a:pt x="278" y="548"/>
                  </a:lnTo>
                  <a:lnTo>
                    <a:pt x="278" y="546"/>
                  </a:lnTo>
                  <a:lnTo>
                    <a:pt x="277" y="546"/>
                  </a:lnTo>
                  <a:lnTo>
                    <a:pt x="277" y="545"/>
                  </a:lnTo>
                  <a:lnTo>
                    <a:pt x="276" y="545"/>
                  </a:lnTo>
                  <a:lnTo>
                    <a:pt x="274" y="545"/>
                  </a:lnTo>
                  <a:lnTo>
                    <a:pt x="273" y="545"/>
                  </a:lnTo>
                  <a:lnTo>
                    <a:pt x="271" y="545"/>
                  </a:lnTo>
                  <a:lnTo>
                    <a:pt x="269" y="545"/>
                  </a:lnTo>
                  <a:lnTo>
                    <a:pt x="268" y="545"/>
                  </a:lnTo>
                  <a:lnTo>
                    <a:pt x="268" y="544"/>
                  </a:lnTo>
                  <a:lnTo>
                    <a:pt x="267" y="545"/>
                  </a:lnTo>
                  <a:lnTo>
                    <a:pt x="267" y="544"/>
                  </a:lnTo>
                  <a:lnTo>
                    <a:pt x="265" y="545"/>
                  </a:lnTo>
                  <a:lnTo>
                    <a:pt x="264" y="545"/>
                  </a:lnTo>
                  <a:lnTo>
                    <a:pt x="264" y="544"/>
                  </a:lnTo>
                  <a:lnTo>
                    <a:pt x="262" y="544"/>
                  </a:lnTo>
                  <a:lnTo>
                    <a:pt x="261" y="544"/>
                  </a:lnTo>
                  <a:lnTo>
                    <a:pt x="260" y="543"/>
                  </a:lnTo>
                  <a:lnTo>
                    <a:pt x="259" y="543"/>
                  </a:lnTo>
                  <a:lnTo>
                    <a:pt x="258" y="542"/>
                  </a:lnTo>
                  <a:lnTo>
                    <a:pt x="257" y="542"/>
                  </a:lnTo>
                  <a:lnTo>
                    <a:pt x="256" y="542"/>
                  </a:lnTo>
                  <a:lnTo>
                    <a:pt x="254" y="541"/>
                  </a:lnTo>
                  <a:lnTo>
                    <a:pt x="254" y="542"/>
                  </a:lnTo>
                  <a:lnTo>
                    <a:pt x="253" y="542"/>
                  </a:lnTo>
                  <a:lnTo>
                    <a:pt x="252" y="541"/>
                  </a:lnTo>
                  <a:lnTo>
                    <a:pt x="250" y="540"/>
                  </a:lnTo>
                  <a:lnTo>
                    <a:pt x="249" y="540"/>
                  </a:lnTo>
                  <a:lnTo>
                    <a:pt x="249" y="539"/>
                  </a:lnTo>
                  <a:lnTo>
                    <a:pt x="248" y="539"/>
                  </a:lnTo>
                  <a:lnTo>
                    <a:pt x="248" y="540"/>
                  </a:lnTo>
                  <a:lnTo>
                    <a:pt x="249" y="540"/>
                  </a:lnTo>
                  <a:lnTo>
                    <a:pt x="249" y="541"/>
                  </a:lnTo>
                  <a:lnTo>
                    <a:pt x="248" y="541"/>
                  </a:lnTo>
                  <a:lnTo>
                    <a:pt x="247" y="540"/>
                  </a:lnTo>
                  <a:lnTo>
                    <a:pt x="245" y="540"/>
                  </a:lnTo>
                  <a:lnTo>
                    <a:pt x="245" y="539"/>
                  </a:lnTo>
                  <a:lnTo>
                    <a:pt x="245" y="537"/>
                  </a:lnTo>
                  <a:lnTo>
                    <a:pt x="244" y="536"/>
                  </a:lnTo>
                  <a:lnTo>
                    <a:pt x="245" y="536"/>
                  </a:lnTo>
                  <a:lnTo>
                    <a:pt x="245" y="535"/>
                  </a:lnTo>
                  <a:lnTo>
                    <a:pt x="245" y="534"/>
                  </a:lnTo>
                  <a:lnTo>
                    <a:pt x="245" y="533"/>
                  </a:lnTo>
                  <a:lnTo>
                    <a:pt x="245" y="532"/>
                  </a:lnTo>
                  <a:lnTo>
                    <a:pt x="245" y="531"/>
                  </a:lnTo>
                  <a:lnTo>
                    <a:pt x="244" y="529"/>
                  </a:lnTo>
                  <a:lnTo>
                    <a:pt x="244" y="528"/>
                  </a:lnTo>
                  <a:lnTo>
                    <a:pt x="244" y="527"/>
                  </a:lnTo>
                  <a:lnTo>
                    <a:pt x="244" y="526"/>
                  </a:lnTo>
                  <a:lnTo>
                    <a:pt x="243" y="525"/>
                  </a:lnTo>
                  <a:lnTo>
                    <a:pt x="243" y="524"/>
                  </a:lnTo>
                  <a:lnTo>
                    <a:pt x="241" y="523"/>
                  </a:lnTo>
                  <a:lnTo>
                    <a:pt x="239" y="521"/>
                  </a:lnTo>
                  <a:lnTo>
                    <a:pt x="238" y="520"/>
                  </a:lnTo>
                  <a:lnTo>
                    <a:pt x="236" y="519"/>
                  </a:lnTo>
                  <a:lnTo>
                    <a:pt x="235" y="518"/>
                  </a:lnTo>
                  <a:lnTo>
                    <a:pt x="236" y="516"/>
                  </a:lnTo>
                  <a:lnTo>
                    <a:pt x="235" y="516"/>
                  </a:lnTo>
                  <a:lnTo>
                    <a:pt x="236" y="516"/>
                  </a:lnTo>
                  <a:lnTo>
                    <a:pt x="235" y="516"/>
                  </a:lnTo>
                  <a:lnTo>
                    <a:pt x="234" y="516"/>
                  </a:lnTo>
                  <a:lnTo>
                    <a:pt x="233" y="516"/>
                  </a:lnTo>
                  <a:lnTo>
                    <a:pt x="233" y="515"/>
                  </a:lnTo>
                  <a:lnTo>
                    <a:pt x="232" y="515"/>
                  </a:lnTo>
                  <a:lnTo>
                    <a:pt x="231" y="514"/>
                  </a:lnTo>
                  <a:lnTo>
                    <a:pt x="230" y="514"/>
                  </a:lnTo>
                  <a:lnTo>
                    <a:pt x="228" y="514"/>
                  </a:lnTo>
                  <a:lnTo>
                    <a:pt x="227" y="514"/>
                  </a:lnTo>
                  <a:lnTo>
                    <a:pt x="227" y="512"/>
                  </a:lnTo>
                  <a:lnTo>
                    <a:pt x="226" y="512"/>
                  </a:lnTo>
                  <a:lnTo>
                    <a:pt x="226" y="514"/>
                  </a:lnTo>
                  <a:lnTo>
                    <a:pt x="226" y="512"/>
                  </a:lnTo>
                  <a:lnTo>
                    <a:pt x="225" y="512"/>
                  </a:lnTo>
                  <a:lnTo>
                    <a:pt x="224" y="512"/>
                  </a:lnTo>
                  <a:lnTo>
                    <a:pt x="223" y="512"/>
                  </a:lnTo>
                  <a:lnTo>
                    <a:pt x="222" y="512"/>
                  </a:lnTo>
                  <a:lnTo>
                    <a:pt x="221" y="514"/>
                  </a:lnTo>
                  <a:lnTo>
                    <a:pt x="221" y="512"/>
                  </a:lnTo>
                  <a:lnTo>
                    <a:pt x="219" y="512"/>
                  </a:lnTo>
                  <a:lnTo>
                    <a:pt x="218" y="512"/>
                  </a:lnTo>
                  <a:lnTo>
                    <a:pt x="217" y="512"/>
                  </a:lnTo>
                  <a:lnTo>
                    <a:pt x="217" y="514"/>
                  </a:lnTo>
                  <a:lnTo>
                    <a:pt x="216" y="514"/>
                  </a:lnTo>
                  <a:lnTo>
                    <a:pt x="215" y="514"/>
                  </a:lnTo>
                  <a:lnTo>
                    <a:pt x="214" y="514"/>
                  </a:lnTo>
                  <a:lnTo>
                    <a:pt x="213" y="515"/>
                  </a:lnTo>
                  <a:lnTo>
                    <a:pt x="211" y="515"/>
                  </a:lnTo>
                  <a:lnTo>
                    <a:pt x="210" y="515"/>
                  </a:lnTo>
                  <a:lnTo>
                    <a:pt x="208" y="515"/>
                  </a:lnTo>
                  <a:lnTo>
                    <a:pt x="208" y="516"/>
                  </a:lnTo>
                  <a:lnTo>
                    <a:pt x="206" y="516"/>
                  </a:lnTo>
                  <a:lnTo>
                    <a:pt x="205" y="516"/>
                  </a:lnTo>
                  <a:lnTo>
                    <a:pt x="204" y="516"/>
                  </a:lnTo>
                  <a:lnTo>
                    <a:pt x="204" y="517"/>
                  </a:lnTo>
                  <a:lnTo>
                    <a:pt x="202" y="517"/>
                  </a:lnTo>
                  <a:lnTo>
                    <a:pt x="201" y="516"/>
                  </a:lnTo>
                  <a:lnTo>
                    <a:pt x="201" y="515"/>
                  </a:lnTo>
                  <a:lnTo>
                    <a:pt x="201" y="514"/>
                  </a:lnTo>
                  <a:lnTo>
                    <a:pt x="202" y="512"/>
                  </a:lnTo>
                  <a:lnTo>
                    <a:pt x="202" y="511"/>
                  </a:lnTo>
                  <a:lnTo>
                    <a:pt x="204" y="511"/>
                  </a:lnTo>
                  <a:lnTo>
                    <a:pt x="201" y="509"/>
                  </a:lnTo>
                  <a:lnTo>
                    <a:pt x="193" y="503"/>
                  </a:lnTo>
                  <a:lnTo>
                    <a:pt x="191" y="502"/>
                  </a:lnTo>
                  <a:lnTo>
                    <a:pt x="191" y="504"/>
                  </a:lnTo>
                  <a:lnTo>
                    <a:pt x="192" y="504"/>
                  </a:lnTo>
                  <a:lnTo>
                    <a:pt x="191" y="506"/>
                  </a:lnTo>
                  <a:lnTo>
                    <a:pt x="191" y="507"/>
                  </a:lnTo>
                  <a:lnTo>
                    <a:pt x="191" y="508"/>
                  </a:lnTo>
                  <a:lnTo>
                    <a:pt x="190" y="508"/>
                  </a:lnTo>
                  <a:lnTo>
                    <a:pt x="189" y="509"/>
                  </a:lnTo>
                  <a:lnTo>
                    <a:pt x="188" y="509"/>
                  </a:lnTo>
                  <a:lnTo>
                    <a:pt x="187" y="509"/>
                  </a:lnTo>
                  <a:lnTo>
                    <a:pt x="187" y="510"/>
                  </a:lnTo>
                  <a:lnTo>
                    <a:pt x="188" y="510"/>
                  </a:lnTo>
                  <a:lnTo>
                    <a:pt x="189" y="511"/>
                  </a:lnTo>
                  <a:lnTo>
                    <a:pt x="190" y="512"/>
                  </a:lnTo>
                  <a:lnTo>
                    <a:pt x="191" y="514"/>
                  </a:lnTo>
                  <a:lnTo>
                    <a:pt x="191" y="516"/>
                  </a:lnTo>
                  <a:lnTo>
                    <a:pt x="188" y="518"/>
                  </a:lnTo>
                  <a:lnTo>
                    <a:pt x="183" y="518"/>
                  </a:lnTo>
                  <a:lnTo>
                    <a:pt x="181" y="518"/>
                  </a:lnTo>
                  <a:lnTo>
                    <a:pt x="176" y="517"/>
                  </a:lnTo>
                  <a:lnTo>
                    <a:pt x="173" y="516"/>
                  </a:lnTo>
                  <a:lnTo>
                    <a:pt x="164" y="509"/>
                  </a:lnTo>
                  <a:lnTo>
                    <a:pt x="162" y="506"/>
                  </a:lnTo>
                  <a:lnTo>
                    <a:pt x="156" y="507"/>
                  </a:lnTo>
                  <a:lnTo>
                    <a:pt x="155" y="507"/>
                  </a:lnTo>
                  <a:lnTo>
                    <a:pt x="155" y="506"/>
                  </a:lnTo>
                  <a:lnTo>
                    <a:pt x="155" y="504"/>
                  </a:lnTo>
                  <a:lnTo>
                    <a:pt x="156" y="503"/>
                  </a:lnTo>
                  <a:lnTo>
                    <a:pt x="158" y="502"/>
                  </a:lnTo>
                  <a:lnTo>
                    <a:pt x="159" y="501"/>
                  </a:lnTo>
                  <a:lnTo>
                    <a:pt x="159" y="500"/>
                  </a:lnTo>
                  <a:lnTo>
                    <a:pt x="162" y="499"/>
                  </a:lnTo>
                  <a:lnTo>
                    <a:pt x="163" y="495"/>
                  </a:lnTo>
                  <a:lnTo>
                    <a:pt x="164" y="494"/>
                  </a:lnTo>
                  <a:lnTo>
                    <a:pt x="165" y="492"/>
                  </a:lnTo>
                  <a:lnTo>
                    <a:pt x="166" y="490"/>
                  </a:lnTo>
                  <a:lnTo>
                    <a:pt x="167" y="489"/>
                  </a:lnTo>
                  <a:lnTo>
                    <a:pt x="167" y="487"/>
                  </a:lnTo>
                  <a:lnTo>
                    <a:pt x="166" y="486"/>
                  </a:lnTo>
                  <a:lnTo>
                    <a:pt x="166" y="485"/>
                  </a:lnTo>
                  <a:lnTo>
                    <a:pt x="165" y="484"/>
                  </a:lnTo>
                  <a:lnTo>
                    <a:pt x="164" y="482"/>
                  </a:lnTo>
                  <a:lnTo>
                    <a:pt x="164" y="481"/>
                  </a:lnTo>
                  <a:lnTo>
                    <a:pt x="162" y="479"/>
                  </a:lnTo>
                  <a:lnTo>
                    <a:pt x="162" y="478"/>
                  </a:lnTo>
                  <a:lnTo>
                    <a:pt x="159" y="477"/>
                  </a:lnTo>
                  <a:lnTo>
                    <a:pt x="157" y="475"/>
                  </a:lnTo>
                  <a:lnTo>
                    <a:pt x="156" y="475"/>
                  </a:lnTo>
                  <a:lnTo>
                    <a:pt x="155" y="474"/>
                  </a:lnTo>
                  <a:lnTo>
                    <a:pt x="154" y="474"/>
                  </a:lnTo>
                  <a:lnTo>
                    <a:pt x="153" y="473"/>
                  </a:lnTo>
                  <a:lnTo>
                    <a:pt x="152" y="472"/>
                  </a:lnTo>
                  <a:lnTo>
                    <a:pt x="150" y="472"/>
                  </a:lnTo>
                  <a:lnTo>
                    <a:pt x="149" y="472"/>
                  </a:lnTo>
                  <a:lnTo>
                    <a:pt x="148" y="472"/>
                  </a:lnTo>
                  <a:lnTo>
                    <a:pt x="148" y="470"/>
                  </a:lnTo>
                  <a:lnTo>
                    <a:pt x="147" y="470"/>
                  </a:lnTo>
                  <a:lnTo>
                    <a:pt x="147" y="469"/>
                  </a:lnTo>
                  <a:lnTo>
                    <a:pt x="148" y="469"/>
                  </a:lnTo>
                  <a:lnTo>
                    <a:pt x="148" y="468"/>
                  </a:lnTo>
                  <a:lnTo>
                    <a:pt x="147" y="467"/>
                  </a:lnTo>
                  <a:lnTo>
                    <a:pt x="148" y="467"/>
                  </a:lnTo>
                  <a:lnTo>
                    <a:pt x="148" y="466"/>
                  </a:lnTo>
                  <a:lnTo>
                    <a:pt x="148" y="465"/>
                  </a:lnTo>
                  <a:lnTo>
                    <a:pt x="148" y="462"/>
                  </a:lnTo>
                  <a:lnTo>
                    <a:pt x="148" y="461"/>
                  </a:lnTo>
                  <a:lnTo>
                    <a:pt x="149" y="460"/>
                  </a:lnTo>
                  <a:lnTo>
                    <a:pt x="149" y="458"/>
                  </a:lnTo>
                  <a:lnTo>
                    <a:pt x="149" y="457"/>
                  </a:lnTo>
                  <a:lnTo>
                    <a:pt x="149" y="454"/>
                  </a:lnTo>
                  <a:lnTo>
                    <a:pt x="149" y="453"/>
                  </a:lnTo>
                  <a:lnTo>
                    <a:pt x="141" y="452"/>
                  </a:lnTo>
                  <a:lnTo>
                    <a:pt x="141" y="451"/>
                  </a:lnTo>
                  <a:lnTo>
                    <a:pt x="141" y="449"/>
                  </a:lnTo>
                  <a:lnTo>
                    <a:pt x="141" y="448"/>
                  </a:lnTo>
                  <a:lnTo>
                    <a:pt x="141" y="447"/>
                  </a:lnTo>
                  <a:lnTo>
                    <a:pt x="141" y="445"/>
                  </a:lnTo>
                  <a:lnTo>
                    <a:pt x="139" y="444"/>
                  </a:lnTo>
                  <a:lnTo>
                    <a:pt x="138" y="443"/>
                  </a:lnTo>
                  <a:lnTo>
                    <a:pt x="137" y="442"/>
                  </a:lnTo>
                  <a:lnTo>
                    <a:pt x="135" y="440"/>
                  </a:lnTo>
                  <a:lnTo>
                    <a:pt x="133" y="439"/>
                  </a:lnTo>
                  <a:lnTo>
                    <a:pt x="131" y="437"/>
                  </a:lnTo>
                  <a:lnTo>
                    <a:pt x="129" y="435"/>
                  </a:lnTo>
                  <a:lnTo>
                    <a:pt x="127" y="434"/>
                  </a:lnTo>
                  <a:lnTo>
                    <a:pt x="124" y="433"/>
                  </a:lnTo>
                  <a:lnTo>
                    <a:pt x="123" y="433"/>
                  </a:lnTo>
                  <a:lnTo>
                    <a:pt x="121" y="431"/>
                  </a:lnTo>
                  <a:lnTo>
                    <a:pt x="119" y="429"/>
                  </a:lnTo>
                  <a:lnTo>
                    <a:pt x="118" y="429"/>
                  </a:lnTo>
                  <a:lnTo>
                    <a:pt x="115" y="428"/>
                  </a:lnTo>
                  <a:lnTo>
                    <a:pt x="114" y="428"/>
                  </a:lnTo>
                  <a:lnTo>
                    <a:pt x="113" y="428"/>
                  </a:lnTo>
                  <a:lnTo>
                    <a:pt x="109" y="428"/>
                  </a:lnTo>
                  <a:lnTo>
                    <a:pt x="107" y="427"/>
                  </a:lnTo>
                  <a:lnTo>
                    <a:pt x="106" y="427"/>
                  </a:lnTo>
                  <a:lnTo>
                    <a:pt x="105" y="427"/>
                  </a:lnTo>
                  <a:lnTo>
                    <a:pt x="102" y="425"/>
                  </a:lnTo>
                  <a:lnTo>
                    <a:pt x="101" y="425"/>
                  </a:lnTo>
                  <a:lnTo>
                    <a:pt x="99" y="424"/>
                  </a:lnTo>
                  <a:lnTo>
                    <a:pt x="98" y="423"/>
                  </a:lnTo>
                  <a:lnTo>
                    <a:pt x="96" y="420"/>
                  </a:lnTo>
                  <a:lnTo>
                    <a:pt x="94" y="418"/>
                  </a:lnTo>
                  <a:lnTo>
                    <a:pt x="93" y="416"/>
                  </a:lnTo>
                  <a:lnTo>
                    <a:pt x="89" y="399"/>
                  </a:lnTo>
                  <a:lnTo>
                    <a:pt x="87" y="402"/>
                  </a:lnTo>
                  <a:lnTo>
                    <a:pt x="86" y="401"/>
                  </a:lnTo>
                  <a:lnTo>
                    <a:pt x="86" y="400"/>
                  </a:lnTo>
                  <a:lnTo>
                    <a:pt x="85" y="399"/>
                  </a:lnTo>
                  <a:lnTo>
                    <a:pt x="85" y="398"/>
                  </a:lnTo>
                  <a:lnTo>
                    <a:pt x="85" y="397"/>
                  </a:lnTo>
                  <a:lnTo>
                    <a:pt x="84" y="395"/>
                  </a:lnTo>
                  <a:lnTo>
                    <a:pt x="84" y="394"/>
                  </a:lnTo>
                  <a:lnTo>
                    <a:pt x="83" y="393"/>
                  </a:lnTo>
                  <a:lnTo>
                    <a:pt x="83" y="392"/>
                  </a:lnTo>
                  <a:lnTo>
                    <a:pt x="81" y="391"/>
                  </a:lnTo>
                  <a:lnTo>
                    <a:pt x="81" y="390"/>
                  </a:lnTo>
                  <a:lnTo>
                    <a:pt x="80" y="389"/>
                  </a:lnTo>
                  <a:lnTo>
                    <a:pt x="79" y="387"/>
                  </a:lnTo>
                  <a:lnTo>
                    <a:pt x="79" y="389"/>
                  </a:lnTo>
                  <a:lnTo>
                    <a:pt x="78" y="386"/>
                  </a:lnTo>
                  <a:lnTo>
                    <a:pt x="77" y="385"/>
                  </a:lnTo>
                  <a:lnTo>
                    <a:pt x="76" y="384"/>
                  </a:lnTo>
                  <a:lnTo>
                    <a:pt x="76" y="383"/>
                  </a:lnTo>
                  <a:lnTo>
                    <a:pt x="75" y="383"/>
                  </a:lnTo>
                  <a:lnTo>
                    <a:pt x="73" y="382"/>
                  </a:lnTo>
                  <a:lnTo>
                    <a:pt x="72" y="381"/>
                  </a:lnTo>
                  <a:lnTo>
                    <a:pt x="71" y="380"/>
                  </a:lnTo>
                  <a:lnTo>
                    <a:pt x="70" y="378"/>
                  </a:lnTo>
                  <a:lnTo>
                    <a:pt x="69" y="378"/>
                  </a:lnTo>
                  <a:lnTo>
                    <a:pt x="68" y="377"/>
                  </a:lnTo>
                  <a:lnTo>
                    <a:pt x="68" y="376"/>
                  </a:lnTo>
                  <a:lnTo>
                    <a:pt x="68" y="375"/>
                  </a:lnTo>
                  <a:lnTo>
                    <a:pt x="67" y="375"/>
                  </a:lnTo>
                  <a:lnTo>
                    <a:pt x="66" y="374"/>
                  </a:lnTo>
                  <a:lnTo>
                    <a:pt x="63" y="373"/>
                  </a:lnTo>
                  <a:lnTo>
                    <a:pt x="59" y="373"/>
                  </a:lnTo>
                  <a:lnTo>
                    <a:pt x="58" y="373"/>
                  </a:lnTo>
                  <a:lnTo>
                    <a:pt x="57" y="373"/>
                  </a:lnTo>
                  <a:lnTo>
                    <a:pt x="55" y="373"/>
                  </a:lnTo>
                  <a:lnTo>
                    <a:pt x="54" y="373"/>
                  </a:lnTo>
                  <a:lnTo>
                    <a:pt x="53" y="373"/>
                  </a:lnTo>
                  <a:lnTo>
                    <a:pt x="52" y="373"/>
                  </a:lnTo>
                  <a:lnTo>
                    <a:pt x="51" y="373"/>
                  </a:lnTo>
                  <a:lnTo>
                    <a:pt x="50" y="374"/>
                  </a:lnTo>
                  <a:lnTo>
                    <a:pt x="49" y="374"/>
                  </a:lnTo>
                  <a:lnTo>
                    <a:pt x="47" y="374"/>
                  </a:lnTo>
                  <a:lnTo>
                    <a:pt x="46" y="374"/>
                  </a:lnTo>
                  <a:lnTo>
                    <a:pt x="45" y="375"/>
                  </a:lnTo>
                  <a:lnTo>
                    <a:pt x="44" y="375"/>
                  </a:lnTo>
                  <a:lnTo>
                    <a:pt x="43" y="374"/>
                  </a:lnTo>
                  <a:lnTo>
                    <a:pt x="40" y="376"/>
                  </a:lnTo>
                  <a:lnTo>
                    <a:pt x="37" y="376"/>
                  </a:lnTo>
                  <a:lnTo>
                    <a:pt x="36" y="377"/>
                  </a:lnTo>
                  <a:lnTo>
                    <a:pt x="36" y="378"/>
                  </a:lnTo>
                  <a:lnTo>
                    <a:pt x="35" y="377"/>
                  </a:lnTo>
                  <a:lnTo>
                    <a:pt x="34" y="376"/>
                  </a:lnTo>
                  <a:lnTo>
                    <a:pt x="34" y="378"/>
                  </a:lnTo>
                  <a:lnTo>
                    <a:pt x="34" y="380"/>
                  </a:lnTo>
                  <a:lnTo>
                    <a:pt x="32" y="382"/>
                  </a:lnTo>
                  <a:lnTo>
                    <a:pt x="30" y="383"/>
                  </a:lnTo>
                  <a:lnTo>
                    <a:pt x="29" y="384"/>
                  </a:lnTo>
                  <a:lnTo>
                    <a:pt x="28" y="384"/>
                  </a:lnTo>
                  <a:lnTo>
                    <a:pt x="28" y="385"/>
                  </a:lnTo>
                  <a:lnTo>
                    <a:pt x="27" y="386"/>
                  </a:lnTo>
                  <a:lnTo>
                    <a:pt x="26" y="387"/>
                  </a:lnTo>
                  <a:lnTo>
                    <a:pt x="26" y="386"/>
                  </a:lnTo>
                  <a:lnTo>
                    <a:pt x="25" y="387"/>
                  </a:lnTo>
                  <a:lnTo>
                    <a:pt x="25" y="389"/>
                  </a:lnTo>
                  <a:lnTo>
                    <a:pt x="24" y="389"/>
                  </a:lnTo>
                  <a:lnTo>
                    <a:pt x="24" y="390"/>
                  </a:lnTo>
                  <a:lnTo>
                    <a:pt x="24" y="391"/>
                  </a:lnTo>
                  <a:lnTo>
                    <a:pt x="23" y="391"/>
                  </a:lnTo>
                  <a:lnTo>
                    <a:pt x="23" y="392"/>
                  </a:lnTo>
                  <a:lnTo>
                    <a:pt x="23" y="393"/>
                  </a:lnTo>
                  <a:lnTo>
                    <a:pt x="23" y="394"/>
                  </a:lnTo>
                  <a:lnTo>
                    <a:pt x="23" y="395"/>
                  </a:lnTo>
                  <a:lnTo>
                    <a:pt x="24" y="397"/>
                  </a:lnTo>
                  <a:lnTo>
                    <a:pt x="25" y="398"/>
                  </a:lnTo>
                  <a:lnTo>
                    <a:pt x="26" y="398"/>
                  </a:lnTo>
                  <a:lnTo>
                    <a:pt x="26" y="399"/>
                  </a:lnTo>
                  <a:lnTo>
                    <a:pt x="27" y="399"/>
                  </a:lnTo>
                  <a:lnTo>
                    <a:pt x="28" y="400"/>
                  </a:lnTo>
                  <a:lnTo>
                    <a:pt x="29" y="401"/>
                  </a:lnTo>
                  <a:lnTo>
                    <a:pt x="30" y="401"/>
                  </a:lnTo>
                  <a:lnTo>
                    <a:pt x="32" y="401"/>
                  </a:lnTo>
                  <a:lnTo>
                    <a:pt x="32" y="402"/>
                  </a:lnTo>
                  <a:lnTo>
                    <a:pt x="30" y="402"/>
                  </a:lnTo>
                  <a:lnTo>
                    <a:pt x="29" y="402"/>
                  </a:lnTo>
                  <a:lnTo>
                    <a:pt x="28" y="402"/>
                  </a:lnTo>
                  <a:lnTo>
                    <a:pt x="27" y="402"/>
                  </a:lnTo>
                  <a:lnTo>
                    <a:pt x="27" y="401"/>
                  </a:lnTo>
                  <a:lnTo>
                    <a:pt x="26" y="401"/>
                  </a:lnTo>
                  <a:lnTo>
                    <a:pt x="25" y="400"/>
                  </a:lnTo>
                  <a:lnTo>
                    <a:pt x="24" y="400"/>
                  </a:lnTo>
                  <a:lnTo>
                    <a:pt x="23" y="399"/>
                  </a:lnTo>
                  <a:lnTo>
                    <a:pt x="21" y="399"/>
                  </a:lnTo>
                  <a:lnTo>
                    <a:pt x="21" y="398"/>
                  </a:lnTo>
                  <a:lnTo>
                    <a:pt x="20" y="398"/>
                  </a:lnTo>
                  <a:lnTo>
                    <a:pt x="19" y="397"/>
                  </a:lnTo>
                  <a:lnTo>
                    <a:pt x="18" y="395"/>
                  </a:lnTo>
                  <a:lnTo>
                    <a:pt x="17" y="394"/>
                  </a:lnTo>
                  <a:lnTo>
                    <a:pt x="16" y="393"/>
                  </a:lnTo>
                  <a:lnTo>
                    <a:pt x="15" y="392"/>
                  </a:lnTo>
                  <a:lnTo>
                    <a:pt x="14" y="391"/>
                  </a:lnTo>
                  <a:lnTo>
                    <a:pt x="11" y="387"/>
                  </a:lnTo>
                  <a:lnTo>
                    <a:pt x="9" y="383"/>
                  </a:lnTo>
                  <a:lnTo>
                    <a:pt x="10" y="378"/>
                  </a:lnTo>
                  <a:lnTo>
                    <a:pt x="10" y="375"/>
                  </a:lnTo>
                  <a:lnTo>
                    <a:pt x="10" y="374"/>
                  </a:lnTo>
                  <a:lnTo>
                    <a:pt x="14" y="369"/>
                  </a:lnTo>
                  <a:lnTo>
                    <a:pt x="16" y="367"/>
                  </a:lnTo>
                  <a:lnTo>
                    <a:pt x="19" y="364"/>
                  </a:lnTo>
                  <a:lnTo>
                    <a:pt x="19" y="362"/>
                  </a:lnTo>
                  <a:lnTo>
                    <a:pt x="21" y="359"/>
                  </a:lnTo>
                  <a:lnTo>
                    <a:pt x="21" y="358"/>
                  </a:lnTo>
                  <a:lnTo>
                    <a:pt x="20" y="356"/>
                  </a:lnTo>
                  <a:lnTo>
                    <a:pt x="20" y="352"/>
                  </a:lnTo>
                  <a:lnTo>
                    <a:pt x="19" y="352"/>
                  </a:lnTo>
                  <a:lnTo>
                    <a:pt x="18" y="351"/>
                  </a:lnTo>
                  <a:lnTo>
                    <a:pt x="16" y="350"/>
                  </a:lnTo>
                  <a:lnTo>
                    <a:pt x="16" y="349"/>
                  </a:lnTo>
                  <a:lnTo>
                    <a:pt x="15" y="348"/>
                  </a:lnTo>
                  <a:lnTo>
                    <a:pt x="14" y="348"/>
                  </a:lnTo>
                  <a:lnTo>
                    <a:pt x="12" y="347"/>
                  </a:lnTo>
                  <a:lnTo>
                    <a:pt x="11" y="345"/>
                  </a:lnTo>
                  <a:lnTo>
                    <a:pt x="9" y="344"/>
                  </a:lnTo>
                  <a:lnTo>
                    <a:pt x="7" y="343"/>
                  </a:lnTo>
                  <a:lnTo>
                    <a:pt x="1" y="343"/>
                  </a:lnTo>
                  <a:lnTo>
                    <a:pt x="0" y="343"/>
                  </a:lnTo>
                  <a:lnTo>
                    <a:pt x="0" y="342"/>
                  </a:lnTo>
                  <a:close/>
                  <a:moveTo>
                    <a:pt x="47" y="245"/>
                  </a:moveTo>
                  <a:lnTo>
                    <a:pt x="53" y="248"/>
                  </a:lnTo>
                  <a:lnTo>
                    <a:pt x="58" y="250"/>
                  </a:lnTo>
                  <a:lnTo>
                    <a:pt x="60" y="251"/>
                  </a:lnTo>
                  <a:lnTo>
                    <a:pt x="67" y="255"/>
                  </a:lnTo>
                  <a:lnTo>
                    <a:pt x="68" y="256"/>
                  </a:lnTo>
                  <a:lnTo>
                    <a:pt x="71" y="257"/>
                  </a:lnTo>
                  <a:lnTo>
                    <a:pt x="72" y="258"/>
                  </a:lnTo>
                  <a:lnTo>
                    <a:pt x="75" y="258"/>
                  </a:lnTo>
                  <a:lnTo>
                    <a:pt x="75" y="259"/>
                  </a:lnTo>
                  <a:lnTo>
                    <a:pt x="77" y="259"/>
                  </a:lnTo>
                  <a:lnTo>
                    <a:pt x="81" y="261"/>
                  </a:lnTo>
                  <a:lnTo>
                    <a:pt x="85" y="264"/>
                  </a:lnTo>
                  <a:lnTo>
                    <a:pt x="88" y="265"/>
                  </a:lnTo>
                  <a:lnTo>
                    <a:pt x="96" y="268"/>
                  </a:lnTo>
                  <a:lnTo>
                    <a:pt x="97" y="269"/>
                  </a:lnTo>
                  <a:lnTo>
                    <a:pt x="103" y="273"/>
                  </a:lnTo>
                  <a:lnTo>
                    <a:pt x="105" y="274"/>
                  </a:lnTo>
                  <a:lnTo>
                    <a:pt x="107" y="275"/>
                  </a:lnTo>
                  <a:lnTo>
                    <a:pt x="109" y="277"/>
                  </a:lnTo>
                  <a:lnTo>
                    <a:pt x="110" y="277"/>
                  </a:lnTo>
                  <a:lnTo>
                    <a:pt x="111" y="278"/>
                  </a:lnTo>
                  <a:lnTo>
                    <a:pt x="112" y="280"/>
                  </a:lnTo>
                  <a:lnTo>
                    <a:pt x="112" y="281"/>
                  </a:lnTo>
                  <a:lnTo>
                    <a:pt x="113" y="281"/>
                  </a:lnTo>
                  <a:lnTo>
                    <a:pt x="120" y="281"/>
                  </a:lnTo>
                  <a:lnTo>
                    <a:pt x="121" y="281"/>
                  </a:lnTo>
                  <a:lnTo>
                    <a:pt x="122" y="281"/>
                  </a:lnTo>
                  <a:lnTo>
                    <a:pt x="127" y="281"/>
                  </a:lnTo>
                  <a:lnTo>
                    <a:pt x="132" y="281"/>
                  </a:lnTo>
                  <a:lnTo>
                    <a:pt x="139" y="281"/>
                  </a:lnTo>
                  <a:lnTo>
                    <a:pt x="141" y="281"/>
                  </a:lnTo>
                  <a:lnTo>
                    <a:pt x="146" y="281"/>
                  </a:lnTo>
                  <a:lnTo>
                    <a:pt x="147" y="281"/>
                  </a:lnTo>
                  <a:lnTo>
                    <a:pt x="147" y="280"/>
                  </a:lnTo>
                  <a:lnTo>
                    <a:pt x="148" y="274"/>
                  </a:lnTo>
                  <a:lnTo>
                    <a:pt x="152" y="260"/>
                  </a:lnTo>
                  <a:lnTo>
                    <a:pt x="153" y="257"/>
                  </a:lnTo>
                  <a:lnTo>
                    <a:pt x="154" y="256"/>
                  </a:lnTo>
                  <a:lnTo>
                    <a:pt x="155" y="256"/>
                  </a:lnTo>
                  <a:lnTo>
                    <a:pt x="156" y="256"/>
                  </a:lnTo>
                  <a:lnTo>
                    <a:pt x="154" y="255"/>
                  </a:lnTo>
                  <a:lnTo>
                    <a:pt x="153" y="255"/>
                  </a:lnTo>
                  <a:lnTo>
                    <a:pt x="152" y="255"/>
                  </a:lnTo>
                  <a:lnTo>
                    <a:pt x="152" y="256"/>
                  </a:lnTo>
                  <a:lnTo>
                    <a:pt x="150" y="258"/>
                  </a:lnTo>
                  <a:lnTo>
                    <a:pt x="146" y="257"/>
                  </a:lnTo>
                  <a:lnTo>
                    <a:pt x="146" y="256"/>
                  </a:lnTo>
                  <a:lnTo>
                    <a:pt x="146" y="248"/>
                  </a:lnTo>
                  <a:lnTo>
                    <a:pt x="146" y="247"/>
                  </a:lnTo>
                  <a:lnTo>
                    <a:pt x="146" y="245"/>
                  </a:lnTo>
                  <a:lnTo>
                    <a:pt x="148" y="245"/>
                  </a:lnTo>
                  <a:lnTo>
                    <a:pt x="154" y="245"/>
                  </a:lnTo>
                  <a:lnTo>
                    <a:pt x="155" y="245"/>
                  </a:lnTo>
                  <a:lnTo>
                    <a:pt x="163" y="245"/>
                  </a:lnTo>
                  <a:lnTo>
                    <a:pt x="163" y="247"/>
                  </a:lnTo>
                  <a:lnTo>
                    <a:pt x="163" y="250"/>
                  </a:lnTo>
                  <a:lnTo>
                    <a:pt x="164" y="253"/>
                  </a:lnTo>
                  <a:lnTo>
                    <a:pt x="164" y="255"/>
                  </a:lnTo>
                  <a:lnTo>
                    <a:pt x="164" y="256"/>
                  </a:lnTo>
                  <a:lnTo>
                    <a:pt x="164" y="257"/>
                  </a:lnTo>
                  <a:lnTo>
                    <a:pt x="163" y="259"/>
                  </a:lnTo>
                  <a:lnTo>
                    <a:pt x="164" y="260"/>
                  </a:lnTo>
                  <a:lnTo>
                    <a:pt x="163" y="263"/>
                  </a:lnTo>
                  <a:lnTo>
                    <a:pt x="162" y="263"/>
                  </a:lnTo>
                  <a:lnTo>
                    <a:pt x="162" y="261"/>
                  </a:lnTo>
                  <a:lnTo>
                    <a:pt x="162" y="260"/>
                  </a:lnTo>
                  <a:lnTo>
                    <a:pt x="154" y="258"/>
                  </a:lnTo>
                  <a:lnTo>
                    <a:pt x="154" y="259"/>
                  </a:lnTo>
                  <a:lnTo>
                    <a:pt x="154" y="260"/>
                  </a:lnTo>
                  <a:lnTo>
                    <a:pt x="153" y="260"/>
                  </a:lnTo>
                  <a:lnTo>
                    <a:pt x="150" y="274"/>
                  </a:lnTo>
                  <a:lnTo>
                    <a:pt x="148" y="280"/>
                  </a:lnTo>
                  <a:lnTo>
                    <a:pt x="148" y="281"/>
                  </a:lnTo>
                  <a:lnTo>
                    <a:pt x="157" y="281"/>
                  </a:lnTo>
                  <a:lnTo>
                    <a:pt x="167" y="280"/>
                  </a:lnTo>
                  <a:lnTo>
                    <a:pt x="169" y="280"/>
                  </a:lnTo>
                  <a:lnTo>
                    <a:pt x="166" y="277"/>
                  </a:lnTo>
                  <a:lnTo>
                    <a:pt x="167" y="277"/>
                  </a:lnTo>
                  <a:lnTo>
                    <a:pt x="166" y="276"/>
                  </a:lnTo>
                  <a:lnTo>
                    <a:pt x="165" y="276"/>
                  </a:lnTo>
                  <a:lnTo>
                    <a:pt x="165" y="275"/>
                  </a:lnTo>
                  <a:lnTo>
                    <a:pt x="166" y="273"/>
                  </a:lnTo>
                  <a:lnTo>
                    <a:pt x="166" y="269"/>
                  </a:lnTo>
                  <a:lnTo>
                    <a:pt x="166" y="266"/>
                  </a:lnTo>
                  <a:lnTo>
                    <a:pt x="165" y="266"/>
                  </a:lnTo>
                  <a:lnTo>
                    <a:pt x="165" y="265"/>
                  </a:lnTo>
                  <a:lnTo>
                    <a:pt x="165" y="264"/>
                  </a:lnTo>
                  <a:lnTo>
                    <a:pt x="165" y="263"/>
                  </a:lnTo>
                  <a:lnTo>
                    <a:pt x="170" y="264"/>
                  </a:lnTo>
                  <a:lnTo>
                    <a:pt x="171" y="264"/>
                  </a:lnTo>
                  <a:lnTo>
                    <a:pt x="172" y="264"/>
                  </a:lnTo>
                  <a:lnTo>
                    <a:pt x="173" y="265"/>
                  </a:lnTo>
                  <a:lnTo>
                    <a:pt x="175" y="265"/>
                  </a:lnTo>
                  <a:lnTo>
                    <a:pt x="179" y="266"/>
                  </a:lnTo>
                  <a:lnTo>
                    <a:pt x="181" y="266"/>
                  </a:lnTo>
                  <a:lnTo>
                    <a:pt x="182" y="266"/>
                  </a:lnTo>
                  <a:lnTo>
                    <a:pt x="183" y="266"/>
                  </a:lnTo>
                  <a:lnTo>
                    <a:pt x="184" y="267"/>
                  </a:lnTo>
                  <a:lnTo>
                    <a:pt x="185" y="267"/>
                  </a:lnTo>
                  <a:lnTo>
                    <a:pt x="187" y="267"/>
                  </a:lnTo>
                  <a:lnTo>
                    <a:pt x="189" y="267"/>
                  </a:lnTo>
                  <a:lnTo>
                    <a:pt x="190" y="267"/>
                  </a:lnTo>
                  <a:lnTo>
                    <a:pt x="190" y="266"/>
                  </a:lnTo>
                  <a:lnTo>
                    <a:pt x="189" y="264"/>
                  </a:lnTo>
                  <a:lnTo>
                    <a:pt x="189" y="261"/>
                  </a:lnTo>
                  <a:lnTo>
                    <a:pt x="189" y="260"/>
                  </a:lnTo>
                  <a:lnTo>
                    <a:pt x="189" y="258"/>
                  </a:lnTo>
                  <a:lnTo>
                    <a:pt x="188" y="256"/>
                  </a:lnTo>
                  <a:lnTo>
                    <a:pt x="188" y="253"/>
                  </a:lnTo>
                  <a:lnTo>
                    <a:pt x="188" y="252"/>
                  </a:lnTo>
                  <a:lnTo>
                    <a:pt x="187" y="250"/>
                  </a:lnTo>
                  <a:lnTo>
                    <a:pt x="187" y="249"/>
                  </a:lnTo>
                  <a:lnTo>
                    <a:pt x="195" y="248"/>
                  </a:lnTo>
                  <a:lnTo>
                    <a:pt x="193" y="243"/>
                  </a:lnTo>
                  <a:lnTo>
                    <a:pt x="185" y="244"/>
                  </a:lnTo>
                  <a:lnTo>
                    <a:pt x="184" y="234"/>
                  </a:lnTo>
                  <a:lnTo>
                    <a:pt x="205" y="231"/>
                  </a:lnTo>
                  <a:lnTo>
                    <a:pt x="206" y="231"/>
                  </a:lnTo>
                  <a:lnTo>
                    <a:pt x="206" y="230"/>
                  </a:lnTo>
                  <a:lnTo>
                    <a:pt x="206" y="227"/>
                  </a:lnTo>
                  <a:lnTo>
                    <a:pt x="205" y="225"/>
                  </a:lnTo>
                  <a:lnTo>
                    <a:pt x="204" y="226"/>
                  </a:lnTo>
                  <a:lnTo>
                    <a:pt x="183" y="230"/>
                  </a:lnTo>
                  <a:lnTo>
                    <a:pt x="183" y="227"/>
                  </a:lnTo>
                  <a:lnTo>
                    <a:pt x="163" y="228"/>
                  </a:lnTo>
                  <a:lnTo>
                    <a:pt x="163" y="227"/>
                  </a:lnTo>
                  <a:lnTo>
                    <a:pt x="164" y="224"/>
                  </a:lnTo>
                  <a:lnTo>
                    <a:pt x="165" y="222"/>
                  </a:lnTo>
                  <a:lnTo>
                    <a:pt x="165" y="221"/>
                  </a:lnTo>
                  <a:lnTo>
                    <a:pt x="166" y="221"/>
                  </a:lnTo>
                  <a:lnTo>
                    <a:pt x="165" y="218"/>
                  </a:lnTo>
                  <a:lnTo>
                    <a:pt x="165" y="217"/>
                  </a:lnTo>
                  <a:lnTo>
                    <a:pt x="164" y="215"/>
                  </a:lnTo>
                  <a:lnTo>
                    <a:pt x="163" y="213"/>
                  </a:lnTo>
                  <a:lnTo>
                    <a:pt x="163" y="210"/>
                  </a:lnTo>
                  <a:lnTo>
                    <a:pt x="163" y="207"/>
                  </a:lnTo>
                  <a:lnTo>
                    <a:pt x="163" y="205"/>
                  </a:lnTo>
                  <a:lnTo>
                    <a:pt x="162" y="202"/>
                  </a:lnTo>
                  <a:lnTo>
                    <a:pt x="161" y="200"/>
                  </a:lnTo>
                  <a:lnTo>
                    <a:pt x="159" y="199"/>
                  </a:lnTo>
                  <a:lnTo>
                    <a:pt x="158" y="199"/>
                  </a:lnTo>
                  <a:lnTo>
                    <a:pt x="157" y="199"/>
                  </a:lnTo>
                  <a:lnTo>
                    <a:pt x="156" y="199"/>
                  </a:lnTo>
                  <a:lnTo>
                    <a:pt x="154" y="200"/>
                  </a:lnTo>
                  <a:lnTo>
                    <a:pt x="152" y="200"/>
                  </a:lnTo>
                  <a:lnTo>
                    <a:pt x="147" y="201"/>
                  </a:lnTo>
                  <a:lnTo>
                    <a:pt x="145" y="201"/>
                  </a:lnTo>
                  <a:lnTo>
                    <a:pt x="142" y="201"/>
                  </a:lnTo>
                  <a:lnTo>
                    <a:pt x="140" y="202"/>
                  </a:lnTo>
                  <a:lnTo>
                    <a:pt x="139" y="202"/>
                  </a:lnTo>
                  <a:lnTo>
                    <a:pt x="137" y="202"/>
                  </a:lnTo>
                  <a:lnTo>
                    <a:pt x="136" y="202"/>
                  </a:lnTo>
                  <a:lnTo>
                    <a:pt x="135" y="202"/>
                  </a:lnTo>
                  <a:lnTo>
                    <a:pt x="132" y="203"/>
                  </a:lnTo>
                  <a:lnTo>
                    <a:pt x="130" y="203"/>
                  </a:lnTo>
                  <a:lnTo>
                    <a:pt x="121" y="203"/>
                  </a:lnTo>
                  <a:lnTo>
                    <a:pt x="120" y="203"/>
                  </a:lnTo>
                  <a:lnTo>
                    <a:pt x="119" y="203"/>
                  </a:lnTo>
                  <a:lnTo>
                    <a:pt x="118" y="203"/>
                  </a:lnTo>
                  <a:lnTo>
                    <a:pt x="116" y="203"/>
                  </a:lnTo>
                  <a:lnTo>
                    <a:pt x="116" y="205"/>
                  </a:lnTo>
                  <a:lnTo>
                    <a:pt x="116" y="206"/>
                  </a:lnTo>
                  <a:lnTo>
                    <a:pt x="116" y="207"/>
                  </a:lnTo>
                  <a:lnTo>
                    <a:pt x="116" y="208"/>
                  </a:lnTo>
                  <a:lnTo>
                    <a:pt x="116" y="209"/>
                  </a:lnTo>
                  <a:lnTo>
                    <a:pt x="118" y="210"/>
                  </a:lnTo>
                  <a:lnTo>
                    <a:pt x="118" y="213"/>
                  </a:lnTo>
                  <a:lnTo>
                    <a:pt x="118" y="214"/>
                  </a:lnTo>
                  <a:lnTo>
                    <a:pt x="118" y="218"/>
                  </a:lnTo>
                  <a:lnTo>
                    <a:pt x="118" y="221"/>
                  </a:lnTo>
                  <a:lnTo>
                    <a:pt x="118" y="224"/>
                  </a:lnTo>
                  <a:lnTo>
                    <a:pt x="118" y="228"/>
                  </a:lnTo>
                  <a:lnTo>
                    <a:pt x="118" y="232"/>
                  </a:lnTo>
                  <a:lnTo>
                    <a:pt x="118" y="234"/>
                  </a:lnTo>
                  <a:lnTo>
                    <a:pt x="118" y="241"/>
                  </a:lnTo>
                  <a:lnTo>
                    <a:pt x="116" y="241"/>
                  </a:lnTo>
                  <a:lnTo>
                    <a:pt x="98" y="238"/>
                  </a:lnTo>
                  <a:lnTo>
                    <a:pt x="89" y="236"/>
                  </a:lnTo>
                  <a:lnTo>
                    <a:pt x="88" y="236"/>
                  </a:lnTo>
                  <a:lnTo>
                    <a:pt x="80" y="234"/>
                  </a:lnTo>
                  <a:lnTo>
                    <a:pt x="78" y="234"/>
                  </a:lnTo>
                  <a:lnTo>
                    <a:pt x="77" y="234"/>
                  </a:lnTo>
                  <a:lnTo>
                    <a:pt x="76" y="233"/>
                  </a:lnTo>
                  <a:lnTo>
                    <a:pt x="75" y="233"/>
                  </a:lnTo>
                  <a:lnTo>
                    <a:pt x="73" y="233"/>
                  </a:lnTo>
                  <a:lnTo>
                    <a:pt x="72" y="234"/>
                  </a:lnTo>
                  <a:lnTo>
                    <a:pt x="70" y="235"/>
                  </a:lnTo>
                  <a:lnTo>
                    <a:pt x="68" y="236"/>
                  </a:lnTo>
                  <a:lnTo>
                    <a:pt x="66" y="238"/>
                  </a:lnTo>
                  <a:lnTo>
                    <a:pt x="64" y="238"/>
                  </a:lnTo>
                  <a:lnTo>
                    <a:pt x="63" y="239"/>
                  </a:lnTo>
                  <a:lnTo>
                    <a:pt x="62" y="239"/>
                  </a:lnTo>
                  <a:lnTo>
                    <a:pt x="59" y="240"/>
                  </a:lnTo>
                  <a:lnTo>
                    <a:pt x="59" y="241"/>
                  </a:lnTo>
                  <a:lnTo>
                    <a:pt x="57" y="241"/>
                  </a:lnTo>
                  <a:lnTo>
                    <a:pt x="53" y="243"/>
                  </a:lnTo>
                  <a:lnTo>
                    <a:pt x="51" y="244"/>
                  </a:lnTo>
                  <a:lnTo>
                    <a:pt x="50" y="245"/>
                  </a:lnTo>
                  <a:lnTo>
                    <a:pt x="49" y="245"/>
                  </a:lnTo>
                  <a:lnTo>
                    <a:pt x="47" y="245"/>
                  </a:lnTo>
                  <a:close/>
                  <a:moveTo>
                    <a:pt x="76" y="327"/>
                  </a:moveTo>
                  <a:lnTo>
                    <a:pt x="79" y="327"/>
                  </a:lnTo>
                  <a:lnTo>
                    <a:pt x="83" y="328"/>
                  </a:lnTo>
                  <a:lnTo>
                    <a:pt x="87" y="328"/>
                  </a:lnTo>
                  <a:lnTo>
                    <a:pt x="87" y="330"/>
                  </a:lnTo>
                  <a:lnTo>
                    <a:pt x="89" y="330"/>
                  </a:lnTo>
                  <a:lnTo>
                    <a:pt x="90" y="330"/>
                  </a:lnTo>
                  <a:lnTo>
                    <a:pt x="90" y="340"/>
                  </a:lnTo>
                  <a:lnTo>
                    <a:pt x="83" y="336"/>
                  </a:lnTo>
                  <a:lnTo>
                    <a:pt x="80" y="341"/>
                  </a:lnTo>
                  <a:lnTo>
                    <a:pt x="84" y="342"/>
                  </a:lnTo>
                  <a:lnTo>
                    <a:pt x="87" y="343"/>
                  </a:lnTo>
                  <a:lnTo>
                    <a:pt x="92" y="345"/>
                  </a:lnTo>
                  <a:lnTo>
                    <a:pt x="90" y="347"/>
                  </a:lnTo>
                  <a:lnTo>
                    <a:pt x="89" y="350"/>
                  </a:lnTo>
                  <a:lnTo>
                    <a:pt x="88" y="352"/>
                  </a:lnTo>
                  <a:lnTo>
                    <a:pt x="87" y="355"/>
                  </a:lnTo>
                  <a:lnTo>
                    <a:pt x="88" y="355"/>
                  </a:lnTo>
                  <a:lnTo>
                    <a:pt x="89" y="355"/>
                  </a:lnTo>
                  <a:lnTo>
                    <a:pt x="90" y="355"/>
                  </a:lnTo>
                  <a:lnTo>
                    <a:pt x="92" y="355"/>
                  </a:lnTo>
                  <a:lnTo>
                    <a:pt x="93" y="353"/>
                  </a:lnTo>
                  <a:lnTo>
                    <a:pt x="96" y="344"/>
                  </a:lnTo>
                  <a:lnTo>
                    <a:pt x="96" y="341"/>
                  </a:lnTo>
                  <a:lnTo>
                    <a:pt x="96" y="331"/>
                  </a:lnTo>
                  <a:lnTo>
                    <a:pt x="97" y="331"/>
                  </a:lnTo>
                  <a:lnTo>
                    <a:pt x="102" y="330"/>
                  </a:lnTo>
                  <a:lnTo>
                    <a:pt x="102" y="328"/>
                  </a:lnTo>
                  <a:lnTo>
                    <a:pt x="110" y="328"/>
                  </a:lnTo>
                  <a:lnTo>
                    <a:pt x="112" y="328"/>
                  </a:lnTo>
                  <a:lnTo>
                    <a:pt x="113" y="328"/>
                  </a:lnTo>
                  <a:lnTo>
                    <a:pt x="114" y="328"/>
                  </a:lnTo>
                  <a:lnTo>
                    <a:pt x="115" y="330"/>
                  </a:lnTo>
                  <a:lnTo>
                    <a:pt x="116" y="330"/>
                  </a:lnTo>
                  <a:lnTo>
                    <a:pt x="119" y="330"/>
                  </a:lnTo>
                  <a:lnTo>
                    <a:pt x="120" y="330"/>
                  </a:lnTo>
                  <a:lnTo>
                    <a:pt x="121" y="330"/>
                  </a:lnTo>
                  <a:lnTo>
                    <a:pt x="133" y="330"/>
                  </a:lnTo>
                  <a:lnTo>
                    <a:pt x="137" y="330"/>
                  </a:lnTo>
                  <a:lnTo>
                    <a:pt x="140" y="330"/>
                  </a:lnTo>
                  <a:lnTo>
                    <a:pt x="142" y="330"/>
                  </a:lnTo>
                  <a:lnTo>
                    <a:pt x="146" y="330"/>
                  </a:lnTo>
                  <a:lnTo>
                    <a:pt x="147" y="330"/>
                  </a:lnTo>
                  <a:lnTo>
                    <a:pt x="146" y="328"/>
                  </a:lnTo>
                  <a:lnTo>
                    <a:pt x="144" y="327"/>
                  </a:lnTo>
                  <a:lnTo>
                    <a:pt x="130" y="327"/>
                  </a:lnTo>
                  <a:lnTo>
                    <a:pt x="121" y="327"/>
                  </a:lnTo>
                  <a:lnTo>
                    <a:pt x="122" y="326"/>
                  </a:lnTo>
                  <a:lnTo>
                    <a:pt x="123" y="318"/>
                  </a:lnTo>
                  <a:lnTo>
                    <a:pt x="123" y="317"/>
                  </a:lnTo>
                  <a:lnTo>
                    <a:pt x="123" y="316"/>
                  </a:lnTo>
                  <a:lnTo>
                    <a:pt x="123" y="315"/>
                  </a:lnTo>
                  <a:lnTo>
                    <a:pt x="122" y="315"/>
                  </a:lnTo>
                  <a:lnTo>
                    <a:pt x="121" y="314"/>
                  </a:lnTo>
                  <a:lnTo>
                    <a:pt x="120" y="314"/>
                  </a:lnTo>
                  <a:lnTo>
                    <a:pt x="121" y="306"/>
                  </a:lnTo>
                  <a:lnTo>
                    <a:pt x="119" y="306"/>
                  </a:lnTo>
                  <a:lnTo>
                    <a:pt x="116" y="306"/>
                  </a:lnTo>
                  <a:lnTo>
                    <a:pt x="114" y="306"/>
                  </a:lnTo>
                  <a:lnTo>
                    <a:pt x="112" y="307"/>
                  </a:lnTo>
                  <a:lnTo>
                    <a:pt x="110" y="307"/>
                  </a:lnTo>
                  <a:lnTo>
                    <a:pt x="109" y="307"/>
                  </a:lnTo>
                  <a:lnTo>
                    <a:pt x="101" y="307"/>
                  </a:lnTo>
                  <a:lnTo>
                    <a:pt x="92" y="307"/>
                  </a:lnTo>
                  <a:lnTo>
                    <a:pt x="90" y="307"/>
                  </a:lnTo>
                  <a:lnTo>
                    <a:pt x="90" y="313"/>
                  </a:lnTo>
                  <a:lnTo>
                    <a:pt x="90" y="320"/>
                  </a:lnTo>
                  <a:lnTo>
                    <a:pt x="90" y="322"/>
                  </a:lnTo>
                  <a:lnTo>
                    <a:pt x="84" y="322"/>
                  </a:lnTo>
                  <a:lnTo>
                    <a:pt x="83" y="322"/>
                  </a:lnTo>
                  <a:lnTo>
                    <a:pt x="83" y="324"/>
                  </a:lnTo>
                  <a:lnTo>
                    <a:pt x="76" y="324"/>
                  </a:lnTo>
                  <a:lnTo>
                    <a:pt x="76" y="325"/>
                  </a:lnTo>
                  <a:lnTo>
                    <a:pt x="76" y="327"/>
                  </a:lnTo>
                  <a:close/>
                  <a:moveTo>
                    <a:pt x="83" y="385"/>
                  </a:moveTo>
                  <a:lnTo>
                    <a:pt x="84" y="386"/>
                  </a:lnTo>
                  <a:lnTo>
                    <a:pt x="86" y="389"/>
                  </a:lnTo>
                  <a:lnTo>
                    <a:pt x="86" y="390"/>
                  </a:lnTo>
                  <a:lnTo>
                    <a:pt x="87" y="392"/>
                  </a:lnTo>
                  <a:lnTo>
                    <a:pt x="88" y="394"/>
                  </a:lnTo>
                  <a:lnTo>
                    <a:pt x="89" y="395"/>
                  </a:lnTo>
                  <a:lnTo>
                    <a:pt x="90" y="397"/>
                  </a:lnTo>
                  <a:lnTo>
                    <a:pt x="90" y="400"/>
                  </a:lnTo>
                  <a:lnTo>
                    <a:pt x="92" y="403"/>
                  </a:lnTo>
                  <a:lnTo>
                    <a:pt x="93" y="407"/>
                  </a:lnTo>
                  <a:lnTo>
                    <a:pt x="93" y="411"/>
                  </a:lnTo>
                  <a:lnTo>
                    <a:pt x="94" y="414"/>
                  </a:lnTo>
                  <a:lnTo>
                    <a:pt x="94" y="415"/>
                  </a:lnTo>
                  <a:lnTo>
                    <a:pt x="94" y="416"/>
                  </a:lnTo>
                  <a:lnTo>
                    <a:pt x="95" y="417"/>
                  </a:lnTo>
                  <a:lnTo>
                    <a:pt x="95" y="418"/>
                  </a:lnTo>
                  <a:lnTo>
                    <a:pt x="96" y="418"/>
                  </a:lnTo>
                  <a:lnTo>
                    <a:pt x="98" y="420"/>
                  </a:lnTo>
                  <a:lnTo>
                    <a:pt x="99" y="423"/>
                  </a:lnTo>
                  <a:lnTo>
                    <a:pt x="101" y="424"/>
                  </a:lnTo>
                  <a:lnTo>
                    <a:pt x="103" y="425"/>
                  </a:lnTo>
                  <a:lnTo>
                    <a:pt x="104" y="426"/>
                  </a:lnTo>
                  <a:lnTo>
                    <a:pt x="105" y="426"/>
                  </a:lnTo>
                  <a:lnTo>
                    <a:pt x="106" y="427"/>
                  </a:lnTo>
                  <a:lnTo>
                    <a:pt x="109" y="427"/>
                  </a:lnTo>
                  <a:lnTo>
                    <a:pt x="113" y="427"/>
                  </a:lnTo>
                  <a:lnTo>
                    <a:pt x="115" y="427"/>
                  </a:lnTo>
                  <a:lnTo>
                    <a:pt x="116" y="428"/>
                  </a:lnTo>
                  <a:lnTo>
                    <a:pt x="120" y="428"/>
                  </a:lnTo>
                  <a:lnTo>
                    <a:pt x="120" y="429"/>
                  </a:lnTo>
                  <a:lnTo>
                    <a:pt x="124" y="432"/>
                  </a:lnTo>
                  <a:lnTo>
                    <a:pt x="126" y="433"/>
                  </a:lnTo>
                  <a:lnTo>
                    <a:pt x="127" y="434"/>
                  </a:lnTo>
                  <a:lnTo>
                    <a:pt x="129" y="435"/>
                  </a:lnTo>
                  <a:lnTo>
                    <a:pt x="131" y="436"/>
                  </a:lnTo>
                  <a:lnTo>
                    <a:pt x="131" y="437"/>
                  </a:lnTo>
                  <a:lnTo>
                    <a:pt x="133" y="437"/>
                  </a:lnTo>
                  <a:lnTo>
                    <a:pt x="135" y="439"/>
                  </a:lnTo>
                  <a:lnTo>
                    <a:pt x="137" y="441"/>
                  </a:lnTo>
                  <a:lnTo>
                    <a:pt x="138" y="442"/>
                  </a:lnTo>
                  <a:lnTo>
                    <a:pt x="140" y="443"/>
                  </a:lnTo>
                  <a:lnTo>
                    <a:pt x="140" y="444"/>
                  </a:lnTo>
                  <a:lnTo>
                    <a:pt x="141" y="444"/>
                  </a:lnTo>
                  <a:lnTo>
                    <a:pt x="142" y="444"/>
                  </a:lnTo>
                  <a:lnTo>
                    <a:pt x="142" y="443"/>
                  </a:lnTo>
                  <a:lnTo>
                    <a:pt x="144" y="443"/>
                  </a:lnTo>
                  <a:lnTo>
                    <a:pt x="145" y="442"/>
                  </a:lnTo>
                  <a:lnTo>
                    <a:pt x="144" y="441"/>
                  </a:lnTo>
                  <a:lnTo>
                    <a:pt x="145" y="440"/>
                  </a:lnTo>
                  <a:lnTo>
                    <a:pt x="145" y="439"/>
                  </a:lnTo>
                  <a:lnTo>
                    <a:pt x="146" y="439"/>
                  </a:lnTo>
                  <a:lnTo>
                    <a:pt x="148" y="437"/>
                  </a:lnTo>
                  <a:lnTo>
                    <a:pt x="149" y="439"/>
                  </a:lnTo>
                  <a:lnTo>
                    <a:pt x="150" y="440"/>
                  </a:lnTo>
                  <a:lnTo>
                    <a:pt x="152" y="439"/>
                  </a:lnTo>
                  <a:lnTo>
                    <a:pt x="154" y="440"/>
                  </a:lnTo>
                  <a:lnTo>
                    <a:pt x="154" y="439"/>
                  </a:lnTo>
                  <a:lnTo>
                    <a:pt x="155" y="437"/>
                  </a:lnTo>
                  <a:lnTo>
                    <a:pt x="157" y="433"/>
                  </a:lnTo>
                  <a:lnTo>
                    <a:pt x="155" y="432"/>
                  </a:lnTo>
                  <a:lnTo>
                    <a:pt x="153" y="432"/>
                  </a:lnTo>
                  <a:lnTo>
                    <a:pt x="150" y="433"/>
                  </a:lnTo>
                  <a:lnTo>
                    <a:pt x="148" y="433"/>
                  </a:lnTo>
                  <a:lnTo>
                    <a:pt x="148" y="432"/>
                  </a:lnTo>
                  <a:lnTo>
                    <a:pt x="147" y="432"/>
                  </a:lnTo>
                  <a:lnTo>
                    <a:pt x="145" y="431"/>
                  </a:lnTo>
                  <a:lnTo>
                    <a:pt x="141" y="428"/>
                  </a:lnTo>
                  <a:lnTo>
                    <a:pt x="138" y="426"/>
                  </a:lnTo>
                  <a:lnTo>
                    <a:pt x="136" y="425"/>
                  </a:lnTo>
                  <a:lnTo>
                    <a:pt x="133" y="424"/>
                  </a:lnTo>
                  <a:lnTo>
                    <a:pt x="131" y="423"/>
                  </a:lnTo>
                  <a:lnTo>
                    <a:pt x="131" y="422"/>
                  </a:lnTo>
                  <a:lnTo>
                    <a:pt x="127" y="419"/>
                  </a:lnTo>
                  <a:lnTo>
                    <a:pt x="122" y="417"/>
                  </a:lnTo>
                  <a:lnTo>
                    <a:pt x="118" y="414"/>
                  </a:lnTo>
                  <a:lnTo>
                    <a:pt x="110" y="409"/>
                  </a:lnTo>
                  <a:lnTo>
                    <a:pt x="105" y="406"/>
                  </a:lnTo>
                  <a:lnTo>
                    <a:pt x="103" y="401"/>
                  </a:lnTo>
                  <a:lnTo>
                    <a:pt x="102" y="399"/>
                  </a:lnTo>
                  <a:lnTo>
                    <a:pt x="103" y="394"/>
                  </a:lnTo>
                  <a:lnTo>
                    <a:pt x="105" y="394"/>
                  </a:lnTo>
                  <a:lnTo>
                    <a:pt x="104" y="398"/>
                  </a:lnTo>
                  <a:lnTo>
                    <a:pt x="105" y="401"/>
                  </a:lnTo>
                  <a:lnTo>
                    <a:pt x="107" y="404"/>
                  </a:lnTo>
                  <a:lnTo>
                    <a:pt x="113" y="408"/>
                  </a:lnTo>
                  <a:lnTo>
                    <a:pt x="127" y="417"/>
                  </a:lnTo>
                  <a:lnTo>
                    <a:pt x="133" y="422"/>
                  </a:lnTo>
                  <a:lnTo>
                    <a:pt x="136" y="422"/>
                  </a:lnTo>
                  <a:lnTo>
                    <a:pt x="137" y="424"/>
                  </a:lnTo>
                  <a:lnTo>
                    <a:pt x="139" y="425"/>
                  </a:lnTo>
                  <a:lnTo>
                    <a:pt x="142" y="426"/>
                  </a:lnTo>
                  <a:lnTo>
                    <a:pt x="145" y="428"/>
                  </a:lnTo>
                  <a:lnTo>
                    <a:pt x="148" y="429"/>
                  </a:lnTo>
                  <a:lnTo>
                    <a:pt x="148" y="431"/>
                  </a:lnTo>
                  <a:lnTo>
                    <a:pt x="150" y="431"/>
                  </a:lnTo>
                  <a:lnTo>
                    <a:pt x="149" y="431"/>
                  </a:lnTo>
                  <a:lnTo>
                    <a:pt x="150" y="431"/>
                  </a:lnTo>
                  <a:lnTo>
                    <a:pt x="153" y="429"/>
                  </a:lnTo>
                  <a:lnTo>
                    <a:pt x="154" y="429"/>
                  </a:lnTo>
                  <a:lnTo>
                    <a:pt x="155" y="429"/>
                  </a:lnTo>
                  <a:lnTo>
                    <a:pt x="155" y="428"/>
                  </a:lnTo>
                  <a:lnTo>
                    <a:pt x="156" y="428"/>
                  </a:lnTo>
                  <a:lnTo>
                    <a:pt x="157" y="429"/>
                  </a:lnTo>
                  <a:lnTo>
                    <a:pt x="158" y="429"/>
                  </a:lnTo>
                  <a:lnTo>
                    <a:pt x="159" y="429"/>
                  </a:lnTo>
                  <a:lnTo>
                    <a:pt x="162" y="429"/>
                  </a:lnTo>
                  <a:lnTo>
                    <a:pt x="165" y="431"/>
                  </a:lnTo>
                  <a:lnTo>
                    <a:pt x="171" y="432"/>
                  </a:lnTo>
                  <a:lnTo>
                    <a:pt x="173" y="433"/>
                  </a:lnTo>
                  <a:lnTo>
                    <a:pt x="173" y="432"/>
                  </a:lnTo>
                  <a:lnTo>
                    <a:pt x="174" y="431"/>
                  </a:lnTo>
                  <a:lnTo>
                    <a:pt x="174" y="429"/>
                  </a:lnTo>
                  <a:lnTo>
                    <a:pt x="176" y="426"/>
                  </a:lnTo>
                  <a:lnTo>
                    <a:pt x="176" y="425"/>
                  </a:lnTo>
                  <a:lnTo>
                    <a:pt x="179" y="423"/>
                  </a:lnTo>
                  <a:lnTo>
                    <a:pt x="183" y="415"/>
                  </a:lnTo>
                  <a:lnTo>
                    <a:pt x="185" y="411"/>
                  </a:lnTo>
                  <a:lnTo>
                    <a:pt x="187" y="409"/>
                  </a:lnTo>
                  <a:lnTo>
                    <a:pt x="185" y="408"/>
                  </a:lnTo>
                  <a:lnTo>
                    <a:pt x="184" y="408"/>
                  </a:lnTo>
                  <a:lnTo>
                    <a:pt x="184" y="407"/>
                  </a:lnTo>
                  <a:lnTo>
                    <a:pt x="188" y="402"/>
                  </a:lnTo>
                  <a:lnTo>
                    <a:pt x="191" y="397"/>
                  </a:lnTo>
                  <a:lnTo>
                    <a:pt x="195" y="391"/>
                  </a:lnTo>
                  <a:lnTo>
                    <a:pt x="198" y="386"/>
                  </a:lnTo>
                  <a:lnTo>
                    <a:pt x="200" y="383"/>
                  </a:lnTo>
                  <a:lnTo>
                    <a:pt x="200" y="382"/>
                  </a:lnTo>
                  <a:lnTo>
                    <a:pt x="198" y="381"/>
                  </a:lnTo>
                  <a:lnTo>
                    <a:pt x="196" y="380"/>
                  </a:lnTo>
                  <a:lnTo>
                    <a:pt x="193" y="378"/>
                  </a:lnTo>
                  <a:lnTo>
                    <a:pt x="192" y="377"/>
                  </a:lnTo>
                  <a:lnTo>
                    <a:pt x="192" y="376"/>
                  </a:lnTo>
                  <a:lnTo>
                    <a:pt x="193" y="376"/>
                  </a:lnTo>
                  <a:lnTo>
                    <a:pt x="198" y="368"/>
                  </a:lnTo>
                  <a:lnTo>
                    <a:pt x="199" y="367"/>
                  </a:lnTo>
                  <a:lnTo>
                    <a:pt x="198" y="366"/>
                  </a:lnTo>
                  <a:lnTo>
                    <a:pt x="198" y="365"/>
                  </a:lnTo>
                  <a:lnTo>
                    <a:pt x="197" y="364"/>
                  </a:lnTo>
                  <a:lnTo>
                    <a:pt x="196" y="362"/>
                  </a:lnTo>
                  <a:lnTo>
                    <a:pt x="195" y="361"/>
                  </a:lnTo>
                  <a:lnTo>
                    <a:pt x="193" y="360"/>
                  </a:lnTo>
                  <a:lnTo>
                    <a:pt x="191" y="359"/>
                  </a:lnTo>
                  <a:lnTo>
                    <a:pt x="190" y="358"/>
                  </a:lnTo>
                  <a:lnTo>
                    <a:pt x="188" y="357"/>
                  </a:lnTo>
                  <a:lnTo>
                    <a:pt x="184" y="355"/>
                  </a:lnTo>
                  <a:lnTo>
                    <a:pt x="183" y="355"/>
                  </a:lnTo>
                  <a:lnTo>
                    <a:pt x="183" y="353"/>
                  </a:lnTo>
                  <a:lnTo>
                    <a:pt x="182" y="353"/>
                  </a:lnTo>
                  <a:lnTo>
                    <a:pt x="176" y="350"/>
                  </a:lnTo>
                  <a:lnTo>
                    <a:pt x="175" y="349"/>
                  </a:lnTo>
                  <a:lnTo>
                    <a:pt x="174" y="348"/>
                  </a:lnTo>
                  <a:lnTo>
                    <a:pt x="172" y="348"/>
                  </a:lnTo>
                  <a:lnTo>
                    <a:pt x="165" y="343"/>
                  </a:lnTo>
                  <a:lnTo>
                    <a:pt x="164" y="342"/>
                  </a:lnTo>
                  <a:lnTo>
                    <a:pt x="163" y="342"/>
                  </a:lnTo>
                  <a:lnTo>
                    <a:pt x="162" y="341"/>
                  </a:lnTo>
                  <a:lnTo>
                    <a:pt x="162" y="340"/>
                  </a:lnTo>
                  <a:lnTo>
                    <a:pt x="161" y="340"/>
                  </a:lnTo>
                  <a:lnTo>
                    <a:pt x="159" y="339"/>
                  </a:lnTo>
                  <a:lnTo>
                    <a:pt x="158" y="336"/>
                  </a:lnTo>
                  <a:lnTo>
                    <a:pt x="155" y="333"/>
                  </a:lnTo>
                  <a:lnTo>
                    <a:pt x="154" y="331"/>
                  </a:lnTo>
                  <a:lnTo>
                    <a:pt x="153" y="330"/>
                  </a:lnTo>
                  <a:lnTo>
                    <a:pt x="152" y="330"/>
                  </a:lnTo>
                  <a:lnTo>
                    <a:pt x="141" y="330"/>
                  </a:lnTo>
                  <a:lnTo>
                    <a:pt x="140" y="330"/>
                  </a:lnTo>
                  <a:lnTo>
                    <a:pt x="133" y="330"/>
                  </a:lnTo>
                  <a:lnTo>
                    <a:pt x="133" y="331"/>
                  </a:lnTo>
                  <a:lnTo>
                    <a:pt x="133" y="333"/>
                  </a:lnTo>
                  <a:lnTo>
                    <a:pt x="132" y="331"/>
                  </a:lnTo>
                  <a:lnTo>
                    <a:pt x="132" y="330"/>
                  </a:lnTo>
                  <a:lnTo>
                    <a:pt x="131" y="330"/>
                  </a:lnTo>
                  <a:lnTo>
                    <a:pt x="131" y="331"/>
                  </a:lnTo>
                  <a:lnTo>
                    <a:pt x="132" y="333"/>
                  </a:lnTo>
                  <a:lnTo>
                    <a:pt x="133" y="335"/>
                  </a:lnTo>
                  <a:lnTo>
                    <a:pt x="129" y="335"/>
                  </a:lnTo>
                  <a:lnTo>
                    <a:pt x="129" y="333"/>
                  </a:lnTo>
                  <a:lnTo>
                    <a:pt x="129" y="331"/>
                  </a:lnTo>
                  <a:lnTo>
                    <a:pt x="129" y="330"/>
                  </a:lnTo>
                  <a:lnTo>
                    <a:pt x="128" y="330"/>
                  </a:lnTo>
                  <a:lnTo>
                    <a:pt x="126" y="330"/>
                  </a:lnTo>
                  <a:lnTo>
                    <a:pt x="121" y="331"/>
                  </a:lnTo>
                  <a:lnTo>
                    <a:pt x="120" y="331"/>
                  </a:lnTo>
                  <a:lnTo>
                    <a:pt x="120" y="330"/>
                  </a:lnTo>
                  <a:lnTo>
                    <a:pt x="119" y="330"/>
                  </a:lnTo>
                  <a:lnTo>
                    <a:pt x="119" y="331"/>
                  </a:lnTo>
                  <a:lnTo>
                    <a:pt x="118" y="331"/>
                  </a:lnTo>
                  <a:lnTo>
                    <a:pt x="116" y="331"/>
                  </a:lnTo>
                  <a:lnTo>
                    <a:pt x="115" y="331"/>
                  </a:lnTo>
                  <a:lnTo>
                    <a:pt x="112" y="331"/>
                  </a:lnTo>
                  <a:lnTo>
                    <a:pt x="104" y="331"/>
                  </a:lnTo>
                  <a:lnTo>
                    <a:pt x="98" y="331"/>
                  </a:lnTo>
                  <a:lnTo>
                    <a:pt x="98" y="337"/>
                  </a:lnTo>
                  <a:lnTo>
                    <a:pt x="98" y="345"/>
                  </a:lnTo>
                  <a:lnTo>
                    <a:pt x="96" y="351"/>
                  </a:lnTo>
                  <a:lnTo>
                    <a:pt x="99" y="351"/>
                  </a:lnTo>
                  <a:lnTo>
                    <a:pt x="103" y="351"/>
                  </a:lnTo>
                  <a:lnTo>
                    <a:pt x="103" y="352"/>
                  </a:lnTo>
                  <a:lnTo>
                    <a:pt x="103" y="356"/>
                  </a:lnTo>
                  <a:lnTo>
                    <a:pt x="102" y="356"/>
                  </a:lnTo>
                  <a:lnTo>
                    <a:pt x="96" y="356"/>
                  </a:lnTo>
                  <a:lnTo>
                    <a:pt x="96" y="357"/>
                  </a:lnTo>
                  <a:lnTo>
                    <a:pt x="96" y="358"/>
                  </a:lnTo>
                  <a:lnTo>
                    <a:pt x="96" y="362"/>
                  </a:lnTo>
                  <a:lnTo>
                    <a:pt x="94" y="362"/>
                  </a:lnTo>
                  <a:lnTo>
                    <a:pt x="92" y="362"/>
                  </a:lnTo>
                  <a:lnTo>
                    <a:pt x="90" y="362"/>
                  </a:lnTo>
                  <a:lnTo>
                    <a:pt x="88" y="366"/>
                  </a:lnTo>
                  <a:lnTo>
                    <a:pt x="88" y="368"/>
                  </a:lnTo>
                  <a:lnTo>
                    <a:pt x="87" y="370"/>
                  </a:lnTo>
                  <a:lnTo>
                    <a:pt x="86" y="375"/>
                  </a:lnTo>
                  <a:lnTo>
                    <a:pt x="84" y="378"/>
                  </a:lnTo>
                  <a:lnTo>
                    <a:pt x="83" y="384"/>
                  </a:lnTo>
                  <a:lnTo>
                    <a:pt x="83" y="385"/>
                  </a:lnTo>
                  <a:close/>
                  <a:moveTo>
                    <a:pt x="97" y="206"/>
                  </a:moveTo>
                  <a:lnTo>
                    <a:pt x="97" y="208"/>
                  </a:lnTo>
                  <a:lnTo>
                    <a:pt x="98" y="208"/>
                  </a:lnTo>
                  <a:lnTo>
                    <a:pt x="98" y="210"/>
                  </a:lnTo>
                  <a:lnTo>
                    <a:pt x="97" y="210"/>
                  </a:lnTo>
                  <a:lnTo>
                    <a:pt x="97" y="215"/>
                  </a:lnTo>
                  <a:lnTo>
                    <a:pt x="97" y="216"/>
                  </a:lnTo>
                  <a:lnTo>
                    <a:pt x="99" y="216"/>
                  </a:lnTo>
                  <a:lnTo>
                    <a:pt x="99" y="214"/>
                  </a:lnTo>
                  <a:lnTo>
                    <a:pt x="99" y="213"/>
                  </a:lnTo>
                  <a:lnTo>
                    <a:pt x="99" y="211"/>
                  </a:lnTo>
                  <a:lnTo>
                    <a:pt x="99" y="206"/>
                  </a:lnTo>
                  <a:lnTo>
                    <a:pt x="99" y="205"/>
                  </a:lnTo>
                  <a:lnTo>
                    <a:pt x="99" y="203"/>
                  </a:lnTo>
                  <a:lnTo>
                    <a:pt x="98" y="203"/>
                  </a:lnTo>
                  <a:lnTo>
                    <a:pt x="98" y="206"/>
                  </a:lnTo>
                  <a:lnTo>
                    <a:pt x="97" y="206"/>
                  </a:lnTo>
                  <a:close/>
                  <a:moveTo>
                    <a:pt x="192" y="280"/>
                  </a:moveTo>
                  <a:lnTo>
                    <a:pt x="195" y="280"/>
                  </a:lnTo>
                  <a:lnTo>
                    <a:pt x="195" y="274"/>
                  </a:lnTo>
                  <a:lnTo>
                    <a:pt x="192" y="274"/>
                  </a:lnTo>
                  <a:lnTo>
                    <a:pt x="192" y="280"/>
                  </a:lnTo>
                  <a:close/>
                  <a:moveTo>
                    <a:pt x="208" y="133"/>
                  </a:moveTo>
                  <a:lnTo>
                    <a:pt x="214" y="132"/>
                  </a:lnTo>
                  <a:lnTo>
                    <a:pt x="213" y="131"/>
                  </a:lnTo>
                  <a:lnTo>
                    <a:pt x="213" y="129"/>
                  </a:lnTo>
                  <a:lnTo>
                    <a:pt x="209" y="130"/>
                  </a:lnTo>
                  <a:lnTo>
                    <a:pt x="208" y="130"/>
                  </a:lnTo>
                  <a:lnTo>
                    <a:pt x="208" y="133"/>
                  </a:lnTo>
                  <a:close/>
                  <a:moveTo>
                    <a:pt x="209" y="272"/>
                  </a:moveTo>
                  <a:lnTo>
                    <a:pt x="209" y="280"/>
                  </a:lnTo>
                  <a:lnTo>
                    <a:pt x="213" y="278"/>
                  </a:lnTo>
                  <a:lnTo>
                    <a:pt x="213" y="272"/>
                  </a:lnTo>
                  <a:lnTo>
                    <a:pt x="209" y="272"/>
                  </a:lnTo>
                  <a:close/>
                  <a:moveTo>
                    <a:pt x="213" y="110"/>
                  </a:moveTo>
                  <a:lnTo>
                    <a:pt x="214" y="115"/>
                  </a:lnTo>
                  <a:lnTo>
                    <a:pt x="214" y="117"/>
                  </a:lnTo>
                  <a:lnTo>
                    <a:pt x="215" y="121"/>
                  </a:lnTo>
                  <a:lnTo>
                    <a:pt x="216" y="127"/>
                  </a:lnTo>
                  <a:lnTo>
                    <a:pt x="216" y="129"/>
                  </a:lnTo>
                  <a:lnTo>
                    <a:pt x="217" y="140"/>
                  </a:lnTo>
                  <a:lnTo>
                    <a:pt x="218" y="141"/>
                  </a:lnTo>
                  <a:lnTo>
                    <a:pt x="218" y="143"/>
                  </a:lnTo>
                  <a:lnTo>
                    <a:pt x="218" y="147"/>
                  </a:lnTo>
                  <a:lnTo>
                    <a:pt x="221" y="160"/>
                  </a:lnTo>
                  <a:lnTo>
                    <a:pt x="222" y="169"/>
                  </a:lnTo>
                  <a:lnTo>
                    <a:pt x="223" y="172"/>
                  </a:lnTo>
                  <a:lnTo>
                    <a:pt x="223" y="174"/>
                  </a:lnTo>
                  <a:lnTo>
                    <a:pt x="223" y="175"/>
                  </a:lnTo>
                  <a:lnTo>
                    <a:pt x="224" y="175"/>
                  </a:lnTo>
                  <a:lnTo>
                    <a:pt x="225" y="175"/>
                  </a:lnTo>
                  <a:lnTo>
                    <a:pt x="230" y="174"/>
                  </a:lnTo>
                  <a:lnTo>
                    <a:pt x="232" y="174"/>
                  </a:lnTo>
                  <a:lnTo>
                    <a:pt x="233" y="176"/>
                  </a:lnTo>
                  <a:lnTo>
                    <a:pt x="235" y="176"/>
                  </a:lnTo>
                  <a:lnTo>
                    <a:pt x="241" y="175"/>
                  </a:lnTo>
                  <a:lnTo>
                    <a:pt x="241" y="176"/>
                  </a:lnTo>
                  <a:lnTo>
                    <a:pt x="242" y="181"/>
                  </a:lnTo>
                  <a:lnTo>
                    <a:pt x="243" y="181"/>
                  </a:lnTo>
                  <a:lnTo>
                    <a:pt x="247" y="180"/>
                  </a:lnTo>
                  <a:lnTo>
                    <a:pt x="247" y="178"/>
                  </a:lnTo>
                  <a:lnTo>
                    <a:pt x="245" y="173"/>
                  </a:lnTo>
                  <a:lnTo>
                    <a:pt x="247" y="173"/>
                  </a:lnTo>
                  <a:lnTo>
                    <a:pt x="248" y="172"/>
                  </a:lnTo>
                  <a:lnTo>
                    <a:pt x="248" y="171"/>
                  </a:lnTo>
                  <a:lnTo>
                    <a:pt x="245" y="159"/>
                  </a:lnTo>
                  <a:lnTo>
                    <a:pt x="244" y="156"/>
                  </a:lnTo>
                  <a:lnTo>
                    <a:pt x="244" y="155"/>
                  </a:lnTo>
                  <a:lnTo>
                    <a:pt x="243" y="149"/>
                  </a:lnTo>
                  <a:lnTo>
                    <a:pt x="244" y="149"/>
                  </a:lnTo>
                  <a:lnTo>
                    <a:pt x="251" y="148"/>
                  </a:lnTo>
                  <a:lnTo>
                    <a:pt x="254" y="147"/>
                  </a:lnTo>
                  <a:lnTo>
                    <a:pt x="256" y="154"/>
                  </a:lnTo>
                  <a:lnTo>
                    <a:pt x="257" y="159"/>
                  </a:lnTo>
                  <a:lnTo>
                    <a:pt x="259" y="167"/>
                  </a:lnTo>
                  <a:lnTo>
                    <a:pt x="262" y="166"/>
                  </a:lnTo>
                  <a:lnTo>
                    <a:pt x="264" y="166"/>
                  </a:lnTo>
                  <a:lnTo>
                    <a:pt x="265" y="166"/>
                  </a:lnTo>
                  <a:lnTo>
                    <a:pt x="266" y="166"/>
                  </a:lnTo>
                  <a:lnTo>
                    <a:pt x="271" y="165"/>
                  </a:lnTo>
                  <a:lnTo>
                    <a:pt x="271" y="161"/>
                  </a:lnTo>
                  <a:lnTo>
                    <a:pt x="269" y="148"/>
                  </a:lnTo>
                  <a:lnTo>
                    <a:pt x="268" y="147"/>
                  </a:lnTo>
                  <a:lnTo>
                    <a:pt x="268" y="144"/>
                  </a:lnTo>
                  <a:lnTo>
                    <a:pt x="268" y="143"/>
                  </a:lnTo>
                  <a:lnTo>
                    <a:pt x="268" y="142"/>
                  </a:lnTo>
                  <a:lnTo>
                    <a:pt x="267" y="140"/>
                  </a:lnTo>
                  <a:lnTo>
                    <a:pt x="267" y="138"/>
                  </a:lnTo>
                  <a:lnTo>
                    <a:pt x="267" y="135"/>
                  </a:lnTo>
                  <a:lnTo>
                    <a:pt x="266" y="134"/>
                  </a:lnTo>
                  <a:lnTo>
                    <a:pt x="266" y="133"/>
                  </a:lnTo>
                  <a:lnTo>
                    <a:pt x="266" y="131"/>
                  </a:lnTo>
                  <a:lnTo>
                    <a:pt x="265" y="129"/>
                  </a:lnTo>
                  <a:lnTo>
                    <a:pt x="264" y="121"/>
                  </a:lnTo>
                  <a:lnTo>
                    <a:pt x="264" y="119"/>
                  </a:lnTo>
                  <a:lnTo>
                    <a:pt x="258" y="121"/>
                  </a:lnTo>
                  <a:lnTo>
                    <a:pt x="257" y="121"/>
                  </a:lnTo>
                  <a:lnTo>
                    <a:pt x="252" y="122"/>
                  </a:lnTo>
                  <a:lnTo>
                    <a:pt x="251" y="122"/>
                  </a:lnTo>
                  <a:lnTo>
                    <a:pt x="240" y="124"/>
                  </a:lnTo>
                  <a:lnTo>
                    <a:pt x="239" y="124"/>
                  </a:lnTo>
                  <a:lnTo>
                    <a:pt x="238" y="123"/>
                  </a:lnTo>
                  <a:lnTo>
                    <a:pt x="238" y="117"/>
                  </a:lnTo>
                  <a:lnTo>
                    <a:pt x="238" y="116"/>
                  </a:lnTo>
                  <a:lnTo>
                    <a:pt x="236" y="113"/>
                  </a:lnTo>
                  <a:lnTo>
                    <a:pt x="235" y="107"/>
                  </a:lnTo>
                  <a:lnTo>
                    <a:pt x="214" y="110"/>
                  </a:lnTo>
                  <a:lnTo>
                    <a:pt x="213" y="110"/>
                  </a:lnTo>
                  <a:close/>
                  <a:moveTo>
                    <a:pt x="214" y="233"/>
                  </a:moveTo>
                  <a:lnTo>
                    <a:pt x="221" y="232"/>
                  </a:lnTo>
                  <a:lnTo>
                    <a:pt x="221" y="231"/>
                  </a:lnTo>
                  <a:lnTo>
                    <a:pt x="214" y="232"/>
                  </a:lnTo>
                  <a:lnTo>
                    <a:pt x="214" y="233"/>
                  </a:lnTo>
                  <a:close/>
                  <a:moveTo>
                    <a:pt x="244" y="268"/>
                  </a:moveTo>
                  <a:lnTo>
                    <a:pt x="247" y="273"/>
                  </a:lnTo>
                  <a:lnTo>
                    <a:pt x="245" y="265"/>
                  </a:lnTo>
                  <a:lnTo>
                    <a:pt x="242" y="265"/>
                  </a:lnTo>
                  <a:lnTo>
                    <a:pt x="244" y="268"/>
                  </a:lnTo>
                  <a:close/>
                  <a:moveTo>
                    <a:pt x="249" y="221"/>
                  </a:moveTo>
                  <a:lnTo>
                    <a:pt x="259" y="218"/>
                  </a:lnTo>
                  <a:lnTo>
                    <a:pt x="258" y="210"/>
                  </a:lnTo>
                  <a:lnTo>
                    <a:pt x="251" y="211"/>
                  </a:lnTo>
                  <a:lnTo>
                    <a:pt x="251" y="215"/>
                  </a:lnTo>
                  <a:lnTo>
                    <a:pt x="248" y="216"/>
                  </a:lnTo>
                  <a:lnTo>
                    <a:pt x="249" y="221"/>
                  </a:lnTo>
                  <a:close/>
                  <a:moveTo>
                    <a:pt x="250" y="226"/>
                  </a:moveTo>
                  <a:lnTo>
                    <a:pt x="259" y="225"/>
                  </a:lnTo>
                  <a:lnTo>
                    <a:pt x="260" y="225"/>
                  </a:lnTo>
                  <a:lnTo>
                    <a:pt x="259" y="219"/>
                  </a:lnTo>
                  <a:lnTo>
                    <a:pt x="258" y="219"/>
                  </a:lnTo>
                  <a:lnTo>
                    <a:pt x="250" y="222"/>
                  </a:lnTo>
                  <a:lnTo>
                    <a:pt x="249" y="222"/>
                  </a:lnTo>
                  <a:lnTo>
                    <a:pt x="250" y="226"/>
                  </a:lnTo>
                  <a:close/>
                  <a:moveTo>
                    <a:pt x="270" y="156"/>
                  </a:moveTo>
                  <a:lnTo>
                    <a:pt x="271" y="158"/>
                  </a:lnTo>
                  <a:lnTo>
                    <a:pt x="273" y="165"/>
                  </a:lnTo>
                  <a:lnTo>
                    <a:pt x="277" y="165"/>
                  </a:lnTo>
                  <a:lnTo>
                    <a:pt x="279" y="172"/>
                  </a:lnTo>
                  <a:lnTo>
                    <a:pt x="284" y="172"/>
                  </a:lnTo>
                  <a:lnTo>
                    <a:pt x="287" y="171"/>
                  </a:lnTo>
                  <a:lnTo>
                    <a:pt x="283" y="149"/>
                  </a:lnTo>
                  <a:lnTo>
                    <a:pt x="283" y="148"/>
                  </a:lnTo>
                  <a:lnTo>
                    <a:pt x="283" y="146"/>
                  </a:lnTo>
                  <a:lnTo>
                    <a:pt x="269" y="149"/>
                  </a:lnTo>
                  <a:lnTo>
                    <a:pt x="270" y="156"/>
                  </a:lnTo>
                  <a:close/>
                  <a:moveTo>
                    <a:pt x="280" y="292"/>
                  </a:moveTo>
                  <a:lnTo>
                    <a:pt x="287" y="291"/>
                  </a:lnTo>
                  <a:lnTo>
                    <a:pt x="287" y="290"/>
                  </a:lnTo>
                  <a:lnTo>
                    <a:pt x="287" y="284"/>
                  </a:lnTo>
                  <a:lnTo>
                    <a:pt x="293" y="283"/>
                  </a:lnTo>
                  <a:lnTo>
                    <a:pt x="292" y="278"/>
                  </a:lnTo>
                  <a:lnTo>
                    <a:pt x="294" y="278"/>
                  </a:lnTo>
                  <a:lnTo>
                    <a:pt x="296" y="277"/>
                  </a:lnTo>
                  <a:lnTo>
                    <a:pt x="297" y="282"/>
                  </a:lnTo>
                  <a:lnTo>
                    <a:pt x="301" y="281"/>
                  </a:lnTo>
                  <a:lnTo>
                    <a:pt x="301" y="282"/>
                  </a:lnTo>
                  <a:lnTo>
                    <a:pt x="301" y="284"/>
                  </a:lnTo>
                  <a:lnTo>
                    <a:pt x="301" y="286"/>
                  </a:lnTo>
                  <a:lnTo>
                    <a:pt x="301" y="288"/>
                  </a:lnTo>
                  <a:lnTo>
                    <a:pt x="294" y="289"/>
                  </a:lnTo>
                  <a:lnTo>
                    <a:pt x="293" y="289"/>
                  </a:lnTo>
                  <a:lnTo>
                    <a:pt x="293" y="291"/>
                  </a:lnTo>
                  <a:lnTo>
                    <a:pt x="292" y="291"/>
                  </a:lnTo>
                  <a:lnTo>
                    <a:pt x="292" y="289"/>
                  </a:lnTo>
                  <a:lnTo>
                    <a:pt x="288" y="290"/>
                  </a:lnTo>
                  <a:lnTo>
                    <a:pt x="288" y="294"/>
                  </a:lnTo>
                  <a:lnTo>
                    <a:pt x="295" y="293"/>
                  </a:lnTo>
                  <a:lnTo>
                    <a:pt x="299" y="292"/>
                  </a:lnTo>
                  <a:lnTo>
                    <a:pt x="301" y="292"/>
                  </a:lnTo>
                  <a:lnTo>
                    <a:pt x="301" y="290"/>
                  </a:lnTo>
                  <a:lnTo>
                    <a:pt x="301" y="289"/>
                  </a:lnTo>
                  <a:lnTo>
                    <a:pt x="301" y="288"/>
                  </a:lnTo>
                  <a:lnTo>
                    <a:pt x="320" y="284"/>
                  </a:lnTo>
                  <a:lnTo>
                    <a:pt x="320" y="289"/>
                  </a:lnTo>
                  <a:lnTo>
                    <a:pt x="321" y="289"/>
                  </a:lnTo>
                  <a:lnTo>
                    <a:pt x="316" y="291"/>
                  </a:lnTo>
                  <a:lnTo>
                    <a:pt x="313" y="291"/>
                  </a:lnTo>
                  <a:lnTo>
                    <a:pt x="313" y="292"/>
                  </a:lnTo>
                  <a:lnTo>
                    <a:pt x="313" y="295"/>
                  </a:lnTo>
                  <a:lnTo>
                    <a:pt x="321" y="294"/>
                  </a:lnTo>
                  <a:lnTo>
                    <a:pt x="321" y="293"/>
                  </a:lnTo>
                  <a:lnTo>
                    <a:pt x="325" y="293"/>
                  </a:lnTo>
                  <a:lnTo>
                    <a:pt x="325" y="292"/>
                  </a:lnTo>
                  <a:lnTo>
                    <a:pt x="323" y="289"/>
                  </a:lnTo>
                  <a:lnTo>
                    <a:pt x="325" y="289"/>
                  </a:lnTo>
                  <a:lnTo>
                    <a:pt x="327" y="289"/>
                  </a:lnTo>
                  <a:lnTo>
                    <a:pt x="333" y="288"/>
                  </a:lnTo>
                  <a:lnTo>
                    <a:pt x="343" y="285"/>
                  </a:lnTo>
                  <a:lnTo>
                    <a:pt x="343" y="288"/>
                  </a:lnTo>
                  <a:lnTo>
                    <a:pt x="344" y="289"/>
                  </a:lnTo>
                  <a:lnTo>
                    <a:pt x="350" y="276"/>
                  </a:lnTo>
                  <a:lnTo>
                    <a:pt x="351" y="273"/>
                  </a:lnTo>
                  <a:lnTo>
                    <a:pt x="352" y="273"/>
                  </a:lnTo>
                  <a:lnTo>
                    <a:pt x="353" y="275"/>
                  </a:lnTo>
                  <a:lnTo>
                    <a:pt x="355" y="277"/>
                  </a:lnTo>
                  <a:lnTo>
                    <a:pt x="364" y="276"/>
                  </a:lnTo>
                  <a:lnTo>
                    <a:pt x="368" y="275"/>
                  </a:lnTo>
                  <a:lnTo>
                    <a:pt x="368" y="277"/>
                  </a:lnTo>
                  <a:lnTo>
                    <a:pt x="370" y="277"/>
                  </a:lnTo>
                  <a:lnTo>
                    <a:pt x="379" y="275"/>
                  </a:lnTo>
                  <a:lnTo>
                    <a:pt x="380" y="276"/>
                  </a:lnTo>
                  <a:lnTo>
                    <a:pt x="380" y="277"/>
                  </a:lnTo>
                  <a:lnTo>
                    <a:pt x="380" y="278"/>
                  </a:lnTo>
                  <a:lnTo>
                    <a:pt x="382" y="278"/>
                  </a:lnTo>
                  <a:lnTo>
                    <a:pt x="391" y="277"/>
                  </a:lnTo>
                  <a:lnTo>
                    <a:pt x="396" y="276"/>
                  </a:lnTo>
                  <a:lnTo>
                    <a:pt x="399" y="275"/>
                  </a:lnTo>
                  <a:lnTo>
                    <a:pt x="403" y="275"/>
                  </a:lnTo>
                  <a:lnTo>
                    <a:pt x="407" y="274"/>
                  </a:lnTo>
                  <a:lnTo>
                    <a:pt x="408" y="274"/>
                  </a:lnTo>
                  <a:lnTo>
                    <a:pt x="408" y="272"/>
                  </a:lnTo>
                  <a:lnTo>
                    <a:pt x="408" y="270"/>
                  </a:lnTo>
                  <a:lnTo>
                    <a:pt x="409" y="270"/>
                  </a:lnTo>
                  <a:lnTo>
                    <a:pt x="409" y="269"/>
                  </a:lnTo>
                  <a:lnTo>
                    <a:pt x="409" y="268"/>
                  </a:lnTo>
                  <a:lnTo>
                    <a:pt x="408" y="267"/>
                  </a:lnTo>
                  <a:lnTo>
                    <a:pt x="406" y="266"/>
                  </a:lnTo>
                  <a:lnTo>
                    <a:pt x="405" y="266"/>
                  </a:lnTo>
                  <a:lnTo>
                    <a:pt x="405" y="265"/>
                  </a:lnTo>
                  <a:lnTo>
                    <a:pt x="404" y="264"/>
                  </a:lnTo>
                  <a:lnTo>
                    <a:pt x="405" y="261"/>
                  </a:lnTo>
                  <a:lnTo>
                    <a:pt x="406" y="260"/>
                  </a:lnTo>
                  <a:lnTo>
                    <a:pt x="411" y="259"/>
                  </a:lnTo>
                  <a:lnTo>
                    <a:pt x="413" y="258"/>
                  </a:lnTo>
                  <a:lnTo>
                    <a:pt x="414" y="257"/>
                  </a:lnTo>
                  <a:lnTo>
                    <a:pt x="414" y="256"/>
                  </a:lnTo>
                  <a:lnTo>
                    <a:pt x="414" y="255"/>
                  </a:lnTo>
                  <a:lnTo>
                    <a:pt x="413" y="252"/>
                  </a:lnTo>
                  <a:lnTo>
                    <a:pt x="414" y="251"/>
                  </a:lnTo>
                  <a:lnTo>
                    <a:pt x="415" y="250"/>
                  </a:lnTo>
                  <a:lnTo>
                    <a:pt x="417" y="249"/>
                  </a:lnTo>
                  <a:lnTo>
                    <a:pt x="417" y="248"/>
                  </a:lnTo>
                  <a:lnTo>
                    <a:pt x="417" y="247"/>
                  </a:lnTo>
                  <a:lnTo>
                    <a:pt x="416" y="247"/>
                  </a:lnTo>
                  <a:lnTo>
                    <a:pt x="414" y="247"/>
                  </a:lnTo>
                  <a:lnTo>
                    <a:pt x="413" y="247"/>
                  </a:lnTo>
                  <a:lnTo>
                    <a:pt x="413" y="245"/>
                  </a:lnTo>
                  <a:lnTo>
                    <a:pt x="413" y="244"/>
                  </a:lnTo>
                  <a:lnTo>
                    <a:pt x="413" y="243"/>
                  </a:lnTo>
                  <a:lnTo>
                    <a:pt x="414" y="243"/>
                  </a:lnTo>
                  <a:lnTo>
                    <a:pt x="415" y="242"/>
                  </a:lnTo>
                  <a:lnTo>
                    <a:pt x="415" y="241"/>
                  </a:lnTo>
                  <a:lnTo>
                    <a:pt x="415" y="240"/>
                  </a:lnTo>
                  <a:lnTo>
                    <a:pt x="414" y="239"/>
                  </a:lnTo>
                  <a:lnTo>
                    <a:pt x="413" y="238"/>
                  </a:lnTo>
                  <a:lnTo>
                    <a:pt x="413" y="236"/>
                  </a:lnTo>
                  <a:lnTo>
                    <a:pt x="412" y="235"/>
                  </a:lnTo>
                  <a:lnTo>
                    <a:pt x="411" y="234"/>
                  </a:lnTo>
                  <a:lnTo>
                    <a:pt x="411" y="232"/>
                  </a:lnTo>
                  <a:lnTo>
                    <a:pt x="409" y="232"/>
                  </a:lnTo>
                  <a:lnTo>
                    <a:pt x="409" y="231"/>
                  </a:lnTo>
                  <a:lnTo>
                    <a:pt x="408" y="230"/>
                  </a:lnTo>
                  <a:lnTo>
                    <a:pt x="407" y="230"/>
                  </a:lnTo>
                  <a:lnTo>
                    <a:pt x="406" y="230"/>
                  </a:lnTo>
                  <a:lnTo>
                    <a:pt x="405" y="230"/>
                  </a:lnTo>
                  <a:lnTo>
                    <a:pt x="405" y="228"/>
                  </a:lnTo>
                  <a:lnTo>
                    <a:pt x="404" y="228"/>
                  </a:lnTo>
                  <a:lnTo>
                    <a:pt x="405" y="227"/>
                  </a:lnTo>
                  <a:lnTo>
                    <a:pt x="406" y="227"/>
                  </a:lnTo>
                  <a:lnTo>
                    <a:pt x="407" y="226"/>
                  </a:lnTo>
                  <a:lnTo>
                    <a:pt x="408" y="226"/>
                  </a:lnTo>
                  <a:lnTo>
                    <a:pt x="409" y="225"/>
                  </a:lnTo>
                  <a:lnTo>
                    <a:pt x="411" y="224"/>
                  </a:lnTo>
                  <a:lnTo>
                    <a:pt x="411" y="223"/>
                  </a:lnTo>
                  <a:lnTo>
                    <a:pt x="411" y="221"/>
                  </a:lnTo>
                  <a:lnTo>
                    <a:pt x="409" y="221"/>
                  </a:lnTo>
                  <a:lnTo>
                    <a:pt x="409" y="219"/>
                  </a:lnTo>
                  <a:lnTo>
                    <a:pt x="408" y="221"/>
                  </a:lnTo>
                  <a:lnTo>
                    <a:pt x="407" y="222"/>
                  </a:lnTo>
                  <a:lnTo>
                    <a:pt x="405" y="222"/>
                  </a:lnTo>
                  <a:lnTo>
                    <a:pt x="403" y="221"/>
                  </a:lnTo>
                  <a:lnTo>
                    <a:pt x="402" y="221"/>
                  </a:lnTo>
                  <a:lnTo>
                    <a:pt x="400" y="221"/>
                  </a:lnTo>
                  <a:lnTo>
                    <a:pt x="399" y="221"/>
                  </a:lnTo>
                  <a:lnTo>
                    <a:pt x="397" y="219"/>
                  </a:lnTo>
                  <a:lnTo>
                    <a:pt x="396" y="219"/>
                  </a:lnTo>
                  <a:lnTo>
                    <a:pt x="396" y="218"/>
                  </a:lnTo>
                  <a:lnTo>
                    <a:pt x="396" y="216"/>
                  </a:lnTo>
                  <a:lnTo>
                    <a:pt x="396" y="215"/>
                  </a:lnTo>
                  <a:lnTo>
                    <a:pt x="397" y="214"/>
                  </a:lnTo>
                  <a:lnTo>
                    <a:pt x="398" y="214"/>
                  </a:lnTo>
                  <a:lnTo>
                    <a:pt x="400" y="214"/>
                  </a:lnTo>
                  <a:lnTo>
                    <a:pt x="402" y="213"/>
                  </a:lnTo>
                  <a:lnTo>
                    <a:pt x="403" y="211"/>
                  </a:lnTo>
                  <a:lnTo>
                    <a:pt x="402" y="210"/>
                  </a:lnTo>
                  <a:lnTo>
                    <a:pt x="400" y="209"/>
                  </a:lnTo>
                  <a:lnTo>
                    <a:pt x="399" y="209"/>
                  </a:lnTo>
                  <a:lnTo>
                    <a:pt x="398" y="208"/>
                  </a:lnTo>
                  <a:lnTo>
                    <a:pt x="398" y="207"/>
                  </a:lnTo>
                  <a:lnTo>
                    <a:pt x="399" y="206"/>
                  </a:lnTo>
                  <a:lnTo>
                    <a:pt x="399" y="205"/>
                  </a:lnTo>
                  <a:lnTo>
                    <a:pt x="400" y="203"/>
                  </a:lnTo>
                  <a:lnTo>
                    <a:pt x="402" y="201"/>
                  </a:lnTo>
                  <a:lnTo>
                    <a:pt x="403" y="201"/>
                  </a:lnTo>
                  <a:lnTo>
                    <a:pt x="402" y="200"/>
                  </a:lnTo>
                  <a:lnTo>
                    <a:pt x="402" y="199"/>
                  </a:lnTo>
                  <a:lnTo>
                    <a:pt x="399" y="196"/>
                  </a:lnTo>
                  <a:lnTo>
                    <a:pt x="399" y="194"/>
                  </a:lnTo>
                  <a:lnTo>
                    <a:pt x="399" y="193"/>
                  </a:lnTo>
                  <a:lnTo>
                    <a:pt x="399" y="192"/>
                  </a:lnTo>
                  <a:lnTo>
                    <a:pt x="398" y="190"/>
                  </a:lnTo>
                  <a:lnTo>
                    <a:pt x="398" y="188"/>
                  </a:lnTo>
                  <a:lnTo>
                    <a:pt x="398" y="186"/>
                  </a:lnTo>
                  <a:lnTo>
                    <a:pt x="397" y="184"/>
                  </a:lnTo>
                  <a:lnTo>
                    <a:pt x="397" y="182"/>
                  </a:lnTo>
                  <a:lnTo>
                    <a:pt x="396" y="183"/>
                  </a:lnTo>
                  <a:lnTo>
                    <a:pt x="394" y="188"/>
                  </a:lnTo>
                  <a:lnTo>
                    <a:pt x="392" y="190"/>
                  </a:lnTo>
                  <a:lnTo>
                    <a:pt x="391" y="193"/>
                  </a:lnTo>
                  <a:lnTo>
                    <a:pt x="388" y="200"/>
                  </a:lnTo>
                  <a:lnTo>
                    <a:pt x="386" y="203"/>
                  </a:lnTo>
                  <a:lnTo>
                    <a:pt x="386" y="200"/>
                  </a:lnTo>
                  <a:lnTo>
                    <a:pt x="385" y="199"/>
                  </a:lnTo>
                  <a:lnTo>
                    <a:pt x="385" y="197"/>
                  </a:lnTo>
                  <a:lnTo>
                    <a:pt x="385" y="194"/>
                  </a:lnTo>
                  <a:lnTo>
                    <a:pt x="383" y="190"/>
                  </a:lnTo>
                  <a:lnTo>
                    <a:pt x="382" y="182"/>
                  </a:lnTo>
                  <a:lnTo>
                    <a:pt x="381" y="180"/>
                  </a:lnTo>
                  <a:lnTo>
                    <a:pt x="381" y="177"/>
                  </a:lnTo>
                  <a:lnTo>
                    <a:pt x="380" y="175"/>
                  </a:lnTo>
                  <a:lnTo>
                    <a:pt x="380" y="172"/>
                  </a:lnTo>
                  <a:lnTo>
                    <a:pt x="379" y="169"/>
                  </a:lnTo>
                  <a:lnTo>
                    <a:pt x="379" y="167"/>
                  </a:lnTo>
                  <a:lnTo>
                    <a:pt x="379" y="165"/>
                  </a:lnTo>
                  <a:lnTo>
                    <a:pt x="373" y="166"/>
                  </a:lnTo>
                  <a:lnTo>
                    <a:pt x="369" y="167"/>
                  </a:lnTo>
                  <a:lnTo>
                    <a:pt x="368" y="167"/>
                  </a:lnTo>
                  <a:lnTo>
                    <a:pt x="361" y="168"/>
                  </a:lnTo>
                  <a:lnTo>
                    <a:pt x="356" y="169"/>
                  </a:lnTo>
                  <a:lnTo>
                    <a:pt x="356" y="172"/>
                  </a:lnTo>
                  <a:lnTo>
                    <a:pt x="356" y="175"/>
                  </a:lnTo>
                  <a:lnTo>
                    <a:pt x="357" y="176"/>
                  </a:lnTo>
                  <a:lnTo>
                    <a:pt x="357" y="177"/>
                  </a:lnTo>
                  <a:lnTo>
                    <a:pt x="355" y="177"/>
                  </a:lnTo>
                  <a:lnTo>
                    <a:pt x="342" y="180"/>
                  </a:lnTo>
                  <a:lnTo>
                    <a:pt x="333" y="182"/>
                  </a:lnTo>
                  <a:lnTo>
                    <a:pt x="334" y="189"/>
                  </a:lnTo>
                  <a:lnTo>
                    <a:pt x="319" y="192"/>
                  </a:lnTo>
                  <a:lnTo>
                    <a:pt x="320" y="197"/>
                  </a:lnTo>
                  <a:lnTo>
                    <a:pt x="307" y="199"/>
                  </a:lnTo>
                  <a:lnTo>
                    <a:pt x="305" y="197"/>
                  </a:lnTo>
                  <a:lnTo>
                    <a:pt x="296" y="200"/>
                  </a:lnTo>
                  <a:lnTo>
                    <a:pt x="295" y="201"/>
                  </a:lnTo>
                  <a:lnTo>
                    <a:pt x="288" y="203"/>
                  </a:lnTo>
                  <a:lnTo>
                    <a:pt x="288" y="205"/>
                  </a:lnTo>
                  <a:lnTo>
                    <a:pt x="290" y="205"/>
                  </a:lnTo>
                  <a:lnTo>
                    <a:pt x="304" y="202"/>
                  </a:lnTo>
                  <a:lnTo>
                    <a:pt x="308" y="202"/>
                  </a:lnTo>
                  <a:lnTo>
                    <a:pt x="316" y="200"/>
                  </a:lnTo>
                  <a:lnTo>
                    <a:pt x="320" y="199"/>
                  </a:lnTo>
                  <a:lnTo>
                    <a:pt x="328" y="198"/>
                  </a:lnTo>
                  <a:lnTo>
                    <a:pt x="360" y="193"/>
                  </a:lnTo>
                  <a:lnTo>
                    <a:pt x="360" y="196"/>
                  </a:lnTo>
                  <a:lnTo>
                    <a:pt x="360" y="198"/>
                  </a:lnTo>
                  <a:lnTo>
                    <a:pt x="325" y="203"/>
                  </a:lnTo>
                  <a:lnTo>
                    <a:pt x="305" y="207"/>
                  </a:lnTo>
                  <a:lnTo>
                    <a:pt x="290" y="209"/>
                  </a:lnTo>
                  <a:lnTo>
                    <a:pt x="290" y="210"/>
                  </a:lnTo>
                  <a:lnTo>
                    <a:pt x="290" y="211"/>
                  </a:lnTo>
                  <a:lnTo>
                    <a:pt x="291" y="214"/>
                  </a:lnTo>
                  <a:lnTo>
                    <a:pt x="291" y="216"/>
                  </a:lnTo>
                  <a:lnTo>
                    <a:pt x="292" y="218"/>
                  </a:lnTo>
                  <a:lnTo>
                    <a:pt x="292" y="222"/>
                  </a:lnTo>
                  <a:lnTo>
                    <a:pt x="293" y="227"/>
                  </a:lnTo>
                  <a:lnTo>
                    <a:pt x="293" y="228"/>
                  </a:lnTo>
                  <a:lnTo>
                    <a:pt x="294" y="231"/>
                  </a:lnTo>
                  <a:lnTo>
                    <a:pt x="294" y="232"/>
                  </a:lnTo>
                  <a:lnTo>
                    <a:pt x="294" y="233"/>
                  </a:lnTo>
                  <a:lnTo>
                    <a:pt x="294" y="234"/>
                  </a:lnTo>
                  <a:lnTo>
                    <a:pt x="294" y="235"/>
                  </a:lnTo>
                  <a:lnTo>
                    <a:pt x="294" y="239"/>
                  </a:lnTo>
                  <a:lnTo>
                    <a:pt x="295" y="241"/>
                  </a:lnTo>
                  <a:lnTo>
                    <a:pt x="296" y="245"/>
                  </a:lnTo>
                  <a:lnTo>
                    <a:pt x="296" y="248"/>
                  </a:lnTo>
                  <a:lnTo>
                    <a:pt x="296" y="250"/>
                  </a:lnTo>
                  <a:lnTo>
                    <a:pt x="296" y="251"/>
                  </a:lnTo>
                  <a:lnTo>
                    <a:pt x="297" y="255"/>
                  </a:lnTo>
                  <a:lnTo>
                    <a:pt x="299" y="259"/>
                  </a:lnTo>
                  <a:lnTo>
                    <a:pt x="299" y="265"/>
                  </a:lnTo>
                  <a:lnTo>
                    <a:pt x="303" y="264"/>
                  </a:lnTo>
                  <a:lnTo>
                    <a:pt x="304" y="272"/>
                  </a:lnTo>
                  <a:lnTo>
                    <a:pt x="303" y="272"/>
                  </a:lnTo>
                  <a:lnTo>
                    <a:pt x="302" y="272"/>
                  </a:lnTo>
                  <a:lnTo>
                    <a:pt x="303" y="276"/>
                  </a:lnTo>
                  <a:lnTo>
                    <a:pt x="301" y="277"/>
                  </a:lnTo>
                  <a:lnTo>
                    <a:pt x="301" y="276"/>
                  </a:lnTo>
                  <a:lnTo>
                    <a:pt x="301" y="275"/>
                  </a:lnTo>
                  <a:lnTo>
                    <a:pt x="287" y="277"/>
                  </a:lnTo>
                  <a:lnTo>
                    <a:pt x="287" y="283"/>
                  </a:lnTo>
                  <a:lnTo>
                    <a:pt x="284" y="284"/>
                  </a:lnTo>
                  <a:lnTo>
                    <a:pt x="284" y="275"/>
                  </a:lnTo>
                  <a:lnTo>
                    <a:pt x="284" y="280"/>
                  </a:lnTo>
                  <a:lnTo>
                    <a:pt x="283" y="280"/>
                  </a:lnTo>
                  <a:lnTo>
                    <a:pt x="283" y="284"/>
                  </a:lnTo>
                  <a:lnTo>
                    <a:pt x="280" y="284"/>
                  </a:lnTo>
                  <a:lnTo>
                    <a:pt x="280" y="285"/>
                  </a:lnTo>
                  <a:lnTo>
                    <a:pt x="280" y="292"/>
                  </a:lnTo>
                  <a:close/>
                  <a:moveTo>
                    <a:pt x="288" y="203"/>
                  </a:moveTo>
                  <a:lnTo>
                    <a:pt x="305" y="196"/>
                  </a:lnTo>
                  <a:lnTo>
                    <a:pt x="291" y="198"/>
                  </a:lnTo>
                  <a:lnTo>
                    <a:pt x="291" y="200"/>
                  </a:lnTo>
                  <a:lnTo>
                    <a:pt x="288" y="200"/>
                  </a:lnTo>
                  <a:lnTo>
                    <a:pt x="288" y="203"/>
                  </a:lnTo>
                  <a:close/>
                  <a:moveTo>
                    <a:pt x="355" y="164"/>
                  </a:moveTo>
                  <a:lnTo>
                    <a:pt x="355" y="166"/>
                  </a:lnTo>
                  <a:lnTo>
                    <a:pt x="356" y="166"/>
                  </a:lnTo>
                  <a:lnTo>
                    <a:pt x="357" y="166"/>
                  </a:lnTo>
                  <a:lnTo>
                    <a:pt x="361" y="165"/>
                  </a:lnTo>
                  <a:lnTo>
                    <a:pt x="362" y="165"/>
                  </a:lnTo>
                  <a:lnTo>
                    <a:pt x="363" y="165"/>
                  </a:lnTo>
                  <a:lnTo>
                    <a:pt x="364" y="165"/>
                  </a:lnTo>
                  <a:lnTo>
                    <a:pt x="368" y="164"/>
                  </a:lnTo>
                  <a:lnTo>
                    <a:pt x="366" y="159"/>
                  </a:lnTo>
                  <a:lnTo>
                    <a:pt x="371" y="159"/>
                  </a:lnTo>
                  <a:lnTo>
                    <a:pt x="372" y="163"/>
                  </a:lnTo>
                  <a:lnTo>
                    <a:pt x="374" y="163"/>
                  </a:lnTo>
                  <a:lnTo>
                    <a:pt x="376" y="163"/>
                  </a:lnTo>
                  <a:lnTo>
                    <a:pt x="378" y="163"/>
                  </a:lnTo>
                  <a:lnTo>
                    <a:pt x="379" y="161"/>
                  </a:lnTo>
                  <a:lnTo>
                    <a:pt x="380" y="161"/>
                  </a:lnTo>
                  <a:lnTo>
                    <a:pt x="380" y="159"/>
                  </a:lnTo>
                  <a:lnTo>
                    <a:pt x="378" y="147"/>
                  </a:lnTo>
                  <a:lnTo>
                    <a:pt x="376" y="148"/>
                  </a:lnTo>
                  <a:lnTo>
                    <a:pt x="372" y="150"/>
                  </a:lnTo>
                  <a:lnTo>
                    <a:pt x="371" y="150"/>
                  </a:lnTo>
                  <a:lnTo>
                    <a:pt x="364" y="154"/>
                  </a:lnTo>
                  <a:lnTo>
                    <a:pt x="363" y="155"/>
                  </a:lnTo>
                  <a:lnTo>
                    <a:pt x="362" y="155"/>
                  </a:lnTo>
                  <a:lnTo>
                    <a:pt x="360" y="157"/>
                  </a:lnTo>
                  <a:lnTo>
                    <a:pt x="357" y="157"/>
                  </a:lnTo>
                  <a:lnTo>
                    <a:pt x="355" y="159"/>
                  </a:lnTo>
                  <a:lnTo>
                    <a:pt x="354" y="161"/>
                  </a:lnTo>
                  <a:lnTo>
                    <a:pt x="355" y="164"/>
                  </a:lnTo>
                  <a:close/>
                  <a:moveTo>
                    <a:pt x="385" y="355"/>
                  </a:moveTo>
                  <a:lnTo>
                    <a:pt x="386" y="355"/>
                  </a:lnTo>
                  <a:lnTo>
                    <a:pt x="387" y="355"/>
                  </a:lnTo>
                  <a:lnTo>
                    <a:pt x="387" y="356"/>
                  </a:lnTo>
                  <a:lnTo>
                    <a:pt x="386" y="356"/>
                  </a:lnTo>
                  <a:lnTo>
                    <a:pt x="390" y="356"/>
                  </a:lnTo>
                  <a:lnTo>
                    <a:pt x="392" y="356"/>
                  </a:lnTo>
                  <a:lnTo>
                    <a:pt x="394" y="356"/>
                  </a:lnTo>
                  <a:lnTo>
                    <a:pt x="395" y="357"/>
                  </a:lnTo>
                  <a:lnTo>
                    <a:pt x="395" y="358"/>
                  </a:lnTo>
                  <a:lnTo>
                    <a:pt x="396" y="357"/>
                  </a:lnTo>
                  <a:lnTo>
                    <a:pt x="395" y="357"/>
                  </a:lnTo>
                  <a:lnTo>
                    <a:pt x="396" y="357"/>
                  </a:lnTo>
                  <a:lnTo>
                    <a:pt x="396" y="356"/>
                  </a:lnTo>
                  <a:lnTo>
                    <a:pt x="397" y="356"/>
                  </a:lnTo>
                  <a:lnTo>
                    <a:pt x="398" y="355"/>
                  </a:lnTo>
                  <a:lnTo>
                    <a:pt x="399" y="355"/>
                  </a:lnTo>
                  <a:lnTo>
                    <a:pt x="400" y="353"/>
                  </a:lnTo>
                  <a:lnTo>
                    <a:pt x="398" y="352"/>
                  </a:lnTo>
                  <a:lnTo>
                    <a:pt x="396" y="351"/>
                  </a:lnTo>
                  <a:lnTo>
                    <a:pt x="396" y="349"/>
                  </a:lnTo>
                  <a:lnTo>
                    <a:pt x="392" y="348"/>
                  </a:lnTo>
                  <a:lnTo>
                    <a:pt x="389" y="347"/>
                  </a:lnTo>
                  <a:lnTo>
                    <a:pt x="389" y="348"/>
                  </a:lnTo>
                  <a:lnTo>
                    <a:pt x="388" y="349"/>
                  </a:lnTo>
                  <a:lnTo>
                    <a:pt x="385" y="353"/>
                  </a:lnTo>
                  <a:lnTo>
                    <a:pt x="385" y="355"/>
                  </a:lnTo>
                  <a:close/>
                  <a:moveTo>
                    <a:pt x="399" y="423"/>
                  </a:moveTo>
                  <a:lnTo>
                    <a:pt x="404" y="432"/>
                  </a:lnTo>
                  <a:lnTo>
                    <a:pt x="404" y="436"/>
                  </a:lnTo>
                  <a:lnTo>
                    <a:pt x="405" y="451"/>
                  </a:lnTo>
                  <a:lnTo>
                    <a:pt x="405" y="452"/>
                  </a:lnTo>
                  <a:lnTo>
                    <a:pt x="406" y="452"/>
                  </a:lnTo>
                  <a:lnTo>
                    <a:pt x="406" y="453"/>
                  </a:lnTo>
                  <a:lnTo>
                    <a:pt x="406" y="457"/>
                  </a:lnTo>
                  <a:lnTo>
                    <a:pt x="406" y="459"/>
                  </a:lnTo>
                  <a:lnTo>
                    <a:pt x="406" y="460"/>
                  </a:lnTo>
                  <a:lnTo>
                    <a:pt x="406" y="461"/>
                  </a:lnTo>
                  <a:lnTo>
                    <a:pt x="407" y="462"/>
                  </a:lnTo>
                  <a:lnTo>
                    <a:pt x="408" y="464"/>
                  </a:lnTo>
                  <a:lnTo>
                    <a:pt x="409" y="465"/>
                  </a:lnTo>
                  <a:lnTo>
                    <a:pt x="420" y="465"/>
                  </a:lnTo>
                  <a:lnTo>
                    <a:pt x="421" y="465"/>
                  </a:lnTo>
                  <a:lnTo>
                    <a:pt x="421" y="470"/>
                  </a:lnTo>
                  <a:lnTo>
                    <a:pt x="421" y="472"/>
                  </a:lnTo>
                  <a:lnTo>
                    <a:pt x="421" y="484"/>
                  </a:lnTo>
                  <a:lnTo>
                    <a:pt x="421" y="492"/>
                  </a:lnTo>
                  <a:lnTo>
                    <a:pt x="421" y="500"/>
                  </a:lnTo>
                  <a:lnTo>
                    <a:pt x="421" y="501"/>
                  </a:lnTo>
                  <a:lnTo>
                    <a:pt x="421" y="507"/>
                  </a:lnTo>
                  <a:lnTo>
                    <a:pt x="422" y="511"/>
                  </a:lnTo>
                  <a:lnTo>
                    <a:pt x="422" y="516"/>
                  </a:lnTo>
                  <a:lnTo>
                    <a:pt x="422" y="521"/>
                  </a:lnTo>
                  <a:lnTo>
                    <a:pt x="422" y="523"/>
                  </a:lnTo>
                  <a:lnTo>
                    <a:pt x="422" y="524"/>
                  </a:lnTo>
                  <a:lnTo>
                    <a:pt x="423" y="527"/>
                  </a:lnTo>
                  <a:lnTo>
                    <a:pt x="424" y="532"/>
                  </a:lnTo>
                  <a:lnTo>
                    <a:pt x="424" y="534"/>
                  </a:lnTo>
                  <a:lnTo>
                    <a:pt x="424" y="536"/>
                  </a:lnTo>
                  <a:lnTo>
                    <a:pt x="424" y="537"/>
                  </a:lnTo>
                  <a:lnTo>
                    <a:pt x="426" y="544"/>
                  </a:lnTo>
                  <a:lnTo>
                    <a:pt x="428" y="548"/>
                  </a:lnTo>
                  <a:lnTo>
                    <a:pt x="429" y="551"/>
                  </a:lnTo>
                  <a:lnTo>
                    <a:pt x="429" y="552"/>
                  </a:lnTo>
                  <a:lnTo>
                    <a:pt x="429" y="553"/>
                  </a:lnTo>
                  <a:lnTo>
                    <a:pt x="429" y="554"/>
                  </a:lnTo>
                  <a:lnTo>
                    <a:pt x="429" y="556"/>
                  </a:lnTo>
                  <a:lnTo>
                    <a:pt x="430" y="558"/>
                  </a:lnTo>
                  <a:lnTo>
                    <a:pt x="430" y="559"/>
                  </a:lnTo>
                  <a:lnTo>
                    <a:pt x="430" y="560"/>
                  </a:lnTo>
                  <a:lnTo>
                    <a:pt x="430" y="561"/>
                  </a:lnTo>
                  <a:lnTo>
                    <a:pt x="430" y="562"/>
                  </a:lnTo>
                  <a:lnTo>
                    <a:pt x="428" y="576"/>
                  </a:lnTo>
                  <a:lnTo>
                    <a:pt x="428" y="578"/>
                  </a:lnTo>
                  <a:lnTo>
                    <a:pt x="428" y="581"/>
                  </a:lnTo>
                  <a:lnTo>
                    <a:pt x="428" y="582"/>
                  </a:lnTo>
                  <a:lnTo>
                    <a:pt x="428" y="583"/>
                  </a:lnTo>
                  <a:lnTo>
                    <a:pt x="428" y="587"/>
                  </a:lnTo>
                  <a:lnTo>
                    <a:pt x="428" y="590"/>
                  </a:lnTo>
                  <a:lnTo>
                    <a:pt x="428" y="591"/>
                  </a:lnTo>
                  <a:lnTo>
                    <a:pt x="428" y="592"/>
                  </a:lnTo>
                  <a:lnTo>
                    <a:pt x="428" y="595"/>
                  </a:lnTo>
                  <a:lnTo>
                    <a:pt x="428" y="596"/>
                  </a:lnTo>
                  <a:lnTo>
                    <a:pt x="428" y="599"/>
                  </a:lnTo>
                  <a:lnTo>
                    <a:pt x="428" y="601"/>
                  </a:lnTo>
                  <a:lnTo>
                    <a:pt x="428" y="603"/>
                  </a:lnTo>
                  <a:lnTo>
                    <a:pt x="428" y="610"/>
                  </a:lnTo>
                  <a:lnTo>
                    <a:pt x="429" y="624"/>
                  </a:lnTo>
                  <a:lnTo>
                    <a:pt x="429" y="629"/>
                  </a:lnTo>
                  <a:lnTo>
                    <a:pt x="429" y="632"/>
                  </a:lnTo>
                  <a:lnTo>
                    <a:pt x="429" y="633"/>
                  </a:lnTo>
                  <a:lnTo>
                    <a:pt x="428" y="634"/>
                  </a:lnTo>
                  <a:lnTo>
                    <a:pt x="428" y="636"/>
                  </a:lnTo>
                  <a:lnTo>
                    <a:pt x="426" y="636"/>
                  </a:lnTo>
                  <a:lnTo>
                    <a:pt x="425" y="637"/>
                  </a:lnTo>
                  <a:lnTo>
                    <a:pt x="419" y="638"/>
                  </a:lnTo>
                  <a:lnTo>
                    <a:pt x="417" y="640"/>
                  </a:lnTo>
                  <a:lnTo>
                    <a:pt x="419" y="641"/>
                  </a:lnTo>
                  <a:lnTo>
                    <a:pt x="422" y="644"/>
                  </a:lnTo>
                  <a:lnTo>
                    <a:pt x="423" y="645"/>
                  </a:lnTo>
                  <a:lnTo>
                    <a:pt x="423" y="646"/>
                  </a:lnTo>
                  <a:lnTo>
                    <a:pt x="426" y="649"/>
                  </a:lnTo>
                  <a:lnTo>
                    <a:pt x="430" y="652"/>
                  </a:lnTo>
                  <a:lnTo>
                    <a:pt x="433" y="655"/>
                  </a:lnTo>
                  <a:lnTo>
                    <a:pt x="439" y="661"/>
                  </a:lnTo>
                  <a:lnTo>
                    <a:pt x="441" y="665"/>
                  </a:lnTo>
                  <a:lnTo>
                    <a:pt x="442" y="665"/>
                  </a:lnTo>
                  <a:lnTo>
                    <a:pt x="443" y="666"/>
                  </a:lnTo>
                  <a:lnTo>
                    <a:pt x="445" y="667"/>
                  </a:lnTo>
                  <a:lnTo>
                    <a:pt x="446" y="668"/>
                  </a:lnTo>
                  <a:lnTo>
                    <a:pt x="447" y="669"/>
                  </a:lnTo>
                  <a:lnTo>
                    <a:pt x="449" y="670"/>
                  </a:lnTo>
                  <a:lnTo>
                    <a:pt x="450" y="670"/>
                  </a:lnTo>
                  <a:lnTo>
                    <a:pt x="451" y="671"/>
                  </a:lnTo>
                  <a:lnTo>
                    <a:pt x="454" y="673"/>
                  </a:lnTo>
                  <a:lnTo>
                    <a:pt x="455" y="673"/>
                  </a:lnTo>
                  <a:lnTo>
                    <a:pt x="457" y="674"/>
                  </a:lnTo>
                  <a:lnTo>
                    <a:pt x="458" y="674"/>
                  </a:lnTo>
                  <a:lnTo>
                    <a:pt x="460" y="675"/>
                  </a:lnTo>
                  <a:lnTo>
                    <a:pt x="463" y="675"/>
                  </a:lnTo>
                  <a:lnTo>
                    <a:pt x="465" y="675"/>
                  </a:lnTo>
                  <a:lnTo>
                    <a:pt x="467" y="675"/>
                  </a:lnTo>
                  <a:lnTo>
                    <a:pt x="471" y="675"/>
                  </a:lnTo>
                  <a:lnTo>
                    <a:pt x="473" y="675"/>
                  </a:lnTo>
                  <a:lnTo>
                    <a:pt x="475" y="675"/>
                  </a:lnTo>
                  <a:lnTo>
                    <a:pt x="477" y="674"/>
                  </a:lnTo>
                  <a:lnTo>
                    <a:pt x="480" y="674"/>
                  </a:lnTo>
                  <a:lnTo>
                    <a:pt x="483" y="671"/>
                  </a:lnTo>
                  <a:lnTo>
                    <a:pt x="484" y="671"/>
                  </a:lnTo>
                  <a:lnTo>
                    <a:pt x="486" y="670"/>
                  </a:lnTo>
                  <a:lnTo>
                    <a:pt x="490" y="668"/>
                  </a:lnTo>
                  <a:lnTo>
                    <a:pt x="494" y="667"/>
                  </a:lnTo>
                  <a:lnTo>
                    <a:pt x="495" y="666"/>
                  </a:lnTo>
                  <a:lnTo>
                    <a:pt x="498" y="665"/>
                  </a:lnTo>
                  <a:lnTo>
                    <a:pt x="500" y="663"/>
                  </a:lnTo>
                  <a:lnTo>
                    <a:pt x="501" y="662"/>
                  </a:lnTo>
                  <a:lnTo>
                    <a:pt x="502" y="662"/>
                  </a:lnTo>
                  <a:lnTo>
                    <a:pt x="507" y="660"/>
                  </a:lnTo>
                  <a:lnTo>
                    <a:pt x="508" y="659"/>
                  </a:lnTo>
                  <a:lnTo>
                    <a:pt x="515" y="654"/>
                  </a:lnTo>
                  <a:lnTo>
                    <a:pt x="518" y="652"/>
                  </a:lnTo>
                  <a:lnTo>
                    <a:pt x="526" y="648"/>
                  </a:lnTo>
                  <a:lnTo>
                    <a:pt x="526" y="646"/>
                  </a:lnTo>
                  <a:lnTo>
                    <a:pt x="528" y="645"/>
                  </a:lnTo>
                  <a:lnTo>
                    <a:pt x="529" y="645"/>
                  </a:lnTo>
                  <a:lnTo>
                    <a:pt x="529" y="644"/>
                  </a:lnTo>
                  <a:lnTo>
                    <a:pt x="531" y="644"/>
                  </a:lnTo>
                  <a:lnTo>
                    <a:pt x="533" y="643"/>
                  </a:lnTo>
                  <a:lnTo>
                    <a:pt x="541" y="637"/>
                  </a:lnTo>
                  <a:lnTo>
                    <a:pt x="541" y="636"/>
                  </a:lnTo>
                  <a:lnTo>
                    <a:pt x="543" y="635"/>
                  </a:lnTo>
                  <a:lnTo>
                    <a:pt x="544" y="634"/>
                  </a:lnTo>
                  <a:lnTo>
                    <a:pt x="545" y="633"/>
                  </a:lnTo>
                  <a:lnTo>
                    <a:pt x="545" y="632"/>
                  </a:lnTo>
                  <a:lnTo>
                    <a:pt x="546" y="632"/>
                  </a:lnTo>
                  <a:lnTo>
                    <a:pt x="546" y="631"/>
                  </a:lnTo>
                  <a:lnTo>
                    <a:pt x="547" y="631"/>
                  </a:lnTo>
                  <a:lnTo>
                    <a:pt x="547" y="629"/>
                  </a:lnTo>
                  <a:lnTo>
                    <a:pt x="549" y="628"/>
                  </a:lnTo>
                  <a:lnTo>
                    <a:pt x="549" y="627"/>
                  </a:lnTo>
                  <a:lnTo>
                    <a:pt x="550" y="626"/>
                  </a:lnTo>
                  <a:lnTo>
                    <a:pt x="550" y="625"/>
                  </a:lnTo>
                  <a:lnTo>
                    <a:pt x="551" y="624"/>
                  </a:lnTo>
                  <a:lnTo>
                    <a:pt x="551" y="623"/>
                  </a:lnTo>
                  <a:lnTo>
                    <a:pt x="552" y="621"/>
                  </a:lnTo>
                  <a:lnTo>
                    <a:pt x="552" y="620"/>
                  </a:lnTo>
                  <a:lnTo>
                    <a:pt x="553" y="619"/>
                  </a:lnTo>
                  <a:lnTo>
                    <a:pt x="553" y="618"/>
                  </a:lnTo>
                  <a:lnTo>
                    <a:pt x="553" y="617"/>
                  </a:lnTo>
                  <a:lnTo>
                    <a:pt x="554" y="616"/>
                  </a:lnTo>
                  <a:lnTo>
                    <a:pt x="554" y="613"/>
                  </a:lnTo>
                  <a:lnTo>
                    <a:pt x="554" y="611"/>
                  </a:lnTo>
                  <a:lnTo>
                    <a:pt x="555" y="607"/>
                  </a:lnTo>
                  <a:lnTo>
                    <a:pt x="557" y="604"/>
                  </a:lnTo>
                  <a:lnTo>
                    <a:pt x="557" y="603"/>
                  </a:lnTo>
                  <a:lnTo>
                    <a:pt x="558" y="600"/>
                  </a:lnTo>
                  <a:lnTo>
                    <a:pt x="558" y="599"/>
                  </a:lnTo>
                  <a:lnTo>
                    <a:pt x="559" y="595"/>
                  </a:lnTo>
                  <a:lnTo>
                    <a:pt x="559" y="594"/>
                  </a:lnTo>
                  <a:lnTo>
                    <a:pt x="560" y="591"/>
                  </a:lnTo>
                  <a:lnTo>
                    <a:pt x="560" y="590"/>
                  </a:lnTo>
                  <a:lnTo>
                    <a:pt x="560" y="588"/>
                  </a:lnTo>
                  <a:lnTo>
                    <a:pt x="561" y="585"/>
                  </a:lnTo>
                  <a:lnTo>
                    <a:pt x="561" y="581"/>
                  </a:lnTo>
                  <a:lnTo>
                    <a:pt x="562" y="579"/>
                  </a:lnTo>
                  <a:lnTo>
                    <a:pt x="562" y="578"/>
                  </a:lnTo>
                  <a:lnTo>
                    <a:pt x="562" y="575"/>
                  </a:lnTo>
                  <a:lnTo>
                    <a:pt x="562" y="574"/>
                  </a:lnTo>
                  <a:lnTo>
                    <a:pt x="562" y="573"/>
                  </a:lnTo>
                  <a:lnTo>
                    <a:pt x="563" y="571"/>
                  </a:lnTo>
                  <a:lnTo>
                    <a:pt x="563" y="566"/>
                  </a:lnTo>
                  <a:lnTo>
                    <a:pt x="563" y="564"/>
                  </a:lnTo>
                  <a:lnTo>
                    <a:pt x="563" y="562"/>
                  </a:lnTo>
                  <a:lnTo>
                    <a:pt x="563" y="561"/>
                  </a:lnTo>
                  <a:lnTo>
                    <a:pt x="563" y="560"/>
                  </a:lnTo>
                  <a:lnTo>
                    <a:pt x="563" y="559"/>
                  </a:lnTo>
                  <a:lnTo>
                    <a:pt x="564" y="558"/>
                  </a:lnTo>
                  <a:lnTo>
                    <a:pt x="564" y="557"/>
                  </a:lnTo>
                  <a:lnTo>
                    <a:pt x="564" y="556"/>
                  </a:lnTo>
                  <a:lnTo>
                    <a:pt x="566" y="554"/>
                  </a:lnTo>
                  <a:lnTo>
                    <a:pt x="566" y="553"/>
                  </a:lnTo>
                  <a:lnTo>
                    <a:pt x="566" y="552"/>
                  </a:lnTo>
                  <a:lnTo>
                    <a:pt x="567" y="551"/>
                  </a:lnTo>
                  <a:lnTo>
                    <a:pt x="568" y="548"/>
                  </a:lnTo>
                  <a:lnTo>
                    <a:pt x="570" y="543"/>
                  </a:lnTo>
                  <a:lnTo>
                    <a:pt x="570" y="542"/>
                  </a:lnTo>
                  <a:lnTo>
                    <a:pt x="571" y="541"/>
                  </a:lnTo>
                  <a:lnTo>
                    <a:pt x="571" y="540"/>
                  </a:lnTo>
                  <a:lnTo>
                    <a:pt x="572" y="539"/>
                  </a:lnTo>
                  <a:lnTo>
                    <a:pt x="572" y="537"/>
                  </a:lnTo>
                  <a:lnTo>
                    <a:pt x="573" y="536"/>
                  </a:lnTo>
                  <a:lnTo>
                    <a:pt x="573" y="535"/>
                  </a:lnTo>
                  <a:lnTo>
                    <a:pt x="575" y="534"/>
                  </a:lnTo>
                  <a:lnTo>
                    <a:pt x="576" y="532"/>
                  </a:lnTo>
                  <a:lnTo>
                    <a:pt x="576" y="531"/>
                  </a:lnTo>
                  <a:lnTo>
                    <a:pt x="577" y="528"/>
                  </a:lnTo>
                  <a:lnTo>
                    <a:pt x="578" y="527"/>
                  </a:lnTo>
                  <a:lnTo>
                    <a:pt x="579" y="524"/>
                  </a:lnTo>
                  <a:lnTo>
                    <a:pt x="580" y="521"/>
                  </a:lnTo>
                  <a:lnTo>
                    <a:pt x="583" y="515"/>
                  </a:lnTo>
                  <a:lnTo>
                    <a:pt x="584" y="512"/>
                  </a:lnTo>
                  <a:lnTo>
                    <a:pt x="585" y="509"/>
                  </a:lnTo>
                  <a:lnTo>
                    <a:pt x="586" y="507"/>
                  </a:lnTo>
                  <a:lnTo>
                    <a:pt x="588" y="503"/>
                  </a:lnTo>
                  <a:lnTo>
                    <a:pt x="589" y="500"/>
                  </a:lnTo>
                  <a:lnTo>
                    <a:pt x="589" y="499"/>
                  </a:lnTo>
                  <a:lnTo>
                    <a:pt x="590" y="496"/>
                  </a:lnTo>
                  <a:lnTo>
                    <a:pt x="592" y="495"/>
                  </a:lnTo>
                  <a:lnTo>
                    <a:pt x="592" y="494"/>
                  </a:lnTo>
                  <a:lnTo>
                    <a:pt x="593" y="492"/>
                  </a:lnTo>
                  <a:lnTo>
                    <a:pt x="594" y="490"/>
                  </a:lnTo>
                  <a:lnTo>
                    <a:pt x="594" y="489"/>
                  </a:lnTo>
                  <a:lnTo>
                    <a:pt x="595" y="487"/>
                  </a:lnTo>
                  <a:lnTo>
                    <a:pt x="595" y="486"/>
                  </a:lnTo>
                  <a:lnTo>
                    <a:pt x="596" y="485"/>
                  </a:lnTo>
                  <a:lnTo>
                    <a:pt x="596" y="484"/>
                  </a:lnTo>
                  <a:lnTo>
                    <a:pt x="597" y="483"/>
                  </a:lnTo>
                  <a:lnTo>
                    <a:pt x="598" y="481"/>
                  </a:lnTo>
                  <a:lnTo>
                    <a:pt x="598" y="479"/>
                  </a:lnTo>
                  <a:lnTo>
                    <a:pt x="601" y="478"/>
                  </a:lnTo>
                  <a:lnTo>
                    <a:pt x="601" y="477"/>
                  </a:lnTo>
                  <a:lnTo>
                    <a:pt x="601" y="476"/>
                  </a:lnTo>
                  <a:lnTo>
                    <a:pt x="603" y="474"/>
                  </a:lnTo>
                  <a:lnTo>
                    <a:pt x="603" y="473"/>
                  </a:lnTo>
                  <a:lnTo>
                    <a:pt x="604" y="473"/>
                  </a:lnTo>
                  <a:lnTo>
                    <a:pt x="604" y="472"/>
                  </a:lnTo>
                  <a:lnTo>
                    <a:pt x="605" y="472"/>
                  </a:lnTo>
                  <a:lnTo>
                    <a:pt x="605" y="470"/>
                  </a:lnTo>
                  <a:lnTo>
                    <a:pt x="602" y="470"/>
                  </a:lnTo>
                  <a:lnTo>
                    <a:pt x="601" y="469"/>
                  </a:lnTo>
                  <a:lnTo>
                    <a:pt x="603" y="465"/>
                  </a:lnTo>
                  <a:lnTo>
                    <a:pt x="605" y="466"/>
                  </a:lnTo>
                  <a:lnTo>
                    <a:pt x="609" y="466"/>
                  </a:lnTo>
                  <a:lnTo>
                    <a:pt x="610" y="465"/>
                  </a:lnTo>
                  <a:lnTo>
                    <a:pt x="610" y="464"/>
                  </a:lnTo>
                  <a:lnTo>
                    <a:pt x="611" y="462"/>
                  </a:lnTo>
                  <a:lnTo>
                    <a:pt x="612" y="460"/>
                  </a:lnTo>
                  <a:lnTo>
                    <a:pt x="613" y="459"/>
                  </a:lnTo>
                  <a:lnTo>
                    <a:pt x="614" y="457"/>
                  </a:lnTo>
                  <a:lnTo>
                    <a:pt x="614" y="456"/>
                  </a:lnTo>
                  <a:lnTo>
                    <a:pt x="615" y="454"/>
                  </a:lnTo>
                  <a:lnTo>
                    <a:pt x="615" y="451"/>
                  </a:lnTo>
                  <a:lnTo>
                    <a:pt x="616" y="450"/>
                  </a:lnTo>
                  <a:lnTo>
                    <a:pt x="616" y="449"/>
                  </a:lnTo>
                  <a:lnTo>
                    <a:pt x="616" y="448"/>
                  </a:lnTo>
                  <a:lnTo>
                    <a:pt x="618" y="447"/>
                  </a:lnTo>
                  <a:lnTo>
                    <a:pt x="618" y="445"/>
                  </a:lnTo>
                  <a:lnTo>
                    <a:pt x="618" y="444"/>
                  </a:lnTo>
                  <a:lnTo>
                    <a:pt x="618" y="443"/>
                  </a:lnTo>
                  <a:lnTo>
                    <a:pt x="619" y="440"/>
                  </a:lnTo>
                  <a:lnTo>
                    <a:pt x="619" y="439"/>
                  </a:lnTo>
                  <a:lnTo>
                    <a:pt x="619" y="433"/>
                  </a:lnTo>
                  <a:lnTo>
                    <a:pt x="619" y="429"/>
                  </a:lnTo>
                  <a:lnTo>
                    <a:pt x="619" y="426"/>
                  </a:lnTo>
                  <a:lnTo>
                    <a:pt x="619" y="416"/>
                  </a:lnTo>
                  <a:lnTo>
                    <a:pt x="619" y="412"/>
                  </a:lnTo>
                  <a:lnTo>
                    <a:pt x="619" y="410"/>
                  </a:lnTo>
                  <a:lnTo>
                    <a:pt x="619" y="407"/>
                  </a:lnTo>
                  <a:lnTo>
                    <a:pt x="619" y="406"/>
                  </a:lnTo>
                  <a:lnTo>
                    <a:pt x="619" y="404"/>
                  </a:lnTo>
                  <a:lnTo>
                    <a:pt x="619" y="403"/>
                  </a:lnTo>
                  <a:lnTo>
                    <a:pt x="619" y="402"/>
                  </a:lnTo>
                  <a:lnTo>
                    <a:pt x="618" y="400"/>
                  </a:lnTo>
                  <a:lnTo>
                    <a:pt x="616" y="397"/>
                  </a:lnTo>
                  <a:lnTo>
                    <a:pt x="616" y="395"/>
                  </a:lnTo>
                  <a:lnTo>
                    <a:pt x="615" y="394"/>
                  </a:lnTo>
                  <a:lnTo>
                    <a:pt x="615" y="393"/>
                  </a:lnTo>
                  <a:lnTo>
                    <a:pt x="614" y="389"/>
                  </a:lnTo>
                  <a:lnTo>
                    <a:pt x="613" y="386"/>
                  </a:lnTo>
                  <a:lnTo>
                    <a:pt x="613" y="385"/>
                  </a:lnTo>
                  <a:lnTo>
                    <a:pt x="612" y="384"/>
                  </a:lnTo>
                  <a:lnTo>
                    <a:pt x="611" y="380"/>
                  </a:lnTo>
                  <a:lnTo>
                    <a:pt x="610" y="377"/>
                  </a:lnTo>
                  <a:lnTo>
                    <a:pt x="610" y="376"/>
                  </a:lnTo>
                  <a:lnTo>
                    <a:pt x="609" y="375"/>
                  </a:lnTo>
                  <a:lnTo>
                    <a:pt x="607" y="369"/>
                  </a:lnTo>
                  <a:lnTo>
                    <a:pt x="606" y="367"/>
                  </a:lnTo>
                  <a:lnTo>
                    <a:pt x="606" y="366"/>
                  </a:lnTo>
                  <a:lnTo>
                    <a:pt x="606" y="365"/>
                  </a:lnTo>
                  <a:lnTo>
                    <a:pt x="605" y="364"/>
                  </a:lnTo>
                  <a:lnTo>
                    <a:pt x="605" y="362"/>
                  </a:lnTo>
                  <a:lnTo>
                    <a:pt x="605" y="361"/>
                  </a:lnTo>
                  <a:lnTo>
                    <a:pt x="604" y="361"/>
                  </a:lnTo>
                  <a:lnTo>
                    <a:pt x="604" y="360"/>
                  </a:lnTo>
                  <a:lnTo>
                    <a:pt x="604" y="359"/>
                  </a:lnTo>
                  <a:lnTo>
                    <a:pt x="604" y="358"/>
                  </a:lnTo>
                  <a:lnTo>
                    <a:pt x="603" y="357"/>
                  </a:lnTo>
                  <a:lnTo>
                    <a:pt x="602" y="355"/>
                  </a:lnTo>
                  <a:lnTo>
                    <a:pt x="602" y="353"/>
                  </a:lnTo>
                  <a:lnTo>
                    <a:pt x="601" y="351"/>
                  </a:lnTo>
                  <a:lnTo>
                    <a:pt x="601" y="350"/>
                  </a:lnTo>
                  <a:lnTo>
                    <a:pt x="601" y="348"/>
                  </a:lnTo>
                  <a:lnTo>
                    <a:pt x="600" y="343"/>
                  </a:lnTo>
                  <a:lnTo>
                    <a:pt x="598" y="339"/>
                  </a:lnTo>
                  <a:lnTo>
                    <a:pt x="598" y="334"/>
                  </a:lnTo>
                  <a:lnTo>
                    <a:pt x="597" y="333"/>
                  </a:lnTo>
                  <a:lnTo>
                    <a:pt x="597" y="331"/>
                  </a:lnTo>
                  <a:lnTo>
                    <a:pt x="597" y="330"/>
                  </a:lnTo>
                  <a:lnTo>
                    <a:pt x="597" y="328"/>
                  </a:lnTo>
                  <a:lnTo>
                    <a:pt x="597" y="326"/>
                  </a:lnTo>
                  <a:lnTo>
                    <a:pt x="596" y="323"/>
                  </a:lnTo>
                  <a:lnTo>
                    <a:pt x="596" y="322"/>
                  </a:lnTo>
                  <a:lnTo>
                    <a:pt x="596" y="320"/>
                  </a:lnTo>
                  <a:lnTo>
                    <a:pt x="596" y="319"/>
                  </a:lnTo>
                  <a:lnTo>
                    <a:pt x="595" y="318"/>
                  </a:lnTo>
                  <a:lnTo>
                    <a:pt x="595" y="315"/>
                  </a:lnTo>
                  <a:lnTo>
                    <a:pt x="595" y="314"/>
                  </a:lnTo>
                  <a:lnTo>
                    <a:pt x="594" y="313"/>
                  </a:lnTo>
                  <a:lnTo>
                    <a:pt x="594" y="311"/>
                  </a:lnTo>
                  <a:lnTo>
                    <a:pt x="593" y="309"/>
                  </a:lnTo>
                  <a:lnTo>
                    <a:pt x="593" y="306"/>
                  </a:lnTo>
                  <a:lnTo>
                    <a:pt x="592" y="303"/>
                  </a:lnTo>
                  <a:lnTo>
                    <a:pt x="592" y="302"/>
                  </a:lnTo>
                  <a:lnTo>
                    <a:pt x="592" y="301"/>
                  </a:lnTo>
                  <a:lnTo>
                    <a:pt x="590" y="300"/>
                  </a:lnTo>
                  <a:lnTo>
                    <a:pt x="590" y="299"/>
                  </a:lnTo>
                  <a:lnTo>
                    <a:pt x="590" y="298"/>
                  </a:lnTo>
                  <a:lnTo>
                    <a:pt x="590" y="297"/>
                  </a:lnTo>
                  <a:lnTo>
                    <a:pt x="589" y="297"/>
                  </a:lnTo>
                  <a:lnTo>
                    <a:pt x="589" y="294"/>
                  </a:lnTo>
                  <a:lnTo>
                    <a:pt x="588" y="293"/>
                  </a:lnTo>
                  <a:lnTo>
                    <a:pt x="588" y="292"/>
                  </a:lnTo>
                  <a:lnTo>
                    <a:pt x="587" y="291"/>
                  </a:lnTo>
                  <a:lnTo>
                    <a:pt x="587" y="290"/>
                  </a:lnTo>
                  <a:lnTo>
                    <a:pt x="586" y="289"/>
                  </a:lnTo>
                  <a:lnTo>
                    <a:pt x="586" y="288"/>
                  </a:lnTo>
                  <a:lnTo>
                    <a:pt x="585" y="286"/>
                  </a:lnTo>
                  <a:lnTo>
                    <a:pt x="584" y="285"/>
                  </a:lnTo>
                  <a:lnTo>
                    <a:pt x="584" y="284"/>
                  </a:lnTo>
                  <a:lnTo>
                    <a:pt x="581" y="282"/>
                  </a:lnTo>
                  <a:lnTo>
                    <a:pt x="576" y="274"/>
                  </a:lnTo>
                  <a:lnTo>
                    <a:pt x="575" y="272"/>
                  </a:lnTo>
                  <a:lnTo>
                    <a:pt x="571" y="266"/>
                  </a:lnTo>
                  <a:lnTo>
                    <a:pt x="567" y="259"/>
                  </a:lnTo>
                  <a:lnTo>
                    <a:pt x="566" y="258"/>
                  </a:lnTo>
                  <a:lnTo>
                    <a:pt x="566" y="257"/>
                  </a:lnTo>
                  <a:lnTo>
                    <a:pt x="564" y="256"/>
                  </a:lnTo>
                  <a:lnTo>
                    <a:pt x="563" y="253"/>
                  </a:lnTo>
                  <a:lnTo>
                    <a:pt x="561" y="251"/>
                  </a:lnTo>
                  <a:lnTo>
                    <a:pt x="558" y="247"/>
                  </a:lnTo>
                  <a:lnTo>
                    <a:pt x="557" y="245"/>
                  </a:lnTo>
                  <a:lnTo>
                    <a:pt x="557" y="244"/>
                  </a:lnTo>
                  <a:lnTo>
                    <a:pt x="555" y="243"/>
                  </a:lnTo>
                  <a:lnTo>
                    <a:pt x="555" y="242"/>
                  </a:lnTo>
                  <a:lnTo>
                    <a:pt x="554" y="241"/>
                  </a:lnTo>
                  <a:lnTo>
                    <a:pt x="554" y="240"/>
                  </a:lnTo>
                  <a:lnTo>
                    <a:pt x="553" y="238"/>
                  </a:lnTo>
                  <a:lnTo>
                    <a:pt x="552" y="235"/>
                  </a:lnTo>
                  <a:lnTo>
                    <a:pt x="550" y="232"/>
                  </a:lnTo>
                  <a:lnTo>
                    <a:pt x="545" y="223"/>
                  </a:lnTo>
                  <a:lnTo>
                    <a:pt x="545" y="222"/>
                  </a:lnTo>
                  <a:lnTo>
                    <a:pt x="544" y="221"/>
                  </a:lnTo>
                  <a:lnTo>
                    <a:pt x="544" y="219"/>
                  </a:lnTo>
                  <a:lnTo>
                    <a:pt x="544" y="218"/>
                  </a:lnTo>
                  <a:lnTo>
                    <a:pt x="544" y="217"/>
                  </a:lnTo>
                  <a:lnTo>
                    <a:pt x="544" y="214"/>
                  </a:lnTo>
                  <a:lnTo>
                    <a:pt x="544" y="209"/>
                  </a:lnTo>
                  <a:lnTo>
                    <a:pt x="546" y="202"/>
                  </a:lnTo>
                  <a:lnTo>
                    <a:pt x="546" y="201"/>
                  </a:lnTo>
                  <a:lnTo>
                    <a:pt x="549" y="197"/>
                  </a:lnTo>
                  <a:lnTo>
                    <a:pt x="550" y="194"/>
                  </a:lnTo>
                  <a:lnTo>
                    <a:pt x="550" y="191"/>
                  </a:lnTo>
                  <a:lnTo>
                    <a:pt x="551" y="190"/>
                  </a:lnTo>
                  <a:lnTo>
                    <a:pt x="551" y="189"/>
                  </a:lnTo>
                  <a:lnTo>
                    <a:pt x="551" y="188"/>
                  </a:lnTo>
                  <a:lnTo>
                    <a:pt x="551" y="185"/>
                  </a:lnTo>
                  <a:lnTo>
                    <a:pt x="551" y="184"/>
                  </a:lnTo>
                  <a:lnTo>
                    <a:pt x="551" y="182"/>
                  </a:lnTo>
                  <a:lnTo>
                    <a:pt x="551" y="181"/>
                  </a:lnTo>
                  <a:lnTo>
                    <a:pt x="551" y="180"/>
                  </a:lnTo>
                  <a:lnTo>
                    <a:pt x="552" y="178"/>
                  </a:lnTo>
                  <a:lnTo>
                    <a:pt x="552" y="177"/>
                  </a:lnTo>
                  <a:lnTo>
                    <a:pt x="552" y="174"/>
                  </a:lnTo>
                  <a:lnTo>
                    <a:pt x="553" y="166"/>
                  </a:lnTo>
                  <a:lnTo>
                    <a:pt x="553" y="165"/>
                  </a:lnTo>
                  <a:lnTo>
                    <a:pt x="553" y="164"/>
                  </a:lnTo>
                  <a:lnTo>
                    <a:pt x="553" y="163"/>
                  </a:lnTo>
                  <a:lnTo>
                    <a:pt x="553" y="161"/>
                  </a:lnTo>
                  <a:lnTo>
                    <a:pt x="552" y="156"/>
                  </a:lnTo>
                  <a:lnTo>
                    <a:pt x="552" y="154"/>
                  </a:lnTo>
                  <a:lnTo>
                    <a:pt x="552" y="151"/>
                  </a:lnTo>
                  <a:lnTo>
                    <a:pt x="552" y="150"/>
                  </a:lnTo>
                  <a:lnTo>
                    <a:pt x="552" y="149"/>
                  </a:lnTo>
                  <a:lnTo>
                    <a:pt x="551" y="149"/>
                  </a:lnTo>
                  <a:lnTo>
                    <a:pt x="550" y="142"/>
                  </a:lnTo>
                  <a:lnTo>
                    <a:pt x="550" y="141"/>
                  </a:lnTo>
                  <a:lnTo>
                    <a:pt x="550" y="140"/>
                  </a:lnTo>
                  <a:lnTo>
                    <a:pt x="550" y="139"/>
                  </a:lnTo>
                  <a:lnTo>
                    <a:pt x="550" y="138"/>
                  </a:lnTo>
                  <a:lnTo>
                    <a:pt x="550" y="136"/>
                  </a:lnTo>
                  <a:lnTo>
                    <a:pt x="550" y="135"/>
                  </a:lnTo>
                  <a:lnTo>
                    <a:pt x="550" y="130"/>
                  </a:lnTo>
                  <a:lnTo>
                    <a:pt x="550" y="129"/>
                  </a:lnTo>
                  <a:lnTo>
                    <a:pt x="550" y="124"/>
                  </a:lnTo>
                  <a:lnTo>
                    <a:pt x="550" y="123"/>
                  </a:lnTo>
                  <a:lnTo>
                    <a:pt x="551" y="122"/>
                  </a:lnTo>
                  <a:lnTo>
                    <a:pt x="551" y="121"/>
                  </a:lnTo>
                  <a:lnTo>
                    <a:pt x="551" y="119"/>
                  </a:lnTo>
                  <a:lnTo>
                    <a:pt x="550" y="119"/>
                  </a:lnTo>
                  <a:lnTo>
                    <a:pt x="543" y="121"/>
                  </a:lnTo>
                  <a:lnTo>
                    <a:pt x="542" y="121"/>
                  </a:lnTo>
                  <a:lnTo>
                    <a:pt x="536" y="121"/>
                  </a:lnTo>
                  <a:lnTo>
                    <a:pt x="525" y="122"/>
                  </a:lnTo>
                  <a:lnTo>
                    <a:pt x="524" y="122"/>
                  </a:lnTo>
                  <a:lnTo>
                    <a:pt x="507" y="124"/>
                  </a:lnTo>
                  <a:lnTo>
                    <a:pt x="503" y="124"/>
                  </a:lnTo>
                  <a:lnTo>
                    <a:pt x="495" y="125"/>
                  </a:lnTo>
                  <a:lnTo>
                    <a:pt x="488" y="126"/>
                  </a:lnTo>
                  <a:lnTo>
                    <a:pt x="484" y="127"/>
                  </a:lnTo>
                  <a:lnTo>
                    <a:pt x="483" y="127"/>
                  </a:lnTo>
                  <a:lnTo>
                    <a:pt x="482" y="127"/>
                  </a:lnTo>
                  <a:lnTo>
                    <a:pt x="477" y="127"/>
                  </a:lnTo>
                  <a:lnTo>
                    <a:pt x="475" y="127"/>
                  </a:lnTo>
                  <a:lnTo>
                    <a:pt x="474" y="130"/>
                  </a:lnTo>
                  <a:lnTo>
                    <a:pt x="474" y="131"/>
                  </a:lnTo>
                  <a:lnTo>
                    <a:pt x="474" y="132"/>
                  </a:lnTo>
                  <a:lnTo>
                    <a:pt x="473" y="132"/>
                  </a:lnTo>
                  <a:lnTo>
                    <a:pt x="471" y="132"/>
                  </a:lnTo>
                  <a:lnTo>
                    <a:pt x="469" y="138"/>
                  </a:lnTo>
                  <a:lnTo>
                    <a:pt x="468" y="140"/>
                  </a:lnTo>
                  <a:lnTo>
                    <a:pt x="467" y="141"/>
                  </a:lnTo>
                  <a:lnTo>
                    <a:pt x="467" y="144"/>
                  </a:lnTo>
                  <a:lnTo>
                    <a:pt x="466" y="146"/>
                  </a:lnTo>
                  <a:lnTo>
                    <a:pt x="465" y="155"/>
                  </a:lnTo>
                  <a:lnTo>
                    <a:pt x="464" y="158"/>
                  </a:lnTo>
                  <a:lnTo>
                    <a:pt x="463" y="160"/>
                  </a:lnTo>
                  <a:lnTo>
                    <a:pt x="463" y="161"/>
                  </a:lnTo>
                  <a:lnTo>
                    <a:pt x="461" y="168"/>
                  </a:lnTo>
                  <a:lnTo>
                    <a:pt x="460" y="171"/>
                  </a:lnTo>
                  <a:lnTo>
                    <a:pt x="459" y="176"/>
                  </a:lnTo>
                  <a:lnTo>
                    <a:pt x="459" y="178"/>
                  </a:lnTo>
                  <a:lnTo>
                    <a:pt x="459" y="180"/>
                  </a:lnTo>
                  <a:lnTo>
                    <a:pt x="458" y="182"/>
                  </a:lnTo>
                  <a:lnTo>
                    <a:pt x="458" y="183"/>
                  </a:lnTo>
                  <a:lnTo>
                    <a:pt x="460" y="183"/>
                  </a:lnTo>
                  <a:lnTo>
                    <a:pt x="461" y="183"/>
                  </a:lnTo>
                  <a:lnTo>
                    <a:pt x="461" y="182"/>
                  </a:lnTo>
                  <a:lnTo>
                    <a:pt x="463" y="182"/>
                  </a:lnTo>
                  <a:lnTo>
                    <a:pt x="468" y="181"/>
                  </a:lnTo>
                  <a:lnTo>
                    <a:pt x="474" y="180"/>
                  </a:lnTo>
                  <a:lnTo>
                    <a:pt x="475" y="184"/>
                  </a:lnTo>
                  <a:lnTo>
                    <a:pt x="474" y="184"/>
                  </a:lnTo>
                  <a:lnTo>
                    <a:pt x="473" y="184"/>
                  </a:lnTo>
                  <a:lnTo>
                    <a:pt x="474" y="188"/>
                  </a:lnTo>
                  <a:lnTo>
                    <a:pt x="474" y="190"/>
                  </a:lnTo>
                  <a:lnTo>
                    <a:pt x="471" y="191"/>
                  </a:lnTo>
                  <a:lnTo>
                    <a:pt x="463" y="192"/>
                  </a:lnTo>
                  <a:lnTo>
                    <a:pt x="461" y="192"/>
                  </a:lnTo>
                  <a:lnTo>
                    <a:pt x="459" y="192"/>
                  </a:lnTo>
                  <a:lnTo>
                    <a:pt x="459" y="193"/>
                  </a:lnTo>
                  <a:lnTo>
                    <a:pt x="456" y="193"/>
                  </a:lnTo>
                  <a:lnTo>
                    <a:pt x="456" y="194"/>
                  </a:lnTo>
                  <a:lnTo>
                    <a:pt x="456" y="196"/>
                  </a:lnTo>
                  <a:lnTo>
                    <a:pt x="455" y="197"/>
                  </a:lnTo>
                  <a:lnTo>
                    <a:pt x="455" y="199"/>
                  </a:lnTo>
                  <a:lnTo>
                    <a:pt x="455" y="200"/>
                  </a:lnTo>
                  <a:lnTo>
                    <a:pt x="454" y="200"/>
                  </a:lnTo>
                  <a:lnTo>
                    <a:pt x="455" y="200"/>
                  </a:lnTo>
                  <a:lnTo>
                    <a:pt x="455" y="201"/>
                  </a:lnTo>
                  <a:lnTo>
                    <a:pt x="456" y="201"/>
                  </a:lnTo>
                  <a:lnTo>
                    <a:pt x="456" y="202"/>
                  </a:lnTo>
                  <a:lnTo>
                    <a:pt x="457" y="202"/>
                  </a:lnTo>
                  <a:lnTo>
                    <a:pt x="458" y="202"/>
                  </a:lnTo>
                  <a:lnTo>
                    <a:pt x="457" y="206"/>
                  </a:lnTo>
                  <a:lnTo>
                    <a:pt x="457" y="207"/>
                  </a:lnTo>
                  <a:lnTo>
                    <a:pt x="456" y="208"/>
                  </a:lnTo>
                  <a:lnTo>
                    <a:pt x="456" y="210"/>
                  </a:lnTo>
                  <a:lnTo>
                    <a:pt x="455" y="210"/>
                  </a:lnTo>
                  <a:lnTo>
                    <a:pt x="454" y="213"/>
                  </a:lnTo>
                  <a:lnTo>
                    <a:pt x="451" y="216"/>
                  </a:lnTo>
                  <a:lnTo>
                    <a:pt x="449" y="221"/>
                  </a:lnTo>
                  <a:lnTo>
                    <a:pt x="450" y="223"/>
                  </a:lnTo>
                  <a:lnTo>
                    <a:pt x="448" y="223"/>
                  </a:lnTo>
                  <a:lnTo>
                    <a:pt x="446" y="226"/>
                  </a:lnTo>
                  <a:lnTo>
                    <a:pt x="445" y="228"/>
                  </a:lnTo>
                  <a:lnTo>
                    <a:pt x="443" y="232"/>
                  </a:lnTo>
                  <a:lnTo>
                    <a:pt x="446" y="232"/>
                  </a:lnTo>
                  <a:lnTo>
                    <a:pt x="451" y="231"/>
                  </a:lnTo>
                  <a:lnTo>
                    <a:pt x="451" y="233"/>
                  </a:lnTo>
                  <a:lnTo>
                    <a:pt x="454" y="233"/>
                  </a:lnTo>
                  <a:lnTo>
                    <a:pt x="455" y="235"/>
                  </a:lnTo>
                  <a:lnTo>
                    <a:pt x="455" y="238"/>
                  </a:lnTo>
                  <a:lnTo>
                    <a:pt x="456" y="240"/>
                  </a:lnTo>
                  <a:lnTo>
                    <a:pt x="456" y="242"/>
                  </a:lnTo>
                  <a:lnTo>
                    <a:pt x="455" y="242"/>
                  </a:lnTo>
                  <a:lnTo>
                    <a:pt x="452" y="242"/>
                  </a:lnTo>
                  <a:lnTo>
                    <a:pt x="451" y="242"/>
                  </a:lnTo>
                  <a:lnTo>
                    <a:pt x="450" y="243"/>
                  </a:lnTo>
                  <a:lnTo>
                    <a:pt x="446" y="243"/>
                  </a:lnTo>
                  <a:lnTo>
                    <a:pt x="440" y="244"/>
                  </a:lnTo>
                  <a:lnTo>
                    <a:pt x="440" y="247"/>
                  </a:lnTo>
                  <a:lnTo>
                    <a:pt x="439" y="248"/>
                  </a:lnTo>
                  <a:lnTo>
                    <a:pt x="439" y="249"/>
                  </a:lnTo>
                  <a:lnTo>
                    <a:pt x="439" y="250"/>
                  </a:lnTo>
                  <a:lnTo>
                    <a:pt x="448" y="248"/>
                  </a:lnTo>
                  <a:lnTo>
                    <a:pt x="449" y="251"/>
                  </a:lnTo>
                  <a:lnTo>
                    <a:pt x="452" y="251"/>
                  </a:lnTo>
                  <a:lnTo>
                    <a:pt x="451" y="250"/>
                  </a:lnTo>
                  <a:lnTo>
                    <a:pt x="457" y="249"/>
                  </a:lnTo>
                  <a:lnTo>
                    <a:pt x="458" y="249"/>
                  </a:lnTo>
                  <a:lnTo>
                    <a:pt x="460" y="248"/>
                  </a:lnTo>
                  <a:lnTo>
                    <a:pt x="468" y="247"/>
                  </a:lnTo>
                  <a:lnTo>
                    <a:pt x="472" y="247"/>
                  </a:lnTo>
                  <a:lnTo>
                    <a:pt x="485" y="243"/>
                  </a:lnTo>
                  <a:lnTo>
                    <a:pt x="489" y="265"/>
                  </a:lnTo>
                  <a:lnTo>
                    <a:pt x="488" y="266"/>
                  </a:lnTo>
                  <a:lnTo>
                    <a:pt x="482" y="267"/>
                  </a:lnTo>
                  <a:lnTo>
                    <a:pt x="480" y="259"/>
                  </a:lnTo>
                  <a:lnTo>
                    <a:pt x="474" y="260"/>
                  </a:lnTo>
                  <a:lnTo>
                    <a:pt x="473" y="260"/>
                  </a:lnTo>
                  <a:lnTo>
                    <a:pt x="471" y="260"/>
                  </a:lnTo>
                  <a:lnTo>
                    <a:pt x="460" y="263"/>
                  </a:lnTo>
                  <a:lnTo>
                    <a:pt x="459" y="263"/>
                  </a:lnTo>
                  <a:lnTo>
                    <a:pt x="454" y="264"/>
                  </a:lnTo>
                  <a:lnTo>
                    <a:pt x="442" y="266"/>
                  </a:lnTo>
                  <a:lnTo>
                    <a:pt x="434" y="268"/>
                  </a:lnTo>
                  <a:lnTo>
                    <a:pt x="434" y="269"/>
                  </a:lnTo>
                  <a:lnTo>
                    <a:pt x="434" y="270"/>
                  </a:lnTo>
                  <a:lnTo>
                    <a:pt x="433" y="274"/>
                  </a:lnTo>
                  <a:lnTo>
                    <a:pt x="433" y="276"/>
                  </a:lnTo>
                  <a:lnTo>
                    <a:pt x="433" y="278"/>
                  </a:lnTo>
                  <a:lnTo>
                    <a:pt x="433" y="280"/>
                  </a:lnTo>
                  <a:lnTo>
                    <a:pt x="433" y="282"/>
                  </a:lnTo>
                  <a:lnTo>
                    <a:pt x="433" y="283"/>
                  </a:lnTo>
                  <a:lnTo>
                    <a:pt x="435" y="283"/>
                  </a:lnTo>
                  <a:lnTo>
                    <a:pt x="437" y="286"/>
                  </a:lnTo>
                  <a:lnTo>
                    <a:pt x="437" y="288"/>
                  </a:lnTo>
                  <a:lnTo>
                    <a:pt x="438" y="293"/>
                  </a:lnTo>
                  <a:lnTo>
                    <a:pt x="437" y="293"/>
                  </a:lnTo>
                  <a:lnTo>
                    <a:pt x="435" y="293"/>
                  </a:lnTo>
                  <a:lnTo>
                    <a:pt x="432" y="294"/>
                  </a:lnTo>
                  <a:lnTo>
                    <a:pt x="431" y="294"/>
                  </a:lnTo>
                  <a:lnTo>
                    <a:pt x="431" y="295"/>
                  </a:lnTo>
                  <a:lnTo>
                    <a:pt x="431" y="298"/>
                  </a:lnTo>
                  <a:lnTo>
                    <a:pt x="431" y="299"/>
                  </a:lnTo>
                  <a:lnTo>
                    <a:pt x="431" y="306"/>
                  </a:lnTo>
                  <a:lnTo>
                    <a:pt x="431" y="307"/>
                  </a:lnTo>
                  <a:lnTo>
                    <a:pt x="431" y="308"/>
                  </a:lnTo>
                  <a:lnTo>
                    <a:pt x="431" y="311"/>
                  </a:lnTo>
                  <a:lnTo>
                    <a:pt x="431" y="314"/>
                  </a:lnTo>
                  <a:lnTo>
                    <a:pt x="431" y="318"/>
                  </a:lnTo>
                  <a:lnTo>
                    <a:pt x="431" y="319"/>
                  </a:lnTo>
                  <a:lnTo>
                    <a:pt x="431" y="322"/>
                  </a:lnTo>
                  <a:lnTo>
                    <a:pt x="431" y="323"/>
                  </a:lnTo>
                  <a:lnTo>
                    <a:pt x="431" y="324"/>
                  </a:lnTo>
                  <a:lnTo>
                    <a:pt x="437" y="323"/>
                  </a:lnTo>
                  <a:lnTo>
                    <a:pt x="437" y="326"/>
                  </a:lnTo>
                  <a:lnTo>
                    <a:pt x="438" y="327"/>
                  </a:lnTo>
                  <a:lnTo>
                    <a:pt x="438" y="331"/>
                  </a:lnTo>
                  <a:lnTo>
                    <a:pt x="438" y="333"/>
                  </a:lnTo>
                  <a:lnTo>
                    <a:pt x="439" y="340"/>
                  </a:lnTo>
                  <a:lnTo>
                    <a:pt x="434" y="340"/>
                  </a:lnTo>
                  <a:lnTo>
                    <a:pt x="433" y="334"/>
                  </a:lnTo>
                  <a:lnTo>
                    <a:pt x="433" y="333"/>
                  </a:lnTo>
                  <a:lnTo>
                    <a:pt x="432" y="331"/>
                  </a:lnTo>
                  <a:lnTo>
                    <a:pt x="432" y="332"/>
                  </a:lnTo>
                  <a:lnTo>
                    <a:pt x="431" y="335"/>
                  </a:lnTo>
                  <a:lnTo>
                    <a:pt x="431" y="337"/>
                  </a:lnTo>
                  <a:lnTo>
                    <a:pt x="432" y="339"/>
                  </a:lnTo>
                  <a:lnTo>
                    <a:pt x="432" y="340"/>
                  </a:lnTo>
                  <a:lnTo>
                    <a:pt x="432" y="344"/>
                  </a:lnTo>
                  <a:lnTo>
                    <a:pt x="432" y="345"/>
                  </a:lnTo>
                  <a:lnTo>
                    <a:pt x="433" y="347"/>
                  </a:lnTo>
                  <a:lnTo>
                    <a:pt x="433" y="348"/>
                  </a:lnTo>
                  <a:lnTo>
                    <a:pt x="433" y="349"/>
                  </a:lnTo>
                  <a:lnTo>
                    <a:pt x="433" y="352"/>
                  </a:lnTo>
                  <a:lnTo>
                    <a:pt x="433" y="353"/>
                  </a:lnTo>
                  <a:lnTo>
                    <a:pt x="433" y="356"/>
                  </a:lnTo>
                  <a:lnTo>
                    <a:pt x="434" y="358"/>
                  </a:lnTo>
                  <a:lnTo>
                    <a:pt x="434" y="364"/>
                  </a:lnTo>
                  <a:lnTo>
                    <a:pt x="434" y="365"/>
                  </a:lnTo>
                  <a:lnTo>
                    <a:pt x="434" y="367"/>
                  </a:lnTo>
                  <a:lnTo>
                    <a:pt x="434" y="368"/>
                  </a:lnTo>
                  <a:lnTo>
                    <a:pt x="434" y="369"/>
                  </a:lnTo>
                  <a:lnTo>
                    <a:pt x="434" y="370"/>
                  </a:lnTo>
                  <a:lnTo>
                    <a:pt x="434" y="372"/>
                  </a:lnTo>
                  <a:lnTo>
                    <a:pt x="434" y="373"/>
                  </a:lnTo>
                  <a:lnTo>
                    <a:pt x="435" y="374"/>
                  </a:lnTo>
                  <a:lnTo>
                    <a:pt x="434" y="375"/>
                  </a:lnTo>
                  <a:lnTo>
                    <a:pt x="434" y="376"/>
                  </a:lnTo>
                  <a:lnTo>
                    <a:pt x="434" y="377"/>
                  </a:lnTo>
                  <a:lnTo>
                    <a:pt x="433" y="378"/>
                  </a:lnTo>
                  <a:lnTo>
                    <a:pt x="433" y="380"/>
                  </a:lnTo>
                  <a:lnTo>
                    <a:pt x="431" y="381"/>
                  </a:lnTo>
                  <a:lnTo>
                    <a:pt x="431" y="382"/>
                  </a:lnTo>
                  <a:lnTo>
                    <a:pt x="430" y="383"/>
                  </a:lnTo>
                  <a:lnTo>
                    <a:pt x="429" y="383"/>
                  </a:lnTo>
                  <a:lnTo>
                    <a:pt x="429" y="384"/>
                  </a:lnTo>
                  <a:lnTo>
                    <a:pt x="424" y="384"/>
                  </a:lnTo>
                  <a:lnTo>
                    <a:pt x="420" y="385"/>
                  </a:lnTo>
                  <a:lnTo>
                    <a:pt x="413" y="386"/>
                  </a:lnTo>
                  <a:lnTo>
                    <a:pt x="409" y="387"/>
                  </a:lnTo>
                  <a:lnTo>
                    <a:pt x="407" y="387"/>
                  </a:lnTo>
                  <a:lnTo>
                    <a:pt x="406" y="387"/>
                  </a:lnTo>
                  <a:lnTo>
                    <a:pt x="405" y="389"/>
                  </a:lnTo>
                  <a:lnTo>
                    <a:pt x="404" y="390"/>
                  </a:lnTo>
                  <a:lnTo>
                    <a:pt x="403" y="391"/>
                  </a:lnTo>
                  <a:lnTo>
                    <a:pt x="403" y="392"/>
                  </a:lnTo>
                  <a:lnTo>
                    <a:pt x="403" y="393"/>
                  </a:lnTo>
                  <a:lnTo>
                    <a:pt x="403" y="394"/>
                  </a:lnTo>
                  <a:lnTo>
                    <a:pt x="404" y="400"/>
                  </a:lnTo>
                  <a:lnTo>
                    <a:pt x="404" y="401"/>
                  </a:lnTo>
                  <a:lnTo>
                    <a:pt x="405" y="403"/>
                  </a:lnTo>
                  <a:lnTo>
                    <a:pt x="405" y="404"/>
                  </a:lnTo>
                  <a:lnTo>
                    <a:pt x="405" y="406"/>
                  </a:lnTo>
                  <a:lnTo>
                    <a:pt x="405" y="407"/>
                  </a:lnTo>
                  <a:lnTo>
                    <a:pt x="404" y="408"/>
                  </a:lnTo>
                  <a:lnTo>
                    <a:pt x="400" y="411"/>
                  </a:lnTo>
                  <a:lnTo>
                    <a:pt x="399" y="414"/>
                  </a:lnTo>
                  <a:lnTo>
                    <a:pt x="399" y="423"/>
                  </a:lnTo>
                  <a:close/>
                  <a:moveTo>
                    <a:pt x="412" y="156"/>
                  </a:moveTo>
                  <a:lnTo>
                    <a:pt x="412" y="155"/>
                  </a:lnTo>
                  <a:lnTo>
                    <a:pt x="413" y="152"/>
                  </a:lnTo>
                  <a:lnTo>
                    <a:pt x="414" y="151"/>
                  </a:lnTo>
                  <a:lnTo>
                    <a:pt x="415" y="152"/>
                  </a:lnTo>
                  <a:lnTo>
                    <a:pt x="415" y="150"/>
                  </a:lnTo>
                  <a:lnTo>
                    <a:pt x="416" y="149"/>
                  </a:lnTo>
                  <a:lnTo>
                    <a:pt x="415" y="149"/>
                  </a:lnTo>
                  <a:lnTo>
                    <a:pt x="417" y="146"/>
                  </a:lnTo>
                  <a:lnTo>
                    <a:pt x="416" y="146"/>
                  </a:lnTo>
                  <a:lnTo>
                    <a:pt x="415" y="147"/>
                  </a:lnTo>
                  <a:lnTo>
                    <a:pt x="411" y="156"/>
                  </a:lnTo>
                  <a:lnTo>
                    <a:pt x="412" y="156"/>
                  </a:lnTo>
                  <a:close/>
                  <a:moveTo>
                    <a:pt x="412" y="323"/>
                  </a:moveTo>
                  <a:lnTo>
                    <a:pt x="412" y="324"/>
                  </a:lnTo>
                  <a:lnTo>
                    <a:pt x="412" y="325"/>
                  </a:lnTo>
                  <a:lnTo>
                    <a:pt x="413" y="325"/>
                  </a:lnTo>
                  <a:lnTo>
                    <a:pt x="415" y="323"/>
                  </a:lnTo>
                  <a:lnTo>
                    <a:pt x="416" y="323"/>
                  </a:lnTo>
                  <a:lnTo>
                    <a:pt x="417" y="323"/>
                  </a:lnTo>
                  <a:lnTo>
                    <a:pt x="419" y="326"/>
                  </a:lnTo>
                  <a:lnTo>
                    <a:pt x="431" y="324"/>
                  </a:lnTo>
                  <a:lnTo>
                    <a:pt x="431" y="323"/>
                  </a:lnTo>
                  <a:lnTo>
                    <a:pt x="430" y="322"/>
                  </a:lnTo>
                  <a:lnTo>
                    <a:pt x="430" y="320"/>
                  </a:lnTo>
                  <a:lnTo>
                    <a:pt x="430" y="318"/>
                  </a:lnTo>
                  <a:lnTo>
                    <a:pt x="430" y="314"/>
                  </a:lnTo>
                  <a:lnTo>
                    <a:pt x="430" y="311"/>
                  </a:lnTo>
                  <a:lnTo>
                    <a:pt x="430" y="308"/>
                  </a:lnTo>
                  <a:lnTo>
                    <a:pt x="431" y="307"/>
                  </a:lnTo>
                  <a:lnTo>
                    <a:pt x="431" y="306"/>
                  </a:lnTo>
                  <a:lnTo>
                    <a:pt x="431" y="299"/>
                  </a:lnTo>
                  <a:lnTo>
                    <a:pt x="430" y="297"/>
                  </a:lnTo>
                  <a:lnTo>
                    <a:pt x="430" y="295"/>
                  </a:lnTo>
                  <a:lnTo>
                    <a:pt x="430" y="297"/>
                  </a:lnTo>
                  <a:lnTo>
                    <a:pt x="430" y="298"/>
                  </a:lnTo>
                  <a:lnTo>
                    <a:pt x="429" y="298"/>
                  </a:lnTo>
                  <a:lnTo>
                    <a:pt x="429" y="299"/>
                  </a:lnTo>
                  <a:lnTo>
                    <a:pt x="429" y="300"/>
                  </a:lnTo>
                  <a:lnTo>
                    <a:pt x="428" y="300"/>
                  </a:lnTo>
                  <a:lnTo>
                    <a:pt x="428" y="301"/>
                  </a:lnTo>
                  <a:lnTo>
                    <a:pt x="428" y="302"/>
                  </a:lnTo>
                  <a:lnTo>
                    <a:pt x="429" y="302"/>
                  </a:lnTo>
                  <a:lnTo>
                    <a:pt x="429" y="303"/>
                  </a:lnTo>
                  <a:lnTo>
                    <a:pt x="429" y="305"/>
                  </a:lnTo>
                  <a:lnTo>
                    <a:pt x="430" y="305"/>
                  </a:lnTo>
                  <a:lnTo>
                    <a:pt x="430" y="306"/>
                  </a:lnTo>
                  <a:lnTo>
                    <a:pt x="430" y="307"/>
                  </a:lnTo>
                  <a:lnTo>
                    <a:pt x="430" y="308"/>
                  </a:lnTo>
                  <a:lnTo>
                    <a:pt x="430" y="310"/>
                  </a:lnTo>
                  <a:lnTo>
                    <a:pt x="430" y="311"/>
                  </a:lnTo>
                  <a:lnTo>
                    <a:pt x="430" y="313"/>
                  </a:lnTo>
                  <a:lnTo>
                    <a:pt x="430" y="314"/>
                  </a:lnTo>
                  <a:lnTo>
                    <a:pt x="430" y="315"/>
                  </a:lnTo>
                  <a:lnTo>
                    <a:pt x="430" y="316"/>
                  </a:lnTo>
                  <a:lnTo>
                    <a:pt x="429" y="317"/>
                  </a:lnTo>
                  <a:lnTo>
                    <a:pt x="429" y="318"/>
                  </a:lnTo>
                  <a:lnTo>
                    <a:pt x="428" y="318"/>
                  </a:lnTo>
                  <a:lnTo>
                    <a:pt x="426" y="319"/>
                  </a:lnTo>
                  <a:lnTo>
                    <a:pt x="425" y="319"/>
                  </a:lnTo>
                  <a:lnTo>
                    <a:pt x="424" y="319"/>
                  </a:lnTo>
                  <a:lnTo>
                    <a:pt x="424" y="318"/>
                  </a:lnTo>
                  <a:lnTo>
                    <a:pt x="423" y="318"/>
                  </a:lnTo>
                  <a:lnTo>
                    <a:pt x="422" y="318"/>
                  </a:lnTo>
                  <a:lnTo>
                    <a:pt x="421" y="317"/>
                  </a:lnTo>
                  <a:lnTo>
                    <a:pt x="420" y="317"/>
                  </a:lnTo>
                  <a:lnTo>
                    <a:pt x="419" y="316"/>
                  </a:lnTo>
                  <a:lnTo>
                    <a:pt x="417" y="317"/>
                  </a:lnTo>
                  <a:lnTo>
                    <a:pt x="416" y="317"/>
                  </a:lnTo>
                  <a:lnTo>
                    <a:pt x="414" y="319"/>
                  </a:lnTo>
                  <a:lnTo>
                    <a:pt x="413" y="320"/>
                  </a:lnTo>
                  <a:lnTo>
                    <a:pt x="412" y="320"/>
                  </a:lnTo>
                  <a:lnTo>
                    <a:pt x="412" y="322"/>
                  </a:lnTo>
                  <a:lnTo>
                    <a:pt x="412" y="323"/>
                  </a:lnTo>
                  <a:close/>
                  <a:moveTo>
                    <a:pt x="421" y="138"/>
                  </a:moveTo>
                  <a:lnTo>
                    <a:pt x="423" y="136"/>
                  </a:lnTo>
                  <a:lnTo>
                    <a:pt x="424" y="136"/>
                  </a:lnTo>
                  <a:lnTo>
                    <a:pt x="424" y="135"/>
                  </a:lnTo>
                  <a:lnTo>
                    <a:pt x="423" y="134"/>
                  </a:lnTo>
                  <a:lnTo>
                    <a:pt x="422" y="134"/>
                  </a:lnTo>
                  <a:lnTo>
                    <a:pt x="420" y="138"/>
                  </a:lnTo>
                  <a:lnTo>
                    <a:pt x="421" y="138"/>
                  </a:lnTo>
                  <a:close/>
                  <a:moveTo>
                    <a:pt x="426" y="166"/>
                  </a:moveTo>
                  <a:lnTo>
                    <a:pt x="426" y="167"/>
                  </a:lnTo>
                  <a:lnTo>
                    <a:pt x="428" y="167"/>
                  </a:lnTo>
                  <a:lnTo>
                    <a:pt x="429" y="167"/>
                  </a:lnTo>
                  <a:lnTo>
                    <a:pt x="429" y="168"/>
                  </a:lnTo>
                  <a:lnTo>
                    <a:pt x="430" y="167"/>
                  </a:lnTo>
                  <a:lnTo>
                    <a:pt x="431" y="167"/>
                  </a:lnTo>
                  <a:lnTo>
                    <a:pt x="432" y="166"/>
                  </a:lnTo>
                  <a:lnTo>
                    <a:pt x="433" y="165"/>
                  </a:lnTo>
                  <a:lnTo>
                    <a:pt x="434" y="165"/>
                  </a:lnTo>
                  <a:lnTo>
                    <a:pt x="439" y="161"/>
                  </a:lnTo>
                  <a:lnTo>
                    <a:pt x="439" y="160"/>
                  </a:lnTo>
                  <a:lnTo>
                    <a:pt x="440" y="159"/>
                  </a:lnTo>
                  <a:lnTo>
                    <a:pt x="441" y="159"/>
                  </a:lnTo>
                  <a:lnTo>
                    <a:pt x="440" y="159"/>
                  </a:lnTo>
                  <a:lnTo>
                    <a:pt x="438" y="159"/>
                  </a:lnTo>
                  <a:lnTo>
                    <a:pt x="437" y="159"/>
                  </a:lnTo>
                  <a:lnTo>
                    <a:pt x="437" y="158"/>
                  </a:lnTo>
                  <a:lnTo>
                    <a:pt x="437" y="157"/>
                  </a:lnTo>
                  <a:lnTo>
                    <a:pt x="435" y="156"/>
                  </a:lnTo>
                  <a:lnTo>
                    <a:pt x="435" y="155"/>
                  </a:lnTo>
                  <a:lnTo>
                    <a:pt x="435" y="154"/>
                  </a:lnTo>
                  <a:lnTo>
                    <a:pt x="437" y="154"/>
                  </a:lnTo>
                  <a:lnTo>
                    <a:pt x="438" y="154"/>
                  </a:lnTo>
                  <a:lnTo>
                    <a:pt x="438" y="155"/>
                  </a:lnTo>
                  <a:lnTo>
                    <a:pt x="439" y="155"/>
                  </a:lnTo>
                  <a:lnTo>
                    <a:pt x="439" y="156"/>
                  </a:lnTo>
                  <a:lnTo>
                    <a:pt x="440" y="156"/>
                  </a:lnTo>
                  <a:lnTo>
                    <a:pt x="441" y="156"/>
                  </a:lnTo>
                  <a:lnTo>
                    <a:pt x="441" y="155"/>
                  </a:lnTo>
                  <a:lnTo>
                    <a:pt x="441" y="154"/>
                  </a:lnTo>
                  <a:lnTo>
                    <a:pt x="442" y="154"/>
                  </a:lnTo>
                  <a:lnTo>
                    <a:pt x="442" y="152"/>
                  </a:lnTo>
                  <a:lnTo>
                    <a:pt x="442" y="151"/>
                  </a:lnTo>
                  <a:lnTo>
                    <a:pt x="443" y="149"/>
                  </a:lnTo>
                  <a:lnTo>
                    <a:pt x="442" y="149"/>
                  </a:lnTo>
                  <a:lnTo>
                    <a:pt x="441" y="149"/>
                  </a:lnTo>
                  <a:lnTo>
                    <a:pt x="440" y="150"/>
                  </a:lnTo>
                  <a:lnTo>
                    <a:pt x="439" y="149"/>
                  </a:lnTo>
                  <a:lnTo>
                    <a:pt x="437" y="148"/>
                  </a:lnTo>
                  <a:lnTo>
                    <a:pt x="437" y="147"/>
                  </a:lnTo>
                  <a:lnTo>
                    <a:pt x="438" y="147"/>
                  </a:lnTo>
                  <a:lnTo>
                    <a:pt x="439" y="146"/>
                  </a:lnTo>
                  <a:lnTo>
                    <a:pt x="438" y="144"/>
                  </a:lnTo>
                  <a:lnTo>
                    <a:pt x="437" y="143"/>
                  </a:lnTo>
                  <a:lnTo>
                    <a:pt x="437" y="142"/>
                  </a:lnTo>
                  <a:lnTo>
                    <a:pt x="437" y="141"/>
                  </a:lnTo>
                  <a:lnTo>
                    <a:pt x="435" y="140"/>
                  </a:lnTo>
                  <a:lnTo>
                    <a:pt x="435" y="139"/>
                  </a:lnTo>
                  <a:lnTo>
                    <a:pt x="437" y="139"/>
                  </a:lnTo>
                  <a:lnTo>
                    <a:pt x="438" y="138"/>
                  </a:lnTo>
                  <a:lnTo>
                    <a:pt x="438" y="136"/>
                  </a:lnTo>
                  <a:lnTo>
                    <a:pt x="437" y="136"/>
                  </a:lnTo>
                  <a:lnTo>
                    <a:pt x="435" y="135"/>
                  </a:lnTo>
                  <a:lnTo>
                    <a:pt x="437" y="135"/>
                  </a:lnTo>
                  <a:lnTo>
                    <a:pt x="437" y="134"/>
                  </a:lnTo>
                  <a:lnTo>
                    <a:pt x="438" y="134"/>
                  </a:lnTo>
                  <a:lnTo>
                    <a:pt x="438" y="135"/>
                  </a:lnTo>
                  <a:lnTo>
                    <a:pt x="439" y="134"/>
                  </a:lnTo>
                  <a:lnTo>
                    <a:pt x="439" y="133"/>
                  </a:lnTo>
                  <a:lnTo>
                    <a:pt x="439" y="132"/>
                  </a:lnTo>
                  <a:lnTo>
                    <a:pt x="439" y="131"/>
                  </a:lnTo>
                  <a:lnTo>
                    <a:pt x="438" y="131"/>
                  </a:lnTo>
                  <a:lnTo>
                    <a:pt x="438" y="132"/>
                  </a:lnTo>
                  <a:lnTo>
                    <a:pt x="438" y="133"/>
                  </a:lnTo>
                  <a:lnTo>
                    <a:pt x="438" y="134"/>
                  </a:lnTo>
                  <a:lnTo>
                    <a:pt x="437" y="134"/>
                  </a:lnTo>
                  <a:lnTo>
                    <a:pt x="435" y="134"/>
                  </a:lnTo>
                  <a:lnTo>
                    <a:pt x="435" y="135"/>
                  </a:lnTo>
                  <a:lnTo>
                    <a:pt x="435" y="136"/>
                  </a:lnTo>
                  <a:lnTo>
                    <a:pt x="437" y="136"/>
                  </a:lnTo>
                  <a:lnTo>
                    <a:pt x="437" y="138"/>
                  </a:lnTo>
                  <a:lnTo>
                    <a:pt x="435" y="138"/>
                  </a:lnTo>
                  <a:lnTo>
                    <a:pt x="434" y="138"/>
                  </a:lnTo>
                  <a:lnTo>
                    <a:pt x="434" y="139"/>
                  </a:lnTo>
                  <a:lnTo>
                    <a:pt x="434" y="140"/>
                  </a:lnTo>
                  <a:lnTo>
                    <a:pt x="435" y="141"/>
                  </a:lnTo>
                  <a:lnTo>
                    <a:pt x="435" y="142"/>
                  </a:lnTo>
                  <a:lnTo>
                    <a:pt x="435" y="143"/>
                  </a:lnTo>
                  <a:lnTo>
                    <a:pt x="435" y="144"/>
                  </a:lnTo>
                  <a:lnTo>
                    <a:pt x="437" y="144"/>
                  </a:lnTo>
                  <a:lnTo>
                    <a:pt x="438" y="146"/>
                  </a:lnTo>
                  <a:lnTo>
                    <a:pt x="437" y="146"/>
                  </a:lnTo>
                  <a:lnTo>
                    <a:pt x="435" y="147"/>
                  </a:lnTo>
                  <a:lnTo>
                    <a:pt x="435" y="148"/>
                  </a:lnTo>
                  <a:lnTo>
                    <a:pt x="437" y="149"/>
                  </a:lnTo>
                  <a:lnTo>
                    <a:pt x="438" y="149"/>
                  </a:lnTo>
                  <a:lnTo>
                    <a:pt x="438" y="150"/>
                  </a:lnTo>
                  <a:lnTo>
                    <a:pt x="439" y="150"/>
                  </a:lnTo>
                  <a:lnTo>
                    <a:pt x="440" y="150"/>
                  </a:lnTo>
                  <a:lnTo>
                    <a:pt x="441" y="150"/>
                  </a:lnTo>
                  <a:lnTo>
                    <a:pt x="442" y="150"/>
                  </a:lnTo>
                  <a:lnTo>
                    <a:pt x="442" y="151"/>
                  </a:lnTo>
                  <a:lnTo>
                    <a:pt x="441" y="151"/>
                  </a:lnTo>
                  <a:lnTo>
                    <a:pt x="441" y="152"/>
                  </a:lnTo>
                  <a:lnTo>
                    <a:pt x="441" y="154"/>
                  </a:lnTo>
                  <a:lnTo>
                    <a:pt x="440" y="155"/>
                  </a:lnTo>
                  <a:lnTo>
                    <a:pt x="439" y="155"/>
                  </a:lnTo>
                  <a:lnTo>
                    <a:pt x="438" y="154"/>
                  </a:lnTo>
                  <a:lnTo>
                    <a:pt x="437" y="154"/>
                  </a:lnTo>
                  <a:lnTo>
                    <a:pt x="435" y="154"/>
                  </a:lnTo>
                  <a:lnTo>
                    <a:pt x="434" y="154"/>
                  </a:lnTo>
                  <a:lnTo>
                    <a:pt x="435" y="154"/>
                  </a:lnTo>
                  <a:lnTo>
                    <a:pt x="434" y="155"/>
                  </a:lnTo>
                  <a:lnTo>
                    <a:pt x="435" y="155"/>
                  </a:lnTo>
                  <a:lnTo>
                    <a:pt x="435" y="156"/>
                  </a:lnTo>
                  <a:lnTo>
                    <a:pt x="435" y="157"/>
                  </a:lnTo>
                  <a:lnTo>
                    <a:pt x="435" y="158"/>
                  </a:lnTo>
                  <a:lnTo>
                    <a:pt x="437" y="159"/>
                  </a:lnTo>
                  <a:lnTo>
                    <a:pt x="437" y="160"/>
                  </a:lnTo>
                  <a:lnTo>
                    <a:pt x="435" y="160"/>
                  </a:lnTo>
                  <a:lnTo>
                    <a:pt x="434" y="160"/>
                  </a:lnTo>
                  <a:lnTo>
                    <a:pt x="433" y="160"/>
                  </a:lnTo>
                  <a:lnTo>
                    <a:pt x="433" y="159"/>
                  </a:lnTo>
                  <a:lnTo>
                    <a:pt x="433" y="158"/>
                  </a:lnTo>
                  <a:lnTo>
                    <a:pt x="433" y="157"/>
                  </a:lnTo>
                  <a:lnTo>
                    <a:pt x="433" y="156"/>
                  </a:lnTo>
                  <a:lnTo>
                    <a:pt x="433" y="155"/>
                  </a:lnTo>
                  <a:lnTo>
                    <a:pt x="434" y="154"/>
                  </a:lnTo>
                  <a:lnTo>
                    <a:pt x="433" y="154"/>
                  </a:lnTo>
                  <a:lnTo>
                    <a:pt x="432" y="152"/>
                  </a:lnTo>
                  <a:lnTo>
                    <a:pt x="431" y="154"/>
                  </a:lnTo>
                  <a:lnTo>
                    <a:pt x="431" y="155"/>
                  </a:lnTo>
                  <a:lnTo>
                    <a:pt x="430" y="155"/>
                  </a:lnTo>
                  <a:lnTo>
                    <a:pt x="430" y="156"/>
                  </a:lnTo>
                  <a:lnTo>
                    <a:pt x="429" y="156"/>
                  </a:lnTo>
                  <a:lnTo>
                    <a:pt x="429" y="157"/>
                  </a:lnTo>
                  <a:lnTo>
                    <a:pt x="428" y="157"/>
                  </a:lnTo>
                  <a:lnTo>
                    <a:pt x="428" y="158"/>
                  </a:lnTo>
                  <a:lnTo>
                    <a:pt x="428" y="159"/>
                  </a:lnTo>
                  <a:lnTo>
                    <a:pt x="429" y="159"/>
                  </a:lnTo>
                  <a:lnTo>
                    <a:pt x="429" y="160"/>
                  </a:lnTo>
                  <a:lnTo>
                    <a:pt x="429" y="161"/>
                  </a:lnTo>
                  <a:lnTo>
                    <a:pt x="430" y="161"/>
                  </a:lnTo>
                  <a:lnTo>
                    <a:pt x="431" y="161"/>
                  </a:lnTo>
                  <a:lnTo>
                    <a:pt x="431" y="163"/>
                  </a:lnTo>
                  <a:lnTo>
                    <a:pt x="432" y="163"/>
                  </a:lnTo>
                  <a:lnTo>
                    <a:pt x="432" y="164"/>
                  </a:lnTo>
                  <a:lnTo>
                    <a:pt x="431" y="165"/>
                  </a:lnTo>
                  <a:lnTo>
                    <a:pt x="430" y="165"/>
                  </a:lnTo>
                  <a:lnTo>
                    <a:pt x="429" y="165"/>
                  </a:lnTo>
                  <a:lnTo>
                    <a:pt x="428" y="165"/>
                  </a:lnTo>
                  <a:lnTo>
                    <a:pt x="426" y="165"/>
                  </a:lnTo>
                  <a:lnTo>
                    <a:pt x="426" y="166"/>
                  </a:lnTo>
                  <a:close/>
                  <a:moveTo>
                    <a:pt x="435" y="266"/>
                  </a:moveTo>
                  <a:lnTo>
                    <a:pt x="440" y="265"/>
                  </a:lnTo>
                  <a:lnTo>
                    <a:pt x="448" y="264"/>
                  </a:lnTo>
                  <a:lnTo>
                    <a:pt x="451" y="263"/>
                  </a:lnTo>
                  <a:lnTo>
                    <a:pt x="451" y="261"/>
                  </a:lnTo>
                  <a:lnTo>
                    <a:pt x="450" y="261"/>
                  </a:lnTo>
                  <a:lnTo>
                    <a:pt x="441" y="264"/>
                  </a:lnTo>
                  <a:lnTo>
                    <a:pt x="437" y="264"/>
                  </a:lnTo>
                  <a:lnTo>
                    <a:pt x="435" y="265"/>
                  </a:lnTo>
                  <a:lnTo>
                    <a:pt x="435" y="266"/>
                  </a:lnTo>
                  <a:close/>
                  <a:moveTo>
                    <a:pt x="442" y="191"/>
                  </a:moveTo>
                  <a:lnTo>
                    <a:pt x="449" y="197"/>
                  </a:lnTo>
                  <a:lnTo>
                    <a:pt x="451" y="198"/>
                  </a:lnTo>
                  <a:lnTo>
                    <a:pt x="454" y="198"/>
                  </a:lnTo>
                  <a:lnTo>
                    <a:pt x="454" y="197"/>
                  </a:lnTo>
                  <a:lnTo>
                    <a:pt x="455" y="197"/>
                  </a:lnTo>
                  <a:lnTo>
                    <a:pt x="455" y="196"/>
                  </a:lnTo>
                  <a:lnTo>
                    <a:pt x="455" y="194"/>
                  </a:lnTo>
                  <a:lnTo>
                    <a:pt x="455" y="193"/>
                  </a:lnTo>
                  <a:lnTo>
                    <a:pt x="456" y="193"/>
                  </a:lnTo>
                  <a:lnTo>
                    <a:pt x="456" y="192"/>
                  </a:lnTo>
                  <a:lnTo>
                    <a:pt x="456" y="191"/>
                  </a:lnTo>
                  <a:lnTo>
                    <a:pt x="456" y="190"/>
                  </a:lnTo>
                  <a:lnTo>
                    <a:pt x="456" y="188"/>
                  </a:lnTo>
                  <a:lnTo>
                    <a:pt x="456" y="186"/>
                  </a:lnTo>
                  <a:lnTo>
                    <a:pt x="457" y="185"/>
                  </a:lnTo>
                  <a:lnTo>
                    <a:pt x="457" y="184"/>
                  </a:lnTo>
                  <a:lnTo>
                    <a:pt x="457" y="183"/>
                  </a:lnTo>
                  <a:lnTo>
                    <a:pt x="456" y="183"/>
                  </a:lnTo>
                  <a:lnTo>
                    <a:pt x="452" y="184"/>
                  </a:lnTo>
                  <a:lnTo>
                    <a:pt x="446" y="185"/>
                  </a:lnTo>
                  <a:lnTo>
                    <a:pt x="447" y="188"/>
                  </a:lnTo>
                  <a:lnTo>
                    <a:pt x="440" y="189"/>
                  </a:lnTo>
                  <a:lnTo>
                    <a:pt x="442" y="191"/>
                  </a:lnTo>
                  <a:close/>
                </a:path>
              </a:pathLst>
            </a:custGeom>
            <a:solidFill>
              <a:schemeClr val="accent3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sp>
        <p:nvSpPr>
          <p:cNvPr id="4" name="Oval 25">
            <a:extLst>
              <a:ext uri="{FF2B5EF4-FFF2-40B4-BE49-F238E27FC236}">
                <a16:creationId xmlns:a16="http://schemas.microsoft.com/office/drawing/2014/main" id="{C82C1DB2-68A0-E476-F96A-1322D6A6ECA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12658" y="350404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" name="肘形连接符 164">
            <a:extLst>
              <a:ext uri="{FF2B5EF4-FFF2-40B4-BE49-F238E27FC236}">
                <a16:creationId xmlns:a16="http://schemas.microsoft.com/office/drawing/2014/main" id="{DCF87A1E-1202-34A5-EB84-04B9322A55DB}"/>
              </a:ext>
            </a:extLst>
          </p:cNvPr>
          <p:cNvCxnSpPr>
            <a:cxnSpLocks/>
            <a:stCxn id="6" idx="1"/>
            <a:endCxn id="4" idx="4"/>
          </p:cNvCxnSpPr>
          <p:nvPr/>
        </p:nvCxnSpPr>
        <p:spPr>
          <a:xfrm rot="10800000">
            <a:off x="2754866" y="3588460"/>
            <a:ext cx="186762" cy="110770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" name="圆角矩形 45">
            <a:extLst>
              <a:ext uri="{FF2B5EF4-FFF2-40B4-BE49-F238E27FC236}">
                <a16:creationId xmlns:a16="http://schemas.microsoft.com/office/drawing/2014/main" id="{505CCA89-F222-3DCE-BC39-32AB80513153}"/>
              </a:ext>
            </a:extLst>
          </p:cNvPr>
          <p:cNvSpPr/>
          <p:nvPr/>
        </p:nvSpPr>
        <p:spPr>
          <a:xfrm>
            <a:off x="2941628" y="453218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Houston</a:t>
            </a:r>
          </a:p>
        </p:txBody>
      </p:sp>
      <p:sp>
        <p:nvSpPr>
          <p:cNvPr id="11" name="Oval 25">
            <a:extLst>
              <a:ext uri="{FF2B5EF4-FFF2-40B4-BE49-F238E27FC236}">
                <a16:creationId xmlns:a16="http://schemas.microsoft.com/office/drawing/2014/main" id="{E0B6623C-8AF3-98DD-F5C1-83F859B2451A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35618" y="367930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2" name="肘形连接符 164">
            <a:extLst>
              <a:ext uri="{FF2B5EF4-FFF2-40B4-BE49-F238E27FC236}">
                <a16:creationId xmlns:a16="http://schemas.microsoft.com/office/drawing/2014/main" id="{6BC1AB87-5A9F-E82F-4486-B9F6873D55A2}"/>
              </a:ext>
            </a:extLst>
          </p:cNvPr>
          <p:cNvCxnSpPr>
            <a:cxnSpLocks/>
            <a:stCxn id="13" idx="1"/>
            <a:endCxn id="11" idx="4"/>
          </p:cNvCxnSpPr>
          <p:nvPr/>
        </p:nvCxnSpPr>
        <p:spPr>
          <a:xfrm rot="10800000">
            <a:off x="3577826" y="3763719"/>
            <a:ext cx="644526" cy="49701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3" name="圆角矩形 45">
            <a:extLst>
              <a:ext uri="{FF2B5EF4-FFF2-40B4-BE49-F238E27FC236}">
                <a16:creationId xmlns:a16="http://schemas.microsoft.com/office/drawing/2014/main" id="{8E238F74-797B-EA2C-56B0-70BF3E619A2E}"/>
              </a:ext>
            </a:extLst>
          </p:cNvPr>
          <p:cNvSpPr/>
          <p:nvPr/>
        </p:nvSpPr>
        <p:spPr>
          <a:xfrm>
            <a:off x="4222352" y="409675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Pasadena</a:t>
            </a:r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DA5CF2D4-4A9C-1522-A56D-45F9F6897245}"/>
              </a:ext>
            </a:extLst>
          </p:cNvPr>
          <p:cNvSpPr>
            <a:spLocks noChangeArrowheads="1"/>
          </p:cNvSpPr>
          <p:nvPr/>
        </p:nvSpPr>
        <p:spPr bwMode="gray">
          <a:xfrm>
            <a:off x="4335718" y="329068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5147B3D4-A5BE-D960-F0A5-9A804C3EFD97}"/>
              </a:ext>
            </a:extLst>
          </p:cNvPr>
          <p:cNvCxnSpPr>
            <a:cxnSpLocks/>
            <a:stCxn id="17" idx="1"/>
            <a:endCxn id="15" idx="4"/>
          </p:cNvCxnSpPr>
          <p:nvPr/>
        </p:nvCxnSpPr>
        <p:spPr>
          <a:xfrm rot="10800000">
            <a:off x="4377926" y="3375100"/>
            <a:ext cx="275284" cy="36723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7" name="圆角矩形 45">
            <a:extLst>
              <a:ext uri="{FF2B5EF4-FFF2-40B4-BE49-F238E27FC236}">
                <a16:creationId xmlns:a16="http://schemas.microsoft.com/office/drawing/2014/main" id="{FA1AABE7-96A9-D5EA-4FCE-5F712B9FEBE8}"/>
              </a:ext>
            </a:extLst>
          </p:cNvPr>
          <p:cNvSpPr/>
          <p:nvPr/>
        </p:nvSpPr>
        <p:spPr>
          <a:xfrm>
            <a:off x="4653210" y="3578357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Baytown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DB15D34-C5EA-D693-F70A-1255DFEA9180}"/>
              </a:ext>
            </a:extLst>
          </p:cNvPr>
          <p:cNvGrpSpPr/>
          <p:nvPr/>
        </p:nvGrpSpPr>
        <p:grpSpPr>
          <a:xfrm>
            <a:off x="5980268" y="1280549"/>
            <a:ext cx="2508651" cy="3415618"/>
            <a:chOff x="2235199" y="539750"/>
            <a:chExt cx="4673600" cy="4064000"/>
          </a:xfrm>
        </p:grpSpPr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7EFBD19-F13D-779B-F015-95D4C7A852DB}"/>
                </a:ext>
              </a:extLst>
            </p:cNvPr>
            <p:cNvSpPr/>
            <p:nvPr/>
          </p:nvSpPr>
          <p:spPr>
            <a:xfrm>
              <a:off x="2235199" y="539750"/>
              <a:ext cx="4064000" cy="4064000"/>
            </a:xfrm>
            <a:prstGeom prst="triangle">
              <a:avLst/>
            </a:prstGeom>
            <a:solidFill>
              <a:srgbClr val="C3B99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5B402DB-169A-86F5-F72A-1868757C016D}"/>
                </a:ext>
              </a:extLst>
            </p:cNvPr>
            <p:cNvSpPr/>
            <p:nvPr/>
          </p:nvSpPr>
          <p:spPr>
            <a:xfrm>
              <a:off x="4267199" y="948332"/>
              <a:ext cx="2641600" cy="962025"/>
            </a:xfrm>
            <a:custGeom>
              <a:avLst/>
              <a:gdLst>
                <a:gd name="csX0" fmla="*/ 0 w 2641600"/>
                <a:gd name="csY0" fmla="*/ 160341 h 962025"/>
                <a:gd name="csX1" fmla="*/ 160341 w 2641600"/>
                <a:gd name="csY1" fmla="*/ 0 h 962025"/>
                <a:gd name="csX2" fmla="*/ 2481259 w 2641600"/>
                <a:gd name="csY2" fmla="*/ 0 h 962025"/>
                <a:gd name="csX3" fmla="*/ 2641600 w 2641600"/>
                <a:gd name="csY3" fmla="*/ 160341 h 962025"/>
                <a:gd name="csX4" fmla="*/ 2641600 w 2641600"/>
                <a:gd name="csY4" fmla="*/ 801684 h 962025"/>
                <a:gd name="csX5" fmla="*/ 2481259 w 2641600"/>
                <a:gd name="csY5" fmla="*/ 962025 h 962025"/>
                <a:gd name="csX6" fmla="*/ 160341 w 2641600"/>
                <a:gd name="csY6" fmla="*/ 962025 h 962025"/>
                <a:gd name="csX7" fmla="*/ 0 w 2641600"/>
                <a:gd name="csY7" fmla="*/ 801684 h 962025"/>
                <a:gd name="csX8" fmla="*/ 0 w 2641600"/>
                <a:gd name="csY8" fmla="*/ 160341 h 9620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641600" h="962025">
                  <a:moveTo>
                    <a:pt x="0" y="160341"/>
                  </a:moveTo>
                  <a:cubicBezTo>
                    <a:pt x="0" y="71787"/>
                    <a:pt x="71787" y="0"/>
                    <a:pt x="160341" y="0"/>
                  </a:cubicBezTo>
                  <a:lnTo>
                    <a:pt x="2481259" y="0"/>
                  </a:lnTo>
                  <a:cubicBezTo>
                    <a:pt x="2569813" y="0"/>
                    <a:pt x="2641600" y="71787"/>
                    <a:pt x="2641600" y="160341"/>
                  </a:cubicBezTo>
                  <a:lnTo>
                    <a:pt x="2641600" y="801684"/>
                  </a:lnTo>
                  <a:cubicBezTo>
                    <a:pt x="2641600" y="890238"/>
                    <a:pt x="2569813" y="962025"/>
                    <a:pt x="2481259" y="962025"/>
                  </a:cubicBezTo>
                  <a:lnTo>
                    <a:pt x="160341" y="962025"/>
                  </a:lnTo>
                  <a:cubicBezTo>
                    <a:pt x="71787" y="962025"/>
                    <a:pt x="0" y="890238"/>
                    <a:pt x="0" y="801684"/>
                  </a:cubicBezTo>
                  <a:lnTo>
                    <a:pt x="0" y="160341"/>
                  </a:lnTo>
                  <a:close/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362" tIns="199362" rIns="199362" bIns="199362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000" kern="12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AA56F90-06E5-07C8-EB09-1D7C4BD4E66A}"/>
                </a:ext>
              </a:extLst>
            </p:cNvPr>
            <p:cNvSpPr/>
            <p:nvPr/>
          </p:nvSpPr>
          <p:spPr>
            <a:xfrm>
              <a:off x="4267199" y="2030610"/>
              <a:ext cx="2641600" cy="962025"/>
            </a:xfrm>
            <a:custGeom>
              <a:avLst/>
              <a:gdLst>
                <a:gd name="csX0" fmla="*/ 0 w 2641600"/>
                <a:gd name="csY0" fmla="*/ 160341 h 962025"/>
                <a:gd name="csX1" fmla="*/ 160341 w 2641600"/>
                <a:gd name="csY1" fmla="*/ 0 h 962025"/>
                <a:gd name="csX2" fmla="*/ 2481259 w 2641600"/>
                <a:gd name="csY2" fmla="*/ 0 h 962025"/>
                <a:gd name="csX3" fmla="*/ 2641600 w 2641600"/>
                <a:gd name="csY3" fmla="*/ 160341 h 962025"/>
                <a:gd name="csX4" fmla="*/ 2641600 w 2641600"/>
                <a:gd name="csY4" fmla="*/ 801684 h 962025"/>
                <a:gd name="csX5" fmla="*/ 2481259 w 2641600"/>
                <a:gd name="csY5" fmla="*/ 962025 h 962025"/>
                <a:gd name="csX6" fmla="*/ 160341 w 2641600"/>
                <a:gd name="csY6" fmla="*/ 962025 h 962025"/>
                <a:gd name="csX7" fmla="*/ 0 w 2641600"/>
                <a:gd name="csY7" fmla="*/ 801684 h 962025"/>
                <a:gd name="csX8" fmla="*/ 0 w 2641600"/>
                <a:gd name="csY8" fmla="*/ 160341 h 9620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641600" h="962025">
                  <a:moveTo>
                    <a:pt x="0" y="160341"/>
                  </a:moveTo>
                  <a:cubicBezTo>
                    <a:pt x="0" y="71787"/>
                    <a:pt x="71787" y="0"/>
                    <a:pt x="160341" y="0"/>
                  </a:cubicBezTo>
                  <a:lnTo>
                    <a:pt x="2481259" y="0"/>
                  </a:lnTo>
                  <a:cubicBezTo>
                    <a:pt x="2569813" y="0"/>
                    <a:pt x="2641600" y="71787"/>
                    <a:pt x="2641600" y="160341"/>
                  </a:cubicBezTo>
                  <a:lnTo>
                    <a:pt x="2641600" y="801684"/>
                  </a:lnTo>
                  <a:cubicBezTo>
                    <a:pt x="2641600" y="890238"/>
                    <a:pt x="2569813" y="962025"/>
                    <a:pt x="2481259" y="962025"/>
                  </a:cubicBezTo>
                  <a:lnTo>
                    <a:pt x="160341" y="962025"/>
                  </a:lnTo>
                  <a:cubicBezTo>
                    <a:pt x="71787" y="962025"/>
                    <a:pt x="0" y="890238"/>
                    <a:pt x="0" y="801684"/>
                  </a:cubicBezTo>
                  <a:lnTo>
                    <a:pt x="0" y="160341"/>
                  </a:lnTo>
                  <a:close/>
                </a:path>
              </a:pathLst>
            </a:cu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362" tIns="199362" rIns="199362" bIns="199362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000" kern="12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3D3C9D2-A7D8-19B4-1F26-1B3ADDBCC7C1}"/>
                </a:ext>
              </a:extLst>
            </p:cNvPr>
            <p:cNvSpPr/>
            <p:nvPr/>
          </p:nvSpPr>
          <p:spPr>
            <a:xfrm>
              <a:off x="4267199" y="3112889"/>
              <a:ext cx="2641600" cy="962025"/>
            </a:xfrm>
            <a:custGeom>
              <a:avLst/>
              <a:gdLst>
                <a:gd name="csX0" fmla="*/ 0 w 2641600"/>
                <a:gd name="csY0" fmla="*/ 160341 h 962025"/>
                <a:gd name="csX1" fmla="*/ 160341 w 2641600"/>
                <a:gd name="csY1" fmla="*/ 0 h 962025"/>
                <a:gd name="csX2" fmla="*/ 2481259 w 2641600"/>
                <a:gd name="csY2" fmla="*/ 0 h 962025"/>
                <a:gd name="csX3" fmla="*/ 2641600 w 2641600"/>
                <a:gd name="csY3" fmla="*/ 160341 h 962025"/>
                <a:gd name="csX4" fmla="*/ 2641600 w 2641600"/>
                <a:gd name="csY4" fmla="*/ 801684 h 962025"/>
                <a:gd name="csX5" fmla="*/ 2481259 w 2641600"/>
                <a:gd name="csY5" fmla="*/ 962025 h 962025"/>
                <a:gd name="csX6" fmla="*/ 160341 w 2641600"/>
                <a:gd name="csY6" fmla="*/ 962025 h 962025"/>
                <a:gd name="csX7" fmla="*/ 0 w 2641600"/>
                <a:gd name="csY7" fmla="*/ 801684 h 962025"/>
                <a:gd name="csX8" fmla="*/ 0 w 2641600"/>
                <a:gd name="csY8" fmla="*/ 160341 h 9620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641600" h="962025">
                  <a:moveTo>
                    <a:pt x="0" y="160341"/>
                  </a:moveTo>
                  <a:cubicBezTo>
                    <a:pt x="0" y="71787"/>
                    <a:pt x="71787" y="0"/>
                    <a:pt x="160341" y="0"/>
                  </a:cubicBezTo>
                  <a:lnTo>
                    <a:pt x="2481259" y="0"/>
                  </a:lnTo>
                  <a:cubicBezTo>
                    <a:pt x="2569813" y="0"/>
                    <a:pt x="2641600" y="71787"/>
                    <a:pt x="2641600" y="160341"/>
                  </a:cubicBezTo>
                  <a:lnTo>
                    <a:pt x="2641600" y="801684"/>
                  </a:lnTo>
                  <a:cubicBezTo>
                    <a:pt x="2641600" y="890238"/>
                    <a:pt x="2569813" y="962025"/>
                    <a:pt x="2481259" y="962025"/>
                  </a:cubicBezTo>
                  <a:lnTo>
                    <a:pt x="160341" y="962025"/>
                  </a:lnTo>
                  <a:cubicBezTo>
                    <a:pt x="71787" y="962025"/>
                    <a:pt x="0" y="890238"/>
                    <a:pt x="0" y="801684"/>
                  </a:cubicBezTo>
                  <a:lnTo>
                    <a:pt x="0" y="160341"/>
                  </a:lnTo>
                  <a:close/>
                </a:path>
              </a:pathLst>
            </a:cu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362" tIns="199362" rIns="199362" bIns="199362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000" kern="1200"/>
            </a:p>
          </p:txBody>
        </p:sp>
      </p:grpSp>
      <p:pic>
        <p:nvPicPr>
          <p:cNvPr id="26" name="Graphic 25" descr="World with solid fill">
            <a:extLst>
              <a:ext uri="{FF2B5EF4-FFF2-40B4-BE49-F238E27FC236}">
                <a16:creationId xmlns:a16="http://schemas.microsoft.com/office/drawing/2014/main" id="{38A31572-B681-F822-61D5-C0FC1EDF0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6605" y="1670665"/>
            <a:ext cx="715099" cy="715099"/>
          </a:xfrm>
          <a:prstGeom prst="rect">
            <a:avLst/>
          </a:prstGeom>
        </p:spPr>
      </p:pic>
      <p:pic>
        <p:nvPicPr>
          <p:cNvPr id="27" name="Graphic 26" descr="Research with solid fill">
            <a:extLst>
              <a:ext uri="{FF2B5EF4-FFF2-40B4-BE49-F238E27FC236}">
                <a16:creationId xmlns:a16="http://schemas.microsoft.com/office/drawing/2014/main" id="{4496B296-1162-71DF-997D-67C3DF26E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31288" y="2601204"/>
            <a:ext cx="689480" cy="689480"/>
          </a:xfrm>
          <a:prstGeom prst="rect">
            <a:avLst/>
          </a:prstGeom>
        </p:spPr>
      </p:pic>
      <p:pic>
        <p:nvPicPr>
          <p:cNvPr id="28" name="Graphic 27" descr="Puzzle with solid fill">
            <a:extLst>
              <a:ext uri="{FF2B5EF4-FFF2-40B4-BE49-F238E27FC236}">
                <a16:creationId xmlns:a16="http://schemas.microsoft.com/office/drawing/2014/main" id="{F1FC6A99-84C2-A073-F820-31F9480868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28192" y="3520644"/>
            <a:ext cx="653575" cy="653575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7BFF39E7-9BCB-AD3C-8046-9D70A28F7945}"/>
              </a:ext>
            </a:extLst>
          </p:cNvPr>
          <p:cNvGrpSpPr/>
          <p:nvPr/>
        </p:nvGrpSpPr>
        <p:grpSpPr>
          <a:xfrm>
            <a:off x="5011574" y="1513688"/>
            <a:ext cx="1080184" cy="1080184"/>
            <a:chOff x="3779912" y="1528698"/>
            <a:chExt cx="1080184" cy="108018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874F7DD-0980-C2CE-BEFF-CA39CC6B6A8E}"/>
                </a:ext>
              </a:extLst>
            </p:cNvPr>
            <p:cNvSpPr/>
            <p:nvPr/>
          </p:nvSpPr>
          <p:spPr>
            <a:xfrm>
              <a:off x="3779912" y="1528698"/>
              <a:ext cx="1080184" cy="1080184"/>
            </a:xfrm>
            <a:prstGeom prst="ellipse">
              <a:avLst/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/>
              <a:endParaRPr lang="zh-CN" altLang="en-US" sz="1200" kern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endParaRPr>
            </a:p>
          </p:txBody>
        </p:sp>
        <p:pic>
          <p:nvPicPr>
            <p:cNvPr id="31" name="Graphic 30" descr="Family with two children with solid fill">
              <a:extLst>
                <a:ext uri="{FF2B5EF4-FFF2-40B4-BE49-F238E27FC236}">
                  <a16:creationId xmlns:a16="http://schemas.microsoft.com/office/drawing/2014/main" id="{D7A8CADE-DC00-F490-BC01-F27A108E6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862804" y="161159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2211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5DB4F-E94D-763F-7E4A-5AA924C94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Freeform 1867">
            <a:extLst>
              <a:ext uri="{FF2B5EF4-FFF2-40B4-BE49-F238E27FC236}">
                <a16:creationId xmlns:a16="http://schemas.microsoft.com/office/drawing/2014/main" id="{1D892B54-419A-8E8B-CEAB-AB5C46E412F9}"/>
              </a:ext>
            </a:extLst>
          </p:cNvPr>
          <p:cNvSpPr>
            <a:spLocks/>
          </p:cNvSpPr>
          <p:nvPr/>
        </p:nvSpPr>
        <p:spPr bwMode="auto">
          <a:xfrm>
            <a:off x="1229940" y="1130226"/>
            <a:ext cx="2911475" cy="3627438"/>
          </a:xfrm>
          <a:custGeom>
            <a:avLst/>
            <a:gdLst>
              <a:gd name="T0" fmla="*/ 1830 w 1834"/>
              <a:gd name="T1" fmla="*/ 1811 h 2285"/>
              <a:gd name="T2" fmla="*/ 1830 w 1834"/>
              <a:gd name="T3" fmla="*/ 1974 h 2285"/>
              <a:gd name="T4" fmla="*/ 1785 w 1834"/>
              <a:gd name="T5" fmla="*/ 2284 h 2285"/>
              <a:gd name="T6" fmla="*/ 1587 w 1834"/>
              <a:gd name="T7" fmla="*/ 2285 h 2285"/>
              <a:gd name="T8" fmla="*/ 1380 w 1834"/>
              <a:gd name="T9" fmla="*/ 2285 h 2285"/>
              <a:gd name="T10" fmla="*/ 1173 w 1834"/>
              <a:gd name="T11" fmla="*/ 2238 h 2285"/>
              <a:gd name="T12" fmla="*/ 1169 w 1834"/>
              <a:gd name="T13" fmla="*/ 2039 h 2285"/>
              <a:gd name="T14" fmla="*/ 1010 w 1834"/>
              <a:gd name="T15" fmla="*/ 1993 h 2285"/>
              <a:gd name="T16" fmla="*/ 876 w 1834"/>
              <a:gd name="T17" fmla="*/ 1858 h 2285"/>
              <a:gd name="T18" fmla="*/ 823 w 1834"/>
              <a:gd name="T19" fmla="*/ 1707 h 2285"/>
              <a:gd name="T20" fmla="*/ 584 w 1834"/>
              <a:gd name="T21" fmla="*/ 1675 h 2285"/>
              <a:gd name="T22" fmla="*/ 680 w 1834"/>
              <a:gd name="T23" fmla="*/ 1566 h 2285"/>
              <a:gd name="T24" fmla="*/ 783 w 1834"/>
              <a:gd name="T25" fmla="*/ 1536 h 2285"/>
              <a:gd name="T26" fmla="*/ 830 w 1834"/>
              <a:gd name="T27" fmla="*/ 1482 h 2285"/>
              <a:gd name="T28" fmla="*/ 864 w 1834"/>
              <a:gd name="T29" fmla="*/ 1411 h 2285"/>
              <a:gd name="T30" fmla="*/ 861 w 1834"/>
              <a:gd name="T31" fmla="*/ 1288 h 2285"/>
              <a:gd name="T32" fmla="*/ 858 w 1834"/>
              <a:gd name="T33" fmla="*/ 1169 h 2285"/>
              <a:gd name="T34" fmla="*/ 851 w 1834"/>
              <a:gd name="T35" fmla="*/ 976 h 2285"/>
              <a:gd name="T36" fmla="*/ 851 w 1834"/>
              <a:gd name="T37" fmla="*/ 849 h 2285"/>
              <a:gd name="T38" fmla="*/ 852 w 1834"/>
              <a:gd name="T39" fmla="*/ 705 h 2285"/>
              <a:gd name="T40" fmla="*/ 784 w 1834"/>
              <a:gd name="T41" fmla="*/ 540 h 2285"/>
              <a:gd name="T42" fmla="*/ 673 w 1834"/>
              <a:gd name="T43" fmla="*/ 542 h 2285"/>
              <a:gd name="T44" fmla="*/ 559 w 1834"/>
              <a:gd name="T45" fmla="*/ 543 h 2285"/>
              <a:gd name="T46" fmla="*/ 448 w 1834"/>
              <a:gd name="T47" fmla="*/ 549 h 2285"/>
              <a:gd name="T48" fmla="*/ 303 w 1834"/>
              <a:gd name="T49" fmla="*/ 557 h 2285"/>
              <a:gd name="T50" fmla="*/ 199 w 1834"/>
              <a:gd name="T51" fmla="*/ 559 h 2285"/>
              <a:gd name="T52" fmla="*/ 81 w 1834"/>
              <a:gd name="T53" fmla="*/ 562 h 2285"/>
              <a:gd name="T54" fmla="*/ 1 w 1834"/>
              <a:gd name="T55" fmla="*/ 401 h 2285"/>
              <a:gd name="T56" fmla="*/ 22 w 1834"/>
              <a:gd name="T57" fmla="*/ 293 h 2285"/>
              <a:gd name="T58" fmla="*/ 64 w 1834"/>
              <a:gd name="T59" fmla="*/ 41 h 2285"/>
              <a:gd name="T60" fmla="*/ 213 w 1834"/>
              <a:gd name="T61" fmla="*/ 0 h 2285"/>
              <a:gd name="T62" fmla="*/ 335 w 1834"/>
              <a:gd name="T63" fmla="*/ 0 h 2285"/>
              <a:gd name="T64" fmla="*/ 432 w 1834"/>
              <a:gd name="T65" fmla="*/ 1 h 2285"/>
              <a:gd name="T66" fmla="*/ 539 w 1834"/>
              <a:gd name="T67" fmla="*/ 1 h 2285"/>
              <a:gd name="T68" fmla="*/ 662 w 1834"/>
              <a:gd name="T69" fmla="*/ 2 h 2285"/>
              <a:gd name="T70" fmla="*/ 793 w 1834"/>
              <a:gd name="T71" fmla="*/ 4 h 2285"/>
              <a:gd name="T72" fmla="*/ 946 w 1834"/>
              <a:gd name="T73" fmla="*/ 5 h 2285"/>
              <a:gd name="T74" fmla="*/ 1058 w 1834"/>
              <a:gd name="T75" fmla="*/ 5 h 2285"/>
              <a:gd name="T76" fmla="*/ 1165 w 1834"/>
              <a:gd name="T77" fmla="*/ 6 h 2285"/>
              <a:gd name="T78" fmla="*/ 1272 w 1834"/>
              <a:gd name="T79" fmla="*/ 46 h 2285"/>
              <a:gd name="T80" fmla="*/ 1311 w 1834"/>
              <a:gd name="T81" fmla="*/ 116 h 2285"/>
              <a:gd name="T82" fmla="*/ 1352 w 1834"/>
              <a:gd name="T83" fmla="*/ 176 h 2285"/>
              <a:gd name="T84" fmla="*/ 1419 w 1834"/>
              <a:gd name="T85" fmla="*/ 240 h 2285"/>
              <a:gd name="T86" fmla="*/ 1462 w 1834"/>
              <a:gd name="T87" fmla="*/ 302 h 2285"/>
              <a:gd name="T88" fmla="*/ 1469 w 1834"/>
              <a:gd name="T89" fmla="*/ 345 h 2285"/>
              <a:gd name="T90" fmla="*/ 1482 w 1834"/>
              <a:gd name="T91" fmla="*/ 435 h 2285"/>
              <a:gd name="T92" fmla="*/ 1505 w 1834"/>
              <a:gd name="T93" fmla="*/ 508 h 2285"/>
              <a:gd name="T94" fmla="*/ 1531 w 1834"/>
              <a:gd name="T95" fmla="*/ 600 h 2285"/>
              <a:gd name="T96" fmla="*/ 1555 w 1834"/>
              <a:gd name="T97" fmla="*/ 648 h 2285"/>
              <a:gd name="T98" fmla="*/ 1557 w 1834"/>
              <a:gd name="T99" fmla="*/ 709 h 2285"/>
              <a:gd name="T100" fmla="*/ 1566 w 1834"/>
              <a:gd name="T101" fmla="*/ 728 h 2285"/>
              <a:gd name="T102" fmla="*/ 1586 w 1834"/>
              <a:gd name="T103" fmla="*/ 804 h 2285"/>
              <a:gd name="T104" fmla="*/ 1610 w 1834"/>
              <a:gd name="T105" fmla="*/ 872 h 2285"/>
              <a:gd name="T106" fmla="*/ 1614 w 1834"/>
              <a:gd name="T107" fmla="*/ 902 h 2285"/>
              <a:gd name="T108" fmla="*/ 1627 w 1834"/>
              <a:gd name="T109" fmla="*/ 972 h 2285"/>
              <a:gd name="T110" fmla="*/ 1613 w 1834"/>
              <a:gd name="T111" fmla="*/ 979 h 2285"/>
              <a:gd name="T112" fmla="*/ 1630 w 1834"/>
              <a:gd name="T113" fmla="*/ 1062 h 2285"/>
              <a:gd name="T114" fmla="*/ 1667 w 1834"/>
              <a:gd name="T115" fmla="*/ 1136 h 2285"/>
              <a:gd name="T116" fmla="*/ 1700 w 1834"/>
              <a:gd name="T117" fmla="*/ 1204 h 2285"/>
              <a:gd name="T118" fmla="*/ 1714 w 1834"/>
              <a:gd name="T119" fmla="*/ 1255 h 2285"/>
              <a:gd name="T120" fmla="*/ 1753 w 1834"/>
              <a:gd name="T121" fmla="*/ 1313 h 2285"/>
              <a:gd name="T122" fmla="*/ 1816 w 1834"/>
              <a:gd name="T123" fmla="*/ 1358 h 2285"/>
              <a:gd name="T124" fmla="*/ 1822 w 1834"/>
              <a:gd name="T125" fmla="*/ 1469 h 2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34" h="2285">
                <a:moveTo>
                  <a:pt x="1834" y="1492"/>
                </a:moveTo>
                <a:lnTo>
                  <a:pt x="1834" y="1494"/>
                </a:lnTo>
                <a:lnTo>
                  <a:pt x="1834" y="1495"/>
                </a:lnTo>
                <a:lnTo>
                  <a:pt x="1833" y="1497"/>
                </a:lnTo>
                <a:lnTo>
                  <a:pt x="1833" y="1506"/>
                </a:lnTo>
                <a:lnTo>
                  <a:pt x="1833" y="1508"/>
                </a:lnTo>
                <a:lnTo>
                  <a:pt x="1833" y="1510"/>
                </a:lnTo>
                <a:lnTo>
                  <a:pt x="1833" y="1511"/>
                </a:lnTo>
                <a:lnTo>
                  <a:pt x="1833" y="1516"/>
                </a:lnTo>
                <a:lnTo>
                  <a:pt x="1833" y="1517"/>
                </a:lnTo>
                <a:lnTo>
                  <a:pt x="1833" y="1523"/>
                </a:lnTo>
                <a:lnTo>
                  <a:pt x="1833" y="1529"/>
                </a:lnTo>
                <a:lnTo>
                  <a:pt x="1833" y="1535"/>
                </a:lnTo>
                <a:lnTo>
                  <a:pt x="1833" y="1536"/>
                </a:lnTo>
                <a:lnTo>
                  <a:pt x="1833" y="1540"/>
                </a:lnTo>
                <a:lnTo>
                  <a:pt x="1833" y="1541"/>
                </a:lnTo>
                <a:lnTo>
                  <a:pt x="1833" y="1547"/>
                </a:lnTo>
                <a:lnTo>
                  <a:pt x="1831" y="1563"/>
                </a:lnTo>
                <a:lnTo>
                  <a:pt x="1831" y="1565"/>
                </a:lnTo>
                <a:lnTo>
                  <a:pt x="1831" y="1580"/>
                </a:lnTo>
                <a:lnTo>
                  <a:pt x="1831" y="1583"/>
                </a:lnTo>
                <a:lnTo>
                  <a:pt x="1831" y="1598"/>
                </a:lnTo>
                <a:lnTo>
                  <a:pt x="1831" y="1602"/>
                </a:lnTo>
                <a:lnTo>
                  <a:pt x="1831" y="1607"/>
                </a:lnTo>
                <a:lnTo>
                  <a:pt x="1831" y="1613"/>
                </a:lnTo>
                <a:lnTo>
                  <a:pt x="1831" y="1627"/>
                </a:lnTo>
                <a:lnTo>
                  <a:pt x="1831" y="1628"/>
                </a:lnTo>
                <a:lnTo>
                  <a:pt x="1831" y="1647"/>
                </a:lnTo>
                <a:lnTo>
                  <a:pt x="1831" y="1651"/>
                </a:lnTo>
                <a:lnTo>
                  <a:pt x="1831" y="1656"/>
                </a:lnTo>
                <a:lnTo>
                  <a:pt x="1831" y="1657"/>
                </a:lnTo>
                <a:lnTo>
                  <a:pt x="1831" y="1662"/>
                </a:lnTo>
                <a:lnTo>
                  <a:pt x="1831" y="1664"/>
                </a:lnTo>
                <a:lnTo>
                  <a:pt x="1831" y="1667"/>
                </a:lnTo>
                <a:lnTo>
                  <a:pt x="1831" y="1671"/>
                </a:lnTo>
                <a:lnTo>
                  <a:pt x="1831" y="1674"/>
                </a:lnTo>
                <a:lnTo>
                  <a:pt x="1831" y="1681"/>
                </a:lnTo>
                <a:lnTo>
                  <a:pt x="1831" y="1686"/>
                </a:lnTo>
                <a:lnTo>
                  <a:pt x="1831" y="1695"/>
                </a:lnTo>
                <a:lnTo>
                  <a:pt x="1831" y="1704"/>
                </a:lnTo>
                <a:lnTo>
                  <a:pt x="1831" y="1722"/>
                </a:lnTo>
                <a:lnTo>
                  <a:pt x="1831" y="1726"/>
                </a:lnTo>
                <a:lnTo>
                  <a:pt x="1831" y="1729"/>
                </a:lnTo>
                <a:lnTo>
                  <a:pt x="1831" y="1734"/>
                </a:lnTo>
                <a:lnTo>
                  <a:pt x="1831" y="1742"/>
                </a:lnTo>
                <a:lnTo>
                  <a:pt x="1831" y="1745"/>
                </a:lnTo>
                <a:lnTo>
                  <a:pt x="1831" y="1748"/>
                </a:lnTo>
                <a:lnTo>
                  <a:pt x="1831" y="1750"/>
                </a:lnTo>
                <a:lnTo>
                  <a:pt x="1831" y="1753"/>
                </a:lnTo>
                <a:lnTo>
                  <a:pt x="1831" y="1755"/>
                </a:lnTo>
                <a:lnTo>
                  <a:pt x="1831" y="1756"/>
                </a:lnTo>
                <a:lnTo>
                  <a:pt x="1831" y="1766"/>
                </a:lnTo>
                <a:lnTo>
                  <a:pt x="1831" y="1768"/>
                </a:lnTo>
                <a:lnTo>
                  <a:pt x="1831" y="1775"/>
                </a:lnTo>
                <a:lnTo>
                  <a:pt x="1831" y="1778"/>
                </a:lnTo>
                <a:lnTo>
                  <a:pt x="1831" y="1780"/>
                </a:lnTo>
                <a:lnTo>
                  <a:pt x="1830" y="1783"/>
                </a:lnTo>
                <a:lnTo>
                  <a:pt x="1830" y="1784"/>
                </a:lnTo>
                <a:lnTo>
                  <a:pt x="1830" y="1789"/>
                </a:lnTo>
                <a:lnTo>
                  <a:pt x="1831" y="1790"/>
                </a:lnTo>
                <a:lnTo>
                  <a:pt x="1830" y="1795"/>
                </a:lnTo>
                <a:lnTo>
                  <a:pt x="1830" y="1797"/>
                </a:lnTo>
                <a:lnTo>
                  <a:pt x="1831" y="1800"/>
                </a:lnTo>
                <a:lnTo>
                  <a:pt x="1831" y="1801"/>
                </a:lnTo>
                <a:lnTo>
                  <a:pt x="1831" y="1804"/>
                </a:lnTo>
                <a:lnTo>
                  <a:pt x="1830" y="1807"/>
                </a:lnTo>
                <a:lnTo>
                  <a:pt x="1830" y="1809"/>
                </a:lnTo>
                <a:lnTo>
                  <a:pt x="1830" y="1811"/>
                </a:lnTo>
                <a:lnTo>
                  <a:pt x="1830" y="1813"/>
                </a:lnTo>
                <a:lnTo>
                  <a:pt x="1830" y="1815"/>
                </a:lnTo>
                <a:lnTo>
                  <a:pt x="1830" y="1818"/>
                </a:lnTo>
                <a:lnTo>
                  <a:pt x="1830" y="1820"/>
                </a:lnTo>
                <a:lnTo>
                  <a:pt x="1830" y="1821"/>
                </a:lnTo>
                <a:lnTo>
                  <a:pt x="1830" y="1824"/>
                </a:lnTo>
                <a:lnTo>
                  <a:pt x="1830" y="1826"/>
                </a:lnTo>
                <a:lnTo>
                  <a:pt x="1830" y="1830"/>
                </a:lnTo>
                <a:lnTo>
                  <a:pt x="1830" y="1833"/>
                </a:lnTo>
                <a:lnTo>
                  <a:pt x="1830" y="1835"/>
                </a:lnTo>
                <a:lnTo>
                  <a:pt x="1830" y="1839"/>
                </a:lnTo>
                <a:lnTo>
                  <a:pt x="1830" y="1841"/>
                </a:lnTo>
                <a:lnTo>
                  <a:pt x="1830" y="1846"/>
                </a:lnTo>
                <a:lnTo>
                  <a:pt x="1830" y="1848"/>
                </a:lnTo>
                <a:lnTo>
                  <a:pt x="1830" y="1849"/>
                </a:lnTo>
                <a:lnTo>
                  <a:pt x="1830" y="1850"/>
                </a:lnTo>
                <a:lnTo>
                  <a:pt x="1830" y="1851"/>
                </a:lnTo>
                <a:lnTo>
                  <a:pt x="1830" y="1855"/>
                </a:lnTo>
                <a:lnTo>
                  <a:pt x="1830" y="1860"/>
                </a:lnTo>
                <a:lnTo>
                  <a:pt x="1830" y="1863"/>
                </a:lnTo>
                <a:lnTo>
                  <a:pt x="1830" y="1867"/>
                </a:lnTo>
                <a:lnTo>
                  <a:pt x="1830" y="1872"/>
                </a:lnTo>
                <a:lnTo>
                  <a:pt x="1830" y="1874"/>
                </a:lnTo>
                <a:lnTo>
                  <a:pt x="1830" y="1875"/>
                </a:lnTo>
                <a:lnTo>
                  <a:pt x="1830" y="1876"/>
                </a:lnTo>
                <a:lnTo>
                  <a:pt x="1830" y="1880"/>
                </a:lnTo>
                <a:lnTo>
                  <a:pt x="1830" y="1881"/>
                </a:lnTo>
                <a:lnTo>
                  <a:pt x="1830" y="1882"/>
                </a:lnTo>
                <a:lnTo>
                  <a:pt x="1830" y="1885"/>
                </a:lnTo>
                <a:lnTo>
                  <a:pt x="1830" y="1888"/>
                </a:lnTo>
                <a:lnTo>
                  <a:pt x="1830" y="1889"/>
                </a:lnTo>
                <a:lnTo>
                  <a:pt x="1830" y="1890"/>
                </a:lnTo>
                <a:lnTo>
                  <a:pt x="1830" y="1891"/>
                </a:lnTo>
                <a:lnTo>
                  <a:pt x="1830" y="1892"/>
                </a:lnTo>
                <a:lnTo>
                  <a:pt x="1830" y="1893"/>
                </a:lnTo>
                <a:lnTo>
                  <a:pt x="1830" y="1895"/>
                </a:lnTo>
                <a:lnTo>
                  <a:pt x="1830" y="1896"/>
                </a:lnTo>
                <a:lnTo>
                  <a:pt x="1830" y="1897"/>
                </a:lnTo>
                <a:lnTo>
                  <a:pt x="1830" y="1900"/>
                </a:lnTo>
                <a:lnTo>
                  <a:pt x="1830" y="1901"/>
                </a:lnTo>
                <a:lnTo>
                  <a:pt x="1830" y="1907"/>
                </a:lnTo>
                <a:lnTo>
                  <a:pt x="1830" y="1909"/>
                </a:lnTo>
                <a:lnTo>
                  <a:pt x="1830" y="1910"/>
                </a:lnTo>
                <a:lnTo>
                  <a:pt x="1830" y="1912"/>
                </a:lnTo>
                <a:lnTo>
                  <a:pt x="1830" y="1913"/>
                </a:lnTo>
                <a:lnTo>
                  <a:pt x="1830" y="1914"/>
                </a:lnTo>
                <a:lnTo>
                  <a:pt x="1830" y="1915"/>
                </a:lnTo>
                <a:lnTo>
                  <a:pt x="1830" y="1916"/>
                </a:lnTo>
                <a:lnTo>
                  <a:pt x="1830" y="1918"/>
                </a:lnTo>
                <a:lnTo>
                  <a:pt x="1830" y="1921"/>
                </a:lnTo>
                <a:lnTo>
                  <a:pt x="1830" y="1922"/>
                </a:lnTo>
                <a:lnTo>
                  <a:pt x="1830" y="1923"/>
                </a:lnTo>
                <a:lnTo>
                  <a:pt x="1830" y="1925"/>
                </a:lnTo>
                <a:lnTo>
                  <a:pt x="1830" y="1927"/>
                </a:lnTo>
                <a:lnTo>
                  <a:pt x="1830" y="1929"/>
                </a:lnTo>
                <a:lnTo>
                  <a:pt x="1830" y="1930"/>
                </a:lnTo>
                <a:lnTo>
                  <a:pt x="1830" y="1931"/>
                </a:lnTo>
                <a:lnTo>
                  <a:pt x="1830" y="1937"/>
                </a:lnTo>
                <a:lnTo>
                  <a:pt x="1830" y="1940"/>
                </a:lnTo>
                <a:lnTo>
                  <a:pt x="1830" y="1949"/>
                </a:lnTo>
                <a:lnTo>
                  <a:pt x="1830" y="1951"/>
                </a:lnTo>
                <a:lnTo>
                  <a:pt x="1830" y="1952"/>
                </a:lnTo>
                <a:lnTo>
                  <a:pt x="1830" y="1957"/>
                </a:lnTo>
                <a:lnTo>
                  <a:pt x="1830" y="1962"/>
                </a:lnTo>
                <a:lnTo>
                  <a:pt x="1830" y="1964"/>
                </a:lnTo>
                <a:lnTo>
                  <a:pt x="1830" y="1968"/>
                </a:lnTo>
                <a:lnTo>
                  <a:pt x="1830" y="1973"/>
                </a:lnTo>
                <a:lnTo>
                  <a:pt x="1830" y="1974"/>
                </a:lnTo>
                <a:lnTo>
                  <a:pt x="1830" y="1981"/>
                </a:lnTo>
                <a:lnTo>
                  <a:pt x="1830" y="1990"/>
                </a:lnTo>
                <a:lnTo>
                  <a:pt x="1830" y="1993"/>
                </a:lnTo>
                <a:lnTo>
                  <a:pt x="1830" y="1994"/>
                </a:lnTo>
                <a:lnTo>
                  <a:pt x="1830" y="1997"/>
                </a:lnTo>
                <a:lnTo>
                  <a:pt x="1830" y="1998"/>
                </a:lnTo>
                <a:lnTo>
                  <a:pt x="1830" y="2005"/>
                </a:lnTo>
                <a:lnTo>
                  <a:pt x="1830" y="2006"/>
                </a:lnTo>
                <a:lnTo>
                  <a:pt x="1830" y="2015"/>
                </a:lnTo>
                <a:lnTo>
                  <a:pt x="1830" y="2018"/>
                </a:lnTo>
                <a:lnTo>
                  <a:pt x="1830" y="2019"/>
                </a:lnTo>
                <a:lnTo>
                  <a:pt x="1830" y="2022"/>
                </a:lnTo>
                <a:lnTo>
                  <a:pt x="1830" y="2023"/>
                </a:lnTo>
                <a:lnTo>
                  <a:pt x="1830" y="2026"/>
                </a:lnTo>
                <a:lnTo>
                  <a:pt x="1830" y="2027"/>
                </a:lnTo>
                <a:lnTo>
                  <a:pt x="1830" y="2030"/>
                </a:lnTo>
                <a:lnTo>
                  <a:pt x="1830" y="2033"/>
                </a:lnTo>
                <a:lnTo>
                  <a:pt x="1830" y="2042"/>
                </a:lnTo>
                <a:lnTo>
                  <a:pt x="1830" y="2052"/>
                </a:lnTo>
                <a:lnTo>
                  <a:pt x="1829" y="2091"/>
                </a:lnTo>
                <a:lnTo>
                  <a:pt x="1830" y="2102"/>
                </a:lnTo>
                <a:lnTo>
                  <a:pt x="1830" y="2109"/>
                </a:lnTo>
                <a:lnTo>
                  <a:pt x="1830" y="2110"/>
                </a:lnTo>
                <a:lnTo>
                  <a:pt x="1829" y="2127"/>
                </a:lnTo>
                <a:lnTo>
                  <a:pt x="1829" y="2139"/>
                </a:lnTo>
                <a:lnTo>
                  <a:pt x="1829" y="2140"/>
                </a:lnTo>
                <a:lnTo>
                  <a:pt x="1829" y="2143"/>
                </a:lnTo>
                <a:lnTo>
                  <a:pt x="1830" y="2152"/>
                </a:lnTo>
                <a:lnTo>
                  <a:pt x="1830" y="2157"/>
                </a:lnTo>
                <a:lnTo>
                  <a:pt x="1830" y="2159"/>
                </a:lnTo>
                <a:lnTo>
                  <a:pt x="1830" y="2163"/>
                </a:lnTo>
                <a:lnTo>
                  <a:pt x="1830" y="2182"/>
                </a:lnTo>
                <a:lnTo>
                  <a:pt x="1830" y="2183"/>
                </a:lnTo>
                <a:lnTo>
                  <a:pt x="1830" y="2185"/>
                </a:lnTo>
                <a:lnTo>
                  <a:pt x="1830" y="2189"/>
                </a:lnTo>
                <a:lnTo>
                  <a:pt x="1830" y="2190"/>
                </a:lnTo>
                <a:lnTo>
                  <a:pt x="1830" y="2192"/>
                </a:lnTo>
                <a:lnTo>
                  <a:pt x="1830" y="2193"/>
                </a:lnTo>
                <a:lnTo>
                  <a:pt x="1830" y="2196"/>
                </a:lnTo>
                <a:lnTo>
                  <a:pt x="1830" y="2201"/>
                </a:lnTo>
                <a:lnTo>
                  <a:pt x="1830" y="2203"/>
                </a:lnTo>
                <a:lnTo>
                  <a:pt x="1830" y="2218"/>
                </a:lnTo>
                <a:lnTo>
                  <a:pt x="1830" y="2219"/>
                </a:lnTo>
                <a:lnTo>
                  <a:pt x="1830" y="2221"/>
                </a:lnTo>
                <a:lnTo>
                  <a:pt x="1830" y="2224"/>
                </a:lnTo>
                <a:lnTo>
                  <a:pt x="1830" y="2242"/>
                </a:lnTo>
                <a:lnTo>
                  <a:pt x="1830" y="2253"/>
                </a:lnTo>
                <a:lnTo>
                  <a:pt x="1830" y="2255"/>
                </a:lnTo>
                <a:lnTo>
                  <a:pt x="1830" y="2256"/>
                </a:lnTo>
                <a:lnTo>
                  <a:pt x="1830" y="2265"/>
                </a:lnTo>
                <a:lnTo>
                  <a:pt x="1830" y="2267"/>
                </a:lnTo>
                <a:lnTo>
                  <a:pt x="1830" y="2269"/>
                </a:lnTo>
                <a:lnTo>
                  <a:pt x="1829" y="2276"/>
                </a:lnTo>
                <a:lnTo>
                  <a:pt x="1829" y="2278"/>
                </a:lnTo>
                <a:lnTo>
                  <a:pt x="1829" y="2280"/>
                </a:lnTo>
                <a:lnTo>
                  <a:pt x="1829" y="2283"/>
                </a:lnTo>
                <a:lnTo>
                  <a:pt x="1829" y="2284"/>
                </a:lnTo>
                <a:lnTo>
                  <a:pt x="1826" y="2284"/>
                </a:lnTo>
                <a:lnTo>
                  <a:pt x="1816" y="2284"/>
                </a:lnTo>
                <a:lnTo>
                  <a:pt x="1812" y="2284"/>
                </a:lnTo>
                <a:lnTo>
                  <a:pt x="1804" y="2284"/>
                </a:lnTo>
                <a:lnTo>
                  <a:pt x="1797" y="2284"/>
                </a:lnTo>
                <a:lnTo>
                  <a:pt x="1794" y="2284"/>
                </a:lnTo>
                <a:lnTo>
                  <a:pt x="1793" y="2284"/>
                </a:lnTo>
                <a:lnTo>
                  <a:pt x="1790" y="2284"/>
                </a:lnTo>
                <a:lnTo>
                  <a:pt x="1787" y="2284"/>
                </a:lnTo>
                <a:lnTo>
                  <a:pt x="1786" y="2284"/>
                </a:lnTo>
                <a:lnTo>
                  <a:pt x="1785" y="2284"/>
                </a:lnTo>
                <a:lnTo>
                  <a:pt x="1782" y="2284"/>
                </a:lnTo>
                <a:lnTo>
                  <a:pt x="1781" y="2284"/>
                </a:lnTo>
                <a:lnTo>
                  <a:pt x="1776" y="2284"/>
                </a:lnTo>
                <a:lnTo>
                  <a:pt x="1754" y="2284"/>
                </a:lnTo>
                <a:lnTo>
                  <a:pt x="1750" y="2284"/>
                </a:lnTo>
                <a:lnTo>
                  <a:pt x="1726" y="2285"/>
                </a:lnTo>
                <a:lnTo>
                  <a:pt x="1714" y="2285"/>
                </a:lnTo>
                <a:lnTo>
                  <a:pt x="1712" y="2285"/>
                </a:lnTo>
                <a:lnTo>
                  <a:pt x="1709" y="2285"/>
                </a:lnTo>
                <a:lnTo>
                  <a:pt x="1707" y="2285"/>
                </a:lnTo>
                <a:lnTo>
                  <a:pt x="1702" y="2285"/>
                </a:lnTo>
                <a:lnTo>
                  <a:pt x="1701" y="2285"/>
                </a:lnTo>
                <a:lnTo>
                  <a:pt x="1700" y="2285"/>
                </a:lnTo>
                <a:lnTo>
                  <a:pt x="1698" y="2285"/>
                </a:lnTo>
                <a:lnTo>
                  <a:pt x="1697" y="2285"/>
                </a:lnTo>
                <a:lnTo>
                  <a:pt x="1696" y="2285"/>
                </a:lnTo>
                <a:lnTo>
                  <a:pt x="1695" y="2285"/>
                </a:lnTo>
                <a:lnTo>
                  <a:pt x="1692" y="2285"/>
                </a:lnTo>
                <a:lnTo>
                  <a:pt x="1690" y="2285"/>
                </a:lnTo>
                <a:lnTo>
                  <a:pt x="1689" y="2285"/>
                </a:lnTo>
                <a:lnTo>
                  <a:pt x="1687" y="2285"/>
                </a:lnTo>
                <a:lnTo>
                  <a:pt x="1686" y="2285"/>
                </a:lnTo>
                <a:lnTo>
                  <a:pt x="1684" y="2285"/>
                </a:lnTo>
                <a:lnTo>
                  <a:pt x="1683" y="2285"/>
                </a:lnTo>
                <a:lnTo>
                  <a:pt x="1682" y="2285"/>
                </a:lnTo>
                <a:lnTo>
                  <a:pt x="1680" y="2285"/>
                </a:lnTo>
                <a:lnTo>
                  <a:pt x="1679" y="2285"/>
                </a:lnTo>
                <a:lnTo>
                  <a:pt x="1674" y="2285"/>
                </a:lnTo>
                <a:lnTo>
                  <a:pt x="1672" y="2285"/>
                </a:lnTo>
                <a:lnTo>
                  <a:pt x="1670" y="2285"/>
                </a:lnTo>
                <a:lnTo>
                  <a:pt x="1669" y="2285"/>
                </a:lnTo>
                <a:lnTo>
                  <a:pt x="1667" y="2285"/>
                </a:lnTo>
                <a:lnTo>
                  <a:pt x="1666" y="2285"/>
                </a:lnTo>
                <a:lnTo>
                  <a:pt x="1665" y="2285"/>
                </a:lnTo>
                <a:lnTo>
                  <a:pt x="1662" y="2285"/>
                </a:lnTo>
                <a:lnTo>
                  <a:pt x="1661" y="2285"/>
                </a:lnTo>
                <a:lnTo>
                  <a:pt x="1659" y="2285"/>
                </a:lnTo>
                <a:lnTo>
                  <a:pt x="1657" y="2285"/>
                </a:lnTo>
                <a:lnTo>
                  <a:pt x="1654" y="2285"/>
                </a:lnTo>
                <a:lnTo>
                  <a:pt x="1649" y="2285"/>
                </a:lnTo>
                <a:lnTo>
                  <a:pt x="1648" y="2285"/>
                </a:lnTo>
                <a:lnTo>
                  <a:pt x="1646" y="2285"/>
                </a:lnTo>
                <a:lnTo>
                  <a:pt x="1644" y="2285"/>
                </a:lnTo>
                <a:lnTo>
                  <a:pt x="1641" y="2285"/>
                </a:lnTo>
                <a:lnTo>
                  <a:pt x="1639" y="2285"/>
                </a:lnTo>
                <a:lnTo>
                  <a:pt x="1638" y="2285"/>
                </a:lnTo>
                <a:lnTo>
                  <a:pt x="1637" y="2285"/>
                </a:lnTo>
                <a:lnTo>
                  <a:pt x="1632" y="2285"/>
                </a:lnTo>
                <a:lnTo>
                  <a:pt x="1629" y="2285"/>
                </a:lnTo>
                <a:lnTo>
                  <a:pt x="1628" y="2285"/>
                </a:lnTo>
                <a:lnTo>
                  <a:pt x="1627" y="2285"/>
                </a:lnTo>
                <a:lnTo>
                  <a:pt x="1626" y="2285"/>
                </a:lnTo>
                <a:lnTo>
                  <a:pt x="1624" y="2285"/>
                </a:lnTo>
                <a:lnTo>
                  <a:pt x="1623" y="2285"/>
                </a:lnTo>
                <a:lnTo>
                  <a:pt x="1622" y="2285"/>
                </a:lnTo>
                <a:lnTo>
                  <a:pt x="1621" y="2285"/>
                </a:lnTo>
                <a:lnTo>
                  <a:pt x="1618" y="2285"/>
                </a:lnTo>
                <a:lnTo>
                  <a:pt x="1612" y="2285"/>
                </a:lnTo>
                <a:lnTo>
                  <a:pt x="1606" y="2285"/>
                </a:lnTo>
                <a:lnTo>
                  <a:pt x="1605" y="2285"/>
                </a:lnTo>
                <a:lnTo>
                  <a:pt x="1603" y="2285"/>
                </a:lnTo>
                <a:lnTo>
                  <a:pt x="1602" y="2285"/>
                </a:lnTo>
                <a:lnTo>
                  <a:pt x="1598" y="2285"/>
                </a:lnTo>
                <a:lnTo>
                  <a:pt x="1597" y="2285"/>
                </a:lnTo>
                <a:lnTo>
                  <a:pt x="1595" y="2285"/>
                </a:lnTo>
                <a:lnTo>
                  <a:pt x="1594" y="2285"/>
                </a:lnTo>
                <a:lnTo>
                  <a:pt x="1589" y="2285"/>
                </a:lnTo>
                <a:lnTo>
                  <a:pt x="1587" y="2285"/>
                </a:lnTo>
                <a:lnTo>
                  <a:pt x="1585" y="2285"/>
                </a:lnTo>
                <a:lnTo>
                  <a:pt x="1583" y="2285"/>
                </a:lnTo>
                <a:lnTo>
                  <a:pt x="1581" y="2285"/>
                </a:lnTo>
                <a:lnTo>
                  <a:pt x="1578" y="2285"/>
                </a:lnTo>
                <a:lnTo>
                  <a:pt x="1576" y="2285"/>
                </a:lnTo>
                <a:lnTo>
                  <a:pt x="1572" y="2285"/>
                </a:lnTo>
                <a:lnTo>
                  <a:pt x="1570" y="2285"/>
                </a:lnTo>
                <a:lnTo>
                  <a:pt x="1567" y="2285"/>
                </a:lnTo>
                <a:lnTo>
                  <a:pt x="1563" y="2285"/>
                </a:lnTo>
                <a:lnTo>
                  <a:pt x="1560" y="2285"/>
                </a:lnTo>
                <a:lnTo>
                  <a:pt x="1558" y="2285"/>
                </a:lnTo>
                <a:lnTo>
                  <a:pt x="1557" y="2285"/>
                </a:lnTo>
                <a:lnTo>
                  <a:pt x="1554" y="2285"/>
                </a:lnTo>
                <a:lnTo>
                  <a:pt x="1552" y="2285"/>
                </a:lnTo>
                <a:lnTo>
                  <a:pt x="1551" y="2285"/>
                </a:lnTo>
                <a:lnTo>
                  <a:pt x="1550" y="2285"/>
                </a:lnTo>
                <a:lnTo>
                  <a:pt x="1549" y="2285"/>
                </a:lnTo>
                <a:lnTo>
                  <a:pt x="1545" y="2285"/>
                </a:lnTo>
                <a:lnTo>
                  <a:pt x="1543" y="2285"/>
                </a:lnTo>
                <a:lnTo>
                  <a:pt x="1540" y="2285"/>
                </a:lnTo>
                <a:lnTo>
                  <a:pt x="1536" y="2285"/>
                </a:lnTo>
                <a:lnTo>
                  <a:pt x="1534" y="2285"/>
                </a:lnTo>
                <a:lnTo>
                  <a:pt x="1532" y="2285"/>
                </a:lnTo>
                <a:lnTo>
                  <a:pt x="1531" y="2285"/>
                </a:lnTo>
                <a:lnTo>
                  <a:pt x="1529" y="2285"/>
                </a:lnTo>
                <a:lnTo>
                  <a:pt x="1527" y="2285"/>
                </a:lnTo>
                <a:lnTo>
                  <a:pt x="1526" y="2285"/>
                </a:lnTo>
                <a:lnTo>
                  <a:pt x="1525" y="2285"/>
                </a:lnTo>
                <a:lnTo>
                  <a:pt x="1524" y="2285"/>
                </a:lnTo>
                <a:lnTo>
                  <a:pt x="1523" y="2285"/>
                </a:lnTo>
                <a:lnTo>
                  <a:pt x="1522" y="2285"/>
                </a:lnTo>
                <a:lnTo>
                  <a:pt x="1519" y="2285"/>
                </a:lnTo>
                <a:lnTo>
                  <a:pt x="1518" y="2285"/>
                </a:lnTo>
                <a:lnTo>
                  <a:pt x="1514" y="2285"/>
                </a:lnTo>
                <a:lnTo>
                  <a:pt x="1511" y="2285"/>
                </a:lnTo>
                <a:lnTo>
                  <a:pt x="1510" y="2285"/>
                </a:lnTo>
                <a:lnTo>
                  <a:pt x="1493" y="2285"/>
                </a:lnTo>
                <a:lnTo>
                  <a:pt x="1484" y="2285"/>
                </a:lnTo>
                <a:lnTo>
                  <a:pt x="1480" y="2285"/>
                </a:lnTo>
                <a:lnTo>
                  <a:pt x="1479" y="2285"/>
                </a:lnTo>
                <a:lnTo>
                  <a:pt x="1477" y="2285"/>
                </a:lnTo>
                <a:lnTo>
                  <a:pt x="1476" y="2285"/>
                </a:lnTo>
                <a:lnTo>
                  <a:pt x="1475" y="2285"/>
                </a:lnTo>
                <a:lnTo>
                  <a:pt x="1474" y="2285"/>
                </a:lnTo>
                <a:lnTo>
                  <a:pt x="1473" y="2285"/>
                </a:lnTo>
                <a:lnTo>
                  <a:pt x="1471" y="2285"/>
                </a:lnTo>
                <a:lnTo>
                  <a:pt x="1469" y="2285"/>
                </a:lnTo>
                <a:lnTo>
                  <a:pt x="1468" y="2285"/>
                </a:lnTo>
                <a:lnTo>
                  <a:pt x="1467" y="2285"/>
                </a:lnTo>
                <a:lnTo>
                  <a:pt x="1466" y="2285"/>
                </a:lnTo>
                <a:lnTo>
                  <a:pt x="1463" y="2285"/>
                </a:lnTo>
                <a:lnTo>
                  <a:pt x="1462" y="2285"/>
                </a:lnTo>
                <a:lnTo>
                  <a:pt x="1457" y="2285"/>
                </a:lnTo>
                <a:lnTo>
                  <a:pt x="1454" y="2285"/>
                </a:lnTo>
                <a:lnTo>
                  <a:pt x="1447" y="2285"/>
                </a:lnTo>
                <a:lnTo>
                  <a:pt x="1443" y="2285"/>
                </a:lnTo>
                <a:lnTo>
                  <a:pt x="1442" y="2285"/>
                </a:lnTo>
                <a:lnTo>
                  <a:pt x="1439" y="2285"/>
                </a:lnTo>
                <a:lnTo>
                  <a:pt x="1436" y="2285"/>
                </a:lnTo>
                <a:lnTo>
                  <a:pt x="1425" y="2285"/>
                </a:lnTo>
                <a:lnTo>
                  <a:pt x="1420" y="2285"/>
                </a:lnTo>
                <a:lnTo>
                  <a:pt x="1412" y="2285"/>
                </a:lnTo>
                <a:lnTo>
                  <a:pt x="1400" y="2285"/>
                </a:lnTo>
                <a:lnTo>
                  <a:pt x="1397" y="2285"/>
                </a:lnTo>
                <a:lnTo>
                  <a:pt x="1395" y="2285"/>
                </a:lnTo>
                <a:lnTo>
                  <a:pt x="1389" y="2285"/>
                </a:lnTo>
                <a:lnTo>
                  <a:pt x="1388" y="2285"/>
                </a:lnTo>
                <a:lnTo>
                  <a:pt x="1380" y="2285"/>
                </a:lnTo>
                <a:lnTo>
                  <a:pt x="1378" y="2285"/>
                </a:lnTo>
                <a:lnTo>
                  <a:pt x="1373" y="2285"/>
                </a:lnTo>
                <a:lnTo>
                  <a:pt x="1365" y="2285"/>
                </a:lnTo>
                <a:lnTo>
                  <a:pt x="1355" y="2285"/>
                </a:lnTo>
                <a:lnTo>
                  <a:pt x="1354" y="2285"/>
                </a:lnTo>
                <a:lnTo>
                  <a:pt x="1352" y="2285"/>
                </a:lnTo>
                <a:lnTo>
                  <a:pt x="1344" y="2285"/>
                </a:lnTo>
                <a:lnTo>
                  <a:pt x="1343" y="2285"/>
                </a:lnTo>
                <a:lnTo>
                  <a:pt x="1342" y="2285"/>
                </a:lnTo>
                <a:lnTo>
                  <a:pt x="1341" y="2285"/>
                </a:lnTo>
                <a:lnTo>
                  <a:pt x="1339" y="2285"/>
                </a:lnTo>
                <a:lnTo>
                  <a:pt x="1337" y="2285"/>
                </a:lnTo>
                <a:lnTo>
                  <a:pt x="1328" y="2285"/>
                </a:lnTo>
                <a:lnTo>
                  <a:pt x="1326" y="2285"/>
                </a:lnTo>
                <a:lnTo>
                  <a:pt x="1324" y="2285"/>
                </a:lnTo>
                <a:lnTo>
                  <a:pt x="1322" y="2285"/>
                </a:lnTo>
                <a:lnTo>
                  <a:pt x="1320" y="2285"/>
                </a:lnTo>
                <a:lnTo>
                  <a:pt x="1318" y="2285"/>
                </a:lnTo>
                <a:lnTo>
                  <a:pt x="1312" y="2285"/>
                </a:lnTo>
                <a:lnTo>
                  <a:pt x="1311" y="2285"/>
                </a:lnTo>
                <a:lnTo>
                  <a:pt x="1305" y="2285"/>
                </a:lnTo>
                <a:lnTo>
                  <a:pt x="1301" y="2285"/>
                </a:lnTo>
                <a:lnTo>
                  <a:pt x="1298" y="2285"/>
                </a:lnTo>
                <a:lnTo>
                  <a:pt x="1293" y="2285"/>
                </a:lnTo>
                <a:lnTo>
                  <a:pt x="1292" y="2285"/>
                </a:lnTo>
                <a:lnTo>
                  <a:pt x="1290" y="2285"/>
                </a:lnTo>
                <a:lnTo>
                  <a:pt x="1289" y="2285"/>
                </a:lnTo>
                <a:lnTo>
                  <a:pt x="1287" y="2285"/>
                </a:lnTo>
                <a:lnTo>
                  <a:pt x="1286" y="2285"/>
                </a:lnTo>
                <a:lnTo>
                  <a:pt x="1285" y="2285"/>
                </a:lnTo>
                <a:lnTo>
                  <a:pt x="1284" y="2285"/>
                </a:lnTo>
                <a:lnTo>
                  <a:pt x="1283" y="2285"/>
                </a:lnTo>
                <a:lnTo>
                  <a:pt x="1282" y="2285"/>
                </a:lnTo>
                <a:lnTo>
                  <a:pt x="1281" y="2285"/>
                </a:lnTo>
                <a:lnTo>
                  <a:pt x="1279" y="2285"/>
                </a:lnTo>
                <a:lnTo>
                  <a:pt x="1278" y="2285"/>
                </a:lnTo>
                <a:lnTo>
                  <a:pt x="1268" y="2285"/>
                </a:lnTo>
                <a:lnTo>
                  <a:pt x="1267" y="2285"/>
                </a:lnTo>
                <a:lnTo>
                  <a:pt x="1265" y="2285"/>
                </a:lnTo>
                <a:lnTo>
                  <a:pt x="1261" y="2285"/>
                </a:lnTo>
                <a:lnTo>
                  <a:pt x="1239" y="2285"/>
                </a:lnTo>
                <a:lnTo>
                  <a:pt x="1230" y="2285"/>
                </a:lnTo>
                <a:lnTo>
                  <a:pt x="1222" y="2285"/>
                </a:lnTo>
                <a:lnTo>
                  <a:pt x="1204" y="2285"/>
                </a:lnTo>
                <a:lnTo>
                  <a:pt x="1200" y="2285"/>
                </a:lnTo>
                <a:lnTo>
                  <a:pt x="1198" y="2285"/>
                </a:lnTo>
                <a:lnTo>
                  <a:pt x="1192" y="2285"/>
                </a:lnTo>
                <a:lnTo>
                  <a:pt x="1190" y="2285"/>
                </a:lnTo>
                <a:lnTo>
                  <a:pt x="1189" y="2285"/>
                </a:lnTo>
                <a:lnTo>
                  <a:pt x="1187" y="2285"/>
                </a:lnTo>
                <a:lnTo>
                  <a:pt x="1184" y="2285"/>
                </a:lnTo>
                <a:lnTo>
                  <a:pt x="1183" y="2285"/>
                </a:lnTo>
                <a:lnTo>
                  <a:pt x="1182" y="2285"/>
                </a:lnTo>
                <a:lnTo>
                  <a:pt x="1181" y="2285"/>
                </a:lnTo>
                <a:lnTo>
                  <a:pt x="1180" y="2285"/>
                </a:lnTo>
                <a:lnTo>
                  <a:pt x="1177" y="2285"/>
                </a:lnTo>
                <a:lnTo>
                  <a:pt x="1174" y="2285"/>
                </a:lnTo>
                <a:lnTo>
                  <a:pt x="1173" y="2285"/>
                </a:lnTo>
                <a:lnTo>
                  <a:pt x="1173" y="2284"/>
                </a:lnTo>
                <a:lnTo>
                  <a:pt x="1173" y="2266"/>
                </a:lnTo>
                <a:lnTo>
                  <a:pt x="1173" y="2260"/>
                </a:lnTo>
                <a:lnTo>
                  <a:pt x="1173" y="2259"/>
                </a:lnTo>
                <a:lnTo>
                  <a:pt x="1173" y="2255"/>
                </a:lnTo>
                <a:lnTo>
                  <a:pt x="1173" y="2251"/>
                </a:lnTo>
                <a:lnTo>
                  <a:pt x="1173" y="2250"/>
                </a:lnTo>
                <a:lnTo>
                  <a:pt x="1173" y="2249"/>
                </a:lnTo>
                <a:lnTo>
                  <a:pt x="1173" y="2244"/>
                </a:lnTo>
                <a:lnTo>
                  <a:pt x="1173" y="2238"/>
                </a:lnTo>
                <a:lnTo>
                  <a:pt x="1173" y="2236"/>
                </a:lnTo>
                <a:lnTo>
                  <a:pt x="1173" y="2231"/>
                </a:lnTo>
                <a:lnTo>
                  <a:pt x="1173" y="2227"/>
                </a:lnTo>
                <a:lnTo>
                  <a:pt x="1173" y="2217"/>
                </a:lnTo>
                <a:lnTo>
                  <a:pt x="1173" y="2213"/>
                </a:lnTo>
                <a:lnTo>
                  <a:pt x="1173" y="2211"/>
                </a:lnTo>
                <a:lnTo>
                  <a:pt x="1173" y="2210"/>
                </a:lnTo>
                <a:lnTo>
                  <a:pt x="1173" y="2209"/>
                </a:lnTo>
                <a:lnTo>
                  <a:pt x="1173" y="2200"/>
                </a:lnTo>
                <a:lnTo>
                  <a:pt x="1173" y="2198"/>
                </a:lnTo>
                <a:lnTo>
                  <a:pt x="1173" y="2196"/>
                </a:lnTo>
                <a:lnTo>
                  <a:pt x="1173" y="2191"/>
                </a:lnTo>
                <a:lnTo>
                  <a:pt x="1173" y="2189"/>
                </a:lnTo>
                <a:lnTo>
                  <a:pt x="1173" y="2188"/>
                </a:lnTo>
                <a:lnTo>
                  <a:pt x="1173" y="2182"/>
                </a:lnTo>
                <a:lnTo>
                  <a:pt x="1173" y="2180"/>
                </a:lnTo>
                <a:lnTo>
                  <a:pt x="1173" y="2172"/>
                </a:lnTo>
                <a:lnTo>
                  <a:pt x="1173" y="2168"/>
                </a:lnTo>
                <a:lnTo>
                  <a:pt x="1173" y="2166"/>
                </a:lnTo>
                <a:lnTo>
                  <a:pt x="1173" y="2165"/>
                </a:lnTo>
                <a:lnTo>
                  <a:pt x="1173" y="2164"/>
                </a:lnTo>
                <a:lnTo>
                  <a:pt x="1173" y="2158"/>
                </a:lnTo>
                <a:lnTo>
                  <a:pt x="1173" y="2151"/>
                </a:lnTo>
                <a:lnTo>
                  <a:pt x="1173" y="2150"/>
                </a:lnTo>
                <a:lnTo>
                  <a:pt x="1173" y="2148"/>
                </a:lnTo>
                <a:lnTo>
                  <a:pt x="1173" y="2146"/>
                </a:lnTo>
                <a:lnTo>
                  <a:pt x="1173" y="2144"/>
                </a:lnTo>
                <a:lnTo>
                  <a:pt x="1173" y="2143"/>
                </a:lnTo>
                <a:lnTo>
                  <a:pt x="1173" y="2141"/>
                </a:lnTo>
                <a:lnTo>
                  <a:pt x="1173" y="2140"/>
                </a:lnTo>
                <a:lnTo>
                  <a:pt x="1173" y="2136"/>
                </a:lnTo>
                <a:lnTo>
                  <a:pt x="1173" y="2124"/>
                </a:lnTo>
                <a:lnTo>
                  <a:pt x="1173" y="2119"/>
                </a:lnTo>
                <a:lnTo>
                  <a:pt x="1173" y="2117"/>
                </a:lnTo>
                <a:lnTo>
                  <a:pt x="1173" y="2116"/>
                </a:lnTo>
                <a:lnTo>
                  <a:pt x="1173" y="2111"/>
                </a:lnTo>
                <a:lnTo>
                  <a:pt x="1173" y="2099"/>
                </a:lnTo>
                <a:lnTo>
                  <a:pt x="1173" y="2097"/>
                </a:lnTo>
                <a:lnTo>
                  <a:pt x="1173" y="2096"/>
                </a:lnTo>
                <a:lnTo>
                  <a:pt x="1173" y="2092"/>
                </a:lnTo>
                <a:lnTo>
                  <a:pt x="1173" y="2091"/>
                </a:lnTo>
                <a:lnTo>
                  <a:pt x="1173" y="2088"/>
                </a:lnTo>
                <a:lnTo>
                  <a:pt x="1173" y="2081"/>
                </a:lnTo>
                <a:lnTo>
                  <a:pt x="1173" y="2080"/>
                </a:lnTo>
                <a:lnTo>
                  <a:pt x="1173" y="2077"/>
                </a:lnTo>
                <a:lnTo>
                  <a:pt x="1173" y="2076"/>
                </a:lnTo>
                <a:lnTo>
                  <a:pt x="1173" y="2074"/>
                </a:lnTo>
                <a:lnTo>
                  <a:pt x="1173" y="2069"/>
                </a:lnTo>
                <a:lnTo>
                  <a:pt x="1173" y="2067"/>
                </a:lnTo>
                <a:lnTo>
                  <a:pt x="1173" y="2065"/>
                </a:lnTo>
                <a:lnTo>
                  <a:pt x="1173" y="2063"/>
                </a:lnTo>
                <a:lnTo>
                  <a:pt x="1173" y="2061"/>
                </a:lnTo>
                <a:lnTo>
                  <a:pt x="1173" y="2060"/>
                </a:lnTo>
                <a:lnTo>
                  <a:pt x="1173" y="2058"/>
                </a:lnTo>
                <a:lnTo>
                  <a:pt x="1173" y="2057"/>
                </a:lnTo>
                <a:lnTo>
                  <a:pt x="1173" y="2056"/>
                </a:lnTo>
                <a:lnTo>
                  <a:pt x="1173" y="2055"/>
                </a:lnTo>
                <a:lnTo>
                  <a:pt x="1173" y="2054"/>
                </a:lnTo>
                <a:lnTo>
                  <a:pt x="1172" y="2055"/>
                </a:lnTo>
                <a:lnTo>
                  <a:pt x="1169" y="2058"/>
                </a:lnTo>
                <a:lnTo>
                  <a:pt x="1169" y="2055"/>
                </a:lnTo>
                <a:lnTo>
                  <a:pt x="1169" y="2051"/>
                </a:lnTo>
                <a:lnTo>
                  <a:pt x="1169" y="2047"/>
                </a:lnTo>
                <a:lnTo>
                  <a:pt x="1169" y="2043"/>
                </a:lnTo>
                <a:lnTo>
                  <a:pt x="1169" y="2042"/>
                </a:lnTo>
                <a:lnTo>
                  <a:pt x="1169" y="2041"/>
                </a:lnTo>
                <a:lnTo>
                  <a:pt x="1169" y="2040"/>
                </a:lnTo>
                <a:lnTo>
                  <a:pt x="1169" y="2039"/>
                </a:lnTo>
                <a:lnTo>
                  <a:pt x="1169" y="2037"/>
                </a:lnTo>
                <a:lnTo>
                  <a:pt x="1169" y="2033"/>
                </a:lnTo>
                <a:lnTo>
                  <a:pt x="1169" y="2018"/>
                </a:lnTo>
                <a:lnTo>
                  <a:pt x="1167" y="2016"/>
                </a:lnTo>
                <a:lnTo>
                  <a:pt x="1167" y="2015"/>
                </a:lnTo>
                <a:lnTo>
                  <a:pt x="1167" y="2013"/>
                </a:lnTo>
                <a:lnTo>
                  <a:pt x="1167" y="2008"/>
                </a:lnTo>
                <a:lnTo>
                  <a:pt x="1167" y="1999"/>
                </a:lnTo>
                <a:lnTo>
                  <a:pt x="1167" y="1991"/>
                </a:lnTo>
                <a:lnTo>
                  <a:pt x="1160" y="1991"/>
                </a:lnTo>
                <a:lnTo>
                  <a:pt x="1153" y="1991"/>
                </a:lnTo>
                <a:lnTo>
                  <a:pt x="1152" y="1991"/>
                </a:lnTo>
                <a:lnTo>
                  <a:pt x="1147" y="1991"/>
                </a:lnTo>
                <a:lnTo>
                  <a:pt x="1146" y="1991"/>
                </a:lnTo>
                <a:lnTo>
                  <a:pt x="1144" y="1991"/>
                </a:lnTo>
                <a:lnTo>
                  <a:pt x="1138" y="1991"/>
                </a:lnTo>
                <a:lnTo>
                  <a:pt x="1137" y="1991"/>
                </a:lnTo>
                <a:lnTo>
                  <a:pt x="1136" y="1991"/>
                </a:lnTo>
                <a:lnTo>
                  <a:pt x="1119" y="1991"/>
                </a:lnTo>
                <a:lnTo>
                  <a:pt x="1115" y="1991"/>
                </a:lnTo>
                <a:lnTo>
                  <a:pt x="1113" y="1991"/>
                </a:lnTo>
                <a:lnTo>
                  <a:pt x="1112" y="1991"/>
                </a:lnTo>
                <a:lnTo>
                  <a:pt x="1111" y="1991"/>
                </a:lnTo>
                <a:lnTo>
                  <a:pt x="1108" y="1991"/>
                </a:lnTo>
                <a:lnTo>
                  <a:pt x="1105" y="1991"/>
                </a:lnTo>
                <a:lnTo>
                  <a:pt x="1103" y="1992"/>
                </a:lnTo>
                <a:lnTo>
                  <a:pt x="1095" y="1992"/>
                </a:lnTo>
                <a:lnTo>
                  <a:pt x="1089" y="1992"/>
                </a:lnTo>
                <a:lnTo>
                  <a:pt x="1086" y="1992"/>
                </a:lnTo>
                <a:lnTo>
                  <a:pt x="1085" y="1992"/>
                </a:lnTo>
                <a:lnTo>
                  <a:pt x="1084" y="1992"/>
                </a:lnTo>
                <a:lnTo>
                  <a:pt x="1083" y="1992"/>
                </a:lnTo>
                <a:lnTo>
                  <a:pt x="1082" y="1992"/>
                </a:lnTo>
                <a:lnTo>
                  <a:pt x="1080" y="1992"/>
                </a:lnTo>
                <a:lnTo>
                  <a:pt x="1079" y="1992"/>
                </a:lnTo>
                <a:lnTo>
                  <a:pt x="1077" y="1992"/>
                </a:lnTo>
                <a:lnTo>
                  <a:pt x="1072" y="1992"/>
                </a:lnTo>
                <a:lnTo>
                  <a:pt x="1071" y="1992"/>
                </a:lnTo>
                <a:lnTo>
                  <a:pt x="1070" y="1992"/>
                </a:lnTo>
                <a:lnTo>
                  <a:pt x="1069" y="1992"/>
                </a:lnTo>
                <a:lnTo>
                  <a:pt x="1066" y="1992"/>
                </a:lnTo>
                <a:lnTo>
                  <a:pt x="1065" y="1992"/>
                </a:lnTo>
                <a:lnTo>
                  <a:pt x="1063" y="1992"/>
                </a:lnTo>
                <a:lnTo>
                  <a:pt x="1062" y="1992"/>
                </a:lnTo>
                <a:lnTo>
                  <a:pt x="1061" y="1992"/>
                </a:lnTo>
                <a:lnTo>
                  <a:pt x="1059" y="1992"/>
                </a:lnTo>
                <a:lnTo>
                  <a:pt x="1058" y="1992"/>
                </a:lnTo>
                <a:lnTo>
                  <a:pt x="1057" y="1992"/>
                </a:lnTo>
                <a:lnTo>
                  <a:pt x="1056" y="1992"/>
                </a:lnTo>
                <a:lnTo>
                  <a:pt x="1051" y="1992"/>
                </a:lnTo>
                <a:lnTo>
                  <a:pt x="1046" y="1992"/>
                </a:lnTo>
                <a:lnTo>
                  <a:pt x="1045" y="1992"/>
                </a:lnTo>
                <a:lnTo>
                  <a:pt x="1044" y="1993"/>
                </a:lnTo>
                <a:lnTo>
                  <a:pt x="1042" y="1993"/>
                </a:lnTo>
                <a:lnTo>
                  <a:pt x="1041" y="1993"/>
                </a:lnTo>
                <a:lnTo>
                  <a:pt x="1039" y="1993"/>
                </a:lnTo>
                <a:lnTo>
                  <a:pt x="1037" y="1993"/>
                </a:lnTo>
                <a:lnTo>
                  <a:pt x="1036" y="1993"/>
                </a:lnTo>
                <a:lnTo>
                  <a:pt x="1035" y="1993"/>
                </a:lnTo>
                <a:lnTo>
                  <a:pt x="1028" y="1993"/>
                </a:lnTo>
                <a:lnTo>
                  <a:pt x="1026" y="1993"/>
                </a:lnTo>
                <a:lnTo>
                  <a:pt x="1025" y="1993"/>
                </a:lnTo>
                <a:lnTo>
                  <a:pt x="1024" y="1993"/>
                </a:lnTo>
                <a:lnTo>
                  <a:pt x="1023" y="1993"/>
                </a:lnTo>
                <a:lnTo>
                  <a:pt x="1018" y="1993"/>
                </a:lnTo>
                <a:lnTo>
                  <a:pt x="1017" y="1993"/>
                </a:lnTo>
                <a:lnTo>
                  <a:pt x="1016" y="1993"/>
                </a:lnTo>
                <a:lnTo>
                  <a:pt x="1010" y="1993"/>
                </a:lnTo>
                <a:lnTo>
                  <a:pt x="1008" y="1993"/>
                </a:lnTo>
                <a:lnTo>
                  <a:pt x="999" y="1993"/>
                </a:lnTo>
                <a:lnTo>
                  <a:pt x="998" y="1994"/>
                </a:lnTo>
                <a:lnTo>
                  <a:pt x="994" y="1994"/>
                </a:lnTo>
                <a:lnTo>
                  <a:pt x="985" y="1994"/>
                </a:lnTo>
                <a:lnTo>
                  <a:pt x="974" y="1994"/>
                </a:lnTo>
                <a:lnTo>
                  <a:pt x="968" y="1994"/>
                </a:lnTo>
                <a:lnTo>
                  <a:pt x="963" y="1994"/>
                </a:lnTo>
                <a:lnTo>
                  <a:pt x="956" y="1994"/>
                </a:lnTo>
                <a:lnTo>
                  <a:pt x="955" y="1994"/>
                </a:lnTo>
                <a:lnTo>
                  <a:pt x="954" y="1994"/>
                </a:lnTo>
                <a:lnTo>
                  <a:pt x="951" y="1994"/>
                </a:lnTo>
                <a:lnTo>
                  <a:pt x="950" y="1994"/>
                </a:lnTo>
                <a:lnTo>
                  <a:pt x="948" y="1996"/>
                </a:lnTo>
                <a:lnTo>
                  <a:pt x="941" y="1996"/>
                </a:lnTo>
                <a:lnTo>
                  <a:pt x="939" y="1996"/>
                </a:lnTo>
                <a:lnTo>
                  <a:pt x="938" y="1996"/>
                </a:lnTo>
                <a:lnTo>
                  <a:pt x="936" y="1996"/>
                </a:lnTo>
                <a:lnTo>
                  <a:pt x="935" y="1996"/>
                </a:lnTo>
                <a:lnTo>
                  <a:pt x="931" y="1996"/>
                </a:lnTo>
                <a:lnTo>
                  <a:pt x="928" y="1996"/>
                </a:lnTo>
                <a:lnTo>
                  <a:pt x="927" y="1996"/>
                </a:lnTo>
                <a:lnTo>
                  <a:pt x="923" y="1996"/>
                </a:lnTo>
                <a:lnTo>
                  <a:pt x="921" y="1996"/>
                </a:lnTo>
                <a:lnTo>
                  <a:pt x="914" y="1996"/>
                </a:lnTo>
                <a:lnTo>
                  <a:pt x="913" y="1996"/>
                </a:lnTo>
                <a:lnTo>
                  <a:pt x="911" y="1996"/>
                </a:lnTo>
                <a:lnTo>
                  <a:pt x="910" y="1996"/>
                </a:lnTo>
                <a:lnTo>
                  <a:pt x="908" y="1996"/>
                </a:lnTo>
                <a:lnTo>
                  <a:pt x="907" y="1996"/>
                </a:lnTo>
                <a:lnTo>
                  <a:pt x="906" y="1996"/>
                </a:lnTo>
                <a:lnTo>
                  <a:pt x="905" y="1997"/>
                </a:lnTo>
                <a:lnTo>
                  <a:pt x="899" y="1997"/>
                </a:lnTo>
                <a:lnTo>
                  <a:pt x="898" y="1997"/>
                </a:lnTo>
                <a:lnTo>
                  <a:pt x="897" y="1997"/>
                </a:lnTo>
                <a:lnTo>
                  <a:pt x="896" y="1997"/>
                </a:lnTo>
                <a:lnTo>
                  <a:pt x="896" y="1996"/>
                </a:lnTo>
                <a:lnTo>
                  <a:pt x="894" y="1996"/>
                </a:lnTo>
                <a:lnTo>
                  <a:pt x="893" y="1996"/>
                </a:lnTo>
                <a:lnTo>
                  <a:pt x="892" y="1996"/>
                </a:lnTo>
                <a:lnTo>
                  <a:pt x="890" y="1996"/>
                </a:lnTo>
                <a:lnTo>
                  <a:pt x="889" y="1996"/>
                </a:lnTo>
                <a:lnTo>
                  <a:pt x="878" y="1997"/>
                </a:lnTo>
                <a:lnTo>
                  <a:pt x="878" y="1988"/>
                </a:lnTo>
                <a:lnTo>
                  <a:pt x="878" y="1985"/>
                </a:lnTo>
                <a:lnTo>
                  <a:pt x="878" y="1983"/>
                </a:lnTo>
                <a:lnTo>
                  <a:pt x="878" y="1975"/>
                </a:lnTo>
                <a:lnTo>
                  <a:pt x="878" y="1974"/>
                </a:lnTo>
                <a:lnTo>
                  <a:pt x="878" y="1973"/>
                </a:lnTo>
                <a:lnTo>
                  <a:pt x="878" y="1972"/>
                </a:lnTo>
                <a:lnTo>
                  <a:pt x="878" y="1942"/>
                </a:lnTo>
                <a:lnTo>
                  <a:pt x="878" y="1941"/>
                </a:lnTo>
                <a:lnTo>
                  <a:pt x="878" y="1938"/>
                </a:lnTo>
                <a:lnTo>
                  <a:pt x="877" y="1931"/>
                </a:lnTo>
                <a:lnTo>
                  <a:pt x="877" y="1927"/>
                </a:lnTo>
                <a:lnTo>
                  <a:pt x="877" y="1915"/>
                </a:lnTo>
                <a:lnTo>
                  <a:pt x="877" y="1913"/>
                </a:lnTo>
                <a:lnTo>
                  <a:pt x="877" y="1900"/>
                </a:lnTo>
                <a:lnTo>
                  <a:pt x="876" y="1890"/>
                </a:lnTo>
                <a:lnTo>
                  <a:pt x="876" y="1884"/>
                </a:lnTo>
                <a:lnTo>
                  <a:pt x="876" y="1882"/>
                </a:lnTo>
                <a:lnTo>
                  <a:pt x="876" y="1876"/>
                </a:lnTo>
                <a:lnTo>
                  <a:pt x="876" y="1875"/>
                </a:lnTo>
                <a:lnTo>
                  <a:pt x="876" y="1873"/>
                </a:lnTo>
                <a:lnTo>
                  <a:pt x="876" y="1871"/>
                </a:lnTo>
                <a:lnTo>
                  <a:pt x="876" y="1868"/>
                </a:lnTo>
                <a:lnTo>
                  <a:pt x="876" y="1864"/>
                </a:lnTo>
                <a:lnTo>
                  <a:pt x="876" y="1858"/>
                </a:lnTo>
                <a:lnTo>
                  <a:pt x="876" y="1856"/>
                </a:lnTo>
                <a:lnTo>
                  <a:pt x="876" y="1855"/>
                </a:lnTo>
                <a:lnTo>
                  <a:pt x="876" y="1854"/>
                </a:lnTo>
                <a:lnTo>
                  <a:pt x="876" y="1851"/>
                </a:lnTo>
                <a:lnTo>
                  <a:pt x="876" y="1850"/>
                </a:lnTo>
                <a:lnTo>
                  <a:pt x="876" y="1848"/>
                </a:lnTo>
                <a:lnTo>
                  <a:pt x="876" y="1847"/>
                </a:lnTo>
                <a:lnTo>
                  <a:pt x="876" y="1845"/>
                </a:lnTo>
                <a:lnTo>
                  <a:pt x="876" y="1842"/>
                </a:lnTo>
                <a:lnTo>
                  <a:pt x="876" y="1841"/>
                </a:lnTo>
                <a:lnTo>
                  <a:pt x="876" y="1840"/>
                </a:lnTo>
                <a:lnTo>
                  <a:pt x="876" y="1834"/>
                </a:lnTo>
                <a:lnTo>
                  <a:pt x="875" y="1832"/>
                </a:lnTo>
                <a:lnTo>
                  <a:pt x="875" y="1831"/>
                </a:lnTo>
                <a:lnTo>
                  <a:pt x="875" y="1829"/>
                </a:lnTo>
                <a:lnTo>
                  <a:pt x="875" y="1828"/>
                </a:lnTo>
                <a:lnTo>
                  <a:pt x="875" y="1824"/>
                </a:lnTo>
                <a:lnTo>
                  <a:pt x="875" y="1821"/>
                </a:lnTo>
                <a:lnTo>
                  <a:pt x="875" y="1820"/>
                </a:lnTo>
                <a:lnTo>
                  <a:pt x="875" y="1817"/>
                </a:lnTo>
                <a:lnTo>
                  <a:pt x="875" y="1816"/>
                </a:lnTo>
                <a:lnTo>
                  <a:pt x="875" y="1815"/>
                </a:lnTo>
                <a:lnTo>
                  <a:pt x="875" y="1807"/>
                </a:lnTo>
                <a:lnTo>
                  <a:pt x="875" y="1803"/>
                </a:lnTo>
                <a:lnTo>
                  <a:pt x="875" y="1792"/>
                </a:lnTo>
                <a:lnTo>
                  <a:pt x="875" y="1790"/>
                </a:lnTo>
                <a:lnTo>
                  <a:pt x="875" y="1788"/>
                </a:lnTo>
                <a:lnTo>
                  <a:pt x="873" y="1784"/>
                </a:lnTo>
                <a:lnTo>
                  <a:pt x="873" y="1781"/>
                </a:lnTo>
                <a:lnTo>
                  <a:pt x="873" y="1780"/>
                </a:lnTo>
                <a:lnTo>
                  <a:pt x="873" y="1779"/>
                </a:lnTo>
                <a:lnTo>
                  <a:pt x="873" y="1778"/>
                </a:lnTo>
                <a:lnTo>
                  <a:pt x="873" y="1776"/>
                </a:lnTo>
                <a:lnTo>
                  <a:pt x="873" y="1775"/>
                </a:lnTo>
                <a:lnTo>
                  <a:pt x="873" y="1772"/>
                </a:lnTo>
                <a:lnTo>
                  <a:pt x="873" y="1770"/>
                </a:lnTo>
                <a:lnTo>
                  <a:pt x="873" y="1767"/>
                </a:lnTo>
                <a:lnTo>
                  <a:pt x="873" y="1766"/>
                </a:lnTo>
                <a:lnTo>
                  <a:pt x="873" y="1765"/>
                </a:lnTo>
                <a:lnTo>
                  <a:pt x="873" y="1764"/>
                </a:lnTo>
                <a:lnTo>
                  <a:pt x="873" y="1758"/>
                </a:lnTo>
                <a:lnTo>
                  <a:pt x="873" y="1755"/>
                </a:lnTo>
                <a:lnTo>
                  <a:pt x="873" y="1749"/>
                </a:lnTo>
                <a:lnTo>
                  <a:pt x="873" y="1748"/>
                </a:lnTo>
                <a:lnTo>
                  <a:pt x="873" y="1742"/>
                </a:lnTo>
                <a:lnTo>
                  <a:pt x="873" y="1741"/>
                </a:lnTo>
                <a:lnTo>
                  <a:pt x="872" y="1739"/>
                </a:lnTo>
                <a:lnTo>
                  <a:pt x="872" y="1738"/>
                </a:lnTo>
                <a:lnTo>
                  <a:pt x="872" y="1737"/>
                </a:lnTo>
                <a:lnTo>
                  <a:pt x="872" y="1736"/>
                </a:lnTo>
                <a:lnTo>
                  <a:pt x="872" y="1733"/>
                </a:lnTo>
                <a:lnTo>
                  <a:pt x="872" y="1732"/>
                </a:lnTo>
                <a:lnTo>
                  <a:pt x="872" y="1730"/>
                </a:lnTo>
                <a:lnTo>
                  <a:pt x="872" y="1729"/>
                </a:lnTo>
                <a:lnTo>
                  <a:pt x="872" y="1724"/>
                </a:lnTo>
                <a:lnTo>
                  <a:pt x="872" y="1720"/>
                </a:lnTo>
                <a:lnTo>
                  <a:pt x="872" y="1716"/>
                </a:lnTo>
                <a:lnTo>
                  <a:pt x="872" y="1713"/>
                </a:lnTo>
                <a:lnTo>
                  <a:pt x="872" y="1707"/>
                </a:lnTo>
                <a:lnTo>
                  <a:pt x="872" y="1706"/>
                </a:lnTo>
                <a:lnTo>
                  <a:pt x="852" y="1707"/>
                </a:lnTo>
                <a:lnTo>
                  <a:pt x="851" y="1707"/>
                </a:lnTo>
                <a:lnTo>
                  <a:pt x="847" y="1707"/>
                </a:lnTo>
                <a:lnTo>
                  <a:pt x="842" y="1707"/>
                </a:lnTo>
                <a:lnTo>
                  <a:pt x="828" y="1707"/>
                </a:lnTo>
                <a:lnTo>
                  <a:pt x="827" y="1707"/>
                </a:lnTo>
                <a:lnTo>
                  <a:pt x="824" y="1707"/>
                </a:lnTo>
                <a:lnTo>
                  <a:pt x="823" y="1707"/>
                </a:lnTo>
                <a:lnTo>
                  <a:pt x="810" y="1708"/>
                </a:lnTo>
                <a:lnTo>
                  <a:pt x="801" y="1708"/>
                </a:lnTo>
                <a:lnTo>
                  <a:pt x="800" y="1708"/>
                </a:lnTo>
                <a:lnTo>
                  <a:pt x="776" y="1709"/>
                </a:lnTo>
                <a:lnTo>
                  <a:pt x="763" y="1709"/>
                </a:lnTo>
                <a:lnTo>
                  <a:pt x="756" y="1709"/>
                </a:lnTo>
                <a:lnTo>
                  <a:pt x="749" y="1709"/>
                </a:lnTo>
                <a:lnTo>
                  <a:pt x="746" y="1711"/>
                </a:lnTo>
                <a:lnTo>
                  <a:pt x="739" y="1711"/>
                </a:lnTo>
                <a:lnTo>
                  <a:pt x="733" y="1711"/>
                </a:lnTo>
                <a:lnTo>
                  <a:pt x="728" y="1711"/>
                </a:lnTo>
                <a:lnTo>
                  <a:pt x="722" y="1711"/>
                </a:lnTo>
                <a:lnTo>
                  <a:pt x="714" y="1711"/>
                </a:lnTo>
                <a:lnTo>
                  <a:pt x="713" y="1711"/>
                </a:lnTo>
                <a:lnTo>
                  <a:pt x="712" y="1711"/>
                </a:lnTo>
                <a:lnTo>
                  <a:pt x="711" y="1711"/>
                </a:lnTo>
                <a:lnTo>
                  <a:pt x="708" y="1711"/>
                </a:lnTo>
                <a:lnTo>
                  <a:pt x="705" y="1711"/>
                </a:lnTo>
                <a:lnTo>
                  <a:pt x="704" y="1711"/>
                </a:lnTo>
                <a:lnTo>
                  <a:pt x="700" y="1712"/>
                </a:lnTo>
                <a:lnTo>
                  <a:pt x="699" y="1712"/>
                </a:lnTo>
                <a:lnTo>
                  <a:pt x="697" y="1712"/>
                </a:lnTo>
                <a:lnTo>
                  <a:pt x="694" y="1712"/>
                </a:lnTo>
                <a:lnTo>
                  <a:pt x="690" y="1712"/>
                </a:lnTo>
                <a:lnTo>
                  <a:pt x="687" y="1712"/>
                </a:lnTo>
                <a:lnTo>
                  <a:pt x="682" y="1712"/>
                </a:lnTo>
                <a:lnTo>
                  <a:pt x="680" y="1712"/>
                </a:lnTo>
                <a:lnTo>
                  <a:pt x="664" y="1713"/>
                </a:lnTo>
                <a:lnTo>
                  <a:pt x="662" y="1713"/>
                </a:lnTo>
                <a:lnTo>
                  <a:pt x="656" y="1713"/>
                </a:lnTo>
                <a:lnTo>
                  <a:pt x="654" y="1713"/>
                </a:lnTo>
                <a:lnTo>
                  <a:pt x="653" y="1713"/>
                </a:lnTo>
                <a:lnTo>
                  <a:pt x="647" y="1713"/>
                </a:lnTo>
                <a:lnTo>
                  <a:pt x="645" y="1713"/>
                </a:lnTo>
                <a:lnTo>
                  <a:pt x="644" y="1713"/>
                </a:lnTo>
                <a:lnTo>
                  <a:pt x="640" y="1713"/>
                </a:lnTo>
                <a:lnTo>
                  <a:pt x="639" y="1713"/>
                </a:lnTo>
                <a:lnTo>
                  <a:pt x="638" y="1713"/>
                </a:lnTo>
                <a:lnTo>
                  <a:pt x="637" y="1713"/>
                </a:lnTo>
                <a:lnTo>
                  <a:pt x="635" y="1713"/>
                </a:lnTo>
                <a:lnTo>
                  <a:pt x="634" y="1713"/>
                </a:lnTo>
                <a:lnTo>
                  <a:pt x="633" y="1713"/>
                </a:lnTo>
                <a:lnTo>
                  <a:pt x="630" y="1713"/>
                </a:lnTo>
                <a:lnTo>
                  <a:pt x="629" y="1713"/>
                </a:lnTo>
                <a:lnTo>
                  <a:pt x="628" y="1714"/>
                </a:lnTo>
                <a:lnTo>
                  <a:pt x="622" y="1714"/>
                </a:lnTo>
                <a:lnTo>
                  <a:pt x="614" y="1714"/>
                </a:lnTo>
                <a:lnTo>
                  <a:pt x="611" y="1714"/>
                </a:lnTo>
                <a:lnTo>
                  <a:pt x="608" y="1714"/>
                </a:lnTo>
                <a:lnTo>
                  <a:pt x="602" y="1714"/>
                </a:lnTo>
                <a:lnTo>
                  <a:pt x="593" y="1714"/>
                </a:lnTo>
                <a:lnTo>
                  <a:pt x="590" y="1714"/>
                </a:lnTo>
                <a:lnTo>
                  <a:pt x="585" y="1714"/>
                </a:lnTo>
                <a:lnTo>
                  <a:pt x="585" y="1699"/>
                </a:lnTo>
                <a:lnTo>
                  <a:pt x="585" y="1697"/>
                </a:lnTo>
                <a:lnTo>
                  <a:pt x="585" y="1695"/>
                </a:lnTo>
                <a:lnTo>
                  <a:pt x="585" y="1694"/>
                </a:lnTo>
                <a:lnTo>
                  <a:pt x="585" y="1690"/>
                </a:lnTo>
                <a:lnTo>
                  <a:pt x="585" y="1689"/>
                </a:lnTo>
                <a:lnTo>
                  <a:pt x="585" y="1688"/>
                </a:lnTo>
                <a:lnTo>
                  <a:pt x="585" y="1687"/>
                </a:lnTo>
                <a:lnTo>
                  <a:pt x="585" y="1686"/>
                </a:lnTo>
                <a:lnTo>
                  <a:pt x="585" y="1683"/>
                </a:lnTo>
                <a:lnTo>
                  <a:pt x="585" y="1681"/>
                </a:lnTo>
                <a:lnTo>
                  <a:pt x="585" y="1680"/>
                </a:lnTo>
                <a:lnTo>
                  <a:pt x="585" y="1679"/>
                </a:lnTo>
                <a:lnTo>
                  <a:pt x="584" y="1676"/>
                </a:lnTo>
                <a:lnTo>
                  <a:pt x="584" y="1675"/>
                </a:lnTo>
                <a:lnTo>
                  <a:pt x="584" y="1671"/>
                </a:lnTo>
                <a:lnTo>
                  <a:pt x="584" y="1670"/>
                </a:lnTo>
                <a:lnTo>
                  <a:pt x="584" y="1669"/>
                </a:lnTo>
                <a:lnTo>
                  <a:pt x="584" y="1667"/>
                </a:lnTo>
                <a:lnTo>
                  <a:pt x="584" y="1666"/>
                </a:lnTo>
                <a:lnTo>
                  <a:pt x="584" y="1665"/>
                </a:lnTo>
                <a:lnTo>
                  <a:pt x="584" y="1655"/>
                </a:lnTo>
                <a:lnTo>
                  <a:pt x="584" y="1641"/>
                </a:lnTo>
                <a:lnTo>
                  <a:pt x="584" y="1640"/>
                </a:lnTo>
                <a:lnTo>
                  <a:pt x="584" y="1637"/>
                </a:lnTo>
                <a:lnTo>
                  <a:pt x="584" y="1634"/>
                </a:lnTo>
                <a:lnTo>
                  <a:pt x="584" y="1633"/>
                </a:lnTo>
                <a:lnTo>
                  <a:pt x="583" y="1628"/>
                </a:lnTo>
                <a:lnTo>
                  <a:pt x="583" y="1627"/>
                </a:lnTo>
                <a:lnTo>
                  <a:pt x="583" y="1624"/>
                </a:lnTo>
                <a:lnTo>
                  <a:pt x="583" y="1623"/>
                </a:lnTo>
                <a:lnTo>
                  <a:pt x="583" y="1620"/>
                </a:lnTo>
                <a:lnTo>
                  <a:pt x="583" y="1619"/>
                </a:lnTo>
                <a:lnTo>
                  <a:pt x="583" y="1617"/>
                </a:lnTo>
                <a:lnTo>
                  <a:pt x="583" y="1615"/>
                </a:lnTo>
                <a:lnTo>
                  <a:pt x="583" y="1612"/>
                </a:lnTo>
                <a:lnTo>
                  <a:pt x="583" y="1611"/>
                </a:lnTo>
                <a:lnTo>
                  <a:pt x="583" y="1608"/>
                </a:lnTo>
                <a:lnTo>
                  <a:pt x="583" y="1605"/>
                </a:lnTo>
                <a:lnTo>
                  <a:pt x="583" y="1599"/>
                </a:lnTo>
                <a:lnTo>
                  <a:pt x="583" y="1598"/>
                </a:lnTo>
                <a:lnTo>
                  <a:pt x="583" y="1592"/>
                </a:lnTo>
                <a:lnTo>
                  <a:pt x="583" y="1586"/>
                </a:lnTo>
                <a:lnTo>
                  <a:pt x="582" y="1572"/>
                </a:lnTo>
                <a:lnTo>
                  <a:pt x="582" y="1569"/>
                </a:lnTo>
                <a:lnTo>
                  <a:pt x="587" y="1569"/>
                </a:lnTo>
                <a:lnTo>
                  <a:pt x="591" y="1569"/>
                </a:lnTo>
                <a:lnTo>
                  <a:pt x="596" y="1569"/>
                </a:lnTo>
                <a:lnTo>
                  <a:pt x="602" y="1569"/>
                </a:lnTo>
                <a:lnTo>
                  <a:pt x="603" y="1569"/>
                </a:lnTo>
                <a:lnTo>
                  <a:pt x="609" y="1569"/>
                </a:lnTo>
                <a:lnTo>
                  <a:pt x="616" y="1567"/>
                </a:lnTo>
                <a:lnTo>
                  <a:pt x="619" y="1567"/>
                </a:lnTo>
                <a:lnTo>
                  <a:pt x="620" y="1567"/>
                </a:lnTo>
                <a:lnTo>
                  <a:pt x="622" y="1567"/>
                </a:lnTo>
                <a:lnTo>
                  <a:pt x="623" y="1567"/>
                </a:lnTo>
                <a:lnTo>
                  <a:pt x="626" y="1567"/>
                </a:lnTo>
                <a:lnTo>
                  <a:pt x="627" y="1567"/>
                </a:lnTo>
                <a:lnTo>
                  <a:pt x="628" y="1567"/>
                </a:lnTo>
                <a:lnTo>
                  <a:pt x="629" y="1567"/>
                </a:lnTo>
                <a:lnTo>
                  <a:pt x="631" y="1567"/>
                </a:lnTo>
                <a:lnTo>
                  <a:pt x="634" y="1567"/>
                </a:lnTo>
                <a:lnTo>
                  <a:pt x="635" y="1567"/>
                </a:lnTo>
                <a:lnTo>
                  <a:pt x="636" y="1567"/>
                </a:lnTo>
                <a:lnTo>
                  <a:pt x="637" y="1567"/>
                </a:lnTo>
                <a:lnTo>
                  <a:pt x="638" y="1567"/>
                </a:lnTo>
                <a:lnTo>
                  <a:pt x="639" y="1567"/>
                </a:lnTo>
                <a:lnTo>
                  <a:pt x="640" y="1567"/>
                </a:lnTo>
                <a:lnTo>
                  <a:pt x="642" y="1567"/>
                </a:lnTo>
                <a:lnTo>
                  <a:pt x="643" y="1567"/>
                </a:lnTo>
                <a:lnTo>
                  <a:pt x="644" y="1567"/>
                </a:lnTo>
                <a:lnTo>
                  <a:pt x="645" y="1567"/>
                </a:lnTo>
                <a:lnTo>
                  <a:pt x="648" y="1567"/>
                </a:lnTo>
                <a:lnTo>
                  <a:pt x="652" y="1567"/>
                </a:lnTo>
                <a:lnTo>
                  <a:pt x="653" y="1567"/>
                </a:lnTo>
                <a:lnTo>
                  <a:pt x="655" y="1567"/>
                </a:lnTo>
                <a:lnTo>
                  <a:pt x="656" y="1567"/>
                </a:lnTo>
                <a:lnTo>
                  <a:pt x="662" y="1567"/>
                </a:lnTo>
                <a:lnTo>
                  <a:pt x="663" y="1567"/>
                </a:lnTo>
                <a:lnTo>
                  <a:pt x="664" y="1566"/>
                </a:lnTo>
                <a:lnTo>
                  <a:pt x="676" y="1566"/>
                </a:lnTo>
                <a:lnTo>
                  <a:pt x="679" y="1566"/>
                </a:lnTo>
                <a:lnTo>
                  <a:pt x="680" y="1566"/>
                </a:lnTo>
                <a:lnTo>
                  <a:pt x="683" y="1566"/>
                </a:lnTo>
                <a:lnTo>
                  <a:pt x="685" y="1566"/>
                </a:lnTo>
                <a:lnTo>
                  <a:pt x="686" y="1566"/>
                </a:lnTo>
                <a:lnTo>
                  <a:pt x="688" y="1566"/>
                </a:lnTo>
                <a:lnTo>
                  <a:pt x="691" y="1566"/>
                </a:lnTo>
                <a:lnTo>
                  <a:pt x="696" y="1566"/>
                </a:lnTo>
                <a:lnTo>
                  <a:pt x="698" y="1566"/>
                </a:lnTo>
                <a:lnTo>
                  <a:pt x="698" y="1565"/>
                </a:lnTo>
                <a:lnTo>
                  <a:pt x="699" y="1565"/>
                </a:lnTo>
                <a:lnTo>
                  <a:pt x="699" y="1564"/>
                </a:lnTo>
                <a:lnTo>
                  <a:pt x="700" y="1564"/>
                </a:lnTo>
                <a:lnTo>
                  <a:pt x="700" y="1563"/>
                </a:lnTo>
                <a:lnTo>
                  <a:pt x="702" y="1563"/>
                </a:lnTo>
                <a:lnTo>
                  <a:pt x="703" y="1562"/>
                </a:lnTo>
                <a:lnTo>
                  <a:pt x="704" y="1562"/>
                </a:lnTo>
                <a:lnTo>
                  <a:pt x="705" y="1562"/>
                </a:lnTo>
                <a:lnTo>
                  <a:pt x="706" y="1562"/>
                </a:lnTo>
                <a:lnTo>
                  <a:pt x="707" y="1562"/>
                </a:lnTo>
                <a:lnTo>
                  <a:pt x="708" y="1562"/>
                </a:lnTo>
                <a:lnTo>
                  <a:pt x="709" y="1562"/>
                </a:lnTo>
                <a:lnTo>
                  <a:pt x="709" y="1563"/>
                </a:lnTo>
                <a:lnTo>
                  <a:pt x="711" y="1563"/>
                </a:lnTo>
                <a:lnTo>
                  <a:pt x="712" y="1563"/>
                </a:lnTo>
                <a:lnTo>
                  <a:pt x="712" y="1564"/>
                </a:lnTo>
                <a:lnTo>
                  <a:pt x="713" y="1564"/>
                </a:lnTo>
                <a:lnTo>
                  <a:pt x="714" y="1564"/>
                </a:lnTo>
                <a:lnTo>
                  <a:pt x="715" y="1564"/>
                </a:lnTo>
                <a:lnTo>
                  <a:pt x="716" y="1564"/>
                </a:lnTo>
                <a:lnTo>
                  <a:pt x="717" y="1564"/>
                </a:lnTo>
                <a:lnTo>
                  <a:pt x="718" y="1564"/>
                </a:lnTo>
                <a:lnTo>
                  <a:pt x="720" y="1563"/>
                </a:lnTo>
                <a:lnTo>
                  <a:pt x="721" y="1563"/>
                </a:lnTo>
                <a:lnTo>
                  <a:pt x="722" y="1563"/>
                </a:lnTo>
                <a:lnTo>
                  <a:pt x="722" y="1562"/>
                </a:lnTo>
                <a:lnTo>
                  <a:pt x="723" y="1562"/>
                </a:lnTo>
                <a:lnTo>
                  <a:pt x="724" y="1562"/>
                </a:lnTo>
                <a:lnTo>
                  <a:pt x="725" y="1562"/>
                </a:lnTo>
                <a:lnTo>
                  <a:pt x="726" y="1562"/>
                </a:lnTo>
                <a:lnTo>
                  <a:pt x="726" y="1563"/>
                </a:lnTo>
                <a:lnTo>
                  <a:pt x="728" y="1563"/>
                </a:lnTo>
                <a:lnTo>
                  <a:pt x="729" y="1563"/>
                </a:lnTo>
                <a:lnTo>
                  <a:pt x="729" y="1564"/>
                </a:lnTo>
                <a:lnTo>
                  <a:pt x="730" y="1564"/>
                </a:lnTo>
                <a:lnTo>
                  <a:pt x="731" y="1564"/>
                </a:lnTo>
                <a:lnTo>
                  <a:pt x="732" y="1564"/>
                </a:lnTo>
                <a:lnTo>
                  <a:pt x="734" y="1564"/>
                </a:lnTo>
                <a:lnTo>
                  <a:pt x="735" y="1564"/>
                </a:lnTo>
                <a:lnTo>
                  <a:pt x="737" y="1564"/>
                </a:lnTo>
                <a:lnTo>
                  <a:pt x="748" y="1555"/>
                </a:lnTo>
                <a:lnTo>
                  <a:pt x="749" y="1555"/>
                </a:lnTo>
                <a:lnTo>
                  <a:pt x="750" y="1554"/>
                </a:lnTo>
                <a:lnTo>
                  <a:pt x="751" y="1553"/>
                </a:lnTo>
                <a:lnTo>
                  <a:pt x="757" y="1549"/>
                </a:lnTo>
                <a:lnTo>
                  <a:pt x="758" y="1549"/>
                </a:lnTo>
                <a:lnTo>
                  <a:pt x="758" y="1548"/>
                </a:lnTo>
                <a:lnTo>
                  <a:pt x="764" y="1544"/>
                </a:lnTo>
                <a:lnTo>
                  <a:pt x="764" y="1542"/>
                </a:lnTo>
                <a:lnTo>
                  <a:pt x="765" y="1542"/>
                </a:lnTo>
                <a:lnTo>
                  <a:pt x="769" y="1541"/>
                </a:lnTo>
                <a:lnTo>
                  <a:pt x="772" y="1540"/>
                </a:lnTo>
                <a:lnTo>
                  <a:pt x="773" y="1540"/>
                </a:lnTo>
                <a:lnTo>
                  <a:pt x="774" y="1540"/>
                </a:lnTo>
                <a:lnTo>
                  <a:pt x="774" y="1539"/>
                </a:lnTo>
                <a:lnTo>
                  <a:pt x="777" y="1538"/>
                </a:lnTo>
                <a:lnTo>
                  <a:pt x="778" y="1538"/>
                </a:lnTo>
                <a:lnTo>
                  <a:pt x="781" y="1537"/>
                </a:lnTo>
                <a:lnTo>
                  <a:pt x="782" y="1537"/>
                </a:lnTo>
                <a:lnTo>
                  <a:pt x="783" y="1536"/>
                </a:lnTo>
                <a:lnTo>
                  <a:pt x="784" y="1536"/>
                </a:lnTo>
                <a:lnTo>
                  <a:pt x="784" y="1535"/>
                </a:lnTo>
                <a:lnTo>
                  <a:pt x="785" y="1535"/>
                </a:lnTo>
                <a:lnTo>
                  <a:pt x="787" y="1532"/>
                </a:lnTo>
                <a:lnTo>
                  <a:pt x="787" y="1531"/>
                </a:lnTo>
                <a:lnTo>
                  <a:pt x="790" y="1529"/>
                </a:lnTo>
                <a:lnTo>
                  <a:pt x="792" y="1528"/>
                </a:lnTo>
                <a:lnTo>
                  <a:pt x="792" y="1527"/>
                </a:lnTo>
                <a:lnTo>
                  <a:pt x="793" y="1525"/>
                </a:lnTo>
                <a:lnTo>
                  <a:pt x="794" y="1525"/>
                </a:lnTo>
                <a:lnTo>
                  <a:pt x="794" y="1524"/>
                </a:lnTo>
                <a:lnTo>
                  <a:pt x="795" y="1524"/>
                </a:lnTo>
                <a:lnTo>
                  <a:pt x="797" y="1523"/>
                </a:lnTo>
                <a:lnTo>
                  <a:pt x="798" y="1522"/>
                </a:lnTo>
                <a:lnTo>
                  <a:pt x="797" y="1521"/>
                </a:lnTo>
                <a:lnTo>
                  <a:pt x="797" y="1520"/>
                </a:lnTo>
                <a:lnTo>
                  <a:pt x="797" y="1519"/>
                </a:lnTo>
                <a:lnTo>
                  <a:pt x="798" y="1519"/>
                </a:lnTo>
                <a:lnTo>
                  <a:pt x="798" y="1517"/>
                </a:lnTo>
                <a:lnTo>
                  <a:pt x="798" y="1516"/>
                </a:lnTo>
                <a:lnTo>
                  <a:pt x="798" y="1515"/>
                </a:lnTo>
                <a:lnTo>
                  <a:pt x="798" y="1514"/>
                </a:lnTo>
                <a:lnTo>
                  <a:pt x="798" y="1513"/>
                </a:lnTo>
                <a:lnTo>
                  <a:pt x="798" y="1512"/>
                </a:lnTo>
                <a:lnTo>
                  <a:pt x="798" y="1511"/>
                </a:lnTo>
                <a:lnTo>
                  <a:pt x="798" y="1510"/>
                </a:lnTo>
                <a:lnTo>
                  <a:pt x="799" y="1510"/>
                </a:lnTo>
                <a:lnTo>
                  <a:pt x="799" y="1508"/>
                </a:lnTo>
                <a:lnTo>
                  <a:pt x="800" y="1508"/>
                </a:lnTo>
                <a:lnTo>
                  <a:pt x="801" y="1507"/>
                </a:lnTo>
                <a:lnTo>
                  <a:pt x="802" y="1507"/>
                </a:lnTo>
                <a:lnTo>
                  <a:pt x="802" y="1506"/>
                </a:lnTo>
                <a:lnTo>
                  <a:pt x="803" y="1506"/>
                </a:lnTo>
                <a:lnTo>
                  <a:pt x="804" y="1506"/>
                </a:lnTo>
                <a:lnTo>
                  <a:pt x="806" y="1505"/>
                </a:lnTo>
                <a:lnTo>
                  <a:pt x="807" y="1505"/>
                </a:lnTo>
                <a:lnTo>
                  <a:pt x="808" y="1504"/>
                </a:lnTo>
                <a:lnTo>
                  <a:pt x="809" y="1504"/>
                </a:lnTo>
                <a:lnTo>
                  <a:pt x="809" y="1503"/>
                </a:lnTo>
                <a:lnTo>
                  <a:pt x="810" y="1503"/>
                </a:lnTo>
                <a:lnTo>
                  <a:pt x="810" y="1502"/>
                </a:lnTo>
                <a:lnTo>
                  <a:pt x="811" y="1502"/>
                </a:lnTo>
                <a:lnTo>
                  <a:pt x="811" y="1500"/>
                </a:lnTo>
                <a:lnTo>
                  <a:pt x="812" y="1500"/>
                </a:lnTo>
                <a:lnTo>
                  <a:pt x="812" y="1499"/>
                </a:lnTo>
                <a:lnTo>
                  <a:pt x="813" y="1499"/>
                </a:lnTo>
                <a:lnTo>
                  <a:pt x="813" y="1498"/>
                </a:lnTo>
                <a:lnTo>
                  <a:pt x="813" y="1497"/>
                </a:lnTo>
                <a:lnTo>
                  <a:pt x="815" y="1496"/>
                </a:lnTo>
                <a:lnTo>
                  <a:pt x="815" y="1495"/>
                </a:lnTo>
                <a:lnTo>
                  <a:pt x="815" y="1494"/>
                </a:lnTo>
                <a:lnTo>
                  <a:pt x="816" y="1494"/>
                </a:lnTo>
                <a:lnTo>
                  <a:pt x="816" y="1492"/>
                </a:lnTo>
                <a:lnTo>
                  <a:pt x="817" y="1491"/>
                </a:lnTo>
                <a:lnTo>
                  <a:pt x="818" y="1490"/>
                </a:lnTo>
                <a:lnTo>
                  <a:pt x="819" y="1490"/>
                </a:lnTo>
                <a:lnTo>
                  <a:pt x="820" y="1489"/>
                </a:lnTo>
                <a:lnTo>
                  <a:pt x="821" y="1489"/>
                </a:lnTo>
                <a:lnTo>
                  <a:pt x="823" y="1488"/>
                </a:lnTo>
                <a:lnTo>
                  <a:pt x="824" y="1488"/>
                </a:lnTo>
                <a:lnTo>
                  <a:pt x="825" y="1487"/>
                </a:lnTo>
                <a:lnTo>
                  <a:pt x="826" y="1487"/>
                </a:lnTo>
                <a:lnTo>
                  <a:pt x="826" y="1486"/>
                </a:lnTo>
                <a:lnTo>
                  <a:pt x="827" y="1486"/>
                </a:lnTo>
                <a:lnTo>
                  <a:pt x="828" y="1485"/>
                </a:lnTo>
                <a:lnTo>
                  <a:pt x="829" y="1483"/>
                </a:lnTo>
                <a:lnTo>
                  <a:pt x="829" y="1482"/>
                </a:lnTo>
                <a:lnTo>
                  <a:pt x="830" y="1482"/>
                </a:lnTo>
                <a:lnTo>
                  <a:pt x="830" y="1481"/>
                </a:lnTo>
                <a:lnTo>
                  <a:pt x="832" y="1481"/>
                </a:lnTo>
                <a:lnTo>
                  <a:pt x="832" y="1480"/>
                </a:lnTo>
                <a:lnTo>
                  <a:pt x="833" y="1480"/>
                </a:lnTo>
                <a:lnTo>
                  <a:pt x="833" y="1479"/>
                </a:lnTo>
                <a:lnTo>
                  <a:pt x="834" y="1478"/>
                </a:lnTo>
                <a:lnTo>
                  <a:pt x="835" y="1478"/>
                </a:lnTo>
                <a:lnTo>
                  <a:pt x="835" y="1477"/>
                </a:lnTo>
                <a:lnTo>
                  <a:pt x="836" y="1477"/>
                </a:lnTo>
                <a:lnTo>
                  <a:pt x="837" y="1477"/>
                </a:lnTo>
                <a:lnTo>
                  <a:pt x="838" y="1477"/>
                </a:lnTo>
                <a:lnTo>
                  <a:pt x="840" y="1477"/>
                </a:lnTo>
                <a:lnTo>
                  <a:pt x="841" y="1475"/>
                </a:lnTo>
                <a:lnTo>
                  <a:pt x="842" y="1473"/>
                </a:lnTo>
                <a:lnTo>
                  <a:pt x="843" y="1472"/>
                </a:lnTo>
                <a:lnTo>
                  <a:pt x="844" y="1471"/>
                </a:lnTo>
                <a:lnTo>
                  <a:pt x="845" y="1470"/>
                </a:lnTo>
                <a:lnTo>
                  <a:pt x="845" y="1469"/>
                </a:lnTo>
                <a:lnTo>
                  <a:pt x="846" y="1469"/>
                </a:lnTo>
                <a:lnTo>
                  <a:pt x="846" y="1468"/>
                </a:lnTo>
                <a:lnTo>
                  <a:pt x="847" y="1468"/>
                </a:lnTo>
                <a:lnTo>
                  <a:pt x="847" y="1466"/>
                </a:lnTo>
                <a:lnTo>
                  <a:pt x="849" y="1465"/>
                </a:lnTo>
                <a:lnTo>
                  <a:pt x="850" y="1465"/>
                </a:lnTo>
                <a:lnTo>
                  <a:pt x="851" y="1464"/>
                </a:lnTo>
                <a:lnTo>
                  <a:pt x="852" y="1464"/>
                </a:lnTo>
                <a:lnTo>
                  <a:pt x="853" y="1464"/>
                </a:lnTo>
                <a:lnTo>
                  <a:pt x="854" y="1464"/>
                </a:lnTo>
                <a:lnTo>
                  <a:pt x="855" y="1464"/>
                </a:lnTo>
                <a:lnTo>
                  <a:pt x="856" y="1464"/>
                </a:lnTo>
                <a:lnTo>
                  <a:pt x="858" y="1464"/>
                </a:lnTo>
                <a:lnTo>
                  <a:pt x="858" y="1465"/>
                </a:lnTo>
                <a:lnTo>
                  <a:pt x="859" y="1465"/>
                </a:lnTo>
                <a:lnTo>
                  <a:pt x="860" y="1465"/>
                </a:lnTo>
                <a:lnTo>
                  <a:pt x="861" y="1465"/>
                </a:lnTo>
                <a:lnTo>
                  <a:pt x="863" y="1464"/>
                </a:lnTo>
                <a:lnTo>
                  <a:pt x="864" y="1464"/>
                </a:lnTo>
                <a:lnTo>
                  <a:pt x="866" y="1464"/>
                </a:lnTo>
                <a:lnTo>
                  <a:pt x="867" y="1464"/>
                </a:lnTo>
                <a:lnTo>
                  <a:pt x="867" y="1463"/>
                </a:lnTo>
                <a:lnTo>
                  <a:pt x="867" y="1462"/>
                </a:lnTo>
                <a:lnTo>
                  <a:pt x="867" y="1453"/>
                </a:lnTo>
                <a:lnTo>
                  <a:pt x="866" y="1453"/>
                </a:lnTo>
                <a:lnTo>
                  <a:pt x="866" y="1450"/>
                </a:lnTo>
                <a:lnTo>
                  <a:pt x="866" y="1449"/>
                </a:lnTo>
                <a:lnTo>
                  <a:pt x="866" y="1448"/>
                </a:lnTo>
                <a:lnTo>
                  <a:pt x="866" y="1447"/>
                </a:lnTo>
                <a:lnTo>
                  <a:pt x="866" y="1446"/>
                </a:lnTo>
                <a:lnTo>
                  <a:pt x="866" y="1445"/>
                </a:lnTo>
                <a:lnTo>
                  <a:pt x="866" y="1440"/>
                </a:lnTo>
                <a:lnTo>
                  <a:pt x="866" y="1439"/>
                </a:lnTo>
                <a:lnTo>
                  <a:pt x="866" y="1438"/>
                </a:lnTo>
                <a:lnTo>
                  <a:pt x="866" y="1437"/>
                </a:lnTo>
                <a:lnTo>
                  <a:pt x="866" y="1436"/>
                </a:lnTo>
                <a:lnTo>
                  <a:pt x="866" y="1435"/>
                </a:lnTo>
                <a:lnTo>
                  <a:pt x="866" y="1433"/>
                </a:lnTo>
                <a:lnTo>
                  <a:pt x="866" y="1432"/>
                </a:lnTo>
                <a:lnTo>
                  <a:pt x="866" y="1430"/>
                </a:lnTo>
                <a:lnTo>
                  <a:pt x="866" y="1429"/>
                </a:lnTo>
                <a:lnTo>
                  <a:pt x="866" y="1427"/>
                </a:lnTo>
                <a:lnTo>
                  <a:pt x="866" y="1423"/>
                </a:lnTo>
                <a:lnTo>
                  <a:pt x="866" y="1421"/>
                </a:lnTo>
                <a:lnTo>
                  <a:pt x="864" y="1419"/>
                </a:lnTo>
                <a:lnTo>
                  <a:pt x="864" y="1418"/>
                </a:lnTo>
                <a:lnTo>
                  <a:pt x="864" y="1416"/>
                </a:lnTo>
                <a:lnTo>
                  <a:pt x="864" y="1415"/>
                </a:lnTo>
                <a:lnTo>
                  <a:pt x="864" y="1414"/>
                </a:lnTo>
                <a:lnTo>
                  <a:pt x="864" y="1411"/>
                </a:lnTo>
                <a:lnTo>
                  <a:pt x="864" y="1410"/>
                </a:lnTo>
                <a:lnTo>
                  <a:pt x="864" y="1408"/>
                </a:lnTo>
                <a:lnTo>
                  <a:pt x="864" y="1407"/>
                </a:lnTo>
                <a:lnTo>
                  <a:pt x="864" y="1406"/>
                </a:lnTo>
                <a:lnTo>
                  <a:pt x="864" y="1405"/>
                </a:lnTo>
                <a:lnTo>
                  <a:pt x="864" y="1404"/>
                </a:lnTo>
                <a:lnTo>
                  <a:pt x="864" y="1403"/>
                </a:lnTo>
                <a:lnTo>
                  <a:pt x="864" y="1401"/>
                </a:lnTo>
                <a:lnTo>
                  <a:pt x="864" y="1399"/>
                </a:lnTo>
                <a:lnTo>
                  <a:pt x="864" y="1398"/>
                </a:lnTo>
                <a:lnTo>
                  <a:pt x="864" y="1397"/>
                </a:lnTo>
                <a:lnTo>
                  <a:pt x="864" y="1396"/>
                </a:lnTo>
                <a:lnTo>
                  <a:pt x="864" y="1395"/>
                </a:lnTo>
                <a:lnTo>
                  <a:pt x="864" y="1394"/>
                </a:lnTo>
                <a:lnTo>
                  <a:pt x="864" y="1393"/>
                </a:lnTo>
                <a:lnTo>
                  <a:pt x="864" y="1391"/>
                </a:lnTo>
                <a:lnTo>
                  <a:pt x="864" y="1390"/>
                </a:lnTo>
                <a:lnTo>
                  <a:pt x="864" y="1389"/>
                </a:lnTo>
                <a:lnTo>
                  <a:pt x="864" y="1388"/>
                </a:lnTo>
                <a:lnTo>
                  <a:pt x="864" y="1386"/>
                </a:lnTo>
                <a:lnTo>
                  <a:pt x="864" y="1385"/>
                </a:lnTo>
                <a:lnTo>
                  <a:pt x="864" y="1383"/>
                </a:lnTo>
                <a:lnTo>
                  <a:pt x="864" y="1382"/>
                </a:lnTo>
                <a:lnTo>
                  <a:pt x="864" y="1381"/>
                </a:lnTo>
                <a:lnTo>
                  <a:pt x="864" y="1379"/>
                </a:lnTo>
                <a:lnTo>
                  <a:pt x="864" y="1378"/>
                </a:lnTo>
                <a:lnTo>
                  <a:pt x="864" y="1377"/>
                </a:lnTo>
                <a:lnTo>
                  <a:pt x="864" y="1374"/>
                </a:lnTo>
                <a:lnTo>
                  <a:pt x="863" y="1374"/>
                </a:lnTo>
                <a:lnTo>
                  <a:pt x="863" y="1373"/>
                </a:lnTo>
                <a:lnTo>
                  <a:pt x="863" y="1372"/>
                </a:lnTo>
                <a:lnTo>
                  <a:pt x="863" y="1370"/>
                </a:lnTo>
                <a:lnTo>
                  <a:pt x="863" y="1369"/>
                </a:lnTo>
                <a:lnTo>
                  <a:pt x="863" y="1368"/>
                </a:lnTo>
                <a:lnTo>
                  <a:pt x="863" y="1366"/>
                </a:lnTo>
                <a:lnTo>
                  <a:pt x="863" y="1365"/>
                </a:lnTo>
                <a:lnTo>
                  <a:pt x="863" y="1364"/>
                </a:lnTo>
                <a:lnTo>
                  <a:pt x="863" y="1362"/>
                </a:lnTo>
                <a:lnTo>
                  <a:pt x="863" y="1361"/>
                </a:lnTo>
                <a:lnTo>
                  <a:pt x="863" y="1360"/>
                </a:lnTo>
                <a:lnTo>
                  <a:pt x="863" y="1356"/>
                </a:lnTo>
                <a:lnTo>
                  <a:pt x="863" y="1355"/>
                </a:lnTo>
                <a:lnTo>
                  <a:pt x="863" y="1354"/>
                </a:lnTo>
                <a:lnTo>
                  <a:pt x="863" y="1353"/>
                </a:lnTo>
                <a:lnTo>
                  <a:pt x="863" y="1352"/>
                </a:lnTo>
                <a:lnTo>
                  <a:pt x="863" y="1351"/>
                </a:lnTo>
                <a:lnTo>
                  <a:pt x="863" y="1349"/>
                </a:lnTo>
                <a:lnTo>
                  <a:pt x="863" y="1347"/>
                </a:lnTo>
                <a:lnTo>
                  <a:pt x="863" y="1346"/>
                </a:lnTo>
                <a:lnTo>
                  <a:pt x="863" y="1345"/>
                </a:lnTo>
                <a:lnTo>
                  <a:pt x="863" y="1344"/>
                </a:lnTo>
                <a:lnTo>
                  <a:pt x="863" y="1343"/>
                </a:lnTo>
                <a:lnTo>
                  <a:pt x="863" y="1341"/>
                </a:lnTo>
                <a:lnTo>
                  <a:pt x="863" y="1338"/>
                </a:lnTo>
                <a:lnTo>
                  <a:pt x="863" y="1336"/>
                </a:lnTo>
                <a:lnTo>
                  <a:pt x="862" y="1333"/>
                </a:lnTo>
                <a:lnTo>
                  <a:pt x="862" y="1331"/>
                </a:lnTo>
                <a:lnTo>
                  <a:pt x="862" y="1330"/>
                </a:lnTo>
                <a:lnTo>
                  <a:pt x="862" y="1329"/>
                </a:lnTo>
                <a:lnTo>
                  <a:pt x="862" y="1327"/>
                </a:lnTo>
                <a:lnTo>
                  <a:pt x="862" y="1323"/>
                </a:lnTo>
                <a:lnTo>
                  <a:pt x="862" y="1319"/>
                </a:lnTo>
                <a:lnTo>
                  <a:pt x="862" y="1318"/>
                </a:lnTo>
                <a:lnTo>
                  <a:pt x="862" y="1306"/>
                </a:lnTo>
                <a:lnTo>
                  <a:pt x="862" y="1299"/>
                </a:lnTo>
                <a:lnTo>
                  <a:pt x="862" y="1296"/>
                </a:lnTo>
                <a:lnTo>
                  <a:pt x="862" y="1291"/>
                </a:lnTo>
                <a:lnTo>
                  <a:pt x="861" y="1288"/>
                </a:lnTo>
                <a:lnTo>
                  <a:pt x="861" y="1287"/>
                </a:lnTo>
                <a:lnTo>
                  <a:pt x="861" y="1282"/>
                </a:lnTo>
                <a:lnTo>
                  <a:pt x="861" y="1281"/>
                </a:lnTo>
                <a:lnTo>
                  <a:pt x="861" y="1280"/>
                </a:lnTo>
                <a:lnTo>
                  <a:pt x="861" y="1277"/>
                </a:lnTo>
                <a:lnTo>
                  <a:pt x="861" y="1276"/>
                </a:lnTo>
                <a:lnTo>
                  <a:pt x="861" y="1270"/>
                </a:lnTo>
                <a:lnTo>
                  <a:pt x="861" y="1265"/>
                </a:lnTo>
                <a:lnTo>
                  <a:pt x="861" y="1263"/>
                </a:lnTo>
                <a:lnTo>
                  <a:pt x="861" y="1260"/>
                </a:lnTo>
                <a:lnTo>
                  <a:pt x="861" y="1259"/>
                </a:lnTo>
                <a:lnTo>
                  <a:pt x="861" y="1256"/>
                </a:lnTo>
                <a:lnTo>
                  <a:pt x="861" y="1255"/>
                </a:lnTo>
                <a:lnTo>
                  <a:pt x="861" y="1252"/>
                </a:lnTo>
                <a:lnTo>
                  <a:pt x="860" y="1251"/>
                </a:lnTo>
                <a:lnTo>
                  <a:pt x="860" y="1247"/>
                </a:lnTo>
                <a:lnTo>
                  <a:pt x="860" y="1246"/>
                </a:lnTo>
                <a:lnTo>
                  <a:pt x="860" y="1241"/>
                </a:lnTo>
                <a:lnTo>
                  <a:pt x="860" y="1238"/>
                </a:lnTo>
                <a:lnTo>
                  <a:pt x="860" y="1236"/>
                </a:lnTo>
                <a:lnTo>
                  <a:pt x="860" y="1235"/>
                </a:lnTo>
                <a:lnTo>
                  <a:pt x="860" y="1234"/>
                </a:lnTo>
                <a:lnTo>
                  <a:pt x="860" y="1230"/>
                </a:lnTo>
                <a:lnTo>
                  <a:pt x="860" y="1229"/>
                </a:lnTo>
                <a:lnTo>
                  <a:pt x="860" y="1228"/>
                </a:lnTo>
                <a:lnTo>
                  <a:pt x="860" y="1227"/>
                </a:lnTo>
                <a:lnTo>
                  <a:pt x="860" y="1223"/>
                </a:lnTo>
                <a:lnTo>
                  <a:pt x="860" y="1222"/>
                </a:lnTo>
                <a:lnTo>
                  <a:pt x="860" y="1221"/>
                </a:lnTo>
                <a:lnTo>
                  <a:pt x="860" y="1220"/>
                </a:lnTo>
                <a:lnTo>
                  <a:pt x="860" y="1219"/>
                </a:lnTo>
                <a:lnTo>
                  <a:pt x="860" y="1218"/>
                </a:lnTo>
                <a:lnTo>
                  <a:pt x="860" y="1215"/>
                </a:lnTo>
                <a:lnTo>
                  <a:pt x="860" y="1214"/>
                </a:lnTo>
                <a:lnTo>
                  <a:pt x="860" y="1212"/>
                </a:lnTo>
                <a:lnTo>
                  <a:pt x="859" y="1211"/>
                </a:lnTo>
                <a:lnTo>
                  <a:pt x="859" y="1210"/>
                </a:lnTo>
                <a:lnTo>
                  <a:pt x="859" y="1209"/>
                </a:lnTo>
                <a:lnTo>
                  <a:pt x="859" y="1207"/>
                </a:lnTo>
                <a:lnTo>
                  <a:pt x="859" y="1204"/>
                </a:lnTo>
                <a:lnTo>
                  <a:pt x="859" y="1203"/>
                </a:lnTo>
                <a:lnTo>
                  <a:pt x="859" y="1202"/>
                </a:lnTo>
                <a:lnTo>
                  <a:pt x="859" y="1201"/>
                </a:lnTo>
                <a:lnTo>
                  <a:pt x="859" y="1199"/>
                </a:lnTo>
                <a:lnTo>
                  <a:pt x="859" y="1198"/>
                </a:lnTo>
                <a:lnTo>
                  <a:pt x="859" y="1197"/>
                </a:lnTo>
                <a:lnTo>
                  <a:pt x="859" y="1196"/>
                </a:lnTo>
                <a:lnTo>
                  <a:pt x="859" y="1195"/>
                </a:lnTo>
                <a:lnTo>
                  <a:pt x="859" y="1194"/>
                </a:lnTo>
                <a:lnTo>
                  <a:pt x="859" y="1193"/>
                </a:lnTo>
                <a:lnTo>
                  <a:pt x="859" y="1190"/>
                </a:lnTo>
                <a:lnTo>
                  <a:pt x="859" y="1189"/>
                </a:lnTo>
                <a:lnTo>
                  <a:pt x="859" y="1188"/>
                </a:lnTo>
                <a:lnTo>
                  <a:pt x="859" y="1187"/>
                </a:lnTo>
                <a:lnTo>
                  <a:pt x="859" y="1186"/>
                </a:lnTo>
                <a:lnTo>
                  <a:pt x="859" y="1185"/>
                </a:lnTo>
                <a:lnTo>
                  <a:pt x="859" y="1184"/>
                </a:lnTo>
                <a:lnTo>
                  <a:pt x="859" y="1180"/>
                </a:lnTo>
                <a:lnTo>
                  <a:pt x="859" y="1179"/>
                </a:lnTo>
                <a:lnTo>
                  <a:pt x="859" y="1178"/>
                </a:lnTo>
                <a:lnTo>
                  <a:pt x="859" y="1177"/>
                </a:lnTo>
                <a:lnTo>
                  <a:pt x="859" y="1176"/>
                </a:lnTo>
                <a:lnTo>
                  <a:pt x="858" y="1174"/>
                </a:lnTo>
                <a:lnTo>
                  <a:pt x="858" y="1173"/>
                </a:lnTo>
                <a:lnTo>
                  <a:pt x="858" y="1172"/>
                </a:lnTo>
                <a:lnTo>
                  <a:pt x="858" y="1171"/>
                </a:lnTo>
                <a:lnTo>
                  <a:pt x="858" y="1170"/>
                </a:lnTo>
                <a:lnTo>
                  <a:pt x="858" y="1169"/>
                </a:lnTo>
                <a:lnTo>
                  <a:pt x="858" y="1168"/>
                </a:lnTo>
                <a:lnTo>
                  <a:pt x="858" y="1167"/>
                </a:lnTo>
                <a:lnTo>
                  <a:pt x="858" y="1164"/>
                </a:lnTo>
                <a:lnTo>
                  <a:pt x="858" y="1163"/>
                </a:lnTo>
                <a:lnTo>
                  <a:pt x="858" y="1160"/>
                </a:lnTo>
                <a:lnTo>
                  <a:pt x="858" y="1159"/>
                </a:lnTo>
                <a:lnTo>
                  <a:pt x="858" y="1157"/>
                </a:lnTo>
                <a:lnTo>
                  <a:pt x="858" y="1155"/>
                </a:lnTo>
                <a:lnTo>
                  <a:pt x="858" y="1154"/>
                </a:lnTo>
                <a:lnTo>
                  <a:pt x="858" y="1151"/>
                </a:lnTo>
                <a:lnTo>
                  <a:pt x="858" y="1148"/>
                </a:lnTo>
                <a:lnTo>
                  <a:pt x="858" y="1145"/>
                </a:lnTo>
                <a:lnTo>
                  <a:pt x="856" y="1140"/>
                </a:lnTo>
                <a:lnTo>
                  <a:pt x="856" y="1137"/>
                </a:lnTo>
                <a:lnTo>
                  <a:pt x="856" y="1136"/>
                </a:lnTo>
                <a:lnTo>
                  <a:pt x="856" y="1131"/>
                </a:lnTo>
                <a:lnTo>
                  <a:pt x="856" y="1129"/>
                </a:lnTo>
                <a:lnTo>
                  <a:pt x="856" y="1128"/>
                </a:lnTo>
                <a:lnTo>
                  <a:pt x="856" y="1127"/>
                </a:lnTo>
                <a:lnTo>
                  <a:pt x="856" y="1126"/>
                </a:lnTo>
                <a:lnTo>
                  <a:pt x="856" y="1125"/>
                </a:lnTo>
                <a:lnTo>
                  <a:pt x="856" y="1123"/>
                </a:lnTo>
                <a:lnTo>
                  <a:pt x="856" y="1110"/>
                </a:lnTo>
                <a:lnTo>
                  <a:pt x="855" y="1107"/>
                </a:lnTo>
                <a:lnTo>
                  <a:pt x="855" y="1103"/>
                </a:lnTo>
                <a:lnTo>
                  <a:pt x="855" y="1102"/>
                </a:lnTo>
                <a:lnTo>
                  <a:pt x="855" y="1101"/>
                </a:lnTo>
                <a:lnTo>
                  <a:pt x="855" y="1100"/>
                </a:lnTo>
                <a:lnTo>
                  <a:pt x="855" y="1097"/>
                </a:lnTo>
                <a:lnTo>
                  <a:pt x="855" y="1090"/>
                </a:lnTo>
                <a:lnTo>
                  <a:pt x="855" y="1088"/>
                </a:lnTo>
                <a:lnTo>
                  <a:pt x="855" y="1087"/>
                </a:lnTo>
                <a:lnTo>
                  <a:pt x="855" y="1081"/>
                </a:lnTo>
                <a:lnTo>
                  <a:pt x="855" y="1080"/>
                </a:lnTo>
                <a:lnTo>
                  <a:pt x="855" y="1077"/>
                </a:lnTo>
                <a:lnTo>
                  <a:pt x="855" y="1076"/>
                </a:lnTo>
                <a:lnTo>
                  <a:pt x="854" y="1071"/>
                </a:lnTo>
                <a:lnTo>
                  <a:pt x="854" y="1070"/>
                </a:lnTo>
                <a:lnTo>
                  <a:pt x="854" y="1068"/>
                </a:lnTo>
                <a:lnTo>
                  <a:pt x="854" y="1065"/>
                </a:lnTo>
                <a:lnTo>
                  <a:pt x="854" y="1063"/>
                </a:lnTo>
                <a:lnTo>
                  <a:pt x="853" y="1058"/>
                </a:lnTo>
                <a:lnTo>
                  <a:pt x="853" y="1054"/>
                </a:lnTo>
                <a:lnTo>
                  <a:pt x="853" y="1051"/>
                </a:lnTo>
                <a:lnTo>
                  <a:pt x="853" y="1047"/>
                </a:lnTo>
                <a:lnTo>
                  <a:pt x="853" y="1042"/>
                </a:lnTo>
                <a:lnTo>
                  <a:pt x="853" y="1040"/>
                </a:lnTo>
                <a:lnTo>
                  <a:pt x="853" y="1039"/>
                </a:lnTo>
                <a:lnTo>
                  <a:pt x="853" y="1038"/>
                </a:lnTo>
                <a:lnTo>
                  <a:pt x="854" y="1037"/>
                </a:lnTo>
                <a:lnTo>
                  <a:pt x="854" y="1036"/>
                </a:lnTo>
                <a:lnTo>
                  <a:pt x="854" y="1033"/>
                </a:lnTo>
                <a:lnTo>
                  <a:pt x="854" y="1031"/>
                </a:lnTo>
                <a:lnTo>
                  <a:pt x="854" y="1028"/>
                </a:lnTo>
                <a:lnTo>
                  <a:pt x="854" y="1027"/>
                </a:lnTo>
                <a:lnTo>
                  <a:pt x="854" y="1021"/>
                </a:lnTo>
                <a:lnTo>
                  <a:pt x="854" y="1012"/>
                </a:lnTo>
                <a:lnTo>
                  <a:pt x="854" y="1005"/>
                </a:lnTo>
                <a:lnTo>
                  <a:pt x="853" y="1001"/>
                </a:lnTo>
                <a:lnTo>
                  <a:pt x="853" y="996"/>
                </a:lnTo>
                <a:lnTo>
                  <a:pt x="853" y="995"/>
                </a:lnTo>
                <a:lnTo>
                  <a:pt x="852" y="991"/>
                </a:lnTo>
                <a:lnTo>
                  <a:pt x="852" y="984"/>
                </a:lnTo>
                <a:lnTo>
                  <a:pt x="852" y="983"/>
                </a:lnTo>
                <a:lnTo>
                  <a:pt x="852" y="980"/>
                </a:lnTo>
                <a:lnTo>
                  <a:pt x="852" y="979"/>
                </a:lnTo>
                <a:lnTo>
                  <a:pt x="851" y="978"/>
                </a:lnTo>
                <a:lnTo>
                  <a:pt x="851" y="976"/>
                </a:lnTo>
                <a:lnTo>
                  <a:pt x="851" y="975"/>
                </a:lnTo>
                <a:lnTo>
                  <a:pt x="851" y="972"/>
                </a:lnTo>
                <a:lnTo>
                  <a:pt x="851" y="971"/>
                </a:lnTo>
                <a:lnTo>
                  <a:pt x="851" y="970"/>
                </a:lnTo>
                <a:lnTo>
                  <a:pt x="851" y="966"/>
                </a:lnTo>
                <a:lnTo>
                  <a:pt x="851" y="963"/>
                </a:lnTo>
                <a:lnTo>
                  <a:pt x="851" y="961"/>
                </a:lnTo>
                <a:lnTo>
                  <a:pt x="851" y="960"/>
                </a:lnTo>
                <a:lnTo>
                  <a:pt x="851" y="959"/>
                </a:lnTo>
                <a:lnTo>
                  <a:pt x="851" y="958"/>
                </a:lnTo>
                <a:lnTo>
                  <a:pt x="851" y="956"/>
                </a:lnTo>
                <a:lnTo>
                  <a:pt x="851" y="954"/>
                </a:lnTo>
                <a:lnTo>
                  <a:pt x="851" y="950"/>
                </a:lnTo>
                <a:lnTo>
                  <a:pt x="851" y="943"/>
                </a:lnTo>
                <a:lnTo>
                  <a:pt x="851" y="942"/>
                </a:lnTo>
                <a:lnTo>
                  <a:pt x="851" y="941"/>
                </a:lnTo>
                <a:lnTo>
                  <a:pt x="851" y="938"/>
                </a:lnTo>
                <a:lnTo>
                  <a:pt x="851" y="937"/>
                </a:lnTo>
                <a:lnTo>
                  <a:pt x="851" y="936"/>
                </a:lnTo>
                <a:lnTo>
                  <a:pt x="851" y="935"/>
                </a:lnTo>
                <a:lnTo>
                  <a:pt x="851" y="934"/>
                </a:lnTo>
                <a:lnTo>
                  <a:pt x="851" y="933"/>
                </a:lnTo>
                <a:lnTo>
                  <a:pt x="851" y="931"/>
                </a:lnTo>
                <a:lnTo>
                  <a:pt x="851" y="930"/>
                </a:lnTo>
                <a:lnTo>
                  <a:pt x="851" y="929"/>
                </a:lnTo>
                <a:lnTo>
                  <a:pt x="851" y="925"/>
                </a:lnTo>
                <a:lnTo>
                  <a:pt x="851" y="922"/>
                </a:lnTo>
                <a:lnTo>
                  <a:pt x="851" y="919"/>
                </a:lnTo>
                <a:lnTo>
                  <a:pt x="851" y="917"/>
                </a:lnTo>
                <a:lnTo>
                  <a:pt x="851" y="916"/>
                </a:lnTo>
                <a:lnTo>
                  <a:pt x="851" y="914"/>
                </a:lnTo>
                <a:lnTo>
                  <a:pt x="851" y="913"/>
                </a:lnTo>
                <a:lnTo>
                  <a:pt x="851" y="912"/>
                </a:lnTo>
                <a:lnTo>
                  <a:pt x="851" y="911"/>
                </a:lnTo>
                <a:lnTo>
                  <a:pt x="851" y="910"/>
                </a:lnTo>
                <a:lnTo>
                  <a:pt x="851" y="909"/>
                </a:lnTo>
                <a:lnTo>
                  <a:pt x="851" y="908"/>
                </a:lnTo>
                <a:lnTo>
                  <a:pt x="851" y="905"/>
                </a:lnTo>
                <a:lnTo>
                  <a:pt x="851" y="904"/>
                </a:lnTo>
                <a:lnTo>
                  <a:pt x="851" y="903"/>
                </a:lnTo>
                <a:lnTo>
                  <a:pt x="851" y="902"/>
                </a:lnTo>
                <a:lnTo>
                  <a:pt x="851" y="899"/>
                </a:lnTo>
                <a:lnTo>
                  <a:pt x="851" y="897"/>
                </a:lnTo>
                <a:lnTo>
                  <a:pt x="851" y="896"/>
                </a:lnTo>
                <a:lnTo>
                  <a:pt x="851" y="895"/>
                </a:lnTo>
                <a:lnTo>
                  <a:pt x="851" y="894"/>
                </a:lnTo>
                <a:lnTo>
                  <a:pt x="851" y="892"/>
                </a:lnTo>
                <a:lnTo>
                  <a:pt x="851" y="889"/>
                </a:lnTo>
                <a:lnTo>
                  <a:pt x="851" y="888"/>
                </a:lnTo>
                <a:lnTo>
                  <a:pt x="851" y="887"/>
                </a:lnTo>
                <a:lnTo>
                  <a:pt x="851" y="886"/>
                </a:lnTo>
                <a:lnTo>
                  <a:pt x="851" y="885"/>
                </a:lnTo>
                <a:lnTo>
                  <a:pt x="851" y="883"/>
                </a:lnTo>
                <a:lnTo>
                  <a:pt x="851" y="878"/>
                </a:lnTo>
                <a:lnTo>
                  <a:pt x="851" y="875"/>
                </a:lnTo>
                <a:lnTo>
                  <a:pt x="851" y="874"/>
                </a:lnTo>
                <a:lnTo>
                  <a:pt x="851" y="869"/>
                </a:lnTo>
                <a:lnTo>
                  <a:pt x="851" y="862"/>
                </a:lnTo>
                <a:lnTo>
                  <a:pt x="851" y="861"/>
                </a:lnTo>
                <a:lnTo>
                  <a:pt x="851" y="860"/>
                </a:lnTo>
                <a:lnTo>
                  <a:pt x="851" y="859"/>
                </a:lnTo>
                <a:lnTo>
                  <a:pt x="851" y="856"/>
                </a:lnTo>
                <a:lnTo>
                  <a:pt x="851" y="855"/>
                </a:lnTo>
                <a:lnTo>
                  <a:pt x="851" y="853"/>
                </a:lnTo>
                <a:lnTo>
                  <a:pt x="851" y="852"/>
                </a:lnTo>
                <a:lnTo>
                  <a:pt x="851" y="851"/>
                </a:lnTo>
                <a:lnTo>
                  <a:pt x="851" y="850"/>
                </a:lnTo>
                <a:lnTo>
                  <a:pt x="851" y="849"/>
                </a:lnTo>
                <a:lnTo>
                  <a:pt x="851" y="845"/>
                </a:lnTo>
                <a:lnTo>
                  <a:pt x="851" y="842"/>
                </a:lnTo>
                <a:lnTo>
                  <a:pt x="851" y="838"/>
                </a:lnTo>
                <a:lnTo>
                  <a:pt x="851" y="835"/>
                </a:lnTo>
                <a:lnTo>
                  <a:pt x="851" y="834"/>
                </a:lnTo>
                <a:lnTo>
                  <a:pt x="851" y="831"/>
                </a:lnTo>
                <a:lnTo>
                  <a:pt x="851" y="830"/>
                </a:lnTo>
                <a:lnTo>
                  <a:pt x="851" y="829"/>
                </a:lnTo>
                <a:lnTo>
                  <a:pt x="851" y="828"/>
                </a:lnTo>
                <a:lnTo>
                  <a:pt x="851" y="827"/>
                </a:lnTo>
                <a:lnTo>
                  <a:pt x="851" y="824"/>
                </a:lnTo>
                <a:lnTo>
                  <a:pt x="851" y="819"/>
                </a:lnTo>
                <a:lnTo>
                  <a:pt x="851" y="813"/>
                </a:lnTo>
                <a:lnTo>
                  <a:pt x="851" y="810"/>
                </a:lnTo>
                <a:lnTo>
                  <a:pt x="851" y="809"/>
                </a:lnTo>
                <a:lnTo>
                  <a:pt x="851" y="807"/>
                </a:lnTo>
                <a:lnTo>
                  <a:pt x="851" y="805"/>
                </a:lnTo>
                <a:lnTo>
                  <a:pt x="851" y="804"/>
                </a:lnTo>
                <a:lnTo>
                  <a:pt x="851" y="803"/>
                </a:lnTo>
                <a:lnTo>
                  <a:pt x="851" y="799"/>
                </a:lnTo>
                <a:lnTo>
                  <a:pt x="851" y="797"/>
                </a:lnTo>
                <a:lnTo>
                  <a:pt x="851" y="796"/>
                </a:lnTo>
                <a:lnTo>
                  <a:pt x="851" y="795"/>
                </a:lnTo>
                <a:lnTo>
                  <a:pt x="851" y="794"/>
                </a:lnTo>
                <a:lnTo>
                  <a:pt x="851" y="793"/>
                </a:lnTo>
                <a:lnTo>
                  <a:pt x="851" y="792"/>
                </a:lnTo>
                <a:lnTo>
                  <a:pt x="851" y="788"/>
                </a:lnTo>
                <a:lnTo>
                  <a:pt x="851" y="787"/>
                </a:lnTo>
                <a:lnTo>
                  <a:pt x="851" y="786"/>
                </a:lnTo>
                <a:lnTo>
                  <a:pt x="851" y="783"/>
                </a:lnTo>
                <a:lnTo>
                  <a:pt x="851" y="780"/>
                </a:lnTo>
                <a:lnTo>
                  <a:pt x="851" y="779"/>
                </a:lnTo>
                <a:lnTo>
                  <a:pt x="851" y="778"/>
                </a:lnTo>
                <a:lnTo>
                  <a:pt x="851" y="777"/>
                </a:lnTo>
                <a:lnTo>
                  <a:pt x="851" y="772"/>
                </a:lnTo>
                <a:lnTo>
                  <a:pt x="851" y="771"/>
                </a:lnTo>
                <a:lnTo>
                  <a:pt x="852" y="770"/>
                </a:lnTo>
                <a:lnTo>
                  <a:pt x="852" y="769"/>
                </a:lnTo>
                <a:lnTo>
                  <a:pt x="852" y="768"/>
                </a:lnTo>
                <a:lnTo>
                  <a:pt x="852" y="767"/>
                </a:lnTo>
                <a:lnTo>
                  <a:pt x="852" y="766"/>
                </a:lnTo>
                <a:lnTo>
                  <a:pt x="852" y="764"/>
                </a:lnTo>
                <a:lnTo>
                  <a:pt x="852" y="763"/>
                </a:lnTo>
                <a:lnTo>
                  <a:pt x="852" y="762"/>
                </a:lnTo>
                <a:lnTo>
                  <a:pt x="852" y="757"/>
                </a:lnTo>
                <a:lnTo>
                  <a:pt x="852" y="751"/>
                </a:lnTo>
                <a:lnTo>
                  <a:pt x="852" y="749"/>
                </a:lnTo>
                <a:lnTo>
                  <a:pt x="852" y="747"/>
                </a:lnTo>
                <a:lnTo>
                  <a:pt x="852" y="746"/>
                </a:lnTo>
                <a:lnTo>
                  <a:pt x="852" y="744"/>
                </a:lnTo>
                <a:lnTo>
                  <a:pt x="852" y="742"/>
                </a:lnTo>
                <a:lnTo>
                  <a:pt x="852" y="736"/>
                </a:lnTo>
                <a:lnTo>
                  <a:pt x="852" y="734"/>
                </a:lnTo>
                <a:lnTo>
                  <a:pt x="852" y="733"/>
                </a:lnTo>
                <a:lnTo>
                  <a:pt x="852" y="732"/>
                </a:lnTo>
                <a:lnTo>
                  <a:pt x="852" y="730"/>
                </a:lnTo>
                <a:lnTo>
                  <a:pt x="852" y="729"/>
                </a:lnTo>
                <a:lnTo>
                  <a:pt x="852" y="728"/>
                </a:lnTo>
                <a:lnTo>
                  <a:pt x="852" y="726"/>
                </a:lnTo>
                <a:lnTo>
                  <a:pt x="852" y="718"/>
                </a:lnTo>
                <a:lnTo>
                  <a:pt x="852" y="716"/>
                </a:lnTo>
                <a:lnTo>
                  <a:pt x="852" y="713"/>
                </a:lnTo>
                <a:lnTo>
                  <a:pt x="852" y="712"/>
                </a:lnTo>
                <a:lnTo>
                  <a:pt x="852" y="711"/>
                </a:lnTo>
                <a:lnTo>
                  <a:pt x="852" y="709"/>
                </a:lnTo>
                <a:lnTo>
                  <a:pt x="852" y="708"/>
                </a:lnTo>
                <a:lnTo>
                  <a:pt x="852" y="707"/>
                </a:lnTo>
                <a:lnTo>
                  <a:pt x="852" y="705"/>
                </a:lnTo>
                <a:lnTo>
                  <a:pt x="852" y="704"/>
                </a:lnTo>
                <a:lnTo>
                  <a:pt x="852" y="703"/>
                </a:lnTo>
                <a:lnTo>
                  <a:pt x="852" y="699"/>
                </a:lnTo>
                <a:lnTo>
                  <a:pt x="852" y="697"/>
                </a:lnTo>
                <a:lnTo>
                  <a:pt x="852" y="696"/>
                </a:lnTo>
                <a:lnTo>
                  <a:pt x="852" y="694"/>
                </a:lnTo>
                <a:lnTo>
                  <a:pt x="852" y="691"/>
                </a:lnTo>
                <a:lnTo>
                  <a:pt x="852" y="688"/>
                </a:lnTo>
                <a:lnTo>
                  <a:pt x="852" y="687"/>
                </a:lnTo>
                <a:lnTo>
                  <a:pt x="852" y="686"/>
                </a:lnTo>
                <a:lnTo>
                  <a:pt x="852" y="685"/>
                </a:lnTo>
                <a:lnTo>
                  <a:pt x="852" y="684"/>
                </a:lnTo>
                <a:lnTo>
                  <a:pt x="852" y="680"/>
                </a:lnTo>
                <a:lnTo>
                  <a:pt x="852" y="678"/>
                </a:lnTo>
                <a:lnTo>
                  <a:pt x="852" y="677"/>
                </a:lnTo>
                <a:lnTo>
                  <a:pt x="852" y="676"/>
                </a:lnTo>
                <a:lnTo>
                  <a:pt x="852" y="674"/>
                </a:lnTo>
                <a:lnTo>
                  <a:pt x="852" y="672"/>
                </a:lnTo>
                <a:lnTo>
                  <a:pt x="852" y="671"/>
                </a:lnTo>
                <a:lnTo>
                  <a:pt x="852" y="669"/>
                </a:lnTo>
                <a:lnTo>
                  <a:pt x="852" y="667"/>
                </a:lnTo>
                <a:lnTo>
                  <a:pt x="852" y="666"/>
                </a:lnTo>
                <a:lnTo>
                  <a:pt x="852" y="665"/>
                </a:lnTo>
                <a:lnTo>
                  <a:pt x="852" y="658"/>
                </a:lnTo>
                <a:lnTo>
                  <a:pt x="852" y="657"/>
                </a:lnTo>
                <a:lnTo>
                  <a:pt x="852" y="654"/>
                </a:lnTo>
                <a:lnTo>
                  <a:pt x="852" y="650"/>
                </a:lnTo>
                <a:lnTo>
                  <a:pt x="852" y="642"/>
                </a:lnTo>
                <a:lnTo>
                  <a:pt x="852" y="641"/>
                </a:lnTo>
                <a:lnTo>
                  <a:pt x="852" y="640"/>
                </a:lnTo>
                <a:lnTo>
                  <a:pt x="852" y="635"/>
                </a:lnTo>
                <a:lnTo>
                  <a:pt x="852" y="632"/>
                </a:lnTo>
                <a:lnTo>
                  <a:pt x="852" y="629"/>
                </a:lnTo>
                <a:lnTo>
                  <a:pt x="852" y="621"/>
                </a:lnTo>
                <a:lnTo>
                  <a:pt x="852" y="611"/>
                </a:lnTo>
                <a:lnTo>
                  <a:pt x="851" y="587"/>
                </a:lnTo>
                <a:lnTo>
                  <a:pt x="851" y="586"/>
                </a:lnTo>
                <a:lnTo>
                  <a:pt x="851" y="579"/>
                </a:lnTo>
                <a:lnTo>
                  <a:pt x="851" y="578"/>
                </a:lnTo>
                <a:lnTo>
                  <a:pt x="851" y="577"/>
                </a:lnTo>
                <a:lnTo>
                  <a:pt x="851" y="575"/>
                </a:lnTo>
                <a:lnTo>
                  <a:pt x="851" y="567"/>
                </a:lnTo>
                <a:lnTo>
                  <a:pt x="851" y="562"/>
                </a:lnTo>
                <a:lnTo>
                  <a:pt x="851" y="560"/>
                </a:lnTo>
                <a:lnTo>
                  <a:pt x="851" y="537"/>
                </a:lnTo>
                <a:lnTo>
                  <a:pt x="849" y="537"/>
                </a:lnTo>
                <a:lnTo>
                  <a:pt x="827" y="538"/>
                </a:lnTo>
                <a:lnTo>
                  <a:pt x="826" y="538"/>
                </a:lnTo>
                <a:lnTo>
                  <a:pt x="824" y="538"/>
                </a:lnTo>
                <a:lnTo>
                  <a:pt x="823" y="538"/>
                </a:lnTo>
                <a:lnTo>
                  <a:pt x="812" y="538"/>
                </a:lnTo>
                <a:lnTo>
                  <a:pt x="810" y="538"/>
                </a:lnTo>
                <a:lnTo>
                  <a:pt x="808" y="538"/>
                </a:lnTo>
                <a:lnTo>
                  <a:pt x="807" y="538"/>
                </a:lnTo>
                <a:lnTo>
                  <a:pt x="806" y="538"/>
                </a:lnTo>
                <a:lnTo>
                  <a:pt x="803" y="538"/>
                </a:lnTo>
                <a:lnTo>
                  <a:pt x="799" y="538"/>
                </a:lnTo>
                <a:lnTo>
                  <a:pt x="798" y="538"/>
                </a:lnTo>
                <a:lnTo>
                  <a:pt x="798" y="540"/>
                </a:lnTo>
                <a:lnTo>
                  <a:pt x="797" y="540"/>
                </a:lnTo>
                <a:lnTo>
                  <a:pt x="794" y="540"/>
                </a:lnTo>
                <a:lnTo>
                  <a:pt x="793" y="540"/>
                </a:lnTo>
                <a:lnTo>
                  <a:pt x="792" y="540"/>
                </a:lnTo>
                <a:lnTo>
                  <a:pt x="789" y="540"/>
                </a:lnTo>
                <a:lnTo>
                  <a:pt x="787" y="540"/>
                </a:lnTo>
                <a:lnTo>
                  <a:pt x="786" y="540"/>
                </a:lnTo>
                <a:lnTo>
                  <a:pt x="785" y="540"/>
                </a:lnTo>
                <a:lnTo>
                  <a:pt x="784" y="540"/>
                </a:lnTo>
                <a:lnTo>
                  <a:pt x="783" y="540"/>
                </a:lnTo>
                <a:lnTo>
                  <a:pt x="781" y="540"/>
                </a:lnTo>
                <a:lnTo>
                  <a:pt x="780" y="540"/>
                </a:lnTo>
                <a:lnTo>
                  <a:pt x="777" y="540"/>
                </a:lnTo>
                <a:lnTo>
                  <a:pt x="776" y="540"/>
                </a:lnTo>
                <a:lnTo>
                  <a:pt x="775" y="540"/>
                </a:lnTo>
                <a:lnTo>
                  <a:pt x="773" y="540"/>
                </a:lnTo>
                <a:lnTo>
                  <a:pt x="772" y="540"/>
                </a:lnTo>
                <a:lnTo>
                  <a:pt x="771" y="540"/>
                </a:lnTo>
                <a:lnTo>
                  <a:pt x="769" y="540"/>
                </a:lnTo>
                <a:lnTo>
                  <a:pt x="768" y="540"/>
                </a:lnTo>
                <a:lnTo>
                  <a:pt x="767" y="540"/>
                </a:lnTo>
                <a:lnTo>
                  <a:pt x="765" y="540"/>
                </a:lnTo>
                <a:lnTo>
                  <a:pt x="763" y="540"/>
                </a:lnTo>
                <a:lnTo>
                  <a:pt x="761" y="540"/>
                </a:lnTo>
                <a:lnTo>
                  <a:pt x="757" y="540"/>
                </a:lnTo>
                <a:lnTo>
                  <a:pt x="755" y="540"/>
                </a:lnTo>
                <a:lnTo>
                  <a:pt x="754" y="540"/>
                </a:lnTo>
                <a:lnTo>
                  <a:pt x="751" y="540"/>
                </a:lnTo>
                <a:lnTo>
                  <a:pt x="750" y="540"/>
                </a:lnTo>
                <a:lnTo>
                  <a:pt x="749" y="541"/>
                </a:lnTo>
                <a:lnTo>
                  <a:pt x="746" y="541"/>
                </a:lnTo>
                <a:lnTo>
                  <a:pt x="743" y="541"/>
                </a:lnTo>
                <a:lnTo>
                  <a:pt x="742" y="541"/>
                </a:lnTo>
                <a:lnTo>
                  <a:pt x="740" y="541"/>
                </a:lnTo>
                <a:lnTo>
                  <a:pt x="739" y="541"/>
                </a:lnTo>
                <a:lnTo>
                  <a:pt x="738" y="541"/>
                </a:lnTo>
                <a:lnTo>
                  <a:pt x="733" y="541"/>
                </a:lnTo>
                <a:lnTo>
                  <a:pt x="731" y="541"/>
                </a:lnTo>
                <a:lnTo>
                  <a:pt x="730" y="541"/>
                </a:lnTo>
                <a:lnTo>
                  <a:pt x="728" y="541"/>
                </a:lnTo>
                <a:lnTo>
                  <a:pt x="726" y="541"/>
                </a:lnTo>
                <a:lnTo>
                  <a:pt x="724" y="541"/>
                </a:lnTo>
                <a:lnTo>
                  <a:pt x="717" y="541"/>
                </a:lnTo>
                <a:lnTo>
                  <a:pt x="715" y="541"/>
                </a:lnTo>
                <a:lnTo>
                  <a:pt x="714" y="541"/>
                </a:lnTo>
                <a:lnTo>
                  <a:pt x="713" y="541"/>
                </a:lnTo>
                <a:lnTo>
                  <a:pt x="712" y="541"/>
                </a:lnTo>
                <a:lnTo>
                  <a:pt x="711" y="541"/>
                </a:lnTo>
                <a:lnTo>
                  <a:pt x="709" y="541"/>
                </a:lnTo>
                <a:lnTo>
                  <a:pt x="707" y="541"/>
                </a:lnTo>
                <a:lnTo>
                  <a:pt x="706" y="541"/>
                </a:lnTo>
                <a:lnTo>
                  <a:pt x="705" y="541"/>
                </a:lnTo>
                <a:lnTo>
                  <a:pt x="704" y="541"/>
                </a:lnTo>
                <a:lnTo>
                  <a:pt x="700" y="541"/>
                </a:lnTo>
                <a:lnTo>
                  <a:pt x="699" y="541"/>
                </a:lnTo>
                <a:lnTo>
                  <a:pt x="698" y="541"/>
                </a:lnTo>
                <a:lnTo>
                  <a:pt x="697" y="541"/>
                </a:lnTo>
                <a:lnTo>
                  <a:pt x="696" y="541"/>
                </a:lnTo>
                <a:lnTo>
                  <a:pt x="695" y="541"/>
                </a:lnTo>
                <a:lnTo>
                  <a:pt x="694" y="541"/>
                </a:lnTo>
                <a:lnTo>
                  <a:pt x="692" y="541"/>
                </a:lnTo>
                <a:lnTo>
                  <a:pt x="691" y="541"/>
                </a:lnTo>
                <a:lnTo>
                  <a:pt x="690" y="541"/>
                </a:lnTo>
                <a:lnTo>
                  <a:pt x="689" y="541"/>
                </a:lnTo>
                <a:lnTo>
                  <a:pt x="688" y="541"/>
                </a:lnTo>
                <a:lnTo>
                  <a:pt x="687" y="541"/>
                </a:lnTo>
                <a:lnTo>
                  <a:pt x="686" y="541"/>
                </a:lnTo>
                <a:lnTo>
                  <a:pt x="686" y="542"/>
                </a:lnTo>
                <a:lnTo>
                  <a:pt x="685" y="542"/>
                </a:lnTo>
                <a:lnTo>
                  <a:pt x="683" y="542"/>
                </a:lnTo>
                <a:lnTo>
                  <a:pt x="682" y="542"/>
                </a:lnTo>
                <a:lnTo>
                  <a:pt x="681" y="542"/>
                </a:lnTo>
                <a:lnTo>
                  <a:pt x="680" y="542"/>
                </a:lnTo>
                <a:lnTo>
                  <a:pt x="679" y="542"/>
                </a:lnTo>
                <a:lnTo>
                  <a:pt x="678" y="542"/>
                </a:lnTo>
                <a:lnTo>
                  <a:pt x="677" y="542"/>
                </a:lnTo>
                <a:lnTo>
                  <a:pt x="673" y="542"/>
                </a:lnTo>
                <a:lnTo>
                  <a:pt x="672" y="542"/>
                </a:lnTo>
                <a:lnTo>
                  <a:pt x="671" y="542"/>
                </a:lnTo>
                <a:lnTo>
                  <a:pt x="670" y="542"/>
                </a:lnTo>
                <a:lnTo>
                  <a:pt x="669" y="542"/>
                </a:lnTo>
                <a:lnTo>
                  <a:pt x="668" y="542"/>
                </a:lnTo>
                <a:lnTo>
                  <a:pt x="666" y="542"/>
                </a:lnTo>
                <a:lnTo>
                  <a:pt x="665" y="542"/>
                </a:lnTo>
                <a:lnTo>
                  <a:pt x="662" y="542"/>
                </a:lnTo>
                <a:lnTo>
                  <a:pt x="661" y="542"/>
                </a:lnTo>
                <a:lnTo>
                  <a:pt x="660" y="542"/>
                </a:lnTo>
                <a:lnTo>
                  <a:pt x="659" y="542"/>
                </a:lnTo>
                <a:lnTo>
                  <a:pt x="657" y="542"/>
                </a:lnTo>
                <a:lnTo>
                  <a:pt x="656" y="542"/>
                </a:lnTo>
                <a:lnTo>
                  <a:pt x="655" y="542"/>
                </a:lnTo>
                <a:lnTo>
                  <a:pt x="654" y="542"/>
                </a:lnTo>
                <a:lnTo>
                  <a:pt x="653" y="542"/>
                </a:lnTo>
                <a:lnTo>
                  <a:pt x="652" y="542"/>
                </a:lnTo>
                <a:lnTo>
                  <a:pt x="651" y="542"/>
                </a:lnTo>
                <a:lnTo>
                  <a:pt x="649" y="542"/>
                </a:lnTo>
                <a:lnTo>
                  <a:pt x="648" y="542"/>
                </a:lnTo>
                <a:lnTo>
                  <a:pt x="646" y="542"/>
                </a:lnTo>
                <a:lnTo>
                  <a:pt x="645" y="542"/>
                </a:lnTo>
                <a:lnTo>
                  <a:pt x="643" y="542"/>
                </a:lnTo>
                <a:lnTo>
                  <a:pt x="642" y="542"/>
                </a:lnTo>
                <a:lnTo>
                  <a:pt x="640" y="542"/>
                </a:lnTo>
                <a:lnTo>
                  <a:pt x="639" y="542"/>
                </a:lnTo>
                <a:lnTo>
                  <a:pt x="638" y="542"/>
                </a:lnTo>
                <a:lnTo>
                  <a:pt x="635" y="542"/>
                </a:lnTo>
                <a:lnTo>
                  <a:pt x="633" y="542"/>
                </a:lnTo>
                <a:lnTo>
                  <a:pt x="630" y="542"/>
                </a:lnTo>
                <a:lnTo>
                  <a:pt x="629" y="542"/>
                </a:lnTo>
                <a:lnTo>
                  <a:pt x="625" y="542"/>
                </a:lnTo>
                <a:lnTo>
                  <a:pt x="623" y="542"/>
                </a:lnTo>
                <a:lnTo>
                  <a:pt x="622" y="542"/>
                </a:lnTo>
                <a:lnTo>
                  <a:pt x="621" y="542"/>
                </a:lnTo>
                <a:lnTo>
                  <a:pt x="620" y="542"/>
                </a:lnTo>
                <a:lnTo>
                  <a:pt x="619" y="542"/>
                </a:lnTo>
                <a:lnTo>
                  <a:pt x="618" y="542"/>
                </a:lnTo>
                <a:lnTo>
                  <a:pt x="617" y="542"/>
                </a:lnTo>
                <a:lnTo>
                  <a:pt x="616" y="542"/>
                </a:lnTo>
                <a:lnTo>
                  <a:pt x="614" y="542"/>
                </a:lnTo>
                <a:lnTo>
                  <a:pt x="613" y="542"/>
                </a:lnTo>
                <a:lnTo>
                  <a:pt x="612" y="542"/>
                </a:lnTo>
                <a:lnTo>
                  <a:pt x="611" y="542"/>
                </a:lnTo>
                <a:lnTo>
                  <a:pt x="610" y="542"/>
                </a:lnTo>
                <a:lnTo>
                  <a:pt x="609" y="542"/>
                </a:lnTo>
                <a:lnTo>
                  <a:pt x="605" y="542"/>
                </a:lnTo>
                <a:lnTo>
                  <a:pt x="604" y="542"/>
                </a:lnTo>
                <a:lnTo>
                  <a:pt x="603" y="542"/>
                </a:lnTo>
                <a:lnTo>
                  <a:pt x="602" y="542"/>
                </a:lnTo>
                <a:lnTo>
                  <a:pt x="596" y="542"/>
                </a:lnTo>
                <a:lnTo>
                  <a:pt x="595" y="542"/>
                </a:lnTo>
                <a:lnTo>
                  <a:pt x="594" y="542"/>
                </a:lnTo>
                <a:lnTo>
                  <a:pt x="593" y="542"/>
                </a:lnTo>
                <a:lnTo>
                  <a:pt x="592" y="542"/>
                </a:lnTo>
                <a:lnTo>
                  <a:pt x="591" y="542"/>
                </a:lnTo>
                <a:lnTo>
                  <a:pt x="587" y="542"/>
                </a:lnTo>
                <a:lnTo>
                  <a:pt x="586" y="542"/>
                </a:lnTo>
                <a:lnTo>
                  <a:pt x="584" y="542"/>
                </a:lnTo>
                <a:lnTo>
                  <a:pt x="583" y="542"/>
                </a:lnTo>
                <a:lnTo>
                  <a:pt x="581" y="542"/>
                </a:lnTo>
                <a:lnTo>
                  <a:pt x="577" y="542"/>
                </a:lnTo>
                <a:lnTo>
                  <a:pt x="576" y="542"/>
                </a:lnTo>
                <a:lnTo>
                  <a:pt x="571" y="543"/>
                </a:lnTo>
                <a:lnTo>
                  <a:pt x="562" y="543"/>
                </a:lnTo>
                <a:lnTo>
                  <a:pt x="561" y="543"/>
                </a:lnTo>
                <a:lnTo>
                  <a:pt x="560" y="543"/>
                </a:lnTo>
                <a:lnTo>
                  <a:pt x="559" y="543"/>
                </a:lnTo>
                <a:lnTo>
                  <a:pt x="558" y="543"/>
                </a:lnTo>
                <a:lnTo>
                  <a:pt x="557" y="543"/>
                </a:lnTo>
                <a:lnTo>
                  <a:pt x="556" y="543"/>
                </a:lnTo>
                <a:lnTo>
                  <a:pt x="554" y="543"/>
                </a:lnTo>
                <a:lnTo>
                  <a:pt x="552" y="543"/>
                </a:lnTo>
                <a:lnTo>
                  <a:pt x="549" y="544"/>
                </a:lnTo>
                <a:lnTo>
                  <a:pt x="548" y="544"/>
                </a:lnTo>
                <a:lnTo>
                  <a:pt x="545" y="544"/>
                </a:lnTo>
                <a:lnTo>
                  <a:pt x="542" y="544"/>
                </a:lnTo>
                <a:lnTo>
                  <a:pt x="540" y="544"/>
                </a:lnTo>
                <a:lnTo>
                  <a:pt x="539" y="544"/>
                </a:lnTo>
                <a:lnTo>
                  <a:pt x="538" y="544"/>
                </a:lnTo>
                <a:lnTo>
                  <a:pt x="536" y="544"/>
                </a:lnTo>
                <a:lnTo>
                  <a:pt x="534" y="544"/>
                </a:lnTo>
                <a:lnTo>
                  <a:pt x="533" y="544"/>
                </a:lnTo>
                <a:lnTo>
                  <a:pt x="532" y="544"/>
                </a:lnTo>
                <a:lnTo>
                  <a:pt x="528" y="544"/>
                </a:lnTo>
                <a:lnTo>
                  <a:pt x="527" y="544"/>
                </a:lnTo>
                <a:lnTo>
                  <a:pt x="517" y="545"/>
                </a:lnTo>
                <a:lnTo>
                  <a:pt x="516" y="545"/>
                </a:lnTo>
                <a:lnTo>
                  <a:pt x="515" y="545"/>
                </a:lnTo>
                <a:lnTo>
                  <a:pt x="514" y="545"/>
                </a:lnTo>
                <a:lnTo>
                  <a:pt x="506" y="545"/>
                </a:lnTo>
                <a:lnTo>
                  <a:pt x="504" y="546"/>
                </a:lnTo>
                <a:lnTo>
                  <a:pt x="502" y="546"/>
                </a:lnTo>
                <a:lnTo>
                  <a:pt x="501" y="546"/>
                </a:lnTo>
                <a:lnTo>
                  <a:pt x="500" y="546"/>
                </a:lnTo>
                <a:lnTo>
                  <a:pt x="498" y="546"/>
                </a:lnTo>
                <a:lnTo>
                  <a:pt x="497" y="546"/>
                </a:lnTo>
                <a:lnTo>
                  <a:pt x="496" y="546"/>
                </a:lnTo>
                <a:lnTo>
                  <a:pt x="495" y="546"/>
                </a:lnTo>
                <a:lnTo>
                  <a:pt x="493" y="546"/>
                </a:lnTo>
                <a:lnTo>
                  <a:pt x="492" y="546"/>
                </a:lnTo>
                <a:lnTo>
                  <a:pt x="491" y="546"/>
                </a:lnTo>
                <a:lnTo>
                  <a:pt x="490" y="546"/>
                </a:lnTo>
                <a:lnTo>
                  <a:pt x="489" y="546"/>
                </a:lnTo>
                <a:lnTo>
                  <a:pt x="488" y="546"/>
                </a:lnTo>
                <a:lnTo>
                  <a:pt x="483" y="548"/>
                </a:lnTo>
                <a:lnTo>
                  <a:pt x="482" y="548"/>
                </a:lnTo>
                <a:lnTo>
                  <a:pt x="481" y="548"/>
                </a:lnTo>
                <a:lnTo>
                  <a:pt x="480" y="548"/>
                </a:lnTo>
                <a:lnTo>
                  <a:pt x="479" y="548"/>
                </a:lnTo>
                <a:lnTo>
                  <a:pt x="478" y="548"/>
                </a:lnTo>
                <a:lnTo>
                  <a:pt x="476" y="548"/>
                </a:lnTo>
                <a:lnTo>
                  <a:pt x="475" y="548"/>
                </a:lnTo>
                <a:lnTo>
                  <a:pt x="474" y="548"/>
                </a:lnTo>
                <a:lnTo>
                  <a:pt x="473" y="548"/>
                </a:lnTo>
                <a:lnTo>
                  <a:pt x="472" y="548"/>
                </a:lnTo>
                <a:lnTo>
                  <a:pt x="471" y="548"/>
                </a:lnTo>
                <a:lnTo>
                  <a:pt x="470" y="548"/>
                </a:lnTo>
                <a:lnTo>
                  <a:pt x="469" y="548"/>
                </a:lnTo>
                <a:lnTo>
                  <a:pt x="467" y="548"/>
                </a:lnTo>
                <a:lnTo>
                  <a:pt x="466" y="548"/>
                </a:lnTo>
                <a:lnTo>
                  <a:pt x="465" y="548"/>
                </a:lnTo>
                <a:lnTo>
                  <a:pt x="464" y="548"/>
                </a:lnTo>
                <a:lnTo>
                  <a:pt x="463" y="548"/>
                </a:lnTo>
                <a:lnTo>
                  <a:pt x="462" y="548"/>
                </a:lnTo>
                <a:lnTo>
                  <a:pt x="461" y="548"/>
                </a:lnTo>
                <a:lnTo>
                  <a:pt x="459" y="548"/>
                </a:lnTo>
                <a:lnTo>
                  <a:pt x="458" y="548"/>
                </a:lnTo>
                <a:lnTo>
                  <a:pt x="457" y="548"/>
                </a:lnTo>
                <a:lnTo>
                  <a:pt x="456" y="548"/>
                </a:lnTo>
                <a:lnTo>
                  <a:pt x="455" y="549"/>
                </a:lnTo>
                <a:lnTo>
                  <a:pt x="454" y="549"/>
                </a:lnTo>
                <a:lnTo>
                  <a:pt x="453" y="549"/>
                </a:lnTo>
                <a:lnTo>
                  <a:pt x="452" y="549"/>
                </a:lnTo>
                <a:lnTo>
                  <a:pt x="449" y="549"/>
                </a:lnTo>
                <a:lnTo>
                  <a:pt x="448" y="549"/>
                </a:lnTo>
                <a:lnTo>
                  <a:pt x="447" y="549"/>
                </a:lnTo>
                <a:lnTo>
                  <a:pt x="446" y="549"/>
                </a:lnTo>
                <a:lnTo>
                  <a:pt x="443" y="549"/>
                </a:lnTo>
                <a:lnTo>
                  <a:pt x="441" y="549"/>
                </a:lnTo>
                <a:lnTo>
                  <a:pt x="440" y="549"/>
                </a:lnTo>
                <a:lnTo>
                  <a:pt x="438" y="550"/>
                </a:lnTo>
                <a:lnTo>
                  <a:pt x="437" y="550"/>
                </a:lnTo>
                <a:lnTo>
                  <a:pt x="436" y="550"/>
                </a:lnTo>
                <a:lnTo>
                  <a:pt x="435" y="550"/>
                </a:lnTo>
                <a:lnTo>
                  <a:pt x="433" y="550"/>
                </a:lnTo>
                <a:lnTo>
                  <a:pt x="432" y="550"/>
                </a:lnTo>
                <a:lnTo>
                  <a:pt x="430" y="550"/>
                </a:lnTo>
                <a:lnTo>
                  <a:pt x="429" y="550"/>
                </a:lnTo>
                <a:lnTo>
                  <a:pt x="427" y="550"/>
                </a:lnTo>
                <a:lnTo>
                  <a:pt x="426" y="550"/>
                </a:lnTo>
                <a:lnTo>
                  <a:pt x="415" y="550"/>
                </a:lnTo>
                <a:lnTo>
                  <a:pt x="412" y="551"/>
                </a:lnTo>
                <a:lnTo>
                  <a:pt x="411" y="551"/>
                </a:lnTo>
                <a:lnTo>
                  <a:pt x="405" y="551"/>
                </a:lnTo>
                <a:lnTo>
                  <a:pt x="404" y="551"/>
                </a:lnTo>
                <a:lnTo>
                  <a:pt x="397" y="551"/>
                </a:lnTo>
                <a:lnTo>
                  <a:pt x="389" y="552"/>
                </a:lnTo>
                <a:lnTo>
                  <a:pt x="385" y="552"/>
                </a:lnTo>
                <a:lnTo>
                  <a:pt x="384" y="552"/>
                </a:lnTo>
                <a:lnTo>
                  <a:pt x="381" y="552"/>
                </a:lnTo>
                <a:lnTo>
                  <a:pt x="380" y="552"/>
                </a:lnTo>
                <a:lnTo>
                  <a:pt x="379" y="552"/>
                </a:lnTo>
                <a:lnTo>
                  <a:pt x="374" y="552"/>
                </a:lnTo>
                <a:lnTo>
                  <a:pt x="371" y="552"/>
                </a:lnTo>
                <a:lnTo>
                  <a:pt x="370" y="552"/>
                </a:lnTo>
                <a:lnTo>
                  <a:pt x="369" y="553"/>
                </a:lnTo>
                <a:lnTo>
                  <a:pt x="368" y="553"/>
                </a:lnTo>
                <a:lnTo>
                  <a:pt x="367" y="553"/>
                </a:lnTo>
                <a:lnTo>
                  <a:pt x="366" y="553"/>
                </a:lnTo>
                <a:lnTo>
                  <a:pt x="364" y="553"/>
                </a:lnTo>
                <a:lnTo>
                  <a:pt x="363" y="553"/>
                </a:lnTo>
                <a:lnTo>
                  <a:pt x="360" y="553"/>
                </a:lnTo>
                <a:lnTo>
                  <a:pt x="359" y="553"/>
                </a:lnTo>
                <a:lnTo>
                  <a:pt x="358" y="553"/>
                </a:lnTo>
                <a:lnTo>
                  <a:pt x="357" y="553"/>
                </a:lnTo>
                <a:lnTo>
                  <a:pt x="355" y="553"/>
                </a:lnTo>
                <a:lnTo>
                  <a:pt x="354" y="553"/>
                </a:lnTo>
                <a:lnTo>
                  <a:pt x="353" y="553"/>
                </a:lnTo>
                <a:lnTo>
                  <a:pt x="352" y="553"/>
                </a:lnTo>
                <a:lnTo>
                  <a:pt x="351" y="553"/>
                </a:lnTo>
                <a:lnTo>
                  <a:pt x="350" y="553"/>
                </a:lnTo>
                <a:lnTo>
                  <a:pt x="349" y="553"/>
                </a:lnTo>
                <a:lnTo>
                  <a:pt x="348" y="553"/>
                </a:lnTo>
                <a:lnTo>
                  <a:pt x="348" y="554"/>
                </a:lnTo>
                <a:lnTo>
                  <a:pt x="346" y="554"/>
                </a:lnTo>
                <a:lnTo>
                  <a:pt x="344" y="554"/>
                </a:lnTo>
                <a:lnTo>
                  <a:pt x="343" y="554"/>
                </a:lnTo>
                <a:lnTo>
                  <a:pt x="342" y="554"/>
                </a:lnTo>
                <a:lnTo>
                  <a:pt x="340" y="554"/>
                </a:lnTo>
                <a:lnTo>
                  <a:pt x="338" y="554"/>
                </a:lnTo>
                <a:lnTo>
                  <a:pt x="337" y="554"/>
                </a:lnTo>
                <a:lnTo>
                  <a:pt x="336" y="554"/>
                </a:lnTo>
                <a:lnTo>
                  <a:pt x="334" y="554"/>
                </a:lnTo>
                <a:lnTo>
                  <a:pt x="333" y="554"/>
                </a:lnTo>
                <a:lnTo>
                  <a:pt x="332" y="554"/>
                </a:lnTo>
                <a:lnTo>
                  <a:pt x="329" y="554"/>
                </a:lnTo>
                <a:lnTo>
                  <a:pt x="327" y="554"/>
                </a:lnTo>
                <a:lnTo>
                  <a:pt x="326" y="556"/>
                </a:lnTo>
                <a:lnTo>
                  <a:pt x="324" y="556"/>
                </a:lnTo>
                <a:lnTo>
                  <a:pt x="309" y="556"/>
                </a:lnTo>
                <a:lnTo>
                  <a:pt x="306" y="556"/>
                </a:lnTo>
                <a:lnTo>
                  <a:pt x="303" y="556"/>
                </a:lnTo>
                <a:lnTo>
                  <a:pt x="303" y="557"/>
                </a:lnTo>
                <a:lnTo>
                  <a:pt x="301" y="557"/>
                </a:lnTo>
                <a:lnTo>
                  <a:pt x="298" y="557"/>
                </a:lnTo>
                <a:lnTo>
                  <a:pt x="295" y="557"/>
                </a:lnTo>
                <a:lnTo>
                  <a:pt x="294" y="557"/>
                </a:lnTo>
                <a:lnTo>
                  <a:pt x="293" y="557"/>
                </a:lnTo>
                <a:lnTo>
                  <a:pt x="292" y="557"/>
                </a:lnTo>
                <a:lnTo>
                  <a:pt x="290" y="557"/>
                </a:lnTo>
                <a:lnTo>
                  <a:pt x="285" y="557"/>
                </a:lnTo>
                <a:lnTo>
                  <a:pt x="284" y="557"/>
                </a:lnTo>
                <a:lnTo>
                  <a:pt x="282" y="557"/>
                </a:lnTo>
                <a:lnTo>
                  <a:pt x="277" y="557"/>
                </a:lnTo>
                <a:lnTo>
                  <a:pt x="276" y="557"/>
                </a:lnTo>
                <a:lnTo>
                  <a:pt x="275" y="557"/>
                </a:lnTo>
                <a:lnTo>
                  <a:pt x="274" y="557"/>
                </a:lnTo>
                <a:lnTo>
                  <a:pt x="274" y="558"/>
                </a:lnTo>
                <a:lnTo>
                  <a:pt x="273" y="558"/>
                </a:lnTo>
                <a:lnTo>
                  <a:pt x="272" y="558"/>
                </a:lnTo>
                <a:lnTo>
                  <a:pt x="271" y="558"/>
                </a:lnTo>
                <a:lnTo>
                  <a:pt x="269" y="558"/>
                </a:lnTo>
                <a:lnTo>
                  <a:pt x="266" y="558"/>
                </a:lnTo>
                <a:lnTo>
                  <a:pt x="265" y="558"/>
                </a:lnTo>
                <a:lnTo>
                  <a:pt x="264" y="558"/>
                </a:lnTo>
                <a:lnTo>
                  <a:pt x="263" y="558"/>
                </a:lnTo>
                <a:lnTo>
                  <a:pt x="262" y="558"/>
                </a:lnTo>
                <a:lnTo>
                  <a:pt x="260" y="558"/>
                </a:lnTo>
                <a:lnTo>
                  <a:pt x="259" y="558"/>
                </a:lnTo>
                <a:lnTo>
                  <a:pt x="258" y="558"/>
                </a:lnTo>
                <a:lnTo>
                  <a:pt x="257" y="558"/>
                </a:lnTo>
                <a:lnTo>
                  <a:pt x="256" y="558"/>
                </a:lnTo>
                <a:lnTo>
                  <a:pt x="255" y="558"/>
                </a:lnTo>
                <a:lnTo>
                  <a:pt x="254" y="558"/>
                </a:lnTo>
                <a:lnTo>
                  <a:pt x="253" y="558"/>
                </a:lnTo>
                <a:lnTo>
                  <a:pt x="250" y="558"/>
                </a:lnTo>
                <a:lnTo>
                  <a:pt x="249" y="558"/>
                </a:lnTo>
                <a:lnTo>
                  <a:pt x="248" y="558"/>
                </a:lnTo>
                <a:lnTo>
                  <a:pt x="247" y="558"/>
                </a:lnTo>
                <a:lnTo>
                  <a:pt x="246" y="558"/>
                </a:lnTo>
                <a:lnTo>
                  <a:pt x="245" y="558"/>
                </a:lnTo>
                <a:lnTo>
                  <a:pt x="240" y="558"/>
                </a:lnTo>
                <a:lnTo>
                  <a:pt x="239" y="558"/>
                </a:lnTo>
                <a:lnTo>
                  <a:pt x="238" y="558"/>
                </a:lnTo>
                <a:lnTo>
                  <a:pt x="236" y="558"/>
                </a:lnTo>
                <a:lnTo>
                  <a:pt x="234" y="558"/>
                </a:lnTo>
                <a:lnTo>
                  <a:pt x="233" y="558"/>
                </a:lnTo>
                <a:lnTo>
                  <a:pt x="231" y="558"/>
                </a:lnTo>
                <a:lnTo>
                  <a:pt x="230" y="558"/>
                </a:lnTo>
                <a:lnTo>
                  <a:pt x="230" y="559"/>
                </a:lnTo>
                <a:lnTo>
                  <a:pt x="229" y="559"/>
                </a:lnTo>
                <a:lnTo>
                  <a:pt x="228" y="559"/>
                </a:lnTo>
                <a:lnTo>
                  <a:pt x="224" y="559"/>
                </a:lnTo>
                <a:lnTo>
                  <a:pt x="223" y="559"/>
                </a:lnTo>
                <a:lnTo>
                  <a:pt x="222" y="559"/>
                </a:lnTo>
                <a:lnTo>
                  <a:pt x="221" y="559"/>
                </a:lnTo>
                <a:lnTo>
                  <a:pt x="219" y="559"/>
                </a:lnTo>
                <a:lnTo>
                  <a:pt x="217" y="559"/>
                </a:lnTo>
                <a:lnTo>
                  <a:pt x="216" y="559"/>
                </a:lnTo>
                <a:lnTo>
                  <a:pt x="215" y="559"/>
                </a:lnTo>
                <a:lnTo>
                  <a:pt x="214" y="559"/>
                </a:lnTo>
                <a:lnTo>
                  <a:pt x="213" y="559"/>
                </a:lnTo>
                <a:lnTo>
                  <a:pt x="212" y="559"/>
                </a:lnTo>
                <a:lnTo>
                  <a:pt x="208" y="559"/>
                </a:lnTo>
                <a:lnTo>
                  <a:pt x="207" y="559"/>
                </a:lnTo>
                <a:lnTo>
                  <a:pt x="206" y="559"/>
                </a:lnTo>
                <a:lnTo>
                  <a:pt x="205" y="559"/>
                </a:lnTo>
                <a:lnTo>
                  <a:pt x="203" y="559"/>
                </a:lnTo>
                <a:lnTo>
                  <a:pt x="202" y="559"/>
                </a:lnTo>
                <a:lnTo>
                  <a:pt x="200" y="559"/>
                </a:lnTo>
                <a:lnTo>
                  <a:pt x="199" y="559"/>
                </a:lnTo>
                <a:lnTo>
                  <a:pt x="198" y="559"/>
                </a:lnTo>
                <a:lnTo>
                  <a:pt x="197" y="559"/>
                </a:lnTo>
                <a:lnTo>
                  <a:pt x="196" y="559"/>
                </a:lnTo>
                <a:lnTo>
                  <a:pt x="195" y="559"/>
                </a:lnTo>
                <a:lnTo>
                  <a:pt x="194" y="559"/>
                </a:lnTo>
                <a:lnTo>
                  <a:pt x="193" y="559"/>
                </a:lnTo>
                <a:lnTo>
                  <a:pt x="190" y="559"/>
                </a:lnTo>
                <a:lnTo>
                  <a:pt x="189" y="559"/>
                </a:lnTo>
                <a:lnTo>
                  <a:pt x="188" y="559"/>
                </a:lnTo>
                <a:lnTo>
                  <a:pt x="187" y="559"/>
                </a:lnTo>
                <a:lnTo>
                  <a:pt x="186" y="559"/>
                </a:lnTo>
                <a:lnTo>
                  <a:pt x="185" y="559"/>
                </a:lnTo>
                <a:lnTo>
                  <a:pt x="184" y="559"/>
                </a:lnTo>
                <a:lnTo>
                  <a:pt x="182" y="559"/>
                </a:lnTo>
                <a:lnTo>
                  <a:pt x="180" y="559"/>
                </a:lnTo>
                <a:lnTo>
                  <a:pt x="178" y="559"/>
                </a:lnTo>
                <a:lnTo>
                  <a:pt x="177" y="559"/>
                </a:lnTo>
                <a:lnTo>
                  <a:pt x="176" y="559"/>
                </a:lnTo>
                <a:lnTo>
                  <a:pt x="174" y="559"/>
                </a:lnTo>
                <a:lnTo>
                  <a:pt x="173" y="559"/>
                </a:lnTo>
                <a:lnTo>
                  <a:pt x="172" y="559"/>
                </a:lnTo>
                <a:lnTo>
                  <a:pt x="171" y="559"/>
                </a:lnTo>
                <a:lnTo>
                  <a:pt x="170" y="559"/>
                </a:lnTo>
                <a:lnTo>
                  <a:pt x="169" y="559"/>
                </a:lnTo>
                <a:lnTo>
                  <a:pt x="168" y="559"/>
                </a:lnTo>
                <a:lnTo>
                  <a:pt x="167" y="559"/>
                </a:lnTo>
                <a:lnTo>
                  <a:pt x="165" y="559"/>
                </a:lnTo>
                <a:lnTo>
                  <a:pt x="162" y="559"/>
                </a:lnTo>
                <a:lnTo>
                  <a:pt x="160" y="559"/>
                </a:lnTo>
                <a:lnTo>
                  <a:pt x="157" y="559"/>
                </a:lnTo>
                <a:lnTo>
                  <a:pt x="156" y="559"/>
                </a:lnTo>
                <a:lnTo>
                  <a:pt x="155" y="559"/>
                </a:lnTo>
                <a:lnTo>
                  <a:pt x="154" y="559"/>
                </a:lnTo>
                <a:lnTo>
                  <a:pt x="153" y="559"/>
                </a:lnTo>
                <a:lnTo>
                  <a:pt x="152" y="559"/>
                </a:lnTo>
                <a:lnTo>
                  <a:pt x="151" y="559"/>
                </a:lnTo>
                <a:lnTo>
                  <a:pt x="150" y="559"/>
                </a:lnTo>
                <a:lnTo>
                  <a:pt x="147" y="559"/>
                </a:lnTo>
                <a:lnTo>
                  <a:pt x="146" y="559"/>
                </a:lnTo>
                <a:lnTo>
                  <a:pt x="145" y="559"/>
                </a:lnTo>
                <a:lnTo>
                  <a:pt x="141" y="560"/>
                </a:lnTo>
                <a:lnTo>
                  <a:pt x="139" y="560"/>
                </a:lnTo>
                <a:lnTo>
                  <a:pt x="138" y="560"/>
                </a:lnTo>
                <a:lnTo>
                  <a:pt x="137" y="560"/>
                </a:lnTo>
                <a:lnTo>
                  <a:pt x="136" y="560"/>
                </a:lnTo>
                <a:lnTo>
                  <a:pt x="135" y="560"/>
                </a:lnTo>
                <a:lnTo>
                  <a:pt x="134" y="560"/>
                </a:lnTo>
                <a:lnTo>
                  <a:pt x="133" y="560"/>
                </a:lnTo>
                <a:lnTo>
                  <a:pt x="131" y="560"/>
                </a:lnTo>
                <a:lnTo>
                  <a:pt x="130" y="560"/>
                </a:lnTo>
                <a:lnTo>
                  <a:pt x="129" y="560"/>
                </a:lnTo>
                <a:lnTo>
                  <a:pt x="128" y="560"/>
                </a:lnTo>
                <a:lnTo>
                  <a:pt x="127" y="560"/>
                </a:lnTo>
                <a:lnTo>
                  <a:pt x="126" y="560"/>
                </a:lnTo>
                <a:lnTo>
                  <a:pt x="119" y="560"/>
                </a:lnTo>
                <a:lnTo>
                  <a:pt x="113" y="560"/>
                </a:lnTo>
                <a:lnTo>
                  <a:pt x="112" y="560"/>
                </a:lnTo>
                <a:lnTo>
                  <a:pt x="110" y="560"/>
                </a:lnTo>
                <a:lnTo>
                  <a:pt x="109" y="560"/>
                </a:lnTo>
                <a:lnTo>
                  <a:pt x="102" y="560"/>
                </a:lnTo>
                <a:lnTo>
                  <a:pt x="101" y="560"/>
                </a:lnTo>
                <a:lnTo>
                  <a:pt x="98" y="560"/>
                </a:lnTo>
                <a:lnTo>
                  <a:pt x="96" y="560"/>
                </a:lnTo>
                <a:lnTo>
                  <a:pt x="90" y="560"/>
                </a:lnTo>
                <a:lnTo>
                  <a:pt x="89" y="560"/>
                </a:lnTo>
                <a:lnTo>
                  <a:pt x="87" y="560"/>
                </a:lnTo>
                <a:lnTo>
                  <a:pt x="87" y="561"/>
                </a:lnTo>
                <a:lnTo>
                  <a:pt x="81" y="562"/>
                </a:lnTo>
                <a:lnTo>
                  <a:pt x="78" y="561"/>
                </a:lnTo>
                <a:lnTo>
                  <a:pt x="77" y="561"/>
                </a:lnTo>
                <a:lnTo>
                  <a:pt x="74" y="561"/>
                </a:lnTo>
                <a:lnTo>
                  <a:pt x="73" y="561"/>
                </a:lnTo>
                <a:lnTo>
                  <a:pt x="72" y="561"/>
                </a:lnTo>
                <a:lnTo>
                  <a:pt x="69" y="561"/>
                </a:lnTo>
                <a:lnTo>
                  <a:pt x="67" y="561"/>
                </a:lnTo>
                <a:lnTo>
                  <a:pt x="66" y="561"/>
                </a:lnTo>
                <a:lnTo>
                  <a:pt x="65" y="561"/>
                </a:lnTo>
                <a:lnTo>
                  <a:pt x="64" y="561"/>
                </a:lnTo>
                <a:lnTo>
                  <a:pt x="56" y="561"/>
                </a:lnTo>
                <a:lnTo>
                  <a:pt x="53" y="561"/>
                </a:lnTo>
                <a:lnTo>
                  <a:pt x="51" y="561"/>
                </a:lnTo>
                <a:lnTo>
                  <a:pt x="32" y="562"/>
                </a:lnTo>
                <a:lnTo>
                  <a:pt x="29" y="562"/>
                </a:lnTo>
                <a:lnTo>
                  <a:pt x="26" y="562"/>
                </a:lnTo>
                <a:lnTo>
                  <a:pt x="22" y="562"/>
                </a:lnTo>
                <a:lnTo>
                  <a:pt x="21" y="562"/>
                </a:lnTo>
                <a:lnTo>
                  <a:pt x="14" y="562"/>
                </a:lnTo>
                <a:lnTo>
                  <a:pt x="3" y="562"/>
                </a:lnTo>
                <a:lnTo>
                  <a:pt x="3" y="538"/>
                </a:lnTo>
                <a:lnTo>
                  <a:pt x="3" y="526"/>
                </a:lnTo>
                <a:lnTo>
                  <a:pt x="3" y="519"/>
                </a:lnTo>
                <a:lnTo>
                  <a:pt x="1" y="515"/>
                </a:lnTo>
                <a:lnTo>
                  <a:pt x="1" y="503"/>
                </a:lnTo>
                <a:lnTo>
                  <a:pt x="1" y="500"/>
                </a:lnTo>
                <a:lnTo>
                  <a:pt x="1" y="499"/>
                </a:lnTo>
                <a:lnTo>
                  <a:pt x="1" y="490"/>
                </a:lnTo>
                <a:lnTo>
                  <a:pt x="1" y="487"/>
                </a:lnTo>
                <a:lnTo>
                  <a:pt x="1" y="479"/>
                </a:lnTo>
                <a:lnTo>
                  <a:pt x="1" y="477"/>
                </a:lnTo>
                <a:lnTo>
                  <a:pt x="1" y="470"/>
                </a:lnTo>
                <a:lnTo>
                  <a:pt x="1" y="467"/>
                </a:lnTo>
                <a:lnTo>
                  <a:pt x="1" y="466"/>
                </a:lnTo>
                <a:lnTo>
                  <a:pt x="1" y="465"/>
                </a:lnTo>
                <a:lnTo>
                  <a:pt x="1" y="462"/>
                </a:lnTo>
                <a:lnTo>
                  <a:pt x="1" y="461"/>
                </a:lnTo>
                <a:lnTo>
                  <a:pt x="1" y="460"/>
                </a:lnTo>
                <a:lnTo>
                  <a:pt x="1" y="458"/>
                </a:lnTo>
                <a:lnTo>
                  <a:pt x="1" y="457"/>
                </a:lnTo>
                <a:lnTo>
                  <a:pt x="1" y="456"/>
                </a:lnTo>
                <a:lnTo>
                  <a:pt x="1" y="454"/>
                </a:lnTo>
                <a:lnTo>
                  <a:pt x="1" y="453"/>
                </a:lnTo>
                <a:lnTo>
                  <a:pt x="1" y="452"/>
                </a:lnTo>
                <a:lnTo>
                  <a:pt x="1" y="451"/>
                </a:lnTo>
                <a:lnTo>
                  <a:pt x="1" y="450"/>
                </a:lnTo>
                <a:lnTo>
                  <a:pt x="1" y="449"/>
                </a:lnTo>
                <a:lnTo>
                  <a:pt x="1" y="445"/>
                </a:lnTo>
                <a:lnTo>
                  <a:pt x="1" y="444"/>
                </a:lnTo>
                <a:lnTo>
                  <a:pt x="1" y="443"/>
                </a:lnTo>
                <a:lnTo>
                  <a:pt x="1" y="442"/>
                </a:lnTo>
                <a:lnTo>
                  <a:pt x="1" y="441"/>
                </a:lnTo>
                <a:lnTo>
                  <a:pt x="1" y="440"/>
                </a:lnTo>
                <a:lnTo>
                  <a:pt x="1" y="439"/>
                </a:lnTo>
                <a:lnTo>
                  <a:pt x="1" y="434"/>
                </a:lnTo>
                <a:lnTo>
                  <a:pt x="1" y="432"/>
                </a:lnTo>
                <a:lnTo>
                  <a:pt x="1" y="431"/>
                </a:lnTo>
                <a:lnTo>
                  <a:pt x="1" y="429"/>
                </a:lnTo>
                <a:lnTo>
                  <a:pt x="1" y="428"/>
                </a:lnTo>
                <a:lnTo>
                  <a:pt x="1" y="427"/>
                </a:lnTo>
                <a:lnTo>
                  <a:pt x="1" y="420"/>
                </a:lnTo>
                <a:lnTo>
                  <a:pt x="1" y="419"/>
                </a:lnTo>
                <a:lnTo>
                  <a:pt x="1" y="417"/>
                </a:lnTo>
                <a:lnTo>
                  <a:pt x="1" y="415"/>
                </a:lnTo>
                <a:lnTo>
                  <a:pt x="1" y="407"/>
                </a:lnTo>
                <a:lnTo>
                  <a:pt x="1" y="404"/>
                </a:lnTo>
                <a:lnTo>
                  <a:pt x="1" y="403"/>
                </a:lnTo>
                <a:lnTo>
                  <a:pt x="1" y="401"/>
                </a:lnTo>
                <a:lnTo>
                  <a:pt x="1" y="394"/>
                </a:lnTo>
                <a:lnTo>
                  <a:pt x="1" y="391"/>
                </a:lnTo>
                <a:lnTo>
                  <a:pt x="1" y="390"/>
                </a:lnTo>
                <a:lnTo>
                  <a:pt x="1" y="389"/>
                </a:lnTo>
                <a:lnTo>
                  <a:pt x="1" y="386"/>
                </a:lnTo>
                <a:lnTo>
                  <a:pt x="1" y="384"/>
                </a:lnTo>
                <a:lnTo>
                  <a:pt x="1" y="383"/>
                </a:lnTo>
                <a:lnTo>
                  <a:pt x="1" y="382"/>
                </a:lnTo>
                <a:lnTo>
                  <a:pt x="1" y="381"/>
                </a:lnTo>
                <a:lnTo>
                  <a:pt x="1" y="379"/>
                </a:lnTo>
                <a:lnTo>
                  <a:pt x="1" y="374"/>
                </a:lnTo>
                <a:lnTo>
                  <a:pt x="1" y="373"/>
                </a:lnTo>
                <a:lnTo>
                  <a:pt x="1" y="368"/>
                </a:lnTo>
                <a:lnTo>
                  <a:pt x="1" y="367"/>
                </a:lnTo>
                <a:lnTo>
                  <a:pt x="1" y="366"/>
                </a:lnTo>
                <a:lnTo>
                  <a:pt x="1" y="365"/>
                </a:lnTo>
                <a:lnTo>
                  <a:pt x="1" y="364"/>
                </a:lnTo>
                <a:lnTo>
                  <a:pt x="1" y="362"/>
                </a:lnTo>
                <a:lnTo>
                  <a:pt x="1" y="361"/>
                </a:lnTo>
                <a:lnTo>
                  <a:pt x="1" y="360"/>
                </a:lnTo>
                <a:lnTo>
                  <a:pt x="1" y="359"/>
                </a:lnTo>
                <a:lnTo>
                  <a:pt x="1" y="358"/>
                </a:lnTo>
                <a:lnTo>
                  <a:pt x="1" y="357"/>
                </a:lnTo>
                <a:lnTo>
                  <a:pt x="1" y="356"/>
                </a:lnTo>
                <a:lnTo>
                  <a:pt x="1" y="354"/>
                </a:lnTo>
                <a:lnTo>
                  <a:pt x="1" y="353"/>
                </a:lnTo>
                <a:lnTo>
                  <a:pt x="1" y="352"/>
                </a:lnTo>
                <a:lnTo>
                  <a:pt x="1" y="351"/>
                </a:lnTo>
                <a:lnTo>
                  <a:pt x="1" y="350"/>
                </a:lnTo>
                <a:lnTo>
                  <a:pt x="1" y="349"/>
                </a:lnTo>
                <a:lnTo>
                  <a:pt x="1" y="348"/>
                </a:lnTo>
                <a:lnTo>
                  <a:pt x="1" y="347"/>
                </a:lnTo>
                <a:lnTo>
                  <a:pt x="1" y="345"/>
                </a:lnTo>
                <a:lnTo>
                  <a:pt x="1" y="344"/>
                </a:lnTo>
                <a:lnTo>
                  <a:pt x="1" y="343"/>
                </a:lnTo>
                <a:lnTo>
                  <a:pt x="1" y="342"/>
                </a:lnTo>
                <a:lnTo>
                  <a:pt x="1" y="341"/>
                </a:lnTo>
                <a:lnTo>
                  <a:pt x="1" y="339"/>
                </a:lnTo>
                <a:lnTo>
                  <a:pt x="1" y="333"/>
                </a:lnTo>
                <a:lnTo>
                  <a:pt x="0" y="330"/>
                </a:lnTo>
                <a:lnTo>
                  <a:pt x="0" y="327"/>
                </a:lnTo>
                <a:lnTo>
                  <a:pt x="0" y="324"/>
                </a:lnTo>
                <a:lnTo>
                  <a:pt x="0" y="320"/>
                </a:lnTo>
                <a:lnTo>
                  <a:pt x="0" y="319"/>
                </a:lnTo>
                <a:lnTo>
                  <a:pt x="0" y="317"/>
                </a:lnTo>
                <a:lnTo>
                  <a:pt x="0" y="315"/>
                </a:lnTo>
                <a:lnTo>
                  <a:pt x="0" y="312"/>
                </a:lnTo>
                <a:lnTo>
                  <a:pt x="0" y="309"/>
                </a:lnTo>
                <a:lnTo>
                  <a:pt x="0" y="307"/>
                </a:lnTo>
                <a:lnTo>
                  <a:pt x="0" y="305"/>
                </a:lnTo>
                <a:lnTo>
                  <a:pt x="0" y="300"/>
                </a:lnTo>
                <a:lnTo>
                  <a:pt x="0" y="299"/>
                </a:lnTo>
                <a:lnTo>
                  <a:pt x="0" y="295"/>
                </a:lnTo>
                <a:lnTo>
                  <a:pt x="0" y="294"/>
                </a:lnTo>
                <a:lnTo>
                  <a:pt x="0" y="293"/>
                </a:lnTo>
                <a:lnTo>
                  <a:pt x="1" y="293"/>
                </a:lnTo>
                <a:lnTo>
                  <a:pt x="3" y="293"/>
                </a:lnTo>
                <a:lnTo>
                  <a:pt x="6" y="293"/>
                </a:lnTo>
                <a:lnTo>
                  <a:pt x="8" y="293"/>
                </a:lnTo>
                <a:lnTo>
                  <a:pt x="9" y="293"/>
                </a:lnTo>
                <a:lnTo>
                  <a:pt x="12" y="293"/>
                </a:lnTo>
                <a:lnTo>
                  <a:pt x="13" y="293"/>
                </a:lnTo>
                <a:lnTo>
                  <a:pt x="14" y="293"/>
                </a:lnTo>
                <a:lnTo>
                  <a:pt x="16" y="293"/>
                </a:lnTo>
                <a:lnTo>
                  <a:pt x="17" y="293"/>
                </a:lnTo>
                <a:lnTo>
                  <a:pt x="20" y="293"/>
                </a:lnTo>
                <a:lnTo>
                  <a:pt x="21" y="293"/>
                </a:lnTo>
                <a:lnTo>
                  <a:pt x="22" y="293"/>
                </a:lnTo>
                <a:lnTo>
                  <a:pt x="23" y="293"/>
                </a:lnTo>
                <a:lnTo>
                  <a:pt x="24" y="293"/>
                </a:lnTo>
                <a:lnTo>
                  <a:pt x="25" y="292"/>
                </a:lnTo>
                <a:lnTo>
                  <a:pt x="26" y="292"/>
                </a:lnTo>
                <a:lnTo>
                  <a:pt x="27" y="292"/>
                </a:lnTo>
                <a:lnTo>
                  <a:pt x="29" y="292"/>
                </a:lnTo>
                <a:lnTo>
                  <a:pt x="31" y="292"/>
                </a:lnTo>
                <a:lnTo>
                  <a:pt x="38" y="292"/>
                </a:lnTo>
                <a:lnTo>
                  <a:pt x="41" y="292"/>
                </a:lnTo>
                <a:lnTo>
                  <a:pt x="43" y="292"/>
                </a:lnTo>
                <a:lnTo>
                  <a:pt x="44" y="292"/>
                </a:lnTo>
                <a:lnTo>
                  <a:pt x="47" y="292"/>
                </a:lnTo>
                <a:lnTo>
                  <a:pt x="48" y="292"/>
                </a:lnTo>
                <a:lnTo>
                  <a:pt x="50" y="292"/>
                </a:lnTo>
                <a:lnTo>
                  <a:pt x="51" y="292"/>
                </a:lnTo>
                <a:lnTo>
                  <a:pt x="52" y="292"/>
                </a:lnTo>
                <a:lnTo>
                  <a:pt x="53" y="292"/>
                </a:lnTo>
                <a:lnTo>
                  <a:pt x="57" y="293"/>
                </a:lnTo>
                <a:lnTo>
                  <a:pt x="58" y="293"/>
                </a:lnTo>
                <a:lnTo>
                  <a:pt x="59" y="293"/>
                </a:lnTo>
                <a:lnTo>
                  <a:pt x="61" y="293"/>
                </a:lnTo>
                <a:lnTo>
                  <a:pt x="64" y="293"/>
                </a:lnTo>
                <a:lnTo>
                  <a:pt x="64" y="292"/>
                </a:lnTo>
                <a:lnTo>
                  <a:pt x="64" y="290"/>
                </a:lnTo>
                <a:lnTo>
                  <a:pt x="64" y="287"/>
                </a:lnTo>
                <a:lnTo>
                  <a:pt x="64" y="284"/>
                </a:lnTo>
                <a:lnTo>
                  <a:pt x="64" y="282"/>
                </a:lnTo>
                <a:lnTo>
                  <a:pt x="64" y="281"/>
                </a:lnTo>
                <a:lnTo>
                  <a:pt x="64" y="277"/>
                </a:lnTo>
                <a:lnTo>
                  <a:pt x="64" y="275"/>
                </a:lnTo>
                <a:lnTo>
                  <a:pt x="64" y="269"/>
                </a:lnTo>
                <a:lnTo>
                  <a:pt x="64" y="243"/>
                </a:lnTo>
                <a:lnTo>
                  <a:pt x="64" y="238"/>
                </a:lnTo>
                <a:lnTo>
                  <a:pt x="64" y="233"/>
                </a:lnTo>
                <a:lnTo>
                  <a:pt x="64" y="232"/>
                </a:lnTo>
                <a:lnTo>
                  <a:pt x="64" y="222"/>
                </a:lnTo>
                <a:lnTo>
                  <a:pt x="64" y="208"/>
                </a:lnTo>
                <a:lnTo>
                  <a:pt x="64" y="207"/>
                </a:lnTo>
                <a:lnTo>
                  <a:pt x="64" y="206"/>
                </a:lnTo>
                <a:lnTo>
                  <a:pt x="64" y="205"/>
                </a:lnTo>
                <a:lnTo>
                  <a:pt x="64" y="195"/>
                </a:lnTo>
                <a:lnTo>
                  <a:pt x="64" y="186"/>
                </a:lnTo>
                <a:lnTo>
                  <a:pt x="64" y="172"/>
                </a:lnTo>
                <a:lnTo>
                  <a:pt x="64" y="167"/>
                </a:lnTo>
                <a:lnTo>
                  <a:pt x="64" y="160"/>
                </a:lnTo>
                <a:lnTo>
                  <a:pt x="64" y="152"/>
                </a:lnTo>
                <a:lnTo>
                  <a:pt x="64" y="149"/>
                </a:lnTo>
                <a:lnTo>
                  <a:pt x="64" y="141"/>
                </a:lnTo>
                <a:lnTo>
                  <a:pt x="64" y="136"/>
                </a:lnTo>
                <a:lnTo>
                  <a:pt x="64" y="135"/>
                </a:lnTo>
                <a:lnTo>
                  <a:pt x="64" y="126"/>
                </a:lnTo>
                <a:lnTo>
                  <a:pt x="64" y="119"/>
                </a:lnTo>
                <a:lnTo>
                  <a:pt x="64" y="114"/>
                </a:lnTo>
                <a:lnTo>
                  <a:pt x="64" y="99"/>
                </a:lnTo>
                <a:lnTo>
                  <a:pt x="64" y="98"/>
                </a:lnTo>
                <a:lnTo>
                  <a:pt x="64" y="96"/>
                </a:lnTo>
                <a:lnTo>
                  <a:pt x="64" y="85"/>
                </a:lnTo>
                <a:lnTo>
                  <a:pt x="64" y="83"/>
                </a:lnTo>
                <a:lnTo>
                  <a:pt x="64" y="76"/>
                </a:lnTo>
                <a:lnTo>
                  <a:pt x="64" y="74"/>
                </a:lnTo>
                <a:lnTo>
                  <a:pt x="64" y="73"/>
                </a:lnTo>
                <a:lnTo>
                  <a:pt x="64" y="71"/>
                </a:lnTo>
                <a:lnTo>
                  <a:pt x="64" y="64"/>
                </a:lnTo>
                <a:lnTo>
                  <a:pt x="64" y="60"/>
                </a:lnTo>
                <a:lnTo>
                  <a:pt x="64" y="49"/>
                </a:lnTo>
                <a:lnTo>
                  <a:pt x="64" y="48"/>
                </a:lnTo>
                <a:lnTo>
                  <a:pt x="64" y="44"/>
                </a:lnTo>
                <a:lnTo>
                  <a:pt x="64" y="41"/>
                </a:lnTo>
                <a:lnTo>
                  <a:pt x="64" y="38"/>
                </a:lnTo>
                <a:lnTo>
                  <a:pt x="64" y="36"/>
                </a:lnTo>
                <a:lnTo>
                  <a:pt x="64" y="35"/>
                </a:lnTo>
                <a:lnTo>
                  <a:pt x="64" y="33"/>
                </a:lnTo>
                <a:lnTo>
                  <a:pt x="64" y="32"/>
                </a:lnTo>
                <a:lnTo>
                  <a:pt x="64" y="31"/>
                </a:lnTo>
                <a:lnTo>
                  <a:pt x="64" y="29"/>
                </a:lnTo>
                <a:lnTo>
                  <a:pt x="64" y="26"/>
                </a:lnTo>
                <a:lnTo>
                  <a:pt x="64" y="21"/>
                </a:lnTo>
                <a:lnTo>
                  <a:pt x="64" y="19"/>
                </a:lnTo>
                <a:lnTo>
                  <a:pt x="64" y="17"/>
                </a:lnTo>
                <a:lnTo>
                  <a:pt x="64" y="16"/>
                </a:lnTo>
                <a:lnTo>
                  <a:pt x="62" y="11"/>
                </a:lnTo>
                <a:lnTo>
                  <a:pt x="62" y="6"/>
                </a:lnTo>
                <a:lnTo>
                  <a:pt x="62" y="1"/>
                </a:lnTo>
                <a:lnTo>
                  <a:pt x="62" y="0"/>
                </a:lnTo>
                <a:lnTo>
                  <a:pt x="64" y="0"/>
                </a:lnTo>
                <a:lnTo>
                  <a:pt x="65" y="0"/>
                </a:lnTo>
                <a:lnTo>
                  <a:pt x="66" y="0"/>
                </a:lnTo>
                <a:lnTo>
                  <a:pt x="67" y="0"/>
                </a:lnTo>
                <a:lnTo>
                  <a:pt x="69" y="0"/>
                </a:lnTo>
                <a:lnTo>
                  <a:pt x="78" y="0"/>
                </a:lnTo>
                <a:lnTo>
                  <a:pt x="79" y="0"/>
                </a:lnTo>
                <a:lnTo>
                  <a:pt x="81" y="0"/>
                </a:lnTo>
                <a:lnTo>
                  <a:pt x="82" y="0"/>
                </a:lnTo>
                <a:lnTo>
                  <a:pt x="83" y="0"/>
                </a:lnTo>
                <a:lnTo>
                  <a:pt x="85" y="0"/>
                </a:lnTo>
                <a:lnTo>
                  <a:pt x="89" y="0"/>
                </a:lnTo>
                <a:lnTo>
                  <a:pt x="95" y="0"/>
                </a:lnTo>
                <a:lnTo>
                  <a:pt x="98" y="0"/>
                </a:lnTo>
                <a:lnTo>
                  <a:pt x="99" y="0"/>
                </a:lnTo>
                <a:lnTo>
                  <a:pt x="100" y="0"/>
                </a:lnTo>
                <a:lnTo>
                  <a:pt x="101" y="0"/>
                </a:lnTo>
                <a:lnTo>
                  <a:pt x="102" y="0"/>
                </a:lnTo>
                <a:lnTo>
                  <a:pt x="109" y="0"/>
                </a:lnTo>
                <a:lnTo>
                  <a:pt x="110" y="0"/>
                </a:lnTo>
                <a:lnTo>
                  <a:pt x="111" y="0"/>
                </a:lnTo>
                <a:lnTo>
                  <a:pt x="117" y="0"/>
                </a:lnTo>
                <a:lnTo>
                  <a:pt x="120" y="0"/>
                </a:lnTo>
                <a:lnTo>
                  <a:pt x="129" y="0"/>
                </a:lnTo>
                <a:lnTo>
                  <a:pt x="135" y="0"/>
                </a:lnTo>
                <a:lnTo>
                  <a:pt x="137" y="0"/>
                </a:lnTo>
                <a:lnTo>
                  <a:pt x="138" y="0"/>
                </a:lnTo>
                <a:lnTo>
                  <a:pt x="141" y="0"/>
                </a:lnTo>
                <a:lnTo>
                  <a:pt x="142" y="0"/>
                </a:lnTo>
                <a:lnTo>
                  <a:pt x="143" y="0"/>
                </a:lnTo>
                <a:lnTo>
                  <a:pt x="144" y="0"/>
                </a:lnTo>
                <a:lnTo>
                  <a:pt x="145" y="0"/>
                </a:lnTo>
                <a:lnTo>
                  <a:pt x="152" y="0"/>
                </a:lnTo>
                <a:lnTo>
                  <a:pt x="154" y="0"/>
                </a:lnTo>
                <a:lnTo>
                  <a:pt x="156" y="0"/>
                </a:lnTo>
                <a:lnTo>
                  <a:pt x="160" y="0"/>
                </a:lnTo>
                <a:lnTo>
                  <a:pt x="165" y="0"/>
                </a:lnTo>
                <a:lnTo>
                  <a:pt x="177" y="0"/>
                </a:lnTo>
                <a:lnTo>
                  <a:pt x="182" y="0"/>
                </a:lnTo>
                <a:lnTo>
                  <a:pt x="186" y="0"/>
                </a:lnTo>
                <a:lnTo>
                  <a:pt x="189" y="0"/>
                </a:lnTo>
                <a:lnTo>
                  <a:pt x="193" y="0"/>
                </a:lnTo>
                <a:lnTo>
                  <a:pt x="194" y="0"/>
                </a:lnTo>
                <a:lnTo>
                  <a:pt x="198" y="0"/>
                </a:lnTo>
                <a:lnTo>
                  <a:pt x="199" y="0"/>
                </a:lnTo>
                <a:lnTo>
                  <a:pt x="202" y="0"/>
                </a:lnTo>
                <a:lnTo>
                  <a:pt x="205" y="0"/>
                </a:lnTo>
                <a:lnTo>
                  <a:pt x="207" y="0"/>
                </a:lnTo>
                <a:lnTo>
                  <a:pt x="210" y="0"/>
                </a:lnTo>
                <a:lnTo>
                  <a:pt x="211" y="0"/>
                </a:lnTo>
                <a:lnTo>
                  <a:pt x="212" y="0"/>
                </a:lnTo>
                <a:lnTo>
                  <a:pt x="213" y="0"/>
                </a:lnTo>
                <a:lnTo>
                  <a:pt x="214" y="0"/>
                </a:lnTo>
                <a:lnTo>
                  <a:pt x="215" y="0"/>
                </a:lnTo>
                <a:lnTo>
                  <a:pt x="216" y="0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3" y="0"/>
                </a:lnTo>
                <a:lnTo>
                  <a:pt x="224" y="0"/>
                </a:lnTo>
                <a:lnTo>
                  <a:pt x="225" y="0"/>
                </a:lnTo>
                <a:lnTo>
                  <a:pt x="226" y="0"/>
                </a:lnTo>
                <a:lnTo>
                  <a:pt x="228" y="0"/>
                </a:lnTo>
                <a:lnTo>
                  <a:pt x="229" y="0"/>
                </a:lnTo>
                <a:lnTo>
                  <a:pt x="232" y="0"/>
                </a:lnTo>
                <a:lnTo>
                  <a:pt x="234" y="0"/>
                </a:lnTo>
                <a:lnTo>
                  <a:pt x="236" y="0"/>
                </a:lnTo>
                <a:lnTo>
                  <a:pt x="241" y="0"/>
                </a:lnTo>
                <a:lnTo>
                  <a:pt x="242" y="0"/>
                </a:lnTo>
                <a:lnTo>
                  <a:pt x="243" y="0"/>
                </a:lnTo>
                <a:lnTo>
                  <a:pt x="246" y="0"/>
                </a:lnTo>
                <a:lnTo>
                  <a:pt x="248" y="0"/>
                </a:lnTo>
                <a:lnTo>
                  <a:pt x="251" y="0"/>
                </a:lnTo>
                <a:lnTo>
                  <a:pt x="253" y="0"/>
                </a:lnTo>
                <a:lnTo>
                  <a:pt x="255" y="0"/>
                </a:lnTo>
                <a:lnTo>
                  <a:pt x="265" y="0"/>
                </a:lnTo>
                <a:lnTo>
                  <a:pt x="267" y="0"/>
                </a:lnTo>
                <a:lnTo>
                  <a:pt x="268" y="0"/>
                </a:lnTo>
                <a:lnTo>
                  <a:pt x="269" y="0"/>
                </a:lnTo>
                <a:lnTo>
                  <a:pt x="271" y="0"/>
                </a:lnTo>
                <a:lnTo>
                  <a:pt x="272" y="0"/>
                </a:lnTo>
                <a:lnTo>
                  <a:pt x="274" y="0"/>
                </a:lnTo>
                <a:lnTo>
                  <a:pt x="275" y="0"/>
                </a:lnTo>
                <a:lnTo>
                  <a:pt x="276" y="0"/>
                </a:lnTo>
                <a:lnTo>
                  <a:pt x="277" y="0"/>
                </a:lnTo>
                <a:lnTo>
                  <a:pt x="280" y="0"/>
                </a:lnTo>
                <a:lnTo>
                  <a:pt x="281" y="0"/>
                </a:lnTo>
                <a:lnTo>
                  <a:pt x="282" y="0"/>
                </a:lnTo>
                <a:lnTo>
                  <a:pt x="283" y="0"/>
                </a:lnTo>
                <a:lnTo>
                  <a:pt x="285" y="0"/>
                </a:lnTo>
                <a:lnTo>
                  <a:pt x="286" y="0"/>
                </a:lnTo>
                <a:lnTo>
                  <a:pt x="288" y="0"/>
                </a:lnTo>
                <a:lnTo>
                  <a:pt x="289" y="0"/>
                </a:lnTo>
                <a:lnTo>
                  <a:pt x="290" y="0"/>
                </a:lnTo>
                <a:lnTo>
                  <a:pt x="291" y="0"/>
                </a:lnTo>
                <a:lnTo>
                  <a:pt x="293" y="0"/>
                </a:lnTo>
                <a:lnTo>
                  <a:pt x="294" y="0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303" y="0"/>
                </a:lnTo>
                <a:lnTo>
                  <a:pt x="305" y="0"/>
                </a:lnTo>
                <a:lnTo>
                  <a:pt x="306" y="0"/>
                </a:lnTo>
                <a:lnTo>
                  <a:pt x="307" y="0"/>
                </a:lnTo>
                <a:lnTo>
                  <a:pt x="309" y="0"/>
                </a:lnTo>
                <a:lnTo>
                  <a:pt x="310" y="0"/>
                </a:lnTo>
                <a:lnTo>
                  <a:pt x="311" y="0"/>
                </a:lnTo>
                <a:lnTo>
                  <a:pt x="316" y="0"/>
                </a:lnTo>
                <a:lnTo>
                  <a:pt x="317" y="0"/>
                </a:lnTo>
                <a:lnTo>
                  <a:pt x="319" y="0"/>
                </a:lnTo>
                <a:lnTo>
                  <a:pt x="320" y="0"/>
                </a:lnTo>
                <a:lnTo>
                  <a:pt x="321" y="0"/>
                </a:lnTo>
                <a:lnTo>
                  <a:pt x="323" y="0"/>
                </a:lnTo>
                <a:lnTo>
                  <a:pt x="324" y="0"/>
                </a:lnTo>
                <a:lnTo>
                  <a:pt x="326" y="0"/>
                </a:lnTo>
                <a:lnTo>
                  <a:pt x="328" y="0"/>
                </a:lnTo>
                <a:lnTo>
                  <a:pt x="329" y="0"/>
                </a:lnTo>
                <a:lnTo>
                  <a:pt x="331" y="0"/>
                </a:lnTo>
                <a:lnTo>
                  <a:pt x="332" y="0"/>
                </a:lnTo>
                <a:lnTo>
                  <a:pt x="335" y="0"/>
                </a:lnTo>
                <a:lnTo>
                  <a:pt x="336" y="0"/>
                </a:lnTo>
                <a:lnTo>
                  <a:pt x="337" y="0"/>
                </a:lnTo>
                <a:lnTo>
                  <a:pt x="338" y="0"/>
                </a:lnTo>
                <a:lnTo>
                  <a:pt x="340" y="0"/>
                </a:lnTo>
                <a:lnTo>
                  <a:pt x="341" y="0"/>
                </a:lnTo>
                <a:lnTo>
                  <a:pt x="342" y="0"/>
                </a:lnTo>
                <a:lnTo>
                  <a:pt x="343" y="0"/>
                </a:lnTo>
                <a:lnTo>
                  <a:pt x="344" y="0"/>
                </a:lnTo>
                <a:lnTo>
                  <a:pt x="346" y="0"/>
                </a:lnTo>
                <a:lnTo>
                  <a:pt x="348" y="0"/>
                </a:lnTo>
                <a:lnTo>
                  <a:pt x="349" y="0"/>
                </a:lnTo>
                <a:lnTo>
                  <a:pt x="350" y="0"/>
                </a:lnTo>
                <a:lnTo>
                  <a:pt x="351" y="0"/>
                </a:lnTo>
                <a:lnTo>
                  <a:pt x="352" y="0"/>
                </a:lnTo>
                <a:lnTo>
                  <a:pt x="353" y="0"/>
                </a:lnTo>
                <a:lnTo>
                  <a:pt x="354" y="0"/>
                </a:lnTo>
                <a:lnTo>
                  <a:pt x="355" y="0"/>
                </a:lnTo>
                <a:lnTo>
                  <a:pt x="357" y="0"/>
                </a:lnTo>
                <a:lnTo>
                  <a:pt x="358" y="0"/>
                </a:lnTo>
                <a:lnTo>
                  <a:pt x="360" y="0"/>
                </a:lnTo>
                <a:lnTo>
                  <a:pt x="361" y="0"/>
                </a:lnTo>
                <a:lnTo>
                  <a:pt x="362" y="0"/>
                </a:lnTo>
                <a:lnTo>
                  <a:pt x="364" y="0"/>
                </a:lnTo>
                <a:lnTo>
                  <a:pt x="368" y="0"/>
                </a:lnTo>
                <a:lnTo>
                  <a:pt x="369" y="0"/>
                </a:lnTo>
                <a:lnTo>
                  <a:pt x="370" y="0"/>
                </a:lnTo>
                <a:lnTo>
                  <a:pt x="372" y="0"/>
                </a:lnTo>
                <a:lnTo>
                  <a:pt x="374" y="0"/>
                </a:lnTo>
                <a:lnTo>
                  <a:pt x="375" y="0"/>
                </a:lnTo>
                <a:lnTo>
                  <a:pt x="376" y="0"/>
                </a:lnTo>
                <a:lnTo>
                  <a:pt x="377" y="0"/>
                </a:lnTo>
                <a:lnTo>
                  <a:pt x="380" y="0"/>
                </a:lnTo>
                <a:lnTo>
                  <a:pt x="381" y="0"/>
                </a:lnTo>
                <a:lnTo>
                  <a:pt x="385" y="0"/>
                </a:lnTo>
                <a:lnTo>
                  <a:pt x="386" y="0"/>
                </a:lnTo>
                <a:lnTo>
                  <a:pt x="387" y="0"/>
                </a:lnTo>
                <a:lnTo>
                  <a:pt x="388" y="0"/>
                </a:lnTo>
                <a:lnTo>
                  <a:pt x="389" y="0"/>
                </a:lnTo>
                <a:lnTo>
                  <a:pt x="390" y="0"/>
                </a:lnTo>
                <a:lnTo>
                  <a:pt x="393" y="0"/>
                </a:lnTo>
                <a:lnTo>
                  <a:pt x="394" y="0"/>
                </a:lnTo>
                <a:lnTo>
                  <a:pt x="395" y="0"/>
                </a:lnTo>
                <a:lnTo>
                  <a:pt x="396" y="0"/>
                </a:lnTo>
                <a:lnTo>
                  <a:pt x="398" y="0"/>
                </a:lnTo>
                <a:lnTo>
                  <a:pt x="400" y="0"/>
                </a:lnTo>
                <a:lnTo>
                  <a:pt x="401" y="0"/>
                </a:lnTo>
                <a:lnTo>
                  <a:pt x="402" y="0"/>
                </a:lnTo>
                <a:lnTo>
                  <a:pt x="403" y="0"/>
                </a:lnTo>
                <a:lnTo>
                  <a:pt x="404" y="0"/>
                </a:lnTo>
                <a:lnTo>
                  <a:pt x="407" y="0"/>
                </a:lnTo>
                <a:lnTo>
                  <a:pt x="409" y="0"/>
                </a:lnTo>
                <a:lnTo>
                  <a:pt x="410" y="0"/>
                </a:lnTo>
                <a:lnTo>
                  <a:pt x="411" y="0"/>
                </a:lnTo>
                <a:lnTo>
                  <a:pt x="412" y="1"/>
                </a:lnTo>
                <a:lnTo>
                  <a:pt x="413" y="1"/>
                </a:lnTo>
                <a:lnTo>
                  <a:pt x="414" y="1"/>
                </a:lnTo>
                <a:lnTo>
                  <a:pt x="415" y="1"/>
                </a:lnTo>
                <a:lnTo>
                  <a:pt x="417" y="1"/>
                </a:lnTo>
                <a:lnTo>
                  <a:pt x="419" y="1"/>
                </a:lnTo>
                <a:lnTo>
                  <a:pt x="420" y="1"/>
                </a:lnTo>
                <a:lnTo>
                  <a:pt x="421" y="1"/>
                </a:lnTo>
                <a:lnTo>
                  <a:pt x="423" y="1"/>
                </a:lnTo>
                <a:lnTo>
                  <a:pt x="424" y="1"/>
                </a:lnTo>
                <a:lnTo>
                  <a:pt x="426" y="1"/>
                </a:lnTo>
                <a:lnTo>
                  <a:pt x="427" y="1"/>
                </a:lnTo>
                <a:lnTo>
                  <a:pt x="430" y="1"/>
                </a:lnTo>
                <a:lnTo>
                  <a:pt x="431" y="1"/>
                </a:lnTo>
                <a:lnTo>
                  <a:pt x="432" y="1"/>
                </a:lnTo>
                <a:lnTo>
                  <a:pt x="435" y="1"/>
                </a:lnTo>
                <a:lnTo>
                  <a:pt x="436" y="1"/>
                </a:lnTo>
                <a:lnTo>
                  <a:pt x="437" y="1"/>
                </a:lnTo>
                <a:lnTo>
                  <a:pt x="438" y="1"/>
                </a:lnTo>
                <a:lnTo>
                  <a:pt x="439" y="1"/>
                </a:lnTo>
                <a:lnTo>
                  <a:pt x="440" y="1"/>
                </a:lnTo>
                <a:lnTo>
                  <a:pt x="441" y="1"/>
                </a:lnTo>
                <a:lnTo>
                  <a:pt x="444" y="1"/>
                </a:lnTo>
                <a:lnTo>
                  <a:pt x="445" y="1"/>
                </a:lnTo>
                <a:lnTo>
                  <a:pt x="447" y="1"/>
                </a:lnTo>
                <a:lnTo>
                  <a:pt x="448" y="1"/>
                </a:lnTo>
                <a:lnTo>
                  <a:pt x="449" y="1"/>
                </a:lnTo>
                <a:lnTo>
                  <a:pt x="450" y="1"/>
                </a:lnTo>
                <a:lnTo>
                  <a:pt x="452" y="1"/>
                </a:lnTo>
                <a:lnTo>
                  <a:pt x="453" y="1"/>
                </a:lnTo>
                <a:lnTo>
                  <a:pt x="454" y="1"/>
                </a:lnTo>
                <a:lnTo>
                  <a:pt x="455" y="1"/>
                </a:lnTo>
                <a:lnTo>
                  <a:pt x="456" y="1"/>
                </a:lnTo>
                <a:lnTo>
                  <a:pt x="459" y="1"/>
                </a:lnTo>
                <a:lnTo>
                  <a:pt x="462" y="1"/>
                </a:lnTo>
                <a:lnTo>
                  <a:pt x="463" y="1"/>
                </a:lnTo>
                <a:lnTo>
                  <a:pt x="464" y="1"/>
                </a:lnTo>
                <a:lnTo>
                  <a:pt x="467" y="1"/>
                </a:lnTo>
                <a:lnTo>
                  <a:pt x="469" y="1"/>
                </a:lnTo>
                <a:lnTo>
                  <a:pt x="470" y="1"/>
                </a:lnTo>
                <a:lnTo>
                  <a:pt x="471" y="1"/>
                </a:lnTo>
                <a:lnTo>
                  <a:pt x="472" y="1"/>
                </a:lnTo>
                <a:lnTo>
                  <a:pt x="474" y="1"/>
                </a:lnTo>
                <a:lnTo>
                  <a:pt x="482" y="1"/>
                </a:lnTo>
                <a:lnTo>
                  <a:pt x="483" y="1"/>
                </a:lnTo>
                <a:lnTo>
                  <a:pt x="484" y="1"/>
                </a:lnTo>
                <a:lnTo>
                  <a:pt x="487" y="1"/>
                </a:lnTo>
                <a:lnTo>
                  <a:pt x="488" y="1"/>
                </a:lnTo>
                <a:lnTo>
                  <a:pt x="489" y="1"/>
                </a:lnTo>
                <a:lnTo>
                  <a:pt x="491" y="1"/>
                </a:lnTo>
                <a:lnTo>
                  <a:pt x="492" y="1"/>
                </a:lnTo>
                <a:lnTo>
                  <a:pt x="493" y="1"/>
                </a:lnTo>
                <a:lnTo>
                  <a:pt x="496" y="1"/>
                </a:lnTo>
                <a:lnTo>
                  <a:pt x="497" y="1"/>
                </a:lnTo>
                <a:lnTo>
                  <a:pt x="498" y="1"/>
                </a:lnTo>
                <a:lnTo>
                  <a:pt x="499" y="1"/>
                </a:lnTo>
                <a:lnTo>
                  <a:pt x="501" y="1"/>
                </a:lnTo>
                <a:lnTo>
                  <a:pt x="502" y="1"/>
                </a:lnTo>
                <a:lnTo>
                  <a:pt x="504" y="1"/>
                </a:lnTo>
                <a:lnTo>
                  <a:pt x="505" y="1"/>
                </a:lnTo>
                <a:lnTo>
                  <a:pt x="506" y="1"/>
                </a:lnTo>
                <a:lnTo>
                  <a:pt x="510" y="1"/>
                </a:lnTo>
                <a:lnTo>
                  <a:pt x="512" y="1"/>
                </a:lnTo>
                <a:lnTo>
                  <a:pt x="514" y="1"/>
                </a:lnTo>
                <a:lnTo>
                  <a:pt x="515" y="1"/>
                </a:lnTo>
                <a:lnTo>
                  <a:pt x="516" y="1"/>
                </a:lnTo>
                <a:lnTo>
                  <a:pt x="517" y="1"/>
                </a:lnTo>
                <a:lnTo>
                  <a:pt x="519" y="1"/>
                </a:lnTo>
                <a:lnTo>
                  <a:pt x="521" y="1"/>
                </a:lnTo>
                <a:lnTo>
                  <a:pt x="522" y="1"/>
                </a:lnTo>
                <a:lnTo>
                  <a:pt x="523" y="1"/>
                </a:lnTo>
                <a:lnTo>
                  <a:pt x="524" y="1"/>
                </a:lnTo>
                <a:lnTo>
                  <a:pt x="525" y="1"/>
                </a:lnTo>
                <a:lnTo>
                  <a:pt x="528" y="1"/>
                </a:lnTo>
                <a:lnTo>
                  <a:pt x="530" y="1"/>
                </a:lnTo>
                <a:lnTo>
                  <a:pt x="531" y="1"/>
                </a:lnTo>
                <a:lnTo>
                  <a:pt x="532" y="1"/>
                </a:lnTo>
                <a:lnTo>
                  <a:pt x="533" y="1"/>
                </a:lnTo>
                <a:lnTo>
                  <a:pt x="534" y="1"/>
                </a:lnTo>
                <a:lnTo>
                  <a:pt x="535" y="1"/>
                </a:lnTo>
                <a:lnTo>
                  <a:pt x="536" y="1"/>
                </a:lnTo>
                <a:lnTo>
                  <a:pt x="538" y="1"/>
                </a:lnTo>
                <a:lnTo>
                  <a:pt x="539" y="1"/>
                </a:lnTo>
                <a:lnTo>
                  <a:pt x="542" y="1"/>
                </a:lnTo>
                <a:lnTo>
                  <a:pt x="543" y="1"/>
                </a:lnTo>
                <a:lnTo>
                  <a:pt x="544" y="1"/>
                </a:lnTo>
                <a:lnTo>
                  <a:pt x="545" y="1"/>
                </a:lnTo>
                <a:lnTo>
                  <a:pt x="548" y="1"/>
                </a:lnTo>
                <a:lnTo>
                  <a:pt x="549" y="1"/>
                </a:lnTo>
                <a:lnTo>
                  <a:pt x="550" y="1"/>
                </a:lnTo>
                <a:lnTo>
                  <a:pt x="551" y="1"/>
                </a:lnTo>
                <a:lnTo>
                  <a:pt x="554" y="1"/>
                </a:lnTo>
                <a:lnTo>
                  <a:pt x="556" y="1"/>
                </a:lnTo>
                <a:lnTo>
                  <a:pt x="557" y="1"/>
                </a:lnTo>
                <a:lnTo>
                  <a:pt x="558" y="1"/>
                </a:lnTo>
                <a:lnTo>
                  <a:pt x="559" y="1"/>
                </a:lnTo>
                <a:lnTo>
                  <a:pt x="560" y="1"/>
                </a:lnTo>
                <a:lnTo>
                  <a:pt x="561" y="1"/>
                </a:lnTo>
                <a:lnTo>
                  <a:pt x="562" y="1"/>
                </a:lnTo>
                <a:lnTo>
                  <a:pt x="564" y="1"/>
                </a:lnTo>
                <a:lnTo>
                  <a:pt x="565" y="1"/>
                </a:lnTo>
                <a:lnTo>
                  <a:pt x="566" y="1"/>
                </a:lnTo>
                <a:lnTo>
                  <a:pt x="568" y="1"/>
                </a:lnTo>
                <a:lnTo>
                  <a:pt x="569" y="1"/>
                </a:lnTo>
                <a:lnTo>
                  <a:pt x="570" y="1"/>
                </a:lnTo>
                <a:lnTo>
                  <a:pt x="571" y="1"/>
                </a:lnTo>
                <a:lnTo>
                  <a:pt x="574" y="1"/>
                </a:lnTo>
                <a:lnTo>
                  <a:pt x="575" y="1"/>
                </a:lnTo>
                <a:lnTo>
                  <a:pt x="576" y="1"/>
                </a:lnTo>
                <a:lnTo>
                  <a:pt x="578" y="1"/>
                </a:lnTo>
                <a:lnTo>
                  <a:pt x="579" y="1"/>
                </a:lnTo>
                <a:lnTo>
                  <a:pt x="581" y="1"/>
                </a:lnTo>
                <a:lnTo>
                  <a:pt x="582" y="1"/>
                </a:lnTo>
                <a:lnTo>
                  <a:pt x="583" y="1"/>
                </a:lnTo>
                <a:lnTo>
                  <a:pt x="584" y="1"/>
                </a:lnTo>
                <a:lnTo>
                  <a:pt x="585" y="1"/>
                </a:lnTo>
                <a:lnTo>
                  <a:pt x="588" y="1"/>
                </a:lnTo>
                <a:lnTo>
                  <a:pt x="590" y="1"/>
                </a:lnTo>
                <a:lnTo>
                  <a:pt x="591" y="1"/>
                </a:lnTo>
                <a:lnTo>
                  <a:pt x="592" y="1"/>
                </a:lnTo>
                <a:lnTo>
                  <a:pt x="593" y="1"/>
                </a:lnTo>
                <a:lnTo>
                  <a:pt x="594" y="1"/>
                </a:lnTo>
                <a:lnTo>
                  <a:pt x="595" y="1"/>
                </a:lnTo>
                <a:lnTo>
                  <a:pt x="597" y="1"/>
                </a:lnTo>
                <a:lnTo>
                  <a:pt x="599" y="1"/>
                </a:lnTo>
                <a:lnTo>
                  <a:pt x="600" y="1"/>
                </a:lnTo>
                <a:lnTo>
                  <a:pt x="601" y="1"/>
                </a:lnTo>
                <a:lnTo>
                  <a:pt x="603" y="2"/>
                </a:lnTo>
                <a:lnTo>
                  <a:pt x="604" y="2"/>
                </a:lnTo>
                <a:lnTo>
                  <a:pt x="605" y="1"/>
                </a:lnTo>
                <a:lnTo>
                  <a:pt x="607" y="1"/>
                </a:lnTo>
                <a:lnTo>
                  <a:pt x="609" y="1"/>
                </a:lnTo>
                <a:lnTo>
                  <a:pt x="611" y="2"/>
                </a:lnTo>
                <a:lnTo>
                  <a:pt x="612" y="2"/>
                </a:lnTo>
                <a:lnTo>
                  <a:pt x="618" y="2"/>
                </a:lnTo>
                <a:lnTo>
                  <a:pt x="626" y="2"/>
                </a:lnTo>
                <a:lnTo>
                  <a:pt x="627" y="2"/>
                </a:lnTo>
                <a:lnTo>
                  <a:pt x="630" y="2"/>
                </a:lnTo>
                <a:lnTo>
                  <a:pt x="631" y="2"/>
                </a:lnTo>
                <a:lnTo>
                  <a:pt x="636" y="2"/>
                </a:lnTo>
                <a:lnTo>
                  <a:pt x="637" y="2"/>
                </a:lnTo>
                <a:lnTo>
                  <a:pt x="638" y="2"/>
                </a:lnTo>
                <a:lnTo>
                  <a:pt x="642" y="2"/>
                </a:lnTo>
                <a:lnTo>
                  <a:pt x="643" y="2"/>
                </a:lnTo>
                <a:lnTo>
                  <a:pt x="645" y="2"/>
                </a:lnTo>
                <a:lnTo>
                  <a:pt x="653" y="2"/>
                </a:lnTo>
                <a:lnTo>
                  <a:pt x="655" y="2"/>
                </a:lnTo>
                <a:lnTo>
                  <a:pt x="656" y="2"/>
                </a:lnTo>
                <a:lnTo>
                  <a:pt x="657" y="2"/>
                </a:lnTo>
                <a:lnTo>
                  <a:pt x="661" y="2"/>
                </a:lnTo>
                <a:lnTo>
                  <a:pt x="662" y="2"/>
                </a:lnTo>
                <a:lnTo>
                  <a:pt x="664" y="2"/>
                </a:lnTo>
                <a:lnTo>
                  <a:pt x="670" y="2"/>
                </a:lnTo>
                <a:lnTo>
                  <a:pt x="671" y="2"/>
                </a:lnTo>
                <a:lnTo>
                  <a:pt x="672" y="2"/>
                </a:lnTo>
                <a:lnTo>
                  <a:pt x="674" y="2"/>
                </a:lnTo>
                <a:lnTo>
                  <a:pt x="681" y="2"/>
                </a:lnTo>
                <a:lnTo>
                  <a:pt x="683" y="2"/>
                </a:lnTo>
                <a:lnTo>
                  <a:pt x="685" y="2"/>
                </a:lnTo>
                <a:lnTo>
                  <a:pt x="688" y="2"/>
                </a:lnTo>
                <a:lnTo>
                  <a:pt x="689" y="2"/>
                </a:lnTo>
                <a:lnTo>
                  <a:pt x="690" y="2"/>
                </a:lnTo>
                <a:lnTo>
                  <a:pt x="691" y="2"/>
                </a:lnTo>
                <a:lnTo>
                  <a:pt x="692" y="2"/>
                </a:lnTo>
                <a:lnTo>
                  <a:pt x="696" y="2"/>
                </a:lnTo>
                <a:lnTo>
                  <a:pt x="698" y="2"/>
                </a:lnTo>
                <a:lnTo>
                  <a:pt x="699" y="2"/>
                </a:lnTo>
                <a:lnTo>
                  <a:pt x="700" y="2"/>
                </a:lnTo>
                <a:lnTo>
                  <a:pt x="702" y="2"/>
                </a:lnTo>
                <a:lnTo>
                  <a:pt x="703" y="2"/>
                </a:lnTo>
                <a:lnTo>
                  <a:pt x="704" y="2"/>
                </a:lnTo>
                <a:lnTo>
                  <a:pt x="705" y="2"/>
                </a:lnTo>
                <a:lnTo>
                  <a:pt x="706" y="2"/>
                </a:lnTo>
                <a:lnTo>
                  <a:pt x="707" y="2"/>
                </a:lnTo>
                <a:lnTo>
                  <a:pt x="713" y="2"/>
                </a:lnTo>
                <a:lnTo>
                  <a:pt x="714" y="2"/>
                </a:lnTo>
                <a:lnTo>
                  <a:pt x="715" y="2"/>
                </a:lnTo>
                <a:lnTo>
                  <a:pt x="718" y="2"/>
                </a:lnTo>
                <a:lnTo>
                  <a:pt x="720" y="2"/>
                </a:lnTo>
                <a:lnTo>
                  <a:pt x="723" y="2"/>
                </a:lnTo>
                <a:lnTo>
                  <a:pt x="728" y="2"/>
                </a:lnTo>
                <a:lnTo>
                  <a:pt x="730" y="2"/>
                </a:lnTo>
                <a:lnTo>
                  <a:pt x="731" y="2"/>
                </a:lnTo>
                <a:lnTo>
                  <a:pt x="737" y="2"/>
                </a:lnTo>
                <a:lnTo>
                  <a:pt x="739" y="2"/>
                </a:lnTo>
                <a:lnTo>
                  <a:pt x="740" y="2"/>
                </a:lnTo>
                <a:lnTo>
                  <a:pt x="743" y="2"/>
                </a:lnTo>
                <a:lnTo>
                  <a:pt x="744" y="2"/>
                </a:lnTo>
                <a:lnTo>
                  <a:pt x="746" y="2"/>
                </a:lnTo>
                <a:lnTo>
                  <a:pt x="748" y="2"/>
                </a:lnTo>
                <a:lnTo>
                  <a:pt x="750" y="2"/>
                </a:lnTo>
                <a:lnTo>
                  <a:pt x="751" y="2"/>
                </a:lnTo>
                <a:lnTo>
                  <a:pt x="752" y="2"/>
                </a:lnTo>
                <a:lnTo>
                  <a:pt x="755" y="2"/>
                </a:lnTo>
                <a:lnTo>
                  <a:pt x="756" y="2"/>
                </a:lnTo>
                <a:lnTo>
                  <a:pt x="760" y="2"/>
                </a:lnTo>
                <a:lnTo>
                  <a:pt x="764" y="2"/>
                </a:lnTo>
                <a:lnTo>
                  <a:pt x="765" y="2"/>
                </a:lnTo>
                <a:lnTo>
                  <a:pt x="767" y="2"/>
                </a:lnTo>
                <a:lnTo>
                  <a:pt x="769" y="2"/>
                </a:lnTo>
                <a:lnTo>
                  <a:pt x="772" y="2"/>
                </a:lnTo>
                <a:lnTo>
                  <a:pt x="774" y="2"/>
                </a:lnTo>
                <a:lnTo>
                  <a:pt x="775" y="2"/>
                </a:lnTo>
                <a:lnTo>
                  <a:pt x="775" y="4"/>
                </a:lnTo>
                <a:lnTo>
                  <a:pt x="776" y="4"/>
                </a:lnTo>
                <a:lnTo>
                  <a:pt x="777" y="4"/>
                </a:lnTo>
                <a:lnTo>
                  <a:pt x="778" y="4"/>
                </a:lnTo>
                <a:lnTo>
                  <a:pt x="780" y="4"/>
                </a:lnTo>
                <a:lnTo>
                  <a:pt x="781" y="4"/>
                </a:lnTo>
                <a:lnTo>
                  <a:pt x="782" y="4"/>
                </a:lnTo>
                <a:lnTo>
                  <a:pt x="783" y="4"/>
                </a:lnTo>
                <a:lnTo>
                  <a:pt x="784" y="4"/>
                </a:lnTo>
                <a:lnTo>
                  <a:pt x="785" y="4"/>
                </a:lnTo>
                <a:lnTo>
                  <a:pt x="786" y="4"/>
                </a:lnTo>
                <a:lnTo>
                  <a:pt x="787" y="4"/>
                </a:lnTo>
                <a:lnTo>
                  <a:pt x="789" y="4"/>
                </a:lnTo>
                <a:lnTo>
                  <a:pt x="790" y="4"/>
                </a:lnTo>
                <a:lnTo>
                  <a:pt x="792" y="4"/>
                </a:lnTo>
                <a:lnTo>
                  <a:pt x="793" y="4"/>
                </a:lnTo>
                <a:lnTo>
                  <a:pt x="794" y="4"/>
                </a:lnTo>
                <a:lnTo>
                  <a:pt x="798" y="4"/>
                </a:lnTo>
                <a:lnTo>
                  <a:pt x="799" y="4"/>
                </a:lnTo>
                <a:lnTo>
                  <a:pt x="800" y="4"/>
                </a:lnTo>
                <a:lnTo>
                  <a:pt x="801" y="4"/>
                </a:lnTo>
                <a:lnTo>
                  <a:pt x="802" y="4"/>
                </a:lnTo>
                <a:lnTo>
                  <a:pt x="803" y="4"/>
                </a:lnTo>
                <a:lnTo>
                  <a:pt x="806" y="4"/>
                </a:lnTo>
                <a:lnTo>
                  <a:pt x="807" y="4"/>
                </a:lnTo>
                <a:lnTo>
                  <a:pt x="809" y="4"/>
                </a:lnTo>
                <a:lnTo>
                  <a:pt x="810" y="4"/>
                </a:lnTo>
                <a:lnTo>
                  <a:pt x="811" y="4"/>
                </a:lnTo>
                <a:lnTo>
                  <a:pt x="813" y="4"/>
                </a:lnTo>
                <a:lnTo>
                  <a:pt x="816" y="4"/>
                </a:lnTo>
                <a:lnTo>
                  <a:pt x="817" y="4"/>
                </a:lnTo>
                <a:lnTo>
                  <a:pt x="818" y="4"/>
                </a:lnTo>
                <a:lnTo>
                  <a:pt x="825" y="4"/>
                </a:lnTo>
                <a:lnTo>
                  <a:pt x="828" y="4"/>
                </a:lnTo>
                <a:lnTo>
                  <a:pt x="830" y="4"/>
                </a:lnTo>
                <a:lnTo>
                  <a:pt x="833" y="4"/>
                </a:lnTo>
                <a:lnTo>
                  <a:pt x="835" y="4"/>
                </a:lnTo>
                <a:lnTo>
                  <a:pt x="838" y="4"/>
                </a:lnTo>
                <a:lnTo>
                  <a:pt x="844" y="4"/>
                </a:lnTo>
                <a:lnTo>
                  <a:pt x="845" y="4"/>
                </a:lnTo>
                <a:lnTo>
                  <a:pt x="846" y="4"/>
                </a:lnTo>
                <a:lnTo>
                  <a:pt x="852" y="4"/>
                </a:lnTo>
                <a:lnTo>
                  <a:pt x="858" y="4"/>
                </a:lnTo>
                <a:lnTo>
                  <a:pt x="862" y="4"/>
                </a:lnTo>
                <a:lnTo>
                  <a:pt x="863" y="4"/>
                </a:lnTo>
                <a:lnTo>
                  <a:pt x="864" y="4"/>
                </a:lnTo>
                <a:lnTo>
                  <a:pt x="866" y="4"/>
                </a:lnTo>
                <a:lnTo>
                  <a:pt x="867" y="4"/>
                </a:lnTo>
                <a:lnTo>
                  <a:pt x="871" y="4"/>
                </a:lnTo>
                <a:lnTo>
                  <a:pt x="872" y="4"/>
                </a:lnTo>
                <a:lnTo>
                  <a:pt x="873" y="4"/>
                </a:lnTo>
                <a:lnTo>
                  <a:pt x="875" y="4"/>
                </a:lnTo>
                <a:lnTo>
                  <a:pt x="876" y="4"/>
                </a:lnTo>
                <a:lnTo>
                  <a:pt x="877" y="4"/>
                </a:lnTo>
                <a:lnTo>
                  <a:pt x="878" y="4"/>
                </a:lnTo>
                <a:lnTo>
                  <a:pt x="879" y="4"/>
                </a:lnTo>
                <a:lnTo>
                  <a:pt x="880" y="4"/>
                </a:lnTo>
                <a:lnTo>
                  <a:pt x="881" y="4"/>
                </a:lnTo>
                <a:lnTo>
                  <a:pt x="884" y="4"/>
                </a:lnTo>
                <a:lnTo>
                  <a:pt x="886" y="4"/>
                </a:lnTo>
                <a:lnTo>
                  <a:pt x="892" y="4"/>
                </a:lnTo>
                <a:lnTo>
                  <a:pt x="896" y="4"/>
                </a:lnTo>
                <a:lnTo>
                  <a:pt x="899" y="4"/>
                </a:lnTo>
                <a:lnTo>
                  <a:pt x="908" y="4"/>
                </a:lnTo>
                <a:lnTo>
                  <a:pt x="911" y="4"/>
                </a:lnTo>
                <a:lnTo>
                  <a:pt x="918" y="5"/>
                </a:lnTo>
                <a:lnTo>
                  <a:pt x="919" y="5"/>
                </a:lnTo>
                <a:lnTo>
                  <a:pt x="921" y="5"/>
                </a:lnTo>
                <a:lnTo>
                  <a:pt x="922" y="5"/>
                </a:lnTo>
                <a:lnTo>
                  <a:pt x="923" y="5"/>
                </a:lnTo>
                <a:lnTo>
                  <a:pt x="924" y="5"/>
                </a:lnTo>
                <a:lnTo>
                  <a:pt x="925" y="5"/>
                </a:lnTo>
                <a:lnTo>
                  <a:pt x="927" y="5"/>
                </a:lnTo>
                <a:lnTo>
                  <a:pt x="928" y="5"/>
                </a:lnTo>
                <a:lnTo>
                  <a:pt x="929" y="5"/>
                </a:lnTo>
                <a:lnTo>
                  <a:pt x="930" y="5"/>
                </a:lnTo>
                <a:lnTo>
                  <a:pt x="932" y="5"/>
                </a:lnTo>
                <a:lnTo>
                  <a:pt x="933" y="5"/>
                </a:lnTo>
                <a:lnTo>
                  <a:pt x="936" y="5"/>
                </a:lnTo>
                <a:lnTo>
                  <a:pt x="940" y="5"/>
                </a:lnTo>
                <a:lnTo>
                  <a:pt x="942" y="5"/>
                </a:lnTo>
                <a:lnTo>
                  <a:pt x="944" y="5"/>
                </a:lnTo>
                <a:lnTo>
                  <a:pt x="945" y="5"/>
                </a:lnTo>
                <a:lnTo>
                  <a:pt x="946" y="5"/>
                </a:lnTo>
                <a:lnTo>
                  <a:pt x="948" y="5"/>
                </a:lnTo>
                <a:lnTo>
                  <a:pt x="949" y="5"/>
                </a:lnTo>
                <a:lnTo>
                  <a:pt x="950" y="5"/>
                </a:lnTo>
                <a:lnTo>
                  <a:pt x="951" y="5"/>
                </a:lnTo>
                <a:lnTo>
                  <a:pt x="953" y="5"/>
                </a:lnTo>
                <a:lnTo>
                  <a:pt x="954" y="5"/>
                </a:lnTo>
                <a:lnTo>
                  <a:pt x="955" y="5"/>
                </a:lnTo>
                <a:lnTo>
                  <a:pt x="956" y="5"/>
                </a:lnTo>
                <a:lnTo>
                  <a:pt x="957" y="5"/>
                </a:lnTo>
                <a:lnTo>
                  <a:pt x="958" y="5"/>
                </a:lnTo>
                <a:lnTo>
                  <a:pt x="959" y="5"/>
                </a:lnTo>
                <a:lnTo>
                  <a:pt x="961" y="5"/>
                </a:lnTo>
                <a:lnTo>
                  <a:pt x="962" y="5"/>
                </a:lnTo>
                <a:lnTo>
                  <a:pt x="963" y="5"/>
                </a:lnTo>
                <a:lnTo>
                  <a:pt x="964" y="5"/>
                </a:lnTo>
                <a:lnTo>
                  <a:pt x="965" y="5"/>
                </a:lnTo>
                <a:lnTo>
                  <a:pt x="966" y="5"/>
                </a:lnTo>
                <a:lnTo>
                  <a:pt x="967" y="5"/>
                </a:lnTo>
                <a:lnTo>
                  <a:pt x="968" y="5"/>
                </a:lnTo>
                <a:lnTo>
                  <a:pt x="970" y="5"/>
                </a:lnTo>
                <a:lnTo>
                  <a:pt x="971" y="5"/>
                </a:lnTo>
                <a:lnTo>
                  <a:pt x="972" y="5"/>
                </a:lnTo>
                <a:lnTo>
                  <a:pt x="973" y="5"/>
                </a:lnTo>
                <a:lnTo>
                  <a:pt x="975" y="5"/>
                </a:lnTo>
                <a:lnTo>
                  <a:pt x="976" y="5"/>
                </a:lnTo>
                <a:lnTo>
                  <a:pt x="977" y="5"/>
                </a:lnTo>
                <a:lnTo>
                  <a:pt x="981" y="5"/>
                </a:lnTo>
                <a:lnTo>
                  <a:pt x="982" y="5"/>
                </a:lnTo>
                <a:lnTo>
                  <a:pt x="984" y="5"/>
                </a:lnTo>
                <a:lnTo>
                  <a:pt x="985" y="5"/>
                </a:lnTo>
                <a:lnTo>
                  <a:pt x="988" y="5"/>
                </a:lnTo>
                <a:lnTo>
                  <a:pt x="989" y="5"/>
                </a:lnTo>
                <a:lnTo>
                  <a:pt x="990" y="5"/>
                </a:lnTo>
                <a:lnTo>
                  <a:pt x="993" y="5"/>
                </a:lnTo>
                <a:lnTo>
                  <a:pt x="994" y="5"/>
                </a:lnTo>
                <a:lnTo>
                  <a:pt x="996" y="5"/>
                </a:lnTo>
                <a:lnTo>
                  <a:pt x="1000" y="5"/>
                </a:lnTo>
                <a:lnTo>
                  <a:pt x="1001" y="5"/>
                </a:lnTo>
                <a:lnTo>
                  <a:pt x="1002" y="5"/>
                </a:lnTo>
                <a:lnTo>
                  <a:pt x="1006" y="5"/>
                </a:lnTo>
                <a:lnTo>
                  <a:pt x="1007" y="5"/>
                </a:lnTo>
                <a:lnTo>
                  <a:pt x="1009" y="5"/>
                </a:lnTo>
                <a:lnTo>
                  <a:pt x="1013" y="5"/>
                </a:lnTo>
                <a:lnTo>
                  <a:pt x="1015" y="5"/>
                </a:lnTo>
                <a:lnTo>
                  <a:pt x="1016" y="5"/>
                </a:lnTo>
                <a:lnTo>
                  <a:pt x="1017" y="5"/>
                </a:lnTo>
                <a:lnTo>
                  <a:pt x="1018" y="5"/>
                </a:lnTo>
                <a:lnTo>
                  <a:pt x="1019" y="5"/>
                </a:lnTo>
                <a:lnTo>
                  <a:pt x="1020" y="5"/>
                </a:lnTo>
                <a:lnTo>
                  <a:pt x="1022" y="5"/>
                </a:lnTo>
                <a:lnTo>
                  <a:pt x="1027" y="5"/>
                </a:lnTo>
                <a:lnTo>
                  <a:pt x="1028" y="5"/>
                </a:lnTo>
                <a:lnTo>
                  <a:pt x="1030" y="5"/>
                </a:lnTo>
                <a:lnTo>
                  <a:pt x="1031" y="5"/>
                </a:lnTo>
                <a:lnTo>
                  <a:pt x="1032" y="5"/>
                </a:lnTo>
                <a:lnTo>
                  <a:pt x="1034" y="5"/>
                </a:lnTo>
                <a:lnTo>
                  <a:pt x="1035" y="5"/>
                </a:lnTo>
                <a:lnTo>
                  <a:pt x="1036" y="5"/>
                </a:lnTo>
                <a:lnTo>
                  <a:pt x="1037" y="5"/>
                </a:lnTo>
                <a:lnTo>
                  <a:pt x="1040" y="5"/>
                </a:lnTo>
                <a:lnTo>
                  <a:pt x="1042" y="5"/>
                </a:lnTo>
                <a:lnTo>
                  <a:pt x="1046" y="5"/>
                </a:lnTo>
                <a:lnTo>
                  <a:pt x="1050" y="5"/>
                </a:lnTo>
                <a:lnTo>
                  <a:pt x="1053" y="5"/>
                </a:lnTo>
                <a:lnTo>
                  <a:pt x="1054" y="5"/>
                </a:lnTo>
                <a:lnTo>
                  <a:pt x="1056" y="5"/>
                </a:lnTo>
                <a:lnTo>
                  <a:pt x="1057" y="5"/>
                </a:lnTo>
                <a:lnTo>
                  <a:pt x="1058" y="5"/>
                </a:lnTo>
                <a:lnTo>
                  <a:pt x="1059" y="5"/>
                </a:lnTo>
                <a:lnTo>
                  <a:pt x="1061" y="5"/>
                </a:lnTo>
                <a:lnTo>
                  <a:pt x="1062" y="5"/>
                </a:lnTo>
                <a:lnTo>
                  <a:pt x="1063" y="5"/>
                </a:lnTo>
                <a:lnTo>
                  <a:pt x="1065" y="5"/>
                </a:lnTo>
                <a:lnTo>
                  <a:pt x="1066" y="5"/>
                </a:lnTo>
                <a:lnTo>
                  <a:pt x="1067" y="5"/>
                </a:lnTo>
                <a:lnTo>
                  <a:pt x="1069" y="5"/>
                </a:lnTo>
                <a:lnTo>
                  <a:pt x="1070" y="5"/>
                </a:lnTo>
                <a:lnTo>
                  <a:pt x="1071" y="5"/>
                </a:lnTo>
                <a:lnTo>
                  <a:pt x="1072" y="5"/>
                </a:lnTo>
                <a:lnTo>
                  <a:pt x="1077" y="5"/>
                </a:lnTo>
                <a:lnTo>
                  <a:pt x="1079" y="5"/>
                </a:lnTo>
                <a:lnTo>
                  <a:pt x="1080" y="5"/>
                </a:lnTo>
                <a:lnTo>
                  <a:pt x="1084" y="5"/>
                </a:lnTo>
                <a:lnTo>
                  <a:pt x="1085" y="5"/>
                </a:lnTo>
                <a:lnTo>
                  <a:pt x="1087" y="5"/>
                </a:lnTo>
                <a:lnTo>
                  <a:pt x="1088" y="5"/>
                </a:lnTo>
                <a:lnTo>
                  <a:pt x="1089" y="5"/>
                </a:lnTo>
                <a:lnTo>
                  <a:pt x="1091" y="6"/>
                </a:lnTo>
                <a:lnTo>
                  <a:pt x="1092" y="6"/>
                </a:lnTo>
                <a:lnTo>
                  <a:pt x="1093" y="6"/>
                </a:lnTo>
                <a:lnTo>
                  <a:pt x="1094" y="6"/>
                </a:lnTo>
                <a:lnTo>
                  <a:pt x="1095" y="6"/>
                </a:lnTo>
                <a:lnTo>
                  <a:pt x="1096" y="6"/>
                </a:lnTo>
                <a:lnTo>
                  <a:pt x="1097" y="6"/>
                </a:lnTo>
                <a:lnTo>
                  <a:pt x="1099" y="6"/>
                </a:lnTo>
                <a:lnTo>
                  <a:pt x="1100" y="6"/>
                </a:lnTo>
                <a:lnTo>
                  <a:pt x="1102" y="6"/>
                </a:lnTo>
                <a:lnTo>
                  <a:pt x="1103" y="6"/>
                </a:lnTo>
                <a:lnTo>
                  <a:pt x="1104" y="6"/>
                </a:lnTo>
                <a:lnTo>
                  <a:pt x="1105" y="6"/>
                </a:lnTo>
                <a:lnTo>
                  <a:pt x="1106" y="6"/>
                </a:lnTo>
                <a:lnTo>
                  <a:pt x="1108" y="6"/>
                </a:lnTo>
                <a:lnTo>
                  <a:pt x="1109" y="6"/>
                </a:lnTo>
                <a:lnTo>
                  <a:pt x="1113" y="6"/>
                </a:lnTo>
                <a:lnTo>
                  <a:pt x="1114" y="6"/>
                </a:lnTo>
                <a:lnTo>
                  <a:pt x="1115" y="6"/>
                </a:lnTo>
                <a:lnTo>
                  <a:pt x="1118" y="6"/>
                </a:lnTo>
                <a:lnTo>
                  <a:pt x="1119" y="6"/>
                </a:lnTo>
                <a:lnTo>
                  <a:pt x="1120" y="6"/>
                </a:lnTo>
                <a:lnTo>
                  <a:pt x="1122" y="6"/>
                </a:lnTo>
                <a:lnTo>
                  <a:pt x="1123" y="6"/>
                </a:lnTo>
                <a:lnTo>
                  <a:pt x="1126" y="6"/>
                </a:lnTo>
                <a:lnTo>
                  <a:pt x="1127" y="6"/>
                </a:lnTo>
                <a:lnTo>
                  <a:pt x="1128" y="6"/>
                </a:lnTo>
                <a:lnTo>
                  <a:pt x="1130" y="6"/>
                </a:lnTo>
                <a:lnTo>
                  <a:pt x="1132" y="6"/>
                </a:lnTo>
                <a:lnTo>
                  <a:pt x="1134" y="6"/>
                </a:lnTo>
                <a:lnTo>
                  <a:pt x="1135" y="6"/>
                </a:lnTo>
                <a:lnTo>
                  <a:pt x="1136" y="6"/>
                </a:lnTo>
                <a:lnTo>
                  <a:pt x="1139" y="6"/>
                </a:lnTo>
                <a:lnTo>
                  <a:pt x="1140" y="6"/>
                </a:lnTo>
                <a:lnTo>
                  <a:pt x="1141" y="6"/>
                </a:lnTo>
                <a:lnTo>
                  <a:pt x="1144" y="6"/>
                </a:lnTo>
                <a:lnTo>
                  <a:pt x="1145" y="6"/>
                </a:lnTo>
                <a:lnTo>
                  <a:pt x="1146" y="6"/>
                </a:lnTo>
                <a:lnTo>
                  <a:pt x="1147" y="6"/>
                </a:lnTo>
                <a:lnTo>
                  <a:pt x="1149" y="6"/>
                </a:lnTo>
                <a:lnTo>
                  <a:pt x="1151" y="6"/>
                </a:lnTo>
                <a:lnTo>
                  <a:pt x="1152" y="6"/>
                </a:lnTo>
                <a:lnTo>
                  <a:pt x="1153" y="6"/>
                </a:lnTo>
                <a:lnTo>
                  <a:pt x="1154" y="6"/>
                </a:lnTo>
                <a:lnTo>
                  <a:pt x="1155" y="6"/>
                </a:lnTo>
                <a:lnTo>
                  <a:pt x="1158" y="6"/>
                </a:lnTo>
                <a:lnTo>
                  <a:pt x="1160" y="6"/>
                </a:lnTo>
                <a:lnTo>
                  <a:pt x="1162" y="6"/>
                </a:lnTo>
                <a:lnTo>
                  <a:pt x="1165" y="6"/>
                </a:lnTo>
                <a:lnTo>
                  <a:pt x="1169" y="6"/>
                </a:lnTo>
                <a:lnTo>
                  <a:pt x="1170" y="6"/>
                </a:lnTo>
                <a:lnTo>
                  <a:pt x="1175" y="6"/>
                </a:lnTo>
                <a:lnTo>
                  <a:pt x="1178" y="6"/>
                </a:lnTo>
                <a:lnTo>
                  <a:pt x="1182" y="6"/>
                </a:lnTo>
                <a:lnTo>
                  <a:pt x="1183" y="6"/>
                </a:lnTo>
                <a:lnTo>
                  <a:pt x="1184" y="6"/>
                </a:lnTo>
                <a:lnTo>
                  <a:pt x="1187" y="6"/>
                </a:lnTo>
                <a:lnTo>
                  <a:pt x="1188" y="6"/>
                </a:lnTo>
                <a:lnTo>
                  <a:pt x="1190" y="6"/>
                </a:lnTo>
                <a:lnTo>
                  <a:pt x="1191" y="6"/>
                </a:lnTo>
                <a:lnTo>
                  <a:pt x="1192" y="6"/>
                </a:lnTo>
                <a:lnTo>
                  <a:pt x="1195" y="6"/>
                </a:lnTo>
                <a:lnTo>
                  <a:pt x="1196" y="6"/>
                </a:lnTo>
                <a:lnTo>
                  <a:pt x="1197" y="6"/>
                </a:lnTo>
                <a:lnTo>
                  <a:pt x="1198" y="6"/>
                </a:lnTo>
                <a:lnTo>
                  <a:pt x="1200" y="6"/>
                </a:lnTo>
                <a:lnTo>
                  <a:pt x="1201" y="6"/>
                </a:lnTo>
                <a:lnTo>
                  <a:pt x="1205" y="6"/>
                </a:lnTo>
                <a:lnTo>
                  <a:pt x="1206" y="6"/>
                </a:lnTo>
                <a:lnTo>
                  <a:pt x="1208" y="6"/>
                </a:lnTo>
                <a:lnTo>
                  <a:pt x="1214" y="6"/>
                </a:lnTo>
                <a:lnTo>
                  <a:pt x="1215" y="6"/>
                </a:lnTo>
                <a:lnTo>
                  <a:pt x="1217" y="6"/>
                </a:lnTo>
                <a:lnTo>
                  <a:pt x="1218" y="6"/>
                </a:lnTo>
                <a:lnTo>
                  <a:pt x="1220" y="6"/>
                </a:lnTo>
                <a:lnTo>
                  <a:pt x="1224" y="6"/>
                </a:lnTo>
                <a:lnTo>
                  <a:pt x="1225" y="7"/>
                </a:lnTo>
                <a:lnTo>
                  <a:pt x="1229" y="7"/>
                </a:lnTo>
                <a:lnTo>
                  <a:pt x="1230" y="7"/>
                </a:lnTo>
                <a:lnTo>
                  <a:pt x="1233" y="6"/>
                </a:lnTo>
                <a:lnTo>
                  <a:pt x="1234" y="6"/>
                </a:lnTo>
                <a:lnTo>
                  <a:pt x="1241" y="7"/>
                </a:lnTo>
                <a:lnTo>
                  <a:pt x="1242" y="7"/>
                </a:lnTo>
                <a:lnTo>
                  <a:pt x="1247" y="7"/>
                </a:lnTo>
                <a:lnTo>
                  <a:pt x="1251" y="7"/>
                </a:lnTo>
                <a:lnTo>
                  <a:pt x="1252" y="7"/>
                </a:lnTo>
                <a:lnTo>
                  <a:pt x="1252" y="8"/>
                </a:lnTo>
                <a:lnTo>
                  <a:pt x="1253" y="9"/>
                </a:lnTo>
                <a:lnTo>
                  <a:pt x="1252" y="9"/>
                </a:lnTo>
                <a:lnTo>
                  <a:pt x="1253" y="9"/>
                </a:lnTo>
                <a:lnTo>
                  <a:pt x="1253" y="10"/>
                </a:lnTo>
                <a:lnTo>
                  <a:pt x="1255" y="13"/>
                </a:lnTo>
                <a:lnTo>
                  <a:pt x="1256" y="14"/>
                </a:lnTo>
                <a:lnTo>
                  <a:pt x="1255" y="14"/>
                </a:lnTo>
                <a:lnTo>
                  <a:pt x="1256" y="16"/>
                </a:lnTo>
                <a:lnTo>
                  <a:pt x="1257" y="17"/>
                </a:lnTo>
                <a:lnTo>
                  <a:pt x="1257" y="18"/>
                </a:lnTo>
                <a:lnTo>
                  <a:pt x="1258" y="21"/>
                </a:lnTo>
                <a:lnTo>
                  <a:pt x="1259" y="22"/>
                </a:lnTo>
                <a:lnTo>
                  <a:pt x="1260" y="24"/>
                </a:lnTo>
                <a:lnTo>
                  <a:pt x="1261" y="25"/>
                </a:lnTo>
                <a:lnTo>
                  <a:pt x="1261" y="27"/>
                </a:lnTo>
                <a:lnTo>
                  <a:pt x="1263" y="29"/>
                </a:lnTo>
                <a:lnTo>
                  <a:pt x="1263" y="30"/>
                </a:lnTo>
                <a:lnTo>
                  <a:pt x="1264" y="31"/>
                </a:lnTo>
                <a:lnTo>
                  <a:pt x="1264" y="32"/>
                </a:lnTo>
                <a:lnTo>
                  <a:pt x="1264" y="33"/>
                </a:lnTo>
                <a:lnTo>
                  <a:pt x="1265" y="34"/>
                </a:lnTo>
                <a:lnTo>
                  <a:pt x="1267" y="36"/>
                </a:lnTo>
                <a:lnTo>
                  <a:pt x="1266" y="38"/>
                </a:lnTo>
                <a:lnTo>
                  <a:pt x="1267" y="39"/>
                </a:lnTo>
                <a:lnTo>
                  <a:pt x="1268" y="41"/>
                </a:lnTo>
                <a:lnTo>
                  <a:pt x="1269" y="41"/>
                </a:lnTo>
                <a:lnTo>
                  <a:pt x="1269" y="42"/>
                </a:lnTo>
                <a:lnTo>
                  <a:pt x="1269" y="43"/>
                </a:lnTo>
                <a:lnTo>
                  <a:pt x="1270" y="44"/>
                </a:lnTo>
                <a:lnTo>
                  <a:pt x="1272" y="46"/>
                </a:lnTo>
                <a:lnTo>
                  <a:pt x="1272" y="47"/>
                </a:lnTo>
                <a:lnTo>
                  <a:pt x="1273" y="48"/>
                </a:lnTo>
                <a:lnTo>
                  <a:pt x="1274" y="48"/>
                </a:lnTo>
                <a:lnTo>
                  <a:pt x="1275" y="50"/>
                </a:lnTo>
                <a:lnTo>
                  <a:pt x="1275" y="51"/>
                </a:lnTo>
                <a:lnTo>
                  <a:pt x="1276" y="51"/>
                </a:lnTo>
                <a:lnTo>
                  <a:pt x="1277" y="54"/>
                </a:lnTo>
                <a:lnTo>
                  <a:pt x="1278" y="55"/>
                </a:lnTo>
                <a:lnTo>
                  <a:pt x="1277" y="56"/>
                </a:lnTo>
                <a:lnTo>
                  <a:pt x="1277" y="57"/>
                </a:lnTo>
                <a:lnTo>
                  <a:pt x="1278" y="58"/>
                </a:lnTo>
                <a:lnTo>
                  <a:pt x="1278" y="59"/>
                </a:lnTo>
                <a:lnTo>
                  <a:pt x="1279" y="60"/>
                </a:lnTo>
                <a:lnTo>
                  <a:pt x="1281" y="63"/>
                </a:lnTo>
                <a:lnTo>
                  <a:pt x="1283" y="66"/>
                </a:lnTo>
                <a:lnTo>
                  <a:pt x="1284" y="67"/>
                </a:lnTo>
                <a:lnTo>
                  <a:pt x="1284" y="68"/>
                </a:lnTo>
                <a:lnTo>
                  <a:pt x="1285" y="68"/>
                </a:lnTo>
                <a:lnTo>
                  <a:pt x="1284" y="68"/>
                </a:lnTo>
                <a:lnTo>
                  <a:pt x="1285" y="69"/>
                </a:lnTo>
                <a:lnTo>
                  <a:pt x="1285" y="71"/>
                </a:lnTo>
                <a:lnTo>
                  <a:pt x="1287" y="73"/>
                </a:lnTo>
                <a:lnTo>
                  <a:pt x="1290" y="75"/>
                </a:lnTo>
                <a:lnTo>
                  <a:pt x="1289" y="75"/>
                </a:lnTo>
                <a:lnTo>
                  <a:pt x="1290" y="76"/>
                </a:lnTo>
                <a:lnTo>
                  <a:pt x="1291" y="79"/>
                </a:lnTo>
                <a:lnTo>
                  <a:pt x="1291" y="80"/>
                </a:lnTo>
                <a:lnTo>
                  <a:pt x="1292" y="80"/>
                </a:lnTo>
                <a:lnTo>
                  <a:pt x="1291" y="80"/>
                </a:lnTo>
                <a:lnTo>
                  <a:pt x="1292" y="82"/>
                </a:lnTo>
                <a:lnTo>
                  <a:pt x="1293" y="84"/>
                </a:lnTo>
                <a:lnTo>
                  <a:pt x="1294" y="85"/>
                </a:lnTo>
                <a:lnTo>
                  <a:pt x="1293" y="85"/>
                </a:lnTo>
                <a:lnTo>
                  <a:pt x="1294" y="86"/>
                </a:lnTo>
                <a:lnTo>
                  <a:pt x="1294" y="88"/>
                </a:lnTo>
                <a:lnTo>
                  <a:pt x="1295" y="89"/>
                </a:lnTo>
                <a:lnTo>
                  <a:pt x="1295" y="90"/>
                </a:lnTo>
                <a:lnTo>
                  <a:pt x="1296" y="90"/>
                </a:lnTo>
                <a:lnTo>
                  <a:pt x="1296" y="91"/>
                </a:lnTo>
                <a:lnTo>
                  <a:pt x="1296" y="92"/>
                </a:lnTo>
                <a:lnTo>
                  <a:pt x="1298" y="93"/>
                </a:lnTo>
                <a:lnTo>
                  <a:pt x="1299" y="94"/>
                </a:lnTo>
                <a:lnTo>
                  <a:pt x="1299" y="96"/>
                </a:lnTo>
                <a:lnTo>
                  <a:pt x="1300" y="96"/>
                </a:lnTo>
                <a:lnTo>
                  <a:pt x="1299" y="97"/>
                </a:lnTo>
                <a:lnTo>
                  <a:pt x="1300" y="98"/>
                </a:lnTo>
                <a:lnTo>
                  <a:pt x="1301" y="99"/>
                </a:lnTo>
                <a:lnTo>
                  <a:pt x="1301" y="100"/>
                </a:lnTo>
                <a:lnTo>
                  <a:pt x="1302" y="100"/>
                </a:lnTo>
                <a:lnTo>
                  <a:pt x="1302" y="101"/>
                </a:lnTo>
                <a:lnTo>
                  <a:pt x="1303" y="102"/>
                </a:lnTo>
                <a:lnTo>
                  <a:pt x="1302" y="103"/>
                </a:lnTo>
                <a:lnTo>
                  <a:pt x="1303" y="103"/>
                </a:lnTo>
                <a:lnTo>
                  <a:pt x="1303" y="105"/>
                </a:lnTo>
                <a:lnTo>
                  <a:pt x="1304" y="105"/>
                </a:lnTo>
                <a:lnTo>
                  <a:pt x="1304" y="106"/>
                </a:lnTo>
                <a:lnTo>
                  <a:pt x="1304" y="107"/>
                </a:lnTo>
                <a:lnTo>
                  <a:pt x="1305" y="108"/>
                </a:lnTo>
                <a:lnTo>
                  <a:pt x="1307" y="108"/>
                </a:lnTo>
                <a:lnTo>
                  <a:pt x="1307" y="109"/>
                </a:lnTo>
                <a:lnTo>
                  <a:pt x="1307" y="110"/>
                </a:lnTo>
                <a:lnTo>
                  <a:pt x="1308" y="110"/>
                </a:lnTo>
                <a:lnTo>
                  <a:pt x="1308" y="111"/>
                </a:lnTo>
                <a:lnTo>
                  <a:pt x="1308" y="113"/>
                </a:lnTo>
                <a:lnTo>
                  <a:pt x="1309" y="114"/>
                </a:lnTo>
                <a:lnTo>
                  <a:pt x="1309" y="115"/>
                </a:lnTo>
                <a:lnTo>
                  <a:pt x="1310" y="116"/>
                </a:lnTo>
                <a:lnTo>
                  <a:pt x="1311" y="116"/>
                </a:lnTo>
                <a:lnTo>
                  <a:pt x="1312" y="117"/>
                </a:lnTo>
                <a:lnTo>
                  <a:pt x="1315" y="119"/>
                </a:lnTo>
                <a:lnTo>
                  <a:pt x="1316" y="122"/>
                </a:lnTo>
                <a:lnTo>
                  <a:pt x="1317" y="122"/>
                </a:lnTo>
                <a:lnTo>
                  <a:pt x="1318" y="123"/>
                </a:lnTo>
                <a:lnTo>
                  <a:pt x="1319" y="124"/>
                </a:lnTo>
                <a:lnTo>
                  <a:pt x="1320" y="125"/>
                </a:lnTo>
                <a:lnTo>
                  <a:pt x="1321" y="126"/>
                </a:lnTo>
                <a:lnTo>
                  <a:pt x="1321" y="127"/>
                </a:lnTo>
                <a:lnTo>
                  <a:pt x="1322" y="127"/>
                </a:lnTo>
                <a:lnTo>
                  <a:pt x="1324" y="126"/>
                </a:lnTo>
                <a:lnTo>
                  <a:pt x="1325" y="127"/>
                </a:lnTo>
                <a:lnTo>
                  <a:pt x="1324" y="128"/>
                </a:lnTo>
                <a:lnTo>
                  <a:pt x="1322" y="130"/>
                </a:lnTo>
                <a:lnTo>
                  <a:pt x="1321" y="130"/>
                </a:lnTo>
                <a:lnTo>
                  <a:pt x="1322" y="131"/>
                </a:lnTo>
                <a:lnTo>
                  <a:pt x="1324" y="131"/>
                </a:lnTo>
                <a:lnTo>
                  <a:pt x="1322" y="132"/>
                </a:lnTo>
                <a:lnTo>
                  <a:pt x="1324" y="132"/>
                </a:lnTo>
                <a:lnTo>
                  <a:pt x="1322" y="132"/>
                </a:lnTo>
                <a:lnTo>
                  <a:pt x="1322" y="133"/>
                </a:lnTo>
                <a:lnTo>
                  <a:pt x="1321" y="133"/>
                </a:lnTo>
                <a:lnTo>
                  <a:pt x="1322" y="133"/>
                </a:lnTo>
                <a:lnTo>
                  <a:pt x="1324" y="135"/>
                </a:lnTo>
                <a:lnTo>
                  <a:pt x="1325" y="136"/>
                </a:lnTo>
                <a:lnTo>
                  <a:pt x="1325" y="138"/>
                </a:lnTo>
                <a:lnTo>
                  <a:pt x="1326" y="139"/>
                </a:lnTo>
                <a:lnTo>
                  <a:pt x="1326" y="140"/>
                </a:lnTo>
                <a:lnTo>
                  <a:pt x="1327" y="141"/>
                </a:lnTo>
                <a:lnTo>
                  <a:pt x="1328" y="142"/>
                </a:lnTo>
                <a:lnTo>
                  <a:pt x="1328" y="143"/>
                </a:lnTo>
                <a:lnTo>
                  <a:pt x="1328" y="144"/>
                </a:lnTo>
                <a:lnTo>
                  <a:pt x="1329" y="144"/>
                </a:lnTo>
                <a:lnTo>
                  <a:pt x="1329" y="146"/>
                </a:lnTo>
                <a:lnTo>
                  <a:pt x="1330" y="147"/>
                </a:lnTo>
                <a:lnTo>
                  <a:pt x="1330" y="148"/>
                </a:lnTo>
                <a:lnTo>
                  <a:pt x="1333" y="150"/>
                </a:lnTo>
                <a:lnTo>
                  <a:pt x="1333" y="151"/>
                </a:lnTo>
                <a:lnTo>
                  <a:pt x="1334" y="152"/>
                </a:lnTo>
                <a:lnTo>
                  <a:pt x="1334" y="153"/>
                </a:lnTo>
                <a:lnTo>
                  <a:pt x="1335" y="153"/>
                </a:lnTo>
                <a:lnTo>
                  <a:pt x="1335" y="155"/>
                </a:lnTo>
                <a:lnTo>
                  <a:pt x="1336" y="156"/>
                </a:lnTo>
                <a:lnTo>
                  <a:pt x="1336" y="157"/>
                </a:lnTo>
                <a:lnTo>
                  <a:pt x="1337" y="157"/>
                </a:lnTo>
                <a:lnTo>
                  <a:pt x="1337" y="158"/>
                </a:lnTo>
                <a:lnTo>
                  <a:pt x="1338" y="158"/>
                </a:lnTo>
                <a:lnTo>
                  <a:pt x="1338" y="159"/>
                </a:lnTo>
                <a:lnTo>
                  <a:pt x="1339" y="159"/>
                </a:lnTo>
                <a:lnTo>
                  <a:pt x="1339" y="160"/>
                </a:lnTo>
                <a:lnTo>
                  <a:pt x="1341" y="160"/>
                </a:lnTo>
                <a:lnTo>
                  <a:pt x="1341" y="161"/>
                </a:lnTo>
                <a:lnTo>
                  <a:pt x="1342" y="161"/>
                </a:lnTo>
                <a:lnTo>
                  <a:pt x="1342" y="163"/>
                </a:lnTo>
                <a:lnTo>
                  <a:pt x="1342" y="164"/>
                </a:lnTo>
                <a:lnTo>
                  <a:pt x="1343" y="164"/>
                </a:lnTo>
                <a:lnTo>
                  <a:pt x="1344" y="165"/>
                </a:lnTo>
                <a:lnTo>
                  <a:pt x="1344" y="166"/>
                </a:lnTo>
                <a:lnTo>
                  <a:pt x="1345" y="167"/>
                </a:lnTo>
                <a:lnTo>
                  <a:pt x="1345" y="168"/>
                </a:lnTo>
                <a:lnTo>
                  <a:pt x="1346" y="168"/>
                </a:lnTo>
                <a:lnTo>
                  <a:pt x="1347" y="169"/>
                </a:lnTo>
                <a:lnTo>
                  <a:pt x="1347" y="171"/>
                </a:lnTo>
                <a:lnTo>
                  <a:pt x="1348" y="172"/>
                </a:lnTo>
                <a:lnTo>
                  <a:pt x="1350" y="173"/>
                </a:lnTo>
                <a:lnTo>
                  <a:pt x="1351" y="174"/>
                </a:lnTo>
                <a:lnTo>
                  <a:pt x="1352" y="175"/>
                </a:lnTo>
                <a:lnTo>
                  <a:pt x="1352" y="176"/>
                </a:lnTo>
                <a:lnTo>
                  <a:pt x="1353" y="176"/>
                </a:lnTo>
                <a:lnTo>
                  <a:pt x="1354" y="178"/>
                </a:lnTo>
                <a:lnTo>
                  <a:pt x="1355" y="178"/>
                </a:lnTo>
                <a:lnTo>
                  <a:pt x="1355" y="180"/>
                </a:lnTo>
                <a:lnTo>
                  <a:pt x="1356" y="181"/>
                </a:lnTo>
                <a:lnTo>
                  <a:pt x="1358" y="182"/>
                </a:lnTo>
                <a:lnTo>
                  <a:pt x="1358" y="183"/>
                </a:lnTo>
                <a:lnTo>
                  <a:pt x="1359" y="183"/>
                </a:lnTo>
                <a:lnTo>
                  <a:pt x="1359" y="184"/>
                </a:lnTo>
                <a:lnTo>
                  <a:pt x="1360" y="185"/>
                </a:lnTo>
                <a:lnTo>
                  <a:pt x="1361" y="186"/>
                </a:lnTo>
                <a:lnTo>
                  <a:pt x="1361" y="188"/>
                </a:lnTo>
                <a:lnTo>
                  <a:pt x="1362" y="188"/>
                </a:lnTo>
                <a:lnTo>
                  <a:pt x="1363" y="189"/>
                </a:lnTo>
                <a:lnTo>
                  <a:pt x="1363" y="190"/>
                </a:lnTo>
                <a:lnTo>
                  <a:pt x="1364" y="190"/>
                </a:lnTo>
                <a:lnTo>
                  <a:pt x="1364" y="191"/>
                </a:lnTo>
                <a:lnTo>
                  <a:pt x="1367" y="193"/>
                </a:lnTo>
                <a:lnTo>
                  <a:pt x="1368" y="194"/>
                </a:lnTo>
                <a:lnTo>
                  <a:pt x="1369" y="195"/>
                </a:lnTo>
                <a:lnTo>
                  <a:pt x="1370" y="197"/>
                </a:lnTo>
                <a:lnTo>
                  <a:pt x="1371" y="198"/>
                </a:lnTo>
                <a:lnTo>
                  <a:pt x="1372" y="199"/>
                </a:lnTo>
                <a:lnTo>
                  <a:pt x="1373" y="200"/>
                </a:lnTo>
                <a:lnTo>
                  <a:pt x="1374" y="200"/>
                </a:lnTo>
                <a:lnTo>
                  <a:pt x="1374" y="201"/>
                </a:lnTo>
                <a:lnTo>
                  <a:pt x="1376" y="201"/>
                </a:lnTo>
                <a:lnTo>
                  <a:pt x="1377" y="202"/>
                </a:lnTo>
                <a:lnTo>
                  <a:pt x="1377" y="203"/>
                </a:lnTo>
                <a:lnTo>
                  <a:pt x="1378" y="203"/>
                </a:lnTo>
                <a:lnTo>
                  <a:pt x="1378" y="205"/>
                </a:lnTo>
                <a:lnTo>
                  <a:pt x="1379" y="205"/>
                </a:lnTo>
                <a:lnTo>
                  <a:pt x="1380" y="206"/>
                </a:lnTo>
                <a:lnTo>
                  <a:pt x="1380" y="207"/>
                </a:lnTo>
                <a:lnTo>
                  <a:pt x="1381" y="208"/>
                </a:lnTo>
                <a:lnTo>
                  <a:pt x="1382" y="209"/>
                </a:lnTo>
                <a:lnTo>
                  <a:pt x="1382" y="210"/>
                </a:lnTo>
                <a:lnTo>
                  <a:pt x="1384" y="210"/>
                </a:lnTo>
                <a:lnTo>
                  <a:pt x="1385" y="211"/>
                </a:lnTo>
                <a:lnTo>
                  <a:pt x="1386" y="213"/>
                </a:lnTo>
                <a:lnTo>
                  <a:pt x="1387" y="213"/>
                </a:lnTo>
                <a:lnTo>
                  <a:pt x="1388" y="214"/>
                </a:lnTo>
                <a:lnTo>
                  <a:pt x="1389" y="215"/>
                </a:lnTo>
                <a:lnTo>
                  <a:pt x="1389" y="216"/>
                </a:lnTo>
                <a:lnTo>
                  <a:pt x="1390" y="217"/>
                </a:lnTo>
                <a:lnTo>
                  <a:pt x="1391" y="217"/>
                </a:lnTo>
                <a:lnTo>
                  <a:pt x="1393" y="217"/>
                </a:lnTo>
                <a:lnTo>
                  <a:pt x="1393" y="218"/>
                </a:lnTo>
                <a:lnTo>
                  <a:pt x="1394" y="218"/>
                </a:lnTo>
                <a:lnTo>
                  <a:pt x="1395" y="219"/>
                </a:lnTo>
                <a:lnTo>
                  <a:pt x="1396" y="220"/>
                </a:lnTo>
                <a:lnTo>
                  <a:pt x="1397" y="220"/>
                </a:lnTo>
                <a:lnTo>
                  <a:pt x="1397" y="222"/>
                </a:lnTo>
                <a:lnTo>
                  <a:pt x="1400" y="225"/>
                </a:lnTo>
                <a:lnTo>
                  <a:pt x="1402" y="226"/>
                </a:lnTo>
                <a:lnTo>
                  <a:pt x="1402" y="225"/>
                </a:lnTo>
                <a:lnTo>
                  <a:pt x="1404" y="227"/>
                </a:lnTo>
                <a:lnTo>
                  <a:pt x="1403" y="227"/>
                </a:lnTo>
                <a:lnTo>
                  <a:pt x="1404" y="228"/>
                </a:lnTo>
                <a:lnTo>
                  <a:pt x="1406" y="230"/>
                </a:lnTo>
                <a:lnTo>
                  <a:pt x="1407" y="231"/>
                </a:lnTo>
                <a:lnTo>
                  <a:pt x="1408" y="232"/>
                </a:lnTo>
                <a:lnTo>
                  <a:pt x="1410" y="233"/>
                </a:lnTo>
                <a:lnTo>
                  <a:pt x="1411" y="234"/>
                </a:lnTo>
                <a:lnTo>
                  <a:pt x="1414" y="236"/>
                </a:lnTo>
                <a:lnTo>
                  <a:pt x="1415" y="238"/>
                </a:lnTo>
                <a:lnTo>
                  <a:pt x="1416" y="238"/>
                </a:lnTo>
                <a:lnTo>
                  <a:pt x="1419" y="240"/>
                </a:lnTo>
                <a:lnTo>
                  <a:pt x="1420" y="240"/>
                </a:lnTo>
                <a:lnTo>
                  <a:pt x="1422" y="241"/>
                </a:lnTo>
                <a:lnTo>
                  <a:pt x="1424" y="243"/>
                </a:lnTo>
                <a:lnTo>
                  <a:pt x="1427" y="244"/>
                </a:lnTo>
                <a:lnTo>
                  <a:pt x="1428" y="244"/>
                </a:lnTo>
                <a:lnTo>
                  <a:pt x="1428" y="245"/>
                </a:lnTo>
                <a:lnTo>
                  <a:pt x="1430" y="247"/>
                </a:lnTo>
                <a:lnTo>
                  <a:pt x="1431" y="247"/>
                </a:lnTo>
                <a:lnTo>
                  <a:pt x="1432" y="248"/>
                </a:lnTo>
                <a:lnTo>
                  <a:pt x="1434" y="249"/>
                </a:lnTo>
                <a:lnTo>
                  <a:pt x="1439" y="251"/>
                </a:lnTo>
                <a:lnTo>
                  <a:pt x="1441" y="253"/>
                </a:lnTo>
                <a:lnTo>
                  <a:pt x="1443" y="255"/>
                </a:lnTo>
                <a:lnTo>
                  <a:pt x="1445" y="256"/>
                </a:lnTo>
                <a:lnTo>
                  <a:pt x="1445" y="258"/>
                </a:lnTo>
                <a:lnTo>
                  <a:pt x="1443" y="258"/>
                </a:lnTo>
                <a:lnTo>
                  <a:pt x="1442" y="257"/>
                </a:lnTo>
                <a:lnTo>
                  <a:pt x="1439" y="258"/>
                </a:lnTo>
                <a:lnTo>
                  <a:pt x="1438" y="259"/>
                </a:lnTo>
                <a:lnTo>
                  <a:pt x="1438" y="258"/>
                </a:lnTo>
                <a:lnTo>
                  <a:pt x="1438" y="259"/>
                </a:lnTo>
                <a:lnTo>
                  <a:pt x="1438" y="260"/>
                </a:lnTo>
                <a:lnTo>
                  <a:pt x="1436" y="261"/>
                </a:lnTo>
                <a:lnTo>
                  <a:pt x="1436" y="262"/>
                </a:lnTo>
                <a:lnTo>
                  <a:pt x="1438" y="262"/>
                </a:lnTo>
                <a:lnTo>
                  <a:pt x="1438" y="264"/>
                </a:lnTo>
                <a:lnTo>
                  <a:pt x="1441" y="260"/>
                </a:lnTo>
                <a:lnTo>
                  <a:pt x="1441" y="259"/>
                </a:lnTo>
                <a:lnTo>
                  <a:pt x="1442" y="260"/>
                </a:lnTo>
                <a:lnTo>
                  <a:pt x="1442" y="261"/>
                </a:lnTo>
                <a:lnTo>
                  <a:pt x="1441" y="264"/>
                </a:lnTo>
                <a:lnTo>
                  <a:pt x="1441" y="265"/>
                </a:lnTo>
                <a:lnTo>
                  <a:pt x="1442" y="266"/>
                </a:lnTo>
                <a:lnTo>
                  <a:pt x="1442" y="267"/>
                </a:lnTo>
                <a:lnTo>
                  <a:pt x="1443" y="268"/>
                </a:lnTo>
                <a:lnTo>
                  <a:pt x="1443" y="269"/>
                </a:lnTo>
                <a:lnTo>
                  <a:pt x="1445" y="270"/>
                </a:lnTo>
                <a:lnTo>
                  <a:pt x="1445" y="272"/>
                </a:lnTo>
                <a:lnTo>
                  <a:pt x="1446" y="273"/>
                </a:lnTo>
                <a:lnTo>
                  <a:pt x="1447" y="274"/>
                </a:lnTo>
                <a:lnTo>
                  <a:pt x="1447" y="275"/>
                </a:lnTo>
                <a:lnTo>
                  <a:pt x="1448" y="276"/>
                </a:lnTo>
                <a:lnTo>
                  <a:pt x="1448" y="277"/>
                </a:lnTo>
                <a:lnTo>
                  <a:pt x="1449" y="278"/>
                </a:lnTo>
                <a:lnTo>
                  <a:pt x="1449" y="280"/>
                </a:lnTo>
                <a:lnTo>
                  <a:pt x="1449" y="281"/>
                </a:lnTo>
                <a:lnTo>
                  <a:pt x="1450" y="282"/>
                </a:lnTo>
                <a:lnTo>
                  <a:pt x="1451" y="284"/>
                </a:lnTo>
                <a:lnTo>
                  <a:pt x="1451" y="285"/>
                </a:lnTo>
                <a:lnTo>
                  <a:pt x="1453" y="285"/>
                </a:lnTo>
                <a:lnTo>
                  <a:pt x="1453" y="287"/>
                </a:lnTo>
                <a:lnTo>
                  <a:pt x="1454" y="289"/>
                </a:lnTo>
                <a:lnTo>
                  <a:pt x="1454" y="290"/>
                </a:lnTo>
                <a:lnTo>
                  <a:pt x="1455" y="291"/>
                </a:lnTo>
                <a:lnTo>
                  <a:pt x="1455" y="292"/>
                </a:lnTo>
                <a:lnTo>
                  <a:pt x="1456" y="292"/>
                </a:lnTo>
                <a:lnTo>
                  <a:pt x="1456" y="293"/>
                </a:lnTo>
                <a:lnTo>
                  <a:pt x="1457" y="294"/>
                </a:lnTo>
                <a:lnTo>
                  <a:pt x="1457" y="295"/>
                </a:lnTo>
                <a:lnTo>
                  <a:pt x="1458" y="295"/>
                </a:lnTo>
                <a:lnTo>
                  <a:pt x="1458" y="297"/>
                </a:lnTo>
                <a:lnTo>
                  <a:pt x="1458" y="298"/>
                </a:lnTo>
                <a:lnTo>
                  <a:pt x="1458" y="299"/>
                </a:lnTo>
                <a:lnTo>
                  <a:pt x="1458" y="300"/>
                </a:lnTo>
                <a:lnTo>
                  <a:pt x="1459" y="300"/>
                </a:lnTo>
                <a:lnTo>
                  <a:pt x="1459" y="301"/>
                </a:lnTo>
                <a:lnTo>
                  <a:pt x="1460" y="301"/>
                </a:lnTo>
                <a:lnTo>
                  <a:pt x="1462" y="302"/>
                </a:lnTo>
                <a:lnTo>
                  <a:pt x="1462" y="303"/>
                </a:lnTo>
                <a:lnTo>
                  <a:pt x="1463" y="305"/>
                </a:lnTo>
                <a:lnTo>
                  <a:pt x="1463" y="306"/>
                </a:lnTo>
                <a:lnTo>
                  <a:pt x="1463" y="307"/>
                </a:lnTo>
                <a:lnTo>
                  <a:pt x="1463" y="308"/>
                </a:lnTo>
                <a:lnTo>
                  <a:pt x="1464" y="310"/>
                </a:lnTo>
                <a:lnTo>
                  <a:pt x="1464" y="311"/>
                </a:lnTo>
                <a:lnTo>
                  <a:pt x="1465" y="314"/>
                </a:lnTo>
                <a:lnTo>
                  <a:pt x="1467" y="316"/>
                </a:lnTo>
                <a:lnTo>
                  <a:pt x="1468" y="317"/>
                </a:lnTo>
                <a:lnTo>
                  <a:pt x="1469" y="316"/>
                </a:lnTo>
                <a:lnTo>
                  <a:pt x="1472" y="316"/>
                </a:lnTo>
                <a:lnTo>
                  <a:pt x="1473" y="317"/>
                </a:lnTo>
                <a:lnTo>
                  <a:pt x="1473" y="318"/>
                </a:lnTo>
                <a:lnTo>
                  <a:pt x="1472" y="322"/>
                </a:lnTo>
                <a:lnTo>
                  <a:pt x="1472" y="324"/>
                </a:lnTo>
                <a:lnTo>
                  <a:pt x="1472" y="325"/>
                </a:lnTo>
                <a:lnTo>
                  <a:pt x="1472" y="326"/>
                </a:lnTo>
                <a:lnTo>
                  <a:pt x="1472" y="330"/>
                </a:lnTo>
                <a:lnTo>
                  <a:pt x="1472" y="332"/>
                </a:lnTo>
                <a:lnTo>
                  <a:pt x="1472" y="333"/>
                </a:lnTo>
                <a:lnTo>
                  <a:pt x="1472" y="335"/>
                </a:lnTo>
                <a:lnTo>
                  <a:pt x="1472" y="336"/>
                </a:lnTo>
                <a:lnTo>
                  <a:pt x="1473" y="337"/>
                </a:lnTo>
                <a:lnTo>
                  <a:pt x="1473" y="340"/>
                </a:lnTo>
                <a:lnTo>
                  <a:pt x="1474" y="341"/>
                </a:lnTo>
                <a:lnTo>
                  <a:pt x="1474" y="342"/>
                </a:lnTo>
                <a:lnTo>
                  <a:pt x="1473" y="342"/>
                </a:lnTo>
                <a:lnTo>
                  <a:pt x="1473" y="343"/>
                </a:lnTo>
                <a:lnTo>
                  <a:pt x="1472" y="343"/>
                </a:lnTo>
                <a:lnTo>
                  <a:pt x="1471" y="342"/>
                </a:lnTo>
                <a:lnTo>
                  <a:pt x="1471" y="341"/>
                </a:lnTo>
                <a:lnTo>
                  <a:pt x="1469" y="341"/>
                </a:lnTo>
                <a:lnTo>
                  <a:pt x="1471" y="341"/>
                </a:lnTo>
                <a:lnTo>
                  <a:pt x="1471" y="340"/>
                </a:lnTo>
                <a:lnTo>
                  <a:pt x="1469" y="339"/>
                </a:lnTo>
                <a:lnTo>
                  <a:pt x="1469" y="335"/>
                </a:lnTo>
                <a:lnTo>
                  <a:pt x="1469" y="334"/>
                </a:lnTo>
                <a:lnTo>
                  <a:pt x="1468" y="334"/>
                </a:lnTo>
                <a:lnTo>
                  <a:pt x="1468" y="333"/>
                </a:lnTo>
                <a:lnTo>
                  <a:pt x="1467" y="333"/>
                </a:lnTo>
                <a:lnTo>
                  <a:pt x="1467" y="332"/>
                </a:lnTo>
                <a:lnTo>
                  <a:pt x="1467" y="331"/>
                </a:lnTo>
                <a:lnTo>
                  <a:pt x="1467" y="330"/>
                </a:lnTo>
                <a:lnTo>
                  <a:pt x="1468" y="330"/>
                </a:lnTo>
                <a:lnTo>
                  <a:pt x="1469" y="330"/>
                </a:lnTo>
                <a:lnTo>
                  <a:pt x="1471" y="328"/>
                </a:lnTo>
                <a:lnTo>
                  <a:pt x="1469" y="327"/>
                </a:lnTo>
                <a:lnTo>
                  <a:pt x="1468" y="327"/>
                </a:lnTo>
                <a:lnTo>
                  <a:pt x="1467" y="327"/>
                </a:lnTo>
                <a:lnTo>
                  <a:pt x="1466" y="327"/>
                </a:lnTo>
                <a:lnTo>
                  <a:pt x="1466" y="328"/>
                </a:lnTo>
                <a:lnTo>
                  <a:pt x="1466" y="330"/>
                </a:lnTo>
                <a:lnTo>
                  <a:pt x="1466" y="331"/>
                </a:lnTo>
                <a:lnTo>
                  <a:pt x="1465" y="331"/>
                </a:lnTo>
                <a:lnTo>
                  <a:pt x="1464" y="332"/>
                </a:lnTo>
                <a:lnTo>
                  <a:pt x="1463" y="332"/>
                </a:lnTo>
                <a:lnTo>
                  <a:pt x="1463" y="333"/>
                </a:lnTo>
                <a:lnTo>
                  <a:pt x="1463" y="334"/>
                </a:lnTo>
                <a:lnTo>
                  <a:pt x="1463" y="335"/>
                </a:lnTo>
                <a:lnTo>
                  <a:pt x="1464" y="336"/>
                </a:lnTo>
                <a:lnTo>
                  <a:pt x="1466" y="336"/>
                </a:lnTo>
                <a:lnTo>
                  <a:pt x="1468" y="336"/>
                </a:lnTo>
                <a:lnTo>
                  <a:pt x="1468" y="341"/>
                </a:lnTo>
                <a:lnTo>
                  <a:pt x="1469" y="341"/>
                </a:lnTo>
                <a:lnTo>
                  <a:pt x="1469" y="342"/>
                </a:lnTo>
                <a:lnTo>
                  <a:pt x="1469" y="343"/>
                </a:lnTo>
                <a:lnTo>
                  <a:pt x="1469" y="345"/>
                </a:lnTo>
                <a:lnTo>
                  <a:pt x="1469" y="347"/>
                </a:lnTo>
                <a:lnTo>
                  <a:pt x="1469" y="348"/>
                </a:lnTo>
                <a:lnTo>
                  <a:pt x="1468" y="348"/>
                </a:lnTo>
                <a:lnTo>
                  <a:pt x="1467" y="348"/>
                </a:lnTo>
                <a:lnTo>
                  <a:pt x="1466" y="348"/>
                </a:lnTo>
                <a:lnTo>
                  <a:pt x="1465" y="350"/>
                </a:lnTo>
                <a:lnTo>
                  <a:pt x="1465" y="351"/>
                </a:lnTo>
                <a:lnTo>
                  <a:pt x="1465" y="352"/>
                </a:lnTo>
                <a:lnTo>
                  <a:pt x="1466" y="354"/>
                </a:lnTo>
                <a:lnTo>
                  <a:pt x="1466" y="356"/>
                </a:lnTo>
                <a:lnTo>
                  <a:pt x="1464" y="357"/>
                </a:lnTo>
                <a:lnTo>
                  <a:pt x="1465" y="359"/>
                </a:lnTo>
                <a:lnTo>
                  <a:pt x="1465" y="361"/>
                </a:lnTo>
                <a:lnTo>
                  <a:pt x="1466" y="362"/>
                </a:lnTo>
                <a:lnTo>
                  <a:pt x="1466" y="364"/>
                </a:lnTo>
                <a:lnTo>
                  <a:pt x="1466" y="365"/>
                </a:lnTo>
                <a:lnTo>
                  <a:pt x="1466" y="366"/>
                </a:lnTo>
                <a:lnTo>
                  <a:pt x="1466" y="367"/>
                </a:lnTo>
                <a:lnTo>
                  <a:pt x="1466" y="368"/>
                </a:lnTo>
                <a:lnTo>
                  <a:pt x="1467" y="370"/>
                </a:lnTo>
                <a:lnTo>
                  <a:pt x="1467" y="372"/>
                </a:lnTo>
                <a:lnTo>
                  <a:pt x="1468" y="374"/>
                </a:lnTo>
                <a:lnTo>
                  <a:pt x="1469" y="374"/>
                </a:lnTo>
                <a:lnTo>
                  <a:pt x="1471" y="375"/>
                </a:lnTo>
                <a:lnTo>
                  <a:pt x="1471" y="376"/>
                </a:lnTo>
                <a:lnTo>
                  <a:pt x="1472" y="377"/>
                </a:lnTo>
                <a:lnTo>
                  <a:pt x="1473" y="378"/>
                </a:lnTo>
                <a:lnTo>
                  <a:pt x="1473" y="379"/>
                </a:lnTo>
                <a:lnTo>
                  <a:pt x="1474" y="379"/>
                </a:lnTo>
                <a:lnTo>
                  <a:pt x="1474" y="385"/>
                </a:lnTo>
                <a:lnTo>
                  <a:pt x="1473" y="386"/>
                </a:lnTo>
                <a:lnTo>
                  <a:pt x="1473" y="391"/>
                </a:lnTo>
                <a:lnTo>
                  <a:pt x="1473" y="392"/>
                </a:lnTo>
                <a:lnTo>
                  <a:pt x="1472" y="392"/>
                </a:lnTo>
                <a:lnTo>
                  <a:pt x="1472" y="393"/>
                </a:lnTo>
                <a:lnTo>
                  <a:pt x="1472" y="394"/>
                </a:lnTo>
                <a:lnTo>
                  <a:pt x="1472" y="395"/>
                </a:lnTo>
                <a:lnTo>
                  <a:pt x="1473" y="397"/>
                </a:lnTo>
                <a:lnTo>
                  <a:pt x="1474" y="398"/>
                </a:lnTo>
                <a:lnTo>
                  <a:pt x="1474" y="399"/>
                </a:lnTo>
                <a:lnTo>
                  <a:pt x="1473" y="399"/>
                </a:lnTo>
                <a:lnTo>
                  <a:pt x="1473" y="401"/>
                </a:lnTo>
                <a:lnTo>
                  <a:pt x="1473" y="402"/>
                </a:lnTo>
                <a:lnTo>
                  <a:pt x="1473" y="403"/>
                </a:lnTo>
                <a:lnTo>
                  <a:pt x="1474" y="404"/>
                </a:lnTo>
                <a:lnTo>
                  <a:pt x="1474" y="406"/>
                </a:lnTo>
                <a:lnTo>
                  <a:pt x="1474" y="408"/>
                </a:lnTo>
                <a:lnTo>
                  <a:pt x="1474" y="409"/>
                </a:lnTo>
                <a:lnTo>
                  <a:pt x="1474" y="410"/>
                </a:lnTo>
                <a:lnTo>
                  <a:pt x="1474" y="411"/>
                </a:lnTo>
                <a:lnTo>
                  <a:pt x="1474" y="412"/>
                </a:lnTo>
                <a:lnTo>
                  <a:pt x="1474" y="414"/>
                </a:lnTo>
                <a:lnTo>
                  <a:pt x="1475" y="417"/>
                </a:lnTo>
                <a:lnTo>
                  <a:pt x="1475" y="418"/>
                </a:lnTo>
                <a:lnTo>
                  <a:pt x="1475" y="419"/>
                </a:lnTo>
                <a:lnTo>
                  <a:pt x="1475" y="420"/>
                </a:lnTo>
                <a:lnTo>
                  <a:pt x="1475" y="421"/>
                </a:lnTo>
                <a:lnTo>
                  <a:pt x="1475" y="423"/>
                </a:lnTo>
                <a:lnTo>
                  <a:pt x="1476" y="424"/>
                </a:lnTo>
                <a:lnTo>
                  <a:pt x="1479" y="426"/>
                </a:lnTo>
                <a:lnTo>
                  <a:pt x="1480" y="427"/>
                </a:lnTo>
                <a:lnTo>
                  <a:pt x="1479" y="427"/>
                </a:lnTo>
                <a:lnTo>
                  <a:pt x="1479" y="428"/>
                </a:lnTo>
                <a:lnTo>
                  <a:pt x="1480" y="428"/>
                </a:lnTo>
                <a:lnTo>
                  <a:pt x="1480" y="429"/>
                </a:lnTo>
                <a:lnTo>
                  <a:pt x="1481" y="431"/>
                </a:lnTo>
                <a:lnTo>
                  <a:pt x="1482" y="434"/>
                </a:lnTo>
                <a:lnTo>
                  <a:pt x="1482" y="435"/>
                </a:lnTo>
                <a:lnTo>
                  <a:pt x="1483" y="436"/>
                </a:lnTo>
                <a:lnTo>
                  <a:pt x="1483" y="437"/>
                </a:lnTo>
                <a:lnTo>
                  <a:pt x="1483" y="439"/>
                </a:lnTo>
                <a:lnTo>
                  <a:pt x="1484" y="439"/>
                </a:lnTo>
                <a:lnTo>
                  <a:pt x="1484" y="440"/>
                </a:lnTo>
                <a:lnTo>
                  <a:pt x="1484" y="441"/>
                </a:lnTo>
                <a:lnTo>
                  <a:pt x="1484" y="443"/>
                </a:lnTo>
                <a:lnTo>
                  <a:pt x="1485" y="443"/>
                </a:lnTo>
                <a:lnTo>
                  <a:pt x="1485" y="444"/>
                </a:lnTo>
                <a:lnTo>
                  <a:pt x="1485" y="445"/>
                </a:lnTo>
                <a:lnTo>
                  <a:pt x="1486" y="445"/>
                </a:lnTo>
                <a:lnTo>
                  <a:pt x="1488" y="449"/>
                </a:lnTo>
                <a:lnTo>
                  <a:pt x="1488" y="450"/>
                </a:lnTo>
                <a:lnTo>
                  <a:pt x="1486" y="450"/>
                </a:lnTo>
                <a:lnTo>
                  <a:pt x="1488" y="452"/>
                </a:lnTo>
                <a:lnTo>
                  <a:pt x="1488" y="453"/>
                </a:lnTo>
                <a:lnTo>
                  <a:pt x="1488" y="454"/>
                </a:lnTo>
                <a:lnTo>
                  <a:pt x="1489" y="456"/>
                </a:lnTo>
                <a:lnTo>
                  <a:pt x="1489" y="457"/>
                </a:lnTo>
                <a:lnTo>
                  <a:pt x="1489" y="458"/>
                </a:lnTo>
                <a:lnTo>
                  <a:pt x="1489" y="459"/>
                </a:lnTo>
                <a:lnTo>
                  <a:pt x="1489" y="460"/>
                </a:lnTo>
                <a:lnTo>
                  <a:pt x="1490" y="461"/>
                </a:lnTo>
                <a:lnTo>
                  <a:pt x="1490" y="462"/>
                </a:lnTo>
                <a:lnTo>
                  <a:pt x="1490" y="464"/>
                </a:lnTo>
                <a:lnTo>
                  <a:pt x="1490" y="465"/>
                </a:lnTo>
                <a:lnTo>
                  <a:pt x="1491" y="465"/>
                </a:lnTo>
                <a:lnTo>
                  <a:pt x="1491" y="466"/>
                </a:lnTo>
                <a:lnTo>
                  <a:pt x="1491" y="467"/>
                </a:lnTo>
                <a:lnTo>
                  <a:pt x="1491" y="468"/>
                </a:lnTo>
                <a:lnTo>
                  <a:pt x="1492" y="469"/>
                </a:lnTo>
                <a:lnTo>
                  <a:pt x="1492" y="470"/>
                </a:lnTo>
                <a:lnTo>
                  <a:pt x="1493" y="471"/>
                </a:lnTo>
                <a:lnTo>
                  <a:pt x="1493" y="473"/>
                </a:lnTo>
                <a:lnTo>
                  <a:pt x="1493" y="474"/>
                </a:lnTo>
                <a:lnTo>
                  <a:pt x="1493" y="475"/>
                </a:lnTo>
                <a:lnTo>
                  <a:pt x="1494" y="475"/>
                </a:lnTo>
                <a:lnTo>
                  <a:pt x="1494" y="476"/>
                </a:lnTo>
                <a:lnTo>
                  <a:pt x="1495" y="478"/>
                </a:lnTo>
                <a:lnTo>
                  <a:pt x="1497" y="479"/>
                </a:lnTo>
                <a:lnTo>
                  <a:pt x="1498" y="481"/>
                </a:lnTo>
                <a:lnTo>
                  <a:pt x="1499" y="482"/>
                </a:lnTo>
                <a:lnTo>
                  <a:pt x="1499" y="483"/>
                </a:lnTo>
                <a:lnTo>
                  <a:pt x="1500" y="484"/>
                </a:lnTo>
                <a:lnTo>
                  <a:pt x="1500" y="485"/>
                </a:lnTo>
                <a:lnTo>
                  <a:pt x="1501" y="486"/>
                </a:lnTo>
                <a:lnTo>
                  <a:pt x="1501" y="487"/>
                </a:lnTo>
                <a:lnTo>
                  <a:pt x="1503" y="490"/>
                </a:lnTo>
                <a:lnTo>
                  <a:pt x="1505" y="491"/>
                </a:lnTo>
                <a:lnTo>
                  <a:pt x="1506" y="492"/>
                </a:lnTo>
                <a:lnTo>
                  <a:pt x="1507" y="493"/>
                </a:lnTo>
                <a:lnTo>
                  <a:pt x="1507" y="494"/>
                </a:lnTo>
                <a:lnTo>
                  <a:pt x="1508" y="494"/>
                </a:lnTo>
                <a:lnTo>
                  <a:pt x="1508" y="495"/>
                </a:lnTo>
                <a:lnTo>
                  <a:pt x="1507" y="496"/>
                </a:lnTo>
                <a:lnTo>
                  <a:pt x="1503" y="496"/>
                </a:lnTo>
                <a:lnTo>
                  <a:pt x="1503" y="498"/>
                </a:lnTo>
                <a:lnTo>
                  <a:pt x="1503" y="499"/>
                </a:lnTo>
                <a:lnTo>
                  <a:pt x="1503" y="500"/>
                </a:lnTo>
                <a:lnTo>
                  <a:pt x="1503" y="501"/>
                </a:lnTo>
                <a:lnTo>
                  <a:pt x="1503" y="502"/>
                </a:lnTo>
                <a:lnTo>
                  <a:pt x="1505" y="502"/>
                </a:lnTo>
                <a:lnTo>
                  <a:pt x="1505" y="503"/>
                </a:lnTo>
                <a:lnTo>
                  <a:pt x="1503" y="503"/>
                </a:lnTo>
                <a:lnTo>
                  <a:pt x="1503" y="504"/>
                </a:lnTo>
                <a:lnTo>
                  <a:pt x="1503" y="506"/>
                </a:lnTo>
                <a:lnTo>
                  <a:pt x="1505" y="507"/>
                </a:lnTo>
                <a:lnTo>
                  <a:pt x="1505" y="508"/>
                </a:lnTo>
                <a:lnTo>
                  <a:pt x="1505" y="509"/>
                </a:lnTo>
                <a:lnTo>
                  <a:pt x="1505" y="510"/>
                </a:lnTo>
                <a:lnTo>
                  <a:pt x="1506" y="511"/>
                </a:lnTo>
                <a:lnTo>
                  <a:pt x="1506" y="512"/>
                </a:lnTo>
                <a:lnTo>
                  <a:pt x="1506" y="513"/>
                </a:lnTo>
                <a:lnTo>
                  <a:pt x="1507" y="516"/>
                </a:lnTo>
                <a:lnTo>
                  <a:pt x="1507" y="517"/>
                </a:lnTo>
                <a:lnTo>
                  <a:pt x="1507" y="518"/>
                </a:lnTo>
                <a:lnTo>
                  <a:pt x="1507" y="519"/>
                </a:lnTo>
                <a:lnTo>
                  <a:pt x="1507" y="520"/>
                </a:lnTo>
                <a:lnTo>
                  <a:pt x="1508" y="520"/>
                </a:lnTo>
                <a:lnTo>
                  <a:pt x="1509" y="521"/>
                </a:lnTo>
                <a:lnTo>
                  <a:pt x="1509" y="523"/>
                </a:lnTo>
                <a:lnTo>
                  <a:pt x="1509" y="524"/>
                </a:lnTo>
                <a:lnTo>
                  <a:pt x="1510" y="524"/>
                </a:lnTo>
                <a:lnTo>
                  <a:pt x="1510" y="526"/>
                </a:lnTo>
                <a:lnTo>
                  <a:pt x="1510" y="527"/>
                </a:lnTo>
                <a:lnTo>
                  <a:pt x="1510" y="528"/>
                </a:lnTo>
                <a:lnTo>
                  <a:pt x="1510" y="529"/>
                </a:lnTo>
                <a:lnTo>
                  <a:pt x="1509" y="531"/>
                </a:lnTo>
                <a:lnTo>
                  <a:pt x="1509" y="532"/>
                </a:lnTo>
                <a:lnTo>
                  <a:pt x="1509" y="533"/>
                </a:lnTo>
                <a:lnTo>
                  <a:pt x="1510" y="533"/>
                </a:lnTo>
                <a:lnTo>
                  <a:pt x="1509" y="534"/>
                </a:lnTo>
                <a:lnTo>
                  <a:pt x="1510" y="535"/>
                </a:lnTo>
                <a:lnTo>
                  <a:pt x="1509" y="535"/>
                </a:lnTo>
                <a:lnTo>
                  <a:pt x="1510" y="535"/>
                </a:lnTo>
                <a:lnTo>
                  <a:pt x="1510" y="536"/>
                </a:lnTo>
                <a:lnTo>
                  <a:pt x="1510" y="537"/>
                </a:lnTo>
                <a:lnTo>
                  <a:pt x="1510" y="538"/>
                </a:lnTo>
                <a:lnTo>
                  <a:pt x="1509" y="540"/>
                </a:lnTo>
                <a:lnTo>
                  <a:pt x="1509" y="541"/>
                </a:lnTo>
                <a:lnTo>
                  <a:pt x="1510" y="542"/>
                </a:lnTo>
                <a:lnTo>
                  <a:pt x="1511" y="542"/>
                </a:lnTo>
                <a:lnTo>
                  <a:pt x="1510" y="543"/>
                </a:lnTo>
                <a:lnTo>
                  <a:pt x="1511" y="544"/>
                </a:lnTo>
                <a:lnTo>
                  <a:pt x="1510" y="548"/>
                </a:lnTo>
                <a:lnTo>
                  <a:pt x="1510" y="550"/>
                </a:lnTo>
                <a:lnTo>
                  <a:pt x="1511" y="551"/>
                </a:lnTo>
                <a:lnTo>
                  <a:pt x="1511" y="554"/>
                </a:lnTo>
                <a:lnTo>
                  <a:pt x="1514" y="557"/>
                </a:lnTo>
                <a:lnTo>
                  <a:pt x="1522" y="568"/>
                </a:lnTo>
                <a:lnTo>
                  <a:pt x="1520" y="570"/>
                </a:lnTo>
                <a:lnTo>
                  <a:pt x="1520" y="571"/>
                </a:lnTo>
                <a:lnTo>
                  <a:pt x="1519" y="574"/>
                </a:lnTo>
                <a:lnTo>
                  <a:pt x="1519" y="575"/>
                </a:lnTo>
                <a:lnTo>
                  <a:pt x="1519" y="576"/>
                </a:lnTo>
                <a:lnTo>
                  <a:pt x="1519" y="578"/>
                </a:lnTo>
                <a:lnTo>
                  <a:pt x="1519" y="579"/>
                </a:lnTo>
                <a:lnTo>
                  <a:pt x="1519" y="581"/>
                </a:lnTo>
                <a:lnTo>
                  <a:pt x="1519" y="582"/>
                </a:lnTo>
                <a:lnTo>
                  <a:pt x="1520" y="583"/>
                </a:lnTo>
                <a:lnTo>
                  <a:pt x="1520" y="584"/>
                </a:lnTo>
                <a:lnTo>
                  <a:pt x="1520" y="585"/>
                </a:lnTo>
                <a:lnTo>
                  <a:pt x="1520" y="586"/>
                </a:lnTo>
                <a:lnTo>
                  <a:pt x="1522" y="586"/>
                </a:lnTo>
                <a:lnTo>
                  <a:pt x="1523" y="587"/>
                </a:lnTo>
                <a:lnTo>
                  <a:pt x="1523" y="588"/>
                </a:lnTo>
                <a:lnTo>
                  <a:pt x="1524" y="588"/>
                </a:lnTo>
                <a:lnTo>
                  <a:pt x="1525" y="590"/>
                </a:lnTo>
                <a:lnTo>
                  <a:pt x="1526" y="591"/>
                </a:lnTo>
                <a:lnTo>
                  <a:pt x="1527" y="591"/>
                </a:lnTo>
                <a:lnTo>
                  <a:pt x="1528" y="592"/>
                </a:lnTo>
                <a:lnTo>
                  <a:pt x="1529" y="592"/>
                </a:lnTo>
                <a:lnTo>
                  <a:pt x="1529" y="593"/>
                </a:lnTo>
                <a:lnTo>
                  <a:pt x="1531" y="594"/>
                </a:lnTo>
                <a:lnTo>
                  <a:pt x="1531" y="595"/>
                </a:lnTo>
                <a:lnTo>
                  <a:pt x="1531" y="600"/>
                </a:lnTo>
                <a:lnTo>
                  <a:pt x="1531" y="601"/>
                </a:lnTo>
                <a:lnTo>
                  <a:pt x="1531" y="602"/>
                </a:lnTo>
                <a:lnTo>
                  <a:pt x="1531" y="604"/>
                </a:lnTo>
                <a:lnTo>
                  <a:pt x="1531" y="605"/>
                </a:lnTo>
                <a:lnTo>
                  <a:pt x="1531" y="608"/>
                </a:lnTo>
                <a:lnTo>
                  <a:pt x="1532" y="611"/>
                </a:lnTo>
                <a:lnTo>
                  <a:pt x="1533" y="612"/>
                </a:lnTo>
                <a:lnTo>
                  <a:pt x="1533" y="613"/>
                </a:lnTo>
                <a:lnTo>
                  <a:pt x="1534" y="615"/>
                </a:lnTo>
                <a:lnTo>
                  <a:pt x="1534" y="616"/>
                </a:lnTo>
                <a:lnTo>
                  <a:pt x="1535" y="617"/>
                </a:lnTo>
                <a:lnTo>
                  <a:pt x="1536" y="618"/>
                </a:lnTo>
                <a:lnTo>
                  <a:pt x="1536" y="619"/>
                </a:lnTo>
                <a:lnTo>
                  <a:pt x="1537" y="620"/>
                </a:lnTo>
                <a:lnTo>
                  <a:pt x="1537" y="621"/>
                </a:lnTo>
                <a:lnTo>
                  <a:pt x="1538" y="621"/>
                </a:lnTo>
                <a:lnTo>
                  <a:pt x="1538" y="623"/>
                </a:lnTo>
                <a:lnTo>
                  <a:pt x="1540" y="624"/>
                </a:lnTo>
                <a:lnTo>
                  <a:pt x="1541" y="625"/>
                </a:lnTo>
                <a:lnTo>
                  <a:pt x="1542" y="626"/>
                </a:lnTo>
                <a:lnTo>
                  <a:pt x="1545" y="628"/>
                </a:lnTo>
                <a:lnTo>
                  <a:pt x="1549" y="630"/>
                </a:lnTo>
                <a:lnTo>
                  <a:pt x="1553" y="632"/>
                </a:lnTo>
                <a:lnTo>
                  <a:pt x="1555" y="633"/>
                </a:lnTo>
                <a:lnTo>
                  <a:pt x="1559" y="633"/>
                </a:lnTo>
                <a:lnTo>
                  <a:pt x="1562" y="633"/>
                </a:lnTo>
                <a:lnTo>
                  <a:pt x="1563" y="634"/>
                </a:lnTo>
                <a:lnTo>
                  <a:pt x="1564" y="634"/>
                </a:lnTo>
                <a:lnTo>
                  <a:pt x="1566" y="634"/>
                </a:lnTo>
                <a:lnTo>
                  <a:pt x="1567" y="636"/>
                </a:lnTo>
                <a:lnTo>
                  <a:pt x="1567" y="637"/>
                </a:lnTo>
                <a:lnTo>
                  <a:pt x="1567" y="640"/>
                </a:lnTo>
                <a:lnTo>
                  <a:pt x="1568" y="641"/>
                </a:lnTo>
                <a:lnTo>
                  <a:pt x="1567" y="642"/>
                </a:lnTo>
                <a:lnTo>
                  <a:pt x="1567" y="643"/>
                </a:lnTo>
                <a:lnTo>
                  <a:pt x="1566" y="643"/>
                </a:lnTo>
                <a:lnTo>
                  <a:pt x="1563" y="644"/>
                </a:lnTo>
                <a:lnTo>
                  <a:pt x="1562" y="645"/>
                </a:lnTo>
                <a:lnTo>
                  <a:pt x="1561" y="646"/>
                </a:lnTo>
                <a:lnTo>
                  <a:pt x="1560" y="646"/>
                </a:lnTo>
                <a:lnTo>
                  <a:pt x="1560" y="648"/>
                </a:lnTo>
                <a:lnTo>
                  <a:pt x="1559" y="648"/>
                </a:lnTo>
                <a:lnTo>
                  <a:pt x="1558" y="649"/>
                </a:lnTo>
                <a:lnTo>
                  <a:pt x="1558" y="650"/>
                </a:lnTo>
                <a:lnTo>
                  <a:pt x="1557" y="650"/>
                </a:lnTo>
                <a:lnTo>
                  <a:pt x="1557" y="651"/>
                </a:lnTo>
                <a:lnTo>
                  <a:pt x="1555" y="651"/>
                </a:lnTo>
                <a:lnTo>
                  <a:pt x="1554" y="652"/>
                </a:lnTo>
                <a:lnTo>
                  <a:pt x="1552" y="653"/>
                </a:lnTo>
                <a:lnTo>
                  <a:pt x="1551" y="653"/>
                </a:lnTo>
                <a:lnTo>
                  <a:pt x="1550" y="653"/>
                </a:lnTo>
                <a:lnTo>
                  <a:pt x="1549" y="653"/>
                </a:lnTo>
                <a:lnTo>
                  <a:pt x="1548" y="652"/>
                </a:lnTo>
                <a:lnTo>
                  <a:pt x="1546" y="652"/>
                </a:lnTo>
                <a:lnTo>
                  <a:pt x="1545" y="652"/>
                </a:lnTo>
                <a:lnTo>
                  <a:pt x="1545" y="651"/>
                </a:lnTo>
                <a:lnTo>
                  <a:pt x="1544" y="651"/>
                </a:lnTo>
                <a:lnTo>
                  <a:pt x="1544" y="650"/>
                </a:lnTo>
                <a:lnTo>
                  <a:pt x="1544" y="649"/>
                </a:lnTo>
                <a:lnTo>
                  <a:pt x="1545" y="649"/>
                </a:lnTo>
                <a:lnTo>
                  <a:pt x="1546" y="649"/>
                </a:lnTo>
                <a:lnTo>
                  <a:pt x="1549" y="650"/>
                </a:lnTo>
                <a:lnTo>
                  <a:pt x="1550" y="650"/>
                </a:lnTo>
                <a:lnTo>
                  <a:pt x="1552" y="650"/>
                </a:lnTo>
                <a:lnTo>
                  <a:pt x="1553" y="650"/>
                </a:lnTo>
                <a:lnTo>
                  <a:pt x="1554" y="649"/>
                </a:lnTo>
                <a:lnTo>
                  <a:pt x="1555" y="649"/>
                </a:lnTo>
                <a:lnTo>
                  <a:pt x="1555" y="648"/>
                </a:lnTo>
                <a:lnTo>
                  <a:pt x="1557" y="645"/>
                </a:lnTo>
                <a:lnTo>
                  <a:pt x="1558" y="644"/>
                </a:lnTo>
                <a:lnTo>
                  <a:pt x="1558" y="643"/>
                </a:lnTo>
                <a:lnTo>
                  <a:pt x="1557" y="642"/>
                </a:lnTo>
                <a:lnTo>
                  <a:pt x="1555" y="642"/>
                </a:lnTo>
                <a:lnTo>
                  <a:pt x="1554" y="642"/>
                </a:lnTo>
                <a:lnTo>
                  <a:pt x="1553" y="642"/>
                </a:lnTo>
                <a:lnTo>
                  <a:pt x="1551" y="642"/>
                </a:lnTo>
                <a:lnTo>
                  <a:pt x="1549" y="643"/>
                </a:lnTo>
                <a:lnTo>
                  <a:pt x="1545" y="643"/>
                </a:lnTo>
                <a:lnTo>
                  <a:pt x="1544" y="643"/>
                </a:lnTo>
                <a:lnTo>
                  <a:pt x="1543" y="643"/>
                </a:lnTo>
                <a:lnTo>
                  <a:pt x="1542" y="644"/>
                </a:lnTo>
                <a:lnTo>
                  <a:pt x="1541" y="644"/>
                </a:lnTo>
                <a:lnTo>
                  <a:pt x="1541" y="645"/>
                </a:lnTo>
                <a:lnTo>
                  <a:pt x="1541" y="646"/>
                </a:lnTo>
                <a:lnTo>
                  <a:pt x="1541" y="648"/>
                </a:lnTo>
                <a:lnTo>
                  <a:pt x="1541" y="649"/>
                </a:lnTo>
                <a:lnTo>
                  <a:pt x="1542" y="650"/>
                </a:lnTo>
                <a:lnTo>
                  <a:pt x="1542" y="651"/>
                </a:lnTo>
                <a:lnTo>
                  <a:pt x="1542" y="653"/>
                </a:lnTo>
                <a:lnTo>
                  <a:pt x="1542" y="655"/>
                </a:lnTo>
                <a:lnTo>
                  <a:pt x="1542" y="658"/>
                </a:lnTo>
                <a:lnTo>
                  <a:pt x="1542" y="660"/>
                </a:lnTo>
                <a:lnTo>
                  <a:pt x="1543" y="665"/>
                </a:lnTo>
                <a:lnTo>
                  <a:pt x="1543" y="668"/>
                </a:lnTo>
                <a:lnTo>
                  <a:pt x="1544" y="669"/>
                </a:lnTo>
                <a:lnTo>
                  <a:pt x="1544" y="671"/>
                </a:lnTo>
                <a:lnTo>
                  <a:pt x="1544" y="672"/>
                </a:lnTo>
                <a:lnTo>
                  <a:pt x="1545" y="674"/>
                </a:lnTo>
                <a:lnTo>
                  <a:pt x="1545" y="675"/>
                </a:lnTo>
                <a:lnTo>
                  <a:pt x="1546" y="677"/>
                </a:lnTo>
                <a:lnTo>
                  <a:pt x="1546" y="678"/>
                </a:lnTo>
                <a:lnTo>
                  <a:pt x="1546" y="680"/>
                </a:lnTo>
                <a:lnTo>
                  <a:pt x="1548" y="683"/>
                </a:lnTo>
                <a:lnTo>
                  <a:pt x="1548" y="684"/>
                </a:lnTo>
                <a:lnTo>
                  <a:pt x="1549" y="684"/>
                </a:lnTo>
                <a:lnTo>
                  <a:pt x="1549" y="685"/>
                </a:lnTo>
                <a:lnTo>
                  <a:pt x="1549" y="686"/>
                </a:lnTo>
                <a:lnTo>
                  <a:pt x="1550" y="687"/>
                </a:lnTo>
                <a:lnTo>
                  <a:pt x="1550" y="690"/>
                </a:lnTo>
                <a:lnTo>
                  <a:pt x="1551" y="691"/>
                </a:lnTo>
                <a:lnTo>
                  <a:pt x="1551" y="693"/>
                </a:lnTo>
                <a:lnTo>
                  <a:pt x="1552" y="693"/>
                </a:lnTo>
                <a:lnTo>
                  <a:pt x="1552" y="694"/>
                </a:lnTo>
                <a:lnTo>
                  <a:pt x="1553" y="695"/>
                </a:lnTo>
                <a:lnTo>
                  <a:pt x="1553" y="696"/>
                </a:lnTo>
                <a:lnTo>
                  <a:pt x="1554" y="697"/>
                </a:lnTo>
                <a:lnTo>
                  <a:pt x="1554" y="699"/>
                </a:lnTo>
                <a:lnTo>
                  <a:pt x="1555" y="699"/>
                </a:lnTo>
                <a:lnTo>
                  <a:pt x="1555" y="700"/>
                </a:lnTo>
                <a:lnTo>
                  <a:pt x="1557" y="701"/>
                </a:lnTo>
                <a:lnTo>
                  <a:pt x="1557" y="702"/>
                </a:lnTo>
                <a:lnTo>
                  <a:pt x="1558" y="703"/>
                </a:lnTo>
                <a:lnTo>
                  <a:pt x="1559" y="704"/>
                </a:lnTo>
                <a:lnTo>
                  <a:pt x="1560" y="705"/>
                </a:lnTo>
                <a:lnTo>
                  <a:pt x="1561" y="707"/>
                </a:lnTo>
                <a:lnTo>
                  <a:pt x="1561" y="708"/>
                </a:lnTo>
                <a:lnTo>
                  <a:pt x="1562" y="708"/>
                </a:lnTo>
                <a:lnTo>
                  <a:pt x="1562" y="709"/>
                </a:lnTo>
                <a:lnTo>
                  <a:pt x="1562" y="710"/>
                </a:lnTo>
                <a:lnTo>
                  <a:pt x="1562" y="711"/>
                </a:lnTo>
                <a:lnTo>
                  <a:pt x="1561" y="710"/>
                </a:lnTo>
                <a:lnTo>
                  <a:pt x="1561" y="709"/>
                </a:lnTo>
                <a:lnTo>
                  <a:pt x="1560" y="708"/>
                </a:lnTo>
                <a:lnTo>
                  <a:pt x="1559" y="708"/>
                </a:lnTo>
                <a:lnTo>
                  <a:pt x="1558" y="709"/>
                </a:lnTo>
                <a:lnTo>
                  <a:pt x="1557" y="709"/>
                </a:lnTo>
                <a:lnTo>
                  <a:pt x="1557" y="708"/>
                </a:lnTo>
                <a:lnTo>
                  <a:pt x="1555" y="708"/>
                </a:lnTo>
                <a:lnTo>
                  <a:pt x="1555" y="707"/>
                </a:lnTo>
                <a:lnTo>
                  <a:pt x="1554" y="705"/>
                </a:lnTo>
                <a:lnTo>
                  <a:pt x="1554" y="704"/>
                </a:lnTo>
                <a:lnTo>
                  <a:pt x="1553" y="703"/>
                </a:lnTo>
                <a:lnTo>
                  <a:pt x="1553" y="702"/>
                </a:lnTo>
                <a:lnTo>
                  <a:pt x="1553" y="701"/>
                </a:lnTo>
                <a:lnTo>
                  <a:pt x="1553" y="700"/>
                </a:lnTo>
                <a:lnTo>
                  <a:pt x="1552" y="699"/>
                </a:lnTo>
                <a:lnTo>
                  <a:pt x="1550" y="697"/>
                </a:lnTo>
                <a:lnTo>
                  <a:pt x="1549" y="697"/>
                </a:lnTo>
                <a:lnTo>
                  <a:pt x="1546" y="697"/>
                </a:lnTo>
                <a:lnTo>
                  <a:pt x="1546" y="696"/>
                </a:lnTo>
                <a:lnTo>
                  <a:pt x="1545" y="696"/>
                </a:lnTo>
                <a:lnTo>
                  <a:pt x="1545" y="695"/>
                </a:lnTo>
                <a:lnTo>
                  <a:pt x="1544" y="695"/>
                </a:lnTo>
                <a:lnTo>
                  <a:pt x="1544" y="694"/>
                </a:lnTo>
                <a:lnTo>
                  <a:pt x="1544" y="693"/>
                </a:lnTo>
                <a:lnTo>
                  <a:pt x="1543" y="693"/>
                </a:lnTo>
                <a:lnTo>
                  <a:pt x="1543" y="692"/>
                </a:lnTo>
                <a:lnTo>
                  <a:pt x="1542" y="692"/>
                </a:lnTo>
                <a:lnTo>
                  <a:pt x="1541" y="692"/>
                </a:lnTo>
                <a:lnTo>
                  <a:pt x="1541" y="693"/>
                </a:lnTo>
                <a:lnTo>
                  <a:pt x="1542" y="693"/>
                </a:lnTo>
                <a:lnTo>
                  <a:pt x="1542" y="694"/>
                </a:lnTo>
                <a:lnTo>
                  <a:pt x="1543" y="695"/>
                </a:lnTo>
                <a:lnTo>
                  <a:pt x="1544" y="695"/>
                </a:lnTo>
                <a:lnTo>
                  <a:pt x="1544" y="696"/>
                </a:lnTo>
                <a:lnTo>
                  <a:pt x="1545" y="697"/>
                </a:lnTo>
                <a:lnTo>
                  <a:pt x="1546" y="699"/>
                </a:lnTo>
                <a:lnTo>
                  <a:pt x="1545" y="700"/>
                </a:lnTo>
                <a:lnTo>
                  <a:pt x="1545" y="701"/>
                </a:lnTo>
                <a:lnTo>
                  <a:pt x="1545" y="702"/>
                </a:lnTo>
                <a:lnTo>
                  <a:pt x="1545" y="703"/>
                </a:lnTo>
                <a:lnTo>
                  <a:pt x="1546" y="704"/>
                </a:lnTo>
                <a:lnTo>
                  <a:pt x="1548" y="707"/>
                </a:lnTo>
                <a:lnTo>
                  <a:pt x="1549" y="707"/>
                </a:lnTo>
                <a:lnTo>
                  <a:pt x="1549" y="708"/>
                </a:lnTo>
                <a:lnTo>
                  <a:pt x="1550" y="709"/>
                </a:lnTo>
                <a:lnTo>
                  <a:pt x="1550" y="711"/>
                </a:lnTo>
                <a:lnTo>
                  <a:pt x="1550" y="712"/>
                </a:lnTo>
                <a:lnTo>
                  <a:pt x="1550" y="713"/>
                </a:lnTo>
                <a:lnTo>
                  <a:pt x="1551" y="715"/>
                </a:lnTo>
                <a:lnTo>
                  <a:pt x="1551" y="716"/>
                </a:lnTo>
                <a:lnTo>
                  <a:pt x="1552" y="716"/>
                </a:lnTo>
                <a:lnTo>
                  <a:pt x="1552" y="717"/>
                </a:lnTo>
                <a:lnTo>
                  <a:pt x="1553" y="718"/>
                </a:lnTo>
                <a:lnTo>
                  <a:pt x="1554" y="719"/>
                </a:lnTo>
                <a:lnTo>
                  <a:pt x="1555" y="719"/>
                </a:lnTo>
                <a:lnTo>
                  <a:pt x="1557" y="719"/>
                </a:lnTo>
                <a:lnTo>
                  <a:pt x="1558" y="719"/>
                </a:lnTo>
                <a:lnTo>
                  <a:pt x="1558" y="718"/>
                </a:lnTo>
                <a:lnTo>
                  <a:pt x="1559" y="717"/>
                </a:lnTo>
                <a:lnTo>
                  <a:pt x="1559" y="715"/>
                </a:lnTo>
                <a:lnTo>
                  <a:pt x="1559" y="713"/>
                </a:lnTo>
                <a:lnTo>
                  <a:pt x="1560" y="713"/>
                </a:lnTo>
                <a:lnTo>
                  <a:pt x="1560" y="712"/>
                </a:lnTo>
                <a:lnTo>
                  <a:pt x="1561" y="713"/>
                </a:lnTo>
                <a:lnTo>
                  <a:pt x="1561" y="715"/>
                </a:lnTo>
                <a:lnTo>
                  <a:pt x="1561" y="716"/>
                </a:lnTo>
                <a:lnTo>
                  <a:pt x="1561" y="717"/>
                </a:lnTo>
                <a:lnTo>
                  <a:pt x="1561" y="720"/>
                </a:lnTo>
                <a:lnTo>
                  <a:pt x="1562" y="722"/>
                </a:lnTo>
                <a:lnTo>
                  <a:pt x="1563" y="725"/>
                </a:lnTo>
                <a:lnTo>
                  <a:pt x="1564" y="726"/>
                </a:lnTo>
                <a:lnTo>
                  <a:pt x="1564" y="727"/>
                </a:lnTo>
                <a:lnTo>
                  <a:pt x="1566" y="728"/>
                </a:lnTo>
                <a:lnTo>
                  <a:pt x="1566" y="729"/>
                </a:lnTo>
                <a:lnTo>
                  <a:pt x="1566" y="732"/>
                </a:lnTo>
                <a:lnTo>
                  <a:pt x="1566" y="733"/>
                </a:lnTo>
                <a:lnTo>
                  <a:pt x="1567" y="734"/>
                </a:lnTo>
                <a:lnTo>
                  <a:pt x="1567" y="735"/>
                </a:lnTo>
                <a:lnTo>
                  <a:pt x="1568" y="735"/>
                </a:lnTo>
                <a:lnTo>
                  <a:pt x="1568" y="737"/>
                </a:lnTo>
                <a:lnTo>
                  <a:pt x="1569" y="738"/>
                </a:lnTo>
                <a:lnTo>
                  <a:pt x="1569" y="740"/>
                </a:lnTo>
                <a:lnTo>
                  <a:pt x="1570" y="740"/>
                </a:lnTo>
                <a:lnTo>
                  <a:pt x="1569" y="741"/>
                </a:lnTo>
                <a:lnTo>
                  <a:pt x="1569" y="742"/>
                </a:lnTo>
                <a:lnTo>
                  <a:pt x="1568" y="742"/>
                </a:lnTo>
                <a:lnTo>
                  <a:pt x="1568" y="743"/>
                </a:lnTo>
                <a:lnTo>
                  <a:pt x="1568" y="744"/>
                </a:lnTo>
                <a:lnTo>
                  <a:pt x="1569" y="745"/>
                </a:lnTo>
                <a:lnTo>
                  <a:pt x="1569" y="746"/>
                </a:lnTo>
                <a:lnTo>
                  <a:pt x="1569" y="747"/>
                </a:lnTo>
                <a:lnTo>
                  <a:pt x="1568" y="749"/>
                </a:lnTo>
                <a:lnTo>
                  <a:pt x="1568" y="750"/>
                </a:lnTo>
                <a:lnTo>
                  <a:pt x="1568" y="754"/>
                </a:lnTo>
                <a:lnTo>
                  <a:pt x="1569" y="757"/>
                </a:lnTo>
                <a:lnTo>
                  <a:pt x="1569" y="758"/>
                </a:lnTo>
                <a:lnTo>
                  <a:pt x="1570" y="759"/>
                </a:lnTo>
                <a:lnTo>
                  <a:pt x="1570" y="760"/>
                </a:lnTo>
                <a:lnTo>
                  <a:pt x="1571" y="761"/>
                </a:lnTo>
                <a:lnTo>
                  <a:pt x="1572" y="762"/>
                </a:lnTo>
                <a:lnTo>
                  <a:pt x="1572" y="763"/>
                </a:lnTo>
                <a:lnTo>
                  <a:pt x="1572" y="764"/>
                </a:lnTo>
                <a:lnTo>
                  <a:pt x="1571" y="764"/>
                </a:lnTo>
                <a:lnTo>
                  <a:pt x="1571" y="766"/>
                </a:lnTo>
                <a:lnTo>
                  <a:pt x="1572" y="768"/>
                </a:lnTo>
                <a:lnTo>
                  <a:pt x="1572" y="769"/>
                </a:lnTo>
                <a:lnTo>
                  <a:pt x="1572" y="770"/>
                </a:lnTo>
                <a:lnTo>
                  <a:pt x="1572" y="771"/>
                </a:lnTo>
                <a:lnTo>
                  <a:pt x="1572" y="772"/>
                </a:lnTo>
                <a:lnTo>
                  <a:pt x="1574" y="775"/>
                </a:lnTo>
                <a:lnTo>
                  <a:pt x="1575" y="775"/>
                </a:lnTo>
                <a:lnTo>
                  <a:pt x="1574" y="776"/>
                </a:lnTo>
                <a:lnTo>
                  <a:pt x="1572" y="777"/>
                </a:lnTo>
                <a:lnTo>
                  <a:pt x="1572" y="778"/>
                </a:lnTo>
                <a:lnTo>
                  <a:pt x="1574" y="778"/>
                </a:lnTo>
                <a:lnTo>
                  <a:pt x="1574" y="779"/>
                </a:lnTo>
                <a:lnTo>
                  <a:pt x="1574" y="780"/>
                </a:lnTo>
                <a:lnTo>
                  <a:pt x="1575" y="782"/>
                </a:lnTo>
                <a:lnTo>
                  <a:pt x="1574" y="783"/>
                </a:lnTo>
                <a:lnTo>
                  <a:pt x="1575" y="784"/>
                </a:lnTo>
                <a:lnTo>
                  <a:pt x="1575" y="785"/>
                </a:lnTo>
                <a:lnTo>
                  <a:pt x="1576" y="786"/>
                </a:lnTo>
                <a:lnTo>
                  <a:pt x="1576" y="787"/>
                </a:lnTo>
                <a:lnTo>
                  <a:pt x="1575" y="787"/>
                </a:lnTo>
                <a:lnTo>
                  <a:pt x="1575" y="788"/>
                </a:lnTo>
                <a:lnTo>
                  <a:pt x="1576" y="789"/>
                </a:lnTo>
                <a:lnTo>
                  <a:pt x="1577" y="791"/>
                </a:lnTo>
                <a:lnTo>
                  <a:pt x="1577" y="792"/>
                </a:lnTo>
                <a:lnTo>
                  <a:pt x="1577" y="793"/>
                </a:lnTo>
                <a:lnTo>
                  <a:pt x="1577" y="794"/>
                </a:lnTo>
                <a:lnTo>
                  <a:pt x="1577" y="795"/>
                </a:lnTo>
                <a:lnTo>
                  <a:pt x="1579" y="796"/>
                </a:lnTo>
                <a:lnTo>
                  <a:pt x="1579" y="797"/>
                </a:lnTo>
                <a:lnTo>
                  <a:pt x="1579" y="799"/>
                </a:lnTo>
                <a:lnTo>
                  <a:pt x="1580" y="800"/>
                </a:lnTo>
                <a:lnTo>
                  <a:pt x="1581" y="800"/>
                </a:lnTo>
                <a:lnTo>
                  <a:pt x="1581" y="801"/>
                </a:lnTo>
                <a:lnTo>
                  <a:pt x="1583" y="802"/>
                </a:lnTo>
                <a:lnTo>
                  <a:pt x="1584" y="802"/>
                </a:lnTo>
                <a:lnTo>
                  <a:pt x="1585" y="803"/>
                </a:lnTo>
                <a:lnTo>
                  <a:pt x="1586" y="804"/>
                </a:lnTo>
                <a:lnTo>
                  <a:pt x="1588" y="805"/>
                </a:lnTo>
                <a:lnTo>
                  <a:pt x="1589" y="807"/>
                </a:lnTo>
                <a:lnTo>
                  <a:pt x="1591" y="807"/>
                </a:lnTo>
                <a:lnTo>
                  <a:pt x="1592" y="807"/>
                </a:lnTo>
                <a:lnTo>
                  <a:pt x="1593" y="807"/>
                </a:lnTo>
                <a:lnTo>
                  <a:pt x="1594" y="805"/>
                </a:lnTo>
                <a:lnTo>
                  <a:pt x="1595" y="804"/>
                </a:lnTo>
                <a:lnTo>
                  <a:pt x="1595" y="805"/>
                </a:lnTo>
                <a:lnTo>
                  <a:pt x="1595" y="807"/>
                </a:lnTo>
                <a:lnTo>
                  <a:pt x="1594" y="808"/>
                </a:lnTo>
                <a:lnTo>
                  <a:pt x="1593" y="809"/>
                </a:lnTo>
                <a:lnTo>
                  <a:pt x="1592" y="809"/>
                </a:lnTo>
                <a:lnTo>
                  <a:pt x="1591" y="809"/>
                </a:lnTo>
                <a:lnTo>
                  <a:pt x="1589" y="809"/>
                </a:lnTo>
                <a:lnTo>
                  <a:pt x="1588" y="810"/>
                </a:lnTo>
                <a:lnTo>
                  <a:pt x="1587" y="810"/>
                </a:lnTo>
                <a:lnTo>
                  <a:pt x="1587" y="811"/>
                </a:lnTo>
                <a:lnTo>
                  <a:pt x="1586" y="812"/>
                </a:lnTo>
                <a:lnTo>
                  <a:pt x="1585" y="814"/>
                </a:lnTo>
                <a:lnTo>
                  <a:pt x="1584" y="814"/>
                </a:lnTo>
                <a:lnTo>
                  <a:pt x="1584" y="816"/>
                </a:lnTo>
                <a:lnTo>
                  <a:pt x="1584" y="817"/>
                </a:lnTo>
                <a:lnTo>
                  <a:pt x="1584" y="818"/>
                </a:lnTo>
                <a:lnTo>
                  <a:pt x="1583" y="818"/>
                </a:lnTo>
                <a:lnTo>
                  <a:pt x="1583" y="819"/>
                </a:lnTo>
                <a:lnTo>
                  <a:pt x="1583" y="820"/>
                </a:lnTo>
                <a:lnTo>
                  <a:pt x="1583" y="821"/>
                </a:lnTo>
                <a:lnTo>
                  <a:pt x="1584" y="825"/>
                </a:lnTo>
                <a:lnTo>
                  <a:pt x="1584" y="826"/>
                </a:lnTo>
                <a:lnTo>
                  <a:pt x="1584" y="827"/>
                </a:lnTo>
                <a:lnTo>
                  <a:pt x="1584" y="828"/>
                </a:lnTo>
                <a:lnTo>
                  <a:pt x="1584" y="829"/>
                </a:lnTo>
                <a:lnTo>
                  <a:pt x="1584" y="830"/>
                </a:lnTo>
                <a:lnTo>
                  <a:pt x="1585" y="831"/>
                </a:lnTo>
                <a:lnTo>
                  <a:pt x="1585" y="833"/>
                </a:lnTo>
                <a:lnTo>
                  <a:pt x="1585" y="835"/>
                </a:lnTo>
                <a:lnTo>
                  <a:pt x="1585" y="836"/>
                </a:lnTo>
                <a:lnTo>
                  <a:pt x="1586" y="837"/>
                </a:lnTo>
                <a:lnTo>
                  <a:pt x="1586" y="838"/>
                </a:lnTo>
                <a:lnTo>
                  <a:pt x="1587" y="839"/>
                </a:lnTo>
                <a:lnTo>
                  <a:pt x="1588" y="841"/>
                </a:lnTo>
                <a:lnTo>
                  <a:pt x="1589" y="842"/>
                </a:lnTo>
                <a:lnTo>
                  <a:pt x="1589" y="843"/>
                </a:lnTo>
                <a:lnTo>
                  <a:pt x="1589" y="844"/>
                </a:lnTo>
                <a:lnTo>
                  <a:pt x="1589" y="845"/>
                </a:lnTo>
                <a:lnTo>
                  <a:pt x="1591" y="846"/>
                </a:lnTo>
                <a:lnTo>
                  <a:pt x="1593" y="846"/>
                </a:lnTo>
                <a:lnTo>
                  <a:pt x="1594" y="846"/>
                </a:lnTo>
                <a:lnTo>
                  <a:pt x="1595" y="846"/>
                </a:lnTo>
                <a:lnTo>
                  <a:pt x="1596" y="846"/>
                </a:lnTo>
                <a:lnTo>
                  <a:pt x="1596" y="847"/>
                </a:lnTo>
                <a:lnTo>
                  <a:pt x="1597" y="847"/>
                </a:lnTo>
                <a:lnTo>
                  <a:pt x="1597" y="849"/>
                </a:lnTo>
                <a:lnTo>
                  <a:pt x="1598" y="849"/>
                </a:lnTo>
                <a:lnTo>
                  <a:pt x="1598" y="850"/>
                </a:lnTo>
                <a:lnTo>
                  <a:pt x="1600" y="851"/>
                </a:lnTo>
                <a:lnTo>
                  <a:pt x="1600" y="852"/>
                </a:lnTo>
                <a:lnTo>
                  <a:pt x="1601" y="854"/>
                </a:lnTo>
                <a:lnTo>
                  <a:pt x="1602" y="855"/>
                </a:lnTo>
                <a:lnTo>
                  <a:pt x="1602" y="856"/>
                </a:lnTo>
                <a:lnTo>
                  <a:pt x="1602" y="858"/>
                </a:lnTo>
                <a:lnTo>
                  <a:pt x="1603" y="859"/>
                </a:lnTo>
                <a:lnTo>
                  <a:pt x="1604" y="861"/>
                </a:lnTo>
                <a:lnTo>
                  <a:pt x="1605" y="862"/>
                </a:lnTo>
                <a:lnTo>
                  <a:pt x="1605" y="863"/>
                </a:lnTo>
                <a:lnTo>
                  <a:pt x="1606" y="866"/>
                </a:lnTo>
                <a:lnTo>
                  <a:pt x="1609" y="871"/>
                </a:lnTo>
                <a:lnTo>
                  <a:pt x="1610" y="872"/>
                </a:lnTo>
                <a:lnTo>
                  <a:pt x="1611" y="874"/>
                </a:lnTo>
                <a:lnTo>
                  <a:pt x="1611" y="875"/>
                </a:lnTo>
                <a:lnTo>
                  <a:pt x="1614" y="875"/>
                </a:lnTo>
                <a:lnTo>
                  <a:pt x="1615" y="874"/>
                </a:lnTo>
                <a:lnTo>
                  <a:pt x="1617" y="870"/>
                </a:lnTo>
                <a:lnTo>
                  <a:pt x="1619" y="867"/>
                </a:lnTo>
                <a:lnTo>
                  <a:pt x="1620" y="866"/>
                </a:lnTo>
                <a:lnTo>
                  <a:pt x="1620" y="864"/>
                </a:lnTo>
                <a:lnTo>
                  <a:pt x="1621" y="864"/>
                </a:lnTo>
                <a:lnTo>
                  <a:pt x="1622" y="864"/>
                </a:lnTo>
                <a:lnTo>
                  <a:pt x="1624" y="864"/>
                </a:lnTo>
                <a:lnTo>
                  <a:pt x="1626" y="864"/>
                </a:lnTo>
                <a:lnTo>
                  <a:pt x="1627" y="864"/>
                </a:lnTo>
                <a:lnTo>
                  <a:pt x="1628" y="864"/>
                </a:lnTo>
                <a:lnTo>
                  <a:pt x="1629" y="864"/>
                </a:lnTo>
                <a:lnTo>
                  <a:pt x="1631" y="863"/>
                </a:lnTo>
                <a:lnTo>
                  <a:pt x="1631" y="864"/>
                </a:lnTo>
                <a:lnTo>
                  <a:pt x="1632" y="864"/>
                </a:lnTo>
                <a:lnTo>
                  <a:pt x="1639" y="864"/>
                </a:lnTo>
                <a:lnTo>
                  <a:pt x="1639" y="868"/>
                </a:lnTo>
                <a:lnTo>
                  <a:pt x="1639" y="872"/>
                </a:lnTo>
                <a:lnTo>
                  <a:pt x="1639" y="875"/>
                </a:lnTo>
                <a:lnTo>
                  <a:pt x="1636" y="875"/>
                </a:lnTo>
                <a:lnTo>
                  <a:pt x="1632" y="875"/>
                </a:lnTo>
                <a:lnTo>
                  <a:pt x="1624" y="875"/>
                </a:lnTo>
                <a:lnTo>
                  <a:pt x="1622" y="875"/>
                </a:lnTo>
                <a:lnTo>
                  <a:pt x="1621" y="875"/>
                </a:lnTo>
                <a:lnTo>
                  <a:pt x="1621" y="876"/>
                </a:lnTo>
                <a:lnTo>
                  <a:pt x="1621" y="877"/>
                </a:lnTo>
                <a:lnTo>
                  <a:pt x="1621" y="878"/>
                </a:lnTo>
                <a:lnTo>
                  <a:pt x="1632" y="878"/>
                </a:lnTo>
                <a:lnTo>
                  <a:pt x="1639" y="878"/>
                </a:lnTo>
                <a:lnTo>
                  <a:pt x="1649" y="878"/>
                </a:lnTo>
                <a:lnTo>
                  <a:pt x="1649" y="880"/>
                </a:lnTo>
                <a:lnTo>
                  <a:pt x="1643" y="880"/>
                </a:lnTo>
                <a:lnTo>
                  <a:pt x="1643" y="881"/>
                </a:lnTo>
                <a:lnTo>
                  <a:pt x="1633" y="881"/>
                </a:lnTo>
                <a:lnTo>
                  <a:pt x="1622" y="881"/>
                </a:lnTo>
                <a:lnTo>
                  <a:pt x="1622" y="887"/>
                </a:lnTo>
                <a:lnTo>
                  <a:pt x="1622" y="888"/>
                </a:lnTo>
                <a:lnTo>
                  <a:pt x="1618" y="888"/>
                </a:lnTo>
                <a:lnTo>
                  <a:pt x="1617" y="885"/>
                </a:lnTo>
                <a:lnTo>
                  <a:pt x="1617" y="884"/>
                </a:lnTo>
                <a:lnTo>
                  <a:pt x="1614" y="884"/>
                </a:lnTo>
                <a:lnTo>
                  <a:pt x="1612" y="884"/>
                </a:lnTo>
                <a:lnTo>
                  <a:pt x="1611" y="884"/>
                </a:lnTo>
                <a:lnTo>
                  <a:pt x="1610" y="884"/>
                </a:lnTo>
                <a:lnTo>
                  <a:pt x="1609" y="884"/>
                </a:lnTo>
                <a:lnTo>
                  <a:pt x="1603" y="884"/>
                </a:lnTo>
                <a:lnTo>
                  <a:pt x="1602" y="884"/>
                </a:lnTo>
                <a:lnTo>
                  <a:pt x="1602" y="885"/>
                </a:lnTo>
                <a:lnTo>
                  <a:pt x="1603" y="885"/>
                </a:lnTo>
                <a:lnTo>
                  <a:pt x="1609" y="885"/>
                </a:lnTo>
                <a:lnTo>
                  <a:pt x="1610" y="885"/>
                </a:lnTo>
                <a:lnTo>
                  <a:pt x="1611" y="885"/>
                </a:lnTo>
                <a:lnTo>
                  <a:pt x="1612" y="885"/>
                </a:lnTo>
                <a:lnTo>
                  <a:pt x="1614" y="885"/>
                </a:lnTo>
                <a:lnTo>
                  <a:pt x="1614" y="886"/>
                </a:lnTo>
                <a:lnTo>
                  <a:pt x="1614" y="888"/>
                </a:lnTo>
                <a:lnTo>
                  <a:pt x="1613" y="888"/>
                </a:lnTo>
                <a:lnTo>
                  <a:pt x="1612" y="889"/>
                </a:lnTo>
                <a:lnTo>
                  <a:pt x="1611" y="889"/>
                </a:lnTo>
                <a:lnTo>
                  <a:pt x="1610" y="889"/>
                </a:lnTo>
                <a:lnTo>
                  <a:pt x="1611" y="892"/>
                </a:lnTo>
                <a:lnTo>
                  <a:pt x="1612" y="893"/>
                </a:lnTo>
                <a:lnTo>
                  <a:pt x="1614" y="892"/>
                </a:lnTo>
                <a:lnTo>
                  <a:pt x="1614" y="900"/>
                </a:lnTo>
                <a:lnTo>
                  <a:pt x="1614" y="902"/>
                </a:lnTo>
                <a:lnTo>
                  <a:pt x="1614" y="904"/>
                </a:lnTo>
                <a:lnTo>
                  <a:pt x="1614" y="905"/>
                </a:lnTo>
                <a:lnTo>
                  <a:pt x="1614" y="906"/>
                </a:lnTo>
                <a:lnTo>
                  <a:pt x="1613" y="906"/>
                </a:lnTo>
                <a:lnTo>
                  <a:pt x="1613" y="908"/>
                </a:lnTo>
                <a:lnTo>
                  <a:pt x="1613" y="909"/>
                </a:lnTo>
                <a:lnTo>
                  <a:pt x="1612" y="909"/>
                </a:lnTo>
                <a:lnTo>
                  <a:pt x="1612" y="910"/>
                </a:lnTo>
                <a:lnTo>
                  <a:pt x="1611" y="910"/>
                </a:lnTo>
                <a:lnTo>
                  <a:pt x="1610" y="910"/>
                </a:lnTo>
                <a:lnTo>
                  <a:pt x="1609" y="910"/>
                </a:lnTo>
                <a:lnTo>
                  <a:pt x="1607" y="910"/>
                </a:lnTo>
                <a:lnTo>
                  <a:pt x="1606" y="911"/>
                </a:lnTo>
                <a:lnTo>
                  <a:pt x="1605" y="911"/>
                </a:lnTo>
                <a:lnTo>
                  <a:pt x="1605" y="912"/>
                </a:lnTo>
                <a:lnTo>
                  <a:pt x="1604" y="912"/>
                </a:lnTo>
                <a:lnTo>
                  <a:pt x="1604" y="913"/>
                </a:lnTo>
                <a:lnTo>
                  <a:pt x="1604" y="914"/>
                </a:lnTo>
                <a:lnTo>
                  <a:pt x="1606" y="914"/>
                </a:lnTo>
                <a:lnTo>
                  <a:pt x="1606" y="916"/>
                </a:lnTo>
                <a:lnTo>
                  <a:pt x="1606" y="917"/>
                </a:lnTo>
                <a:lnTo>
                  <a:pt x="1604" y="917"/>
                </a:lnTo>
                <a:lnTo>
                  <a:pt x="1604" y="918"/>
                </a:lnTo>
                <a:lnTo>
                  <a:pt x="1604" y="919"/>
                </a:lnTo>
                <a:lnTo>
                  <a:pt x="1605" y="919"/>
                </a:lnTo>
                <a:lnTo>
                  <a:pt x="1605" y="933"/>
                </a:lnTo>
                <a:lnTo>
                  <a:pt x="1605" y="935"/>
                </a:lnTo>
                <a:lnTo>
                  <a:pt x="1605" y="937"/>
                </a:lnTo>
                <a:lnTo>
                  <a:pt x="1605" y="938"/>
                </a:lnTo>
                <a:lnTo>
                  <a:pt x="1605" y="941"/>
                </a:lnTo>
                <a:lnTo>
                  <a:pt x="1605" y="942"/>
                </a:lnTo>
                <a:lnTo>
                  <a:pt x="1605" y="945"/>
                </a:lnTo>
                <a:lnTo>
                  <a:pt x="1605" y="946"/>
                </a:lnTo>
                <a:lnTo>
                  <a:pt x="1605" y="955"/>
                </a:lnTo>
                <a:lnTo>
                  <a:pt x="1605" y="956"/>
                </a:lnTo>
                <a:lnTo>
                  <a:pt x="1606" y="956"/>
                </a:lnTo>
                <a:lnTo>
                  <a:pt x="1607" y="958"/>
                </a:lnTo>
                <a:lnTo>
                  <a:pt x="1609" y="958"/>
                </a:lnTo>
                <a:lnTo>
                  <a:pt x="1611" y="958"/>
                </a:lnTo>
                <a:lnTo>
                  <a:pt x="1612" y="958"/>
                </a:lnTo>
                <a:lnTo>
                  <a:pt x="1613" y="958"/>
                </a:lnTo>
                <a:lnTo>
                  <a:pt x="1614" y="958"/>
                </a:lnTo>
                <a:lnTo>
                  <a:pt x="1614" y="959"/>
                </a:lnTo>
                <a:lnTo>
                  <a:pt x="1615" y="959"/>
                </a:lnTo>
                <a:lnTo>
                  <a:pt x="1615" y="960"/>
                </a:lnTo>
                <a:lnTo>
                  <a:pt x="1615" y="961"/>
                </a:lnTo>
                <a:lnTo>
                  <a:pt x="1614" y="961"/>
                </a:lnTo>
                <a:lnTo>
                  <a:pt x="1614" y="962"/>
                </a:lnTo>
                <a:lnTo>
                  <a:pt x="1614" y="963"/>
                </a:lnTo>
                <a:lnTo>
                  <a:pt x="1626" y="963"/>
                </a:lnTo>
                <a:lnTo>
                  <a:pt x="1627" y="962"/>
                </a:lnTo>
                <a:lnTo>
                  <a:pt x="1628" y="962"/>
                </a:lnTo>
                <a:lnTo>
                  <a:pt x="1628" y="961"/>
                </a:lnTo>
                <a:lnTo>
                  <a:pt x="1629" y="962"/>
                </a:lnTo>
                <a:lnTo>
                  <a:pt x="1630" y="962"/>
                </a:lnTo>
                <a:lnTo>
                  <a:pt x="1631" y="962"/>
                </a:lnTo>
                <a:lnTo>
                  <a:pt x="1631" y="963"/>
                </a:lnTo>
                <a:lnTo>
                  <a:pt x="1631" y="964"/>
                </a:lnTo>
                <a:lnTo>
                  <a:pt x="1631" y="966"/>
                </a:lnTo>
                <a:lnTo>
                  <a:pt x="1630" y="967"/>
                </a:lnTo>
                <a:lnTo>
                  <a:pt x="1630" y="970"/>
                </a:lnTo>
                <a:lnTo>
                  <a:pt x="1630" y="969"/>
                </a:lnTo>
                <a:lnTo>
                  <a:pt x="1629" y="969"/>
                </a:lnTo>
                <a:lnTo>
                  <a:pt x="1628" y="969"/>
                </a:lnTo>
                <a:lnTo>
                  <a:pt x="1628" y="970"/>
                </a:lnTo>
                <a:lnTo>
                  <a:pt x="1627" y="970"/>
                </a:lnTo>
                <a:lnTo>
                  <a:pt x="1627" y="971"/>
                </a:lnTo>
                <a:lnTo>
                  <a:pt x="1627" y="972"/>
                </a:lnTo>
                <a:lnTo>
                  <a:pt x="1627" y="973"/>
                </a:lnTo>
                <a:lnTo>
                  <a:pt x="1628" y="973"/>
                </a:lnTo>
                <a:lnTo>
                  <a:pt x="1628" y="975"/>
                </a:lnTo>
                <a:lnTo>
                  <a:pt x="1628" y="976"/>
                </a:lnTo>
                <a:lnTo>
                  <a:pt x="1628" y="977"/>
                </a:lnTo>
                <a:lnTo>
                  <a:pt x="1629" y="977"/>
                </a:lnTo>
                <a:lnTo>
                  <a:pt x="1629" y="978"/>
                </a:lnTo>
                <a:lnTo>
                  <a:pt x="1629" y="979"/>
                </a:lnTo>
                <a:lnTo>
                  <a:pt x="1630" y="979"/>
                </a:lnTo>
                <a:lnTo>
                  <a:pt x="1630" y="985"/>
                </a:lnTo>
                <a:lnTo>
                  <a:pt x="1630" y="986"/>
                </a:lnTo>
                <a:lnTo>
                  <a:pt x="1628" y="986"/>
                </a:lnTo>
                <a:lnTo>
                  <a:pt x="1628" y="989"/>
                </a:lnTo>
                <a:lnTo>
                  <a:pt x="1629" y="1001"/>
                </a:lnTo>
                <a:lnTo>
                  <a:pt x="1629" y="1008"/>
                </a:lnTo>
                <a:lnTo>
                  <a:pt x="1629" y="1009"/>
                </a:lnTo>
                <a:lnTo>
                  <a:pt x="1626" y="1009"/>
                </a:lnTo>
                <a:lnTo>
                  <a:pt x="1624" y="1009"/>
                </a:lnTo>
                <a:lnTo>
                  <a:pt x="1623" y="1009"/>
                </a:lnTo>
                <a:lnTo>
                  <a:pt x="1622" y="1009"/>
                </a:lnTo>
                <a:lnTo>
                  <a:pt x="1622" y="1008"/>
                </a:lnTo>
                <a:lnTo>
                  <a:pt x="1621" y="1008"/>
                </a:lnTo>
                <a:lnTo>
                  <a:pt x="1621" y="1006"/>
                </a:lnTo>
                <a:lnTo>
                  <a:pt x="1621" y="1004"/>
                </a:lnTo>
                <a:lnTo>
                  <a:pt x="1621" y="1003"/>
                </a:lnTo>
                <a:lnTo>
                  <a:pt x="1622" y="997"/>
                </a:lnTo>
                <a:lnTo>
                  <a:pt x="1622" y="996"/>
                </a:lnTo>
                <a:lnTo>
                  <a:pt x="1621" y="995"/>
                </a:lnTo>
                <a:lnTo>
                  <a:pt x="1621" y="994"/>
                </a:lnTo>
                <a:lnTo>
                  <a:pt x="1620" y="993"/>
                </a:lnTo>
                <a:lnTo>
                  <a:pt x="1621" y="991"/>
                </a:lnTo>
                <a:lnTo>
                  <a:pt x="1621" y="989"/>
                </a:lnTo>
                <a:lnTo>
                  <a:pt x="1620" y="989"/>
                </a:lnTo>
                <a:lnTo>
                  <a:pt x="1620" y="988"/>
                </a:lnTo>
                <a:lnTo>
                  <a:pt x="1619" y="988"/>
                </a:lnTo>
                <a:lnTo>
                  <a:pt x="1619" y="987"/>
                </a:lnTo>
                <a:lnTo>
                  <a:pt x="1620" y="987"/>
                </a:lnTo>
                <a:lnTo>
                  <a:pt x="1620" y="986"/>
                </a:lnTo>
                <a:lnTo>
                  <a:pt x="1619" y="986"/>
                </a:lnTo>
                <a:lnTo>
                  <a:pt x="1619" y="985"/>
                </a:lnTo>
                <a:lnTo>
                  <a:pt x="1619" y="984"/>
                </a:lnTo>
                <a:lnTo>
                  <a:pt x="1619" y="983"/>
                </a:lnTo>
                <a:lnTo>
                  <a:pt x="1620" y="983"/>
                </a:lnTo>
                <a:lnTo>
                  <a:pt x="1620" y="981"/>
                </a:lnTo>
                <a:lnTo>
                  <a:pt x="1620" y="980"/>
                </a:lnTo>
                <a:lnTo>
                  <a:pt x="1620" y="979"/>
                </a:lnTo>
                <a:lnTo>
                  <a:pt x="1621" y="979"/>
                </a:lnTo>
                <a:lnTo>
                  <a:pt x="1621" y="978"/>
                </a:lnTo>
                <a:lnTo>
                  <a:pt x="1621" y="977"/>
                </a:lnTo>
                <a:lnTo>
                  <a:pt x="1621" y="976"/>
                </a:lnTo>
                <a:lnTo>
                  <a:pt x="1621" y="975"/>
                </a:lnTo>
                <a:lnTo>
                  <a:pt x="1621" y="972"/>
                </a:lnTo>
                <a:lnTo>
                  <a:pt x="1621" y="971"/>
                </a:lnTo>
                <a:lnTo>
                  <a:pt x="1620" y="968"/>
                </a:lnTo>
                <a:lnTo>
                  <a:pt x="1619" y="968"/>
                </a:lnTo>
                <a:lnTo>
                  <a:pt x="1619" y="967"/>
                </a:lnTo>
                <a:lnTo>
                  <a:pt x="1614" y="967"/>
                </a:lnTo>
                <a:lnTo>
                  <a:pt x="1614" y="968"/>
                </a:lnTo>
                <a:lnTo>
                  <a:pt x="1613" y="968"/>
                </a:lnTo>
                <a:lnTo>
                  <a:pt x="1613" y="971"/>
                </a:lnTo>
                <a:lnTo>
                  <a:pt x="1612" y="971"/>
                </a:lnTo>
                <a:lnTo>
                  <a:pt x="1612" y="972"/>
                </a:lnTo>
                <a:lnTo>
                  <a:pt x="1612" y="973"/>
                </a:lnTo>
                <a:lnTo>
                  <a:pt x="1612" y="975"/>
                </a:lnTo>
                <a:lnTo>
                  <a:pt x="1612" y="976"/>
                </a:lnTo>
                <a:lnTo>
                  <a:pt x="1612" y="977"/>
                </a:lnTo>
                <a:lnTo>
                  <a:pt x="1613" y="978"/>
                </a:lnTo>
                <a:lnTo>
                  <a:pt x="1613" y="979"/>
                </a:lnTo>
                <a:lnTo>
                  <a:pt x="1613" y="980"/>
                </a:lnTo>
                <a:lnTo>
                  <a:pt x="1614" y="981"/>
                </a:lnTo>
                <a:lnTo>
                  <a:pt x="1614" y="983"/>
                </a:lnTo>
                <a:lnTo>
                  <a:pt x="1614" y="984"/>
                </a:lnTo>
                <a:lnTo>
                  <a:pt x="1615" y="984"/>
                </a:lnTo>
                <a:lnTo>
                  <a:pt x="1615" y="985"/>
                </a:lnTo>
                <a:lnTo>
                  <a:pt x="1614" y="985"/>
                </a:lnTo>
                <a:lnTo>
                  <a:pt x="1614" y="986"/>
                </a:lnTo>
                <a:lnTo>
                  <a:pt x="1615" y="987"/>
                </a:lnTo>
                <a:lnTo>
                  <a:pt x="1615" y="991"/>
                </a:lnTo>
                <a:lnTo>
                  <a:pt x="1614" y="991"/>
                </a:lnTo>
                <a:lnTo>
                  <a:pt x="1613" y="992"/>
                </a:lnTo>
                <a:lnTo>
                  <a:pt x="1613" y="993"/>
                </a:lnTo>
                <a:lnTo>
                  <a:pt x="1613" y="995"/>
                </a:lnTo>
                <a:lnTo>
                  <a:pt x="1613" y="996"/>
                </a:lnTo>
                <a:lnTo>
                  <a:pt x="1613" y="997"/>
                </a:lnTo>
                <a:lnTo>
                  <a:pt x="1613" y="998"/>
                </a:lnTo>
                <a:lnTo>
                  <a:pt x="1614" y="998"/>
                </a:lnTo>
                <a:lnTo>
                  <a:pt x="1614" y="1000"/>
                </a:lnTo>
                <a:lnTo>
                  <a:pt x="1615" y="1000"/>
                </a:lnTo>
                <a:lnTo>
                  <a:pt x="1617" y="1001"/>
                </a:lnTo>
                <a:lnTo>
                  <a:pt x="1617" y="1002"/>
                </a:lnTo>
                <a:lnTo>
                  <a:pt x="1618" y="1002"/>
                </a:lnTo>
                <a:lnTo>
                  <a:pt x="1618" y="1003"/>
                </a:lnTo>
                <a:lnTo>
                  <a:pt x="1618" y="1006"/>
                </a:lnTo>
                <a:lnTo>
                  <a:pt x="1619" y="1006"/>
                </a:lnTo>
                <a:lnTo>
                  <a:pt x="1619" y="1009"/>
                </a:lnTo>
                <a:lnTo>
                  <a:pt x="1619" y="1010"/>
                </a:lnTo>
                <a:lnTo>
                  <a:pt x="1620" y="1011"/>
                </a:lnTo>
                <a:lnTo>
                  <a:pt x="1621" y="1012"/>
                </a:lnTo>
                <a:lnTo>
                  <a:pt x="1622" y="1015"/>
                </a:lnTo>
                <a:lnTo>
                  <a:pt x="1622" y="1017"/>
                </a:lnTo>
                <a:lnTo>
                  <a:pt x="1622" y="1018"/>
                </a:lnTo>
                <a:lnTo>
                  <a:pt x="1622" y="1019"/>
                </a:lnTo>
                <a:lnTo>
                  <a:pt x="1622" y="1022"/>
                </a:lnTo>
                <a:lnTo>
                  <a:pt x="1622" y="1026"/>
                </a:lnTo>
                <a:lnTo>
                  <a:pt x="1622" y="1027"/>
                </a:lnTo>
                <a:lnTo>
                  <a:pt x="1622" y="1028"/>
                </a:lnTo>
                <a:lnTo>
                  <a:pt x="1623" y="1028"/>
                </a:lnTo>
                <a:lnTo>
                  <a:pt x="1623" y="1029"/>
                </a:lnTo>
                <a:lnTo>
                  <a:pt x="1623" y="1030"/>
                </a:lnTo>
                <a:lnTo>
                  <a:pt x="1624" y="1031"/>
                </a:lnTo>
                <a:lnTo>
                  <a:pt x="1624" y="1033"/>
                </a:lnTo>
                <a:lnTo>
                  <a:pt x="1624" y="1034"/>
                </a:lnTo>
                <a:lnTo>
                  <a:pt x="1623" y="1035"/>
                </a:lnTo>
                <a:lnTo>
                  <a:pt x="1623" y="1036"/>
                </a:lnTo>
                <a:lnTo>
                  <a:pt x="1623" y="1037"/>
                </a:lnTo>
                <a:lnTo>
                  <a:pt x="1622" y="1037"/>
                </a:lnTo>
                <a:lnTo>
                  <a:pt x="1622" y="1038"/>
                </a:lnTo>
                <a:lnTo>
                  <a:pt x="1623" y="1039"/>
                </a:lnTo>
                <a:lnTo>
                  <a:pt x="1623" y="1040"/>
                </a:lnTo>
                <a:lnTo>
                  <a:pt x="1623" y="1042"/>
                </a:lnTo>
                <a:lnTo>
                  <a:pt x="1623" y="1043"/>
                </a:lnTo>
                <a:lnTo>
                  <a:pt x="1624" y="1043"/>
                </a:lnTo>
                <a:lnTo>
                  <a:pt x="1624" y="1044"/>
                </a:lnTo>
                <a:lnTo>
                  <a:pt x="1626" y="1044"/>
                </a:lnTo>
                <a:lnTo>
                  <a:pt x="1626" y="1045"/>
                </a:lnTo>
                <a:lnTo>
                  <a:pt x="1626" y="1046"/>
                </a:lnTo>
                <a:lnTo>
                  <a:pt x="1626" y="1047"/>
                </a:lnTo>
                <a:lnTo>
                  <a:pt x="1626" y="1048"/>
                </a:lnTo>
                <a:lnTo>
                  <a:pt x="1627" y="1050"/>
                </a:lnTo>
                <a:lnTo>
                  <a:pt x="1627" y="1051"/>
                </a:lnTo>
                <a:lnTo>
                  <a:pt x="1627" y="1052"/>
                </a:lnTo>
                <a:lnTo>
                  <a:pt x="1628" y="1054"/>
                </a:lnTo>
                <a:lnTo>
                  <a:pt x="1629" y="1055"/>
                </a:lnTo>
                <a:lnTo>
                  <a:pt x="1630" y="1056"/>
                </a:lnTo>
                <a:lnTo>
                  <a:pt x="1630" y="1058"/>
                </a:lnTo>
                <a:lnTo>
                  <a:pt x="1630" y="1062"/>
                </a:lnTo>
                <a:lnTo>
                  <a:pt x="1630" y="1063"/>
                </a:lnTo>
                <a:lnTo>
                  <a:pt x="1630" y="1064"/>
                </a:lnTo>
                <a:lnTo>
                  <a:pt x="1631" y="1065"/>
                </a:lnTo>
                <a:lnTo>
                  <a:pt x="1631" y="1067"/>
                </a:lnTo>
                <a:lnTo>
                  <a:pt x="1632" y="1067"/>
                </a:lnTo>
                <a:lnTo>
                  <a:pt x="1632" y="1068"/>
                </a:lnTo>
                <a:lnTo>
                  <a:pt x="1633" y="1069"/>
                </a:lnTo>
                <a:lnTo>
                  <a:pt x="1633" y="1070"/>
                </a:lnTo>
                <a:lnTo>
                  <a:pt x="1632" y="1071"/>
                </a:lnTo>
                <a:lnTo>
                  <a:pt x="1632" y="1072"/>
                </a:lnTo>
                <a:lnTo>
                  <a:pt x="1632" y="1073"/>
                </a:lnTo>
                <a:lnTo>
                  <a:pt x="1633" y="1073"/>
                </a:lnTo>
                <a:lnTo>
                  <a:pt x="1633" y="1075"/>
                </a:lnTo>
                <a:lnTo>
                  <a:pt x="1635" y="1076"/>
                </a:lnTo>
                <a:lnTo>
                  <a:pt x="1636" y="1076"/>
                </a:lnTo>
                <a:lnTo>
                  <a:pt x="1637" y="1076"/>
                </a:lnTo>
                <a:lnTo>
                  <a:pt x="1637" y="1077"/>
                </a:lnTo>
                <a:lnTo>
                  <a:pt x="1638" y="1077"/>
                </a:lnTo>
                <a:lnTo>
                  <a:pt x="1638" y="1078"/>
                </a:lnTo>
                <a:lnTo>
                  <a:pt x="1638" y="1080"/>
                </a:lnTo>
                <a:lnTo>
                  <a:pt x="1638" y="1081"/>
                </a:lnTo>
                <a:lnTo>
                  <a:pt x="1638" y="1082"/>
                </a:lnTo>
                <a:lnTo>
                  <a:pt x="1639" y="1084"/>
                </a:lnTo>
                <a:lnTo>
                  <a:pt x="1639" y="1085"/>
                </a:lnTo>
                <a:lnTo>
                  <a:pt x="1641" y="1086"/>
                </a:lnTo>
                <a:lnTo>
                  <a:pt x="1641" y="1087"/>
                </a:lnTo>
                <a:lnTo>
                  <a:pt x="1640" y="1087"/>
                </a:lnTo>
                <a:lnTo>
                  <a:pt x="1641" y="1090"/>
                </a:lnTo>
                <a:lnTo>
                  <a:pt x="1643" y="1093"/>
                </a:lnTo>
                <a:lnTo>
                  <a:pt x="1644" y="1096"/>
                </a:lnTo>
                <a:lnTo>
                  <a:pt x="1646" y="1097"/>
                </a:lnTo>
                <a:lnTo>
                  <a:pt x="1647" y="1097"/>
                </a:lnTo>
                <a:lnTo>
                  <a:pt x="1647" y="1098"/>
                </a:lnTo>
                <a:lnTo>
                  <a:pt x="1648" y="1098"/>
                </a:lnTo>
                <a:lnTo>
                  <a:pt x="1648" y="1100"/>
                </a:lnTo>
                <a:lnTo>
                  <a:pt x="1648" y="1101"/>
                </a:lnTo>
                <a:lnTo>
                  <a:pt x="1649" y="1104"/>
                </a:lnTo>
                <a:lnTo>
                  <a:pt x="1649" y="1105"/>
                </a:lnTo>
                <a:lnTo>
                  <a:pt x="1650" y="1106"/>
                </a:lnTo>
                <a:lnTo>
                  <a:pt x="1652" y="1107"/>
                </a:lnTo>
                <a:lnTo>
                  <a:pt x="1652" y="1109"/>
                </a:lnTo>
                <a:lnTo>
                  <a:pt x="1652" y="1110"/>
                </a:lnTo>
                <a:lnTo>
                  <a:pt x="1653" y="1112"/>
                </a:lnTo>
                <a:lnTo>
                  <a:pt x="1653" y="1113"/>
                </a:lnTo>
                <a:lnTo>
                  <a:pt x="1654" y="1113"/>
                </a:lnTo>
                <a:lnTo>
                  <a:pt x="1655" y="1114"/>
                </a:lnTo>
                <a:lnTo>
                  <a:pt x="1655" y="1115"/>
                </a:lnTo>
                <a:lnTo>
                  <a:pt x="1655" y="1117"/>
                </a:lnTo>
                <a:lnTo>
                  <a:pt x="1656" y="1118"/>
                </a:lnTo>
                <a:lnTo>
                  <a:pt x="1656" y="1119"/>
                </a:lnTo>
                <a:lnTo>
                  <a:pt x="1657" y="1119"/>
                </a:lnTo>
                <a:lnTo>
                  <a:pt x="1658" y="1120"/>
                </a:lnTo>
                <a:lnTo>
                  <a:pt x="1658" y="1121"/>
                </a:lnTo>
                <a:lnTo>
                  <a:pt x="1658" y="1122"/>
                </a:lnTo>
                <a:lnTo>
                  <a:pt x="1659" y="1122"/>
                </a:lnTo>
                <a:lnTo>
                  <a:pt x="1661" y="1122"/>
                </a:lnTo>
                <a:lnTo>
                  <a:pt x="1661" y="1123"/>
                </a:lnTo>
                <a:lnTo>
                  <a:pt x="1662" y="1123"/>
                </a:lnTo>
                <a:lnTo>
                  <a:pt x="1662" y="1125"/>
                </a:lnTo>
                <a:lnTo>
                  <a:pt x="1663" y="1125"/>
                </a:lnTo>
                <a:lnTo>
                  <a:pt x="1664" y="1126"/>
                </a:lnTo>
                <a:lnTo>
                  <a:pt x="1664" y="1127"/>
                </a:lnTo>
                <a:lnTo>
                  <a:pt x="1664" y="1129"/>
                </a:lnTo>
                <a:lnTo>
                  <a:pt x="1664" y="1130"/>
                </a:lnTo>
                <a:lnTo>
                  <a:pt x="1666" y="1131"/>
                </a:lnTo>
                <a:lnTo>
                  <a:pt x="1666" y="1132"/>
                </a:lnTo>
                <a:lnTo>
                  <a:pt x="1667" y="1135"/>
                </a:lnTo>
                <a:lnTo>
                  <a:pt x="1667" y="1136"/>
                </a:lnTo>
                <a:lnTo>
                  <a:pt x="1669" y="1137"/>
                </a:lnTo>
                <a:lnTo>
                  <a:pt x="1670" y="1138"/>
                </a:lnTo>
                <a:lnTo>
                  <a:pt x="1670" y="1139"/>
                </a:lnTo>
                <a:lnTo>
                  <a:pt x="1670" y="1140"/>
                </a:lnTo>
                <a:lnTo>
                  <a:pt x="1671" y="1142"/>
                </a:lnTo>
                <a:lnTo>
                  <a:pt x="1672" y="1143"/>
                </a:lnTo>
                <a:lnTo>
                  <a:pt x="1672" y="1144"/>
                </a:lnTo>
                <a:lnTo>
                  <a:pt x="1673" y="1144"/>
                </a:lnTo>
                <a:lnTo>
                  <a:pt x="1673" y="1145"/>
                </a:lnTo>
                <a:lnTo>
                  <a:pt x="1674" y="1145"/>
                </a:lnTo>
                <a:lnTo>
                  <a:pt x="1674" y="1146"/>
                </a:lnTo>
                <a:lnTo>
                  <a:pt x="1675" y="1146"/>
                </a:lnTo>
                <a:lnTo>
                  <a:pt x="1676" y="1146"/>
                </a:lnTo>
                <a:lnTo>
                  <a:pt x="1676" y="1147"/>
                </a:lnTo>
                <a:lnTo>
                  <a:pt x="1678" y="1147"/>
                </a:lnTo>
                <a:lnTo>
                  <a:pt x="1678" y="1151"/>
                </a:lnTo>
                <a:lnTo>
                  <a:pt x="1678" y="1152"/>
                </a:lnTo>
                <a:lnTo>
                  <a:pt x="1678" y="1153"/>
                </a:lnTo>
                <a:lnTo>
                  <a:pt x="1679" y="1153"/>
                </a:lnTo>
                <a:lnTo>
                  <a:pt x="1679" y="1154"/>
                </a:lnTo>
                <a:lnTo>
                  <a:pt x="1679" y="1155"/>
                </a:lnTo>
                <a:lnTo>
                  <a:pt x="1680" y="1155"/>
                </a:lnTo>
                <a:lnTo>
                  <a:pt x="1680" y="1156"/>
                </a:lnTo>
                <a:lnTo>
                  <a:pt x="1680" y="1157"/>
                </a:lnTo>
                <a:lnTo>
                  <a:pt x="1681" y="1159"/>
                </a:lnTo>
                <a:lnTo>
                  <a:pt x="1681" y="1160"/>
                </a:lnTo>
                <a:lnTo>
                  <a:pt x="1681" y="1161"/>
                </a:lnTo>
                <a:lnTo>
                  <a:pt x="1682" y="1162"/>
                </a:lnTo>
                <a:lnTo>
                  <a:pt x="1683" y="1163"/>
                </a:lnTo>
                <a:lnTo>
                  <a:pt x="1684" y="1164"/>
                </a:lnTo>
                <a:lnTo>
                  <a:pt x="1686" y="1165"/>
                </a:lnTo>
                <a:lnTo>
                  <a:pt x="1691" y="1170"/>
                </a:lnTo>
                <a:lnTo>
                  <a:pt x="1691" y="1171"/>
                </a:lnTo>
                <a:lnTo>
                  <a:pt x="1692" y="1171"/>
                </a:lnTo>
                <a:lnTo>
                  <a:pt x="1692" y="1172"/>
                </a:lnTo>
                <a:lnTo>
                  <a:pt x="1693" y="1172"/>
                </a:lnTo>
                <a:lnTo>
                  <a:pt x="1695" y="1172"/>
                </a:lnTo>
                <a:lnTo>
                  <a:pt x="1695" y="1173"/>
                </a:lnTo>
                <a:lnTo>
                  <a:pt x="1695" y="1174"/>
                </a:lnTo>
                <a:lnTo>
                  <a:pt x="1693" y="1176"/>
                </a:lnTo>
                <a:lnTo>
                  <a:pt x="1693" y="1177"/>
                </a:lnTo>
                <a:lnTo>
                  <a:pt x="1693" y="1178"/>
                </a:lnTo>
                <a:lnTo>
                  <a:pt x="1693" y="1179"/>
                </a:lnTo>
                <a:lnTo>
                  <a:pt x="1692" y="1180"/>
                </a:lnTo>
                <a:lnTo>
                  <a:pt x="1692" y="1182"/>
                </a:lnTo>
                <a:lnTo>
                  <a:pt x="1692" y="1184"/>
                </a:lnTo>
                <a:lnTo>
                  <a:pt x="1692" y="1185"/>
                </a:lnTo>
                <a:lnTo>
                  <a:pt x="1693" y="1187"/>
                </a:lnTo>
                <a:lnTo>
                  <a:pt x="1693" y="1188"/>
                </a:lnTo>
                <a:lnTo>
                  <a:pt x="1695" y="1190"/>
                </a:lnTo>
                <a:lnTo>
                  <a:pt x="1695" y="1192"/>
                </a:lnTo>
                <a:lnTo>
                  <a:pt x="1696" y="1192"/>
                </a:lnTo>
                <a:lnTo>
                  <a:pt x="1698" y="1195"/>
                </a:lnTo>
                <a:lnTo>
                  <a:pt x="1699" y="1196"/>
                </a:lnTo>
                <a:lnTo>
                  <a:pt x="1700" y="1196"/>
                </a:lnTo>
                <a:lnTo>
                  <a:pt x="1701" y="1196"/>
                </a:lnTo>
                <a:lnTo>
                  <a:pt x="1704" y="1196"/>
                </a:lnTo>
                <a:lnTo>
                  <a:pt x="1705" y="1196"/>
                </a:lnTo>
                <a:lnTo>
                  <a:pt x="1707" y="1197"/>
                </a:lnTo>
                <a:lnTo>
                  <a:pt x="1707" y="1198"/>
                </a:lnTo>
                <a:lnTo>
                  <a:pt x="1707" y="1199"/>
                </a:lnTo>
                <a:lnTo>
                  <a:pt x="1706" y="1201"/>
                </a:lnTo>
                <a:lnTo>
                  <a:pt x="1706" y="1202"/>
                </a:lnTo>
                <a:lnTo>
                  <a:pt x="1705" y="1202"/>
                </a:lnTo>
                <a:lnTo>
                  <a:pt x="1704" y="1203"/>
                </a:lnTo>
                <a:lnTo>
                  <a:pt x="1702" y="1203"/>
                </a:lnTo>
                <a:lnTo>
                  <a:pt x="1701" y="1203"/>
                </a:lnTo>
                <a:lnTo>
                  <a:pt x="1700" y="1204"/>
                </a:lnTo>
                <a:lnTo>
                  <a:pt x="1699" y="1204"/>
                </a:lnTo>
                <a:lnTo>
                  <a:pt x="1698" y="1204"/>
                </a:lnTo>
                <a:lnTo>
                  <a:pt x="1697" y="1205"/>
                </a:lnTo>
                <a:lnTo>
                  <a:pt x="1697" y="1206"/>
                </a:lnTo>
                <a:lnTo>
                  <a:pt x="1696" y="1207"/>
                </a:lnTo>
                <a:lnTo>
                  <a:pt x="1696" y="1210"/>
                </a:lnTo>
                <a:lnTo>
                  <a:pt x="1696" y="1211"/>
                </a:lnTo>
                <a:lnTo>
                  <a:pt x="1696" y="1212"/>
                </a:lnTo>
                <a:lnTo>
                  <a:pt x="1697" y="1213"/>
                </a:lnTo>
                <a:lnTo>
                  <a:pt x="1697" y="1214"/>
                </a:lnTo>
                <a:lnTo>
                  <a:pt x="1698" y="1215"/>
                </a:lnTo>
                <a:lnTo>
                  <a:pt x="1698" y="1217"/>
                </a:lnTo>
                <a:lnTo>
                  <a:pt x="1698" y="1218"/>
                </a:lnTo>
                <a:lnTo>
                  <a:pt x="1699" y="1218"/>
                </a:lnTo>
                <a:lnTo>
                  <a:pt x="1699" y="1219"/>
                </a:lnTo>
                <a:lnTo>
                  <a:pt x="1699" y="1220"/>
                </a:lnTo>
                <a:lnTo>
                  <a:pt x="1700" y="1220"/>
                </a:lnTo>
                <a:lnTo>
                  <a:pt x="1700" y="1221"/>
                </a:lnTo>
                <a:lnTo>
                  <a:pt x="1704" y="1223"/>
                </a:lnTo>
                <a:lnTo>
                  <a:pt x="1704" y="1224"/>
                </a:lnTo>
                <a:lnTo>
                  <a:pt x="1701" y="1224"/>
                </a:lnTo>
                <a:lnTo>
                  <a:pt x="1700" y="1224"/>
                </a:lnTo>
                <a:lnTo>
                  <a:pt x="1700" y="1226"/>
                </a:lnTo>
                <a:lnTo>
                  <a:pt x="1701" y="1226"/>
                </a:lnTo>
                <a:lnTo>
                  <a:pt x="1702" y="1226"/>
                </a:lnTo>
                <a:lnTo>
                  <a:pt x="1701" y="1226"/>
                </a:lnTo>
                <a:lnTo>
                  <a:pt x="1701" y="1228"/>
                </a:lnTo>
                <a:lnTo>
                  <a:pt x="1701" y="1230"/>
                </a:lnTo>
                <a:lnTo>
                  <a:pt x="1702" y="1232"/>
                </a:lnTo>
                <a:lnTo>
                  <a:pt x="1702" y="1235"/>
                </a:lnTo>
                <a:lnTo>
                  <a:pt x="1705" y="1238"/>
                </a:lnTo>
                <a:lnTo>
                  <a:pt x="1705" y="1239"/>
                </a:lnTo>
                <a:lnTo>
                  <a:pt x="1705" y="1240"/>
                </a:lnTo>
                <a:lnTo>
                  <a:pt x="1706" y="1240"/>
                </a:lnTo>
                <a:lnTo>
                  <a:pt x="1706" y="1241"/>
                </a:lnTo>
                <a:lnTo>
                  <a:pt x="1707" y="1241"/>
                </a:lnTo>
                <a:lnTo>
                  <a:pt x="1707" y="1243"/>
                </a:lnTo>
                <a:lnTo>
                  <a:pt x="1708" y="1243"/>
                </a:lnTo>
                <a:lnTo>
                  <a:pt x="1708" y="1244"/>
                </a:lnTo>
                <a:lnTo>
                  <a:pt x="1709" y="1244"/>
                </a:lnTo>
                <a:lnTo>
                  <a:pt x="1710" y="1244"/>
                </a:lnTo>
                <a:lnTo>
                  <a:pt x="1710" y="1245"/>
                </a:lnTo>
                <a:lnTo>
                  <a:pt x="1712" y="1245"/>
                </a:lnTo>
                <a:lnTo>
                  <a:pt x="1712" y="1246"/>
                </a:lnTo>
                <a:lnTo>
                  <a:pt x="1713" y="1246"/>
                </a:lnTo>
                <a:lnTo>
                  <a:pt x="1714" y="1246"/>
                </a:lnTo>
                <a:lnTo>
                  <a:pt x="1715" y="1247"/>
                </a:lnTo>
                <a:lnTo>
                  <a:pt x="1716" y="1247"/>
                </a:lnTo>
                <a:lnTo>
                  <a:pt x="1717" y="1247"/>
                </a:lnTo>
                <a:lnTo>
                  <a:pt x="1718" y="1247"/>
                </a:lnTo>
                <a:lnTo>
                  <a:pt x="1719" y="1247"/>
                </a:lnTo>
                <a:lnTo>
                  <a:pt x="1721" y="1247"/>
                </a:lnTo>
                <a:lnTo>
                  <a:pt x="1721" y="1248"/>
                </a:lnTo>
                <a:lnTo>
                  <a:pt x="1716" y="1251"/>
                </a:lnTo>
                <a:lnTo>
                  <a:pt x="1715" y="1251"/>
                </a:lnTo>
                <a:lnTo>
                  <a:pt x="1712" y="1252"/>
                </a:lnTo>
                <a:lnTo>
                  <a:pt x="1712" y="1253"/>
                </a:lnTo>
                <a:lnTo>
                  <a:pt x="1713" y="1253"/>
                </a:lnTo>
                <a:lnTo>
                  <a:pt x="1712" y="1253"/>
                </a:lnTo>
                <a:lnTo>
                  <a:pt x="1712" y="1254"/>
                </a:lnTo>
                <a:lnTo>
                  <a:pt x="1710" y="1254"/>
                </a:lnTo>
                <a:lnTo>
                  <a:pt x="1709" y="1254"/>
                </a:lnTo>
                <a:lnTo>
                  <a:pt x="1709" y="1255"/>
                </a:lnTo>
                <a:lnTo>
                  <a:pt x="1710" y="1256"/>
                </a:lnTo>
                <a:lnTo>
                  <a:pt x="1712" y="1256"/>
                </a:lnTo>
                <a:lnTo>
                  <a:pt x="1712" y="1255"/>
                </a:lnTo>
                <a:lnTo>
                  <a:pt x="1713" y="1255"/>
                </a:lnTo>
                <a:lnTo>
                  <a:pt x="1714" y="1255"/>
                </a:lnTo>
                <a:lnTo>
                  <a:pt x="1715" y="1256"/>
                </a:lnTo>
                <a:lnTo>
                  <a:pt x="1715" y="1257"/>
                </a:lnTo>
                <a:lnTo>
                  <a:pt x="1716" y="1257"/>
                </a:lnTo>
                <a:lnTo>
                  <a:pt x="1716" y="1259"/>
                </a:lnTo>
                <a:lnTo>
                  <a:pt x="1719" y="1262"/>
                </a:lnTo>
                <a:lnTo>
                  <a:pt x="1721" y="1262"/>
                </a:lnTo>
                <a:lnTo>
                  <a:pt x="1721" y="1263"/>
                </a:lnTo>
                <a:lnTo>
                  <a:pt x="1723" y="1264"/>
                </a:lnTo>
                <a:lnTo>
                  <a:pt x="1724" y="1265"/>
                </a:lnTo>
                <a:lnTo>
                  <a:pt x="1724" y="1266"/>
                </a:lnTo>
                <a:lnTo>
                  <a:pt x="1725" y="1268"/>
                </a:lnTo>
                <a:lnTo>
                  <a:pt x="1725" y="1269"/>
                </a:lnTo>
                <a:lnTo>
                  <a:pt x="1726" y="1269"/>
                </a:lnTo>
                <a:lnTo>
                  <a:pt x="1726" y="1270"/>
                </a:lnTo>
                <a:lnTo>
                  <a:pt x="1726" y="1271"/>
                </a:lnTo>
                <a:lnTo>
                  <a:pt x="1727" y="1271"/>
                </a:lnTo>
                <a:lnTo>
                  <a:pt x="1727" y="1272"/>
                </a:lnTo>
                <a:lnTo>
                  <a:pt x="1728" y="1272"/>
                </a:lnTo>
                <a:lnTo>
                  <a:pt x="1728" y="1273"/>
                </a:lnTo>
                <a:lnTo>
                  <a:pt x="1730" y="1273"/>
                </a:lnTo>
                <a:lnTo>
                  <a:pt x="1730" y="1274"/>
                </a:lnTo>
                <a:lnTo>
                  <a:pt x="1730" y="1276"/>
                </a:lnTo>
                <a:lnTo>
                  <a:pt x="1732" y="1277"/>
                </a:lnTo>
                <a:lnTo>
                  <a:pt x="1733" y="1279"/>
                </a:lnTo>
                <a:lnTo>
                  <a:pt x="1734" y="1279"/>
                </a:lnTo>
                <a:lnTo>
                  <a:pt x="1735" y="1279"/>
                </a:lnTo>
                <a:lnTo>
                  <a:pt x="1736" y="1279"/>
                </a:lnTo>
                <a:lnTo>
                  <a:pt x="1736" y="1280"/>
                </a:lnTo>
                <a:lnTo>
                  <a:pt x="1736" y="1281"/>
                </a:lnTo>
                <a:lnTo>
                  <a:pt x="1736" y="1282"/>
                </a:lnTo>
                <a:lnTo>
                  <a:pt x="1736" y="1284"/>
                </a:lnTo>
                <a:lnTo>
                  <a:pt x="1736" y="1285"/>
                </a:lnTo>
                <a:lnTo>
                  <a:pt x="1738" y="1286"/>
                </a:lnTo>
                <a:lnTo>
                  <a:pt x="1738" y="1287"/>
                </a:lnTo>
                <a:lnTo>
                  <a:pt x="1738" y="1288"/>
                </a:lnTo>
                <a:lnTo>
                  <a:pt x="1739" y="1288"/>
                </a:lnTo>
                <a:lnTo>
                  <a:pt x="1739" y="1289"/>
                </a:lnTo>
                <a:lnTo>
                  <a:pt x="1740" y="1289"/>
                </a:lnTo>
                <a:lnTo>
                  <a:pt x="1741" y="1290"/>
                </a:lnTo>
                <a:lnTo>
                  <a:pt x="1742" y="1290"/>
                </a:lnTo>
                <a:lnTo>
                  <a:pt x="1743" y="1290"/>
                </a:lnTo>
                <a:lnTo>
                  <a:pt x="1743" y="1291"/>
                </a:lnTo>
                <a:lnTo>
                  <a:pt x="1744" y="1291"/>
                </a:lnTo>
                <a:lnTo>
                  <a:pt x="1745" y="1290"/>
                </a:lnTo>
                <a:lnTo>
                  <a:pt x="1745" y="1289"/>
                </a:lnTo>
                <a:lnTo>
                  <a:pt x="1745" y="1288"/>
                </a:lnTo>
                <a:lnTo>
                  <a:pt x="1745" y="1289"/>
                </a:lnTo>
                <a:lnTo>
                  <a:pt x="1747" y="1297"/>
                </a:lnTo>
                <a:lnTo>
                  <a:pt x="1745" y="1298"/>
                </a:lnTo>
                <a:lnTo>
                  <a:pt x="1744" y="1298"/>
                </a:lnTo>
                <a:lnTo>
                  <a:pt x="1743" y="1298"/>
                </a:lnTo>
                <a:lnTo>
                  <a:pt x="1743" y="1299"/>
                </a:lnTo>
                <a:lnTo>
                  <a:pt x="1743" y="1301"/>
                </a:lnTo>
                <a:lnTo>
                  <a:pt x="1743" y="1302"/>
                </a:lnTo>
                <a:lnTo>
                  <a:pt x="1744" y="1303"/>
                </a:lnTo>
                <a:lnTo>
                  <a:pt x="1745" y="1303"/>
                </a:lnTo>
                <a:lnTo>
                  <a:pt x="1745" y="1304"/>
                </a:lnTo>
                <a:lnTo>
                  <a:pt x="1745" y="1305"/>
                </a:lnTo>
                <a:lnTo>
                  <a:pt x="1747" y="1305"/>
                </a:lnTo>
                <a:lnTo>
                  <a:pt x="1748" y="1306"/>
                </a:lnTo>
                <a:lnTo>
                  <a:pt x="1749" y="1306"/>
                </a:lnTo>
                <a:lnTo>
                  <a:pt x="1750" y="1307"/>
                </a:lnTo>
                <a:lnTo>
                  <a:pt x="1750" y="1309"/>
                </a:lnTo>
                <a:lnTo>
                  <a:pt x="1750" y="1310"/>
                </a:lnTo>
                <a:lnTo>
                  <a:pt x="1752" y="1311"/>
                </a:lnTo>
                <a:lnTo>
                  <a:pt x="1752" y="1312"/>
                </a:lnTo>
                <a:lnTo>
                  <a:pt x="1753" y="1312"/>
                </a:lnTo>
                <a:lnTo>
                  <a:pt x="1753" y="1313"/>
                </a:lnTo>
                <a:lnTo>
                  <a:pt x="1754" y="1313"/>
                </a:lnTo>
                <a:lnTo>
                  <a:pt x="1756" y="1313"/>
                </a:lnTo>
                <a:lnTo>
                  <a:pt x="1757" y="1313"/>
                </a:lnTo>
                <a:lnTo>
                  <a:pt x="1757" y="1314"/>
                </a:lnTo>
                <a:lnTo>
                  <a:pt x="1758" y="1313"/>
                </a:lnTo>
                <a:lnTo>
                  <a:pt x="1759" y="1314"/>
                </a:lnTo>
                <a:lnTo>
                  <a:pt x="1759" y="1315"/>
                </a:lnTo>
                <a:lnTo>
                  <a:pt x="1760" y="1316"/>
                </a:lnTo>
                <a:lnTo>
                  <a:pt x="1761" y="1318"/>
                </a:lnTo>
                <a:lnTo>
                  <a:pt x="1762" y="1318"/>
                </a:lnTo>
                <a:lnTo>
                  <a:pt x="1762" y="1319"/>
                </a:lnTo>
                <a:lnTo>
                  <a:pt x="1764" y="1319"/>
                </a:lnTo>
                <a:lnTo>
                  <a:pt x="1765" y="1319"/>
                </a:lnTo>
                <a:lnTo>
                  <a:pt x="1765" y="1320"/>
                </a:lnTo>
                <a:lnTo>
                  <a:pt x="1766" y="1320"/>
                </a:lnTo>
                <a:lnTo>
                  <a:pt x="1767" y="1320"/>
                </a:lnTo>
                <a:lnTo>
                  <a:pt x="1767" y="1321"/>
                </a:lnTo>
                <a:lnTo>
                  <a:pt x="1768" y="1321"/>
                </a:lnTo>
                <a:lnTo>
                  <a:pt x="1769" y="1321"/>
                </a:lnTo>
                <a:lnTo>
                  <a:pt x="1770" y="1322"/>
                </a:lnTo>
                <a:lnTo>
                  <a:pt x="1771" y="1322"/>
                </a:lnTo>
                <a:lnTo>
                  <a:pt x="1773" y="1322"/>
                </a:lnTo>
                <a:lnTo>
                  <a:pt x="1773" y="1323"/>
                </a:lnTo>
                <a:lnTo>
                  <a:pt x="1774" y="1323"/>
                </a:lnTo>
                <a:lnTo>
                  <a:pt x="1775" y="1323"/>
                </a:lnTo>
                <a:lnTo>
                  <a:pt x="1776" y="1323"/>
                </a:lnTo>
                <a:lnTo>
                  <a:pt x="1777" y="1323"/>
                </a:lnTo>
                <a:lnTo>
                  <a:pt x="1777" y="1322"/>
                </a:lnTo>
                <a:lnTo>
                  <a:pt x="1778" y="1322"/>
                </a:lnTo>
                <a:lnTo>
                  <a:pt x="1779" y="1322"/>
                </a:lnTo>
                <a:lnTo>
                  <a:pt x="1779" y="1321"/>
                </a:lnTo>
                <a:lnTo>
                  <a:pt x="1781" y="1321"/>
                </a:lnTo>
                <a:lnTo>
                  <a:pt x="1782" y="1320"/>
                </a:lnTo>
                <a:lnTo>
                  <a:pt x="1783" y="1320"/>
                </a:lnTo>
                <a:lnTo>
                  <a:pt x="1784" y="1320"/>
                </a:lnTo>
                <a:lnTo>
                  <a:pt x="1785" y="1319"/>
                </a:lnTo>
                <a:lnTo>
                  <a:pt x="1787" y="1322"/>
                </a:lnTo>
                <a:lnTo>
                  <a:pt x="1787" y="1323"/>
                </a:lnTo>
                <a:lnTo>
                  <a:pt x="1788" y="1324"/>
                </a:lnTo>
                <a:lnTo>
                  <a:pt x="1791" y="1327"/>
                </a:lnTo>
                <a:lnTo>
                  <a:pt x="1792" y="1328"/>
                </a:lnTo>
                <a:lnTo>
                  <a:pt x="1793" y="1329"/>
                </a:lnTo>
                <a:lnTo>
                  <a:pt x="1792" y="1330"/>
                </a:lnTo>
                <a:lnTo>
                  <a:pt x="1788" y="1332"/>
                </a:lnTo>
                <a:lnTo>
                  <a:pt x="1786" y="1335"/>
                </a:lnTo>
                <a:lnTo>
                  <a:pt x="1785" y="1336"/>
                </a:lnTo>
                <a:lnTo>
                  <a:pt x="1784" y="1336"/>
                </a:lnTo>
                <a:lnTo>
                  <a:pt x="1784" y="1337"/>
                </a:lnTo>
                <a:lnTo>
                  <a:pt x="1784" y="1338"/>
                </a:lnTo>
                <a:lnTo>
                  <a:pt x="1784" y="1339"/>
                </a:lnTo>
                <a:lnTo>
                  <a:pt x="1784" y="1340"/>
                </a:lnTo>
                <a:lnTo>
                  <a:pt x="1784" y="1341"/>
                </a:lnTo>
                <a:lnTo>
                  <a:pt x="1785" y="1343"/>
                </a:lnTo>
                <a:lnTo>
                  <a:pt x="1785" y="1344"/>
                </a:lnTo>
                <a:lnTo>
                  <a:pt x="1786" y="1345"/>
                </a:lnTo>
                <a:lnTo>
                  <a:pt x="1786" y="1346"/>
                </a:lnTo>
                <a:lnTo>
                  <a:pt x="1787" y="1346"/>
                </a:lnTo>
                <a:lnTo>
                  <a:pt x="1791" y="1346"/>
                </a:lnTo>
                <a:lnTo>
                  <a:pt x="1792" y="1346"/>
                </a:lnTo>
                <a:lnTo>
                  <a:pt x="1793" y="1347"/>
                </a:lnTo>
                <a:lnTo>
                  <a:pt x="1797" y="1349"/>
                </a:lnTo>
                <a:lnTo>
                  <a:pt x="1801" y="1351"/>
                </a:lnTo>
                <a:lnTo>
                  <a:pt x="1802" y="1351"/>
                </a:lnTo>
                <a:lnTo>
                  <a:pt x="1805" y="1353"/>
                </a:lnTo>
                <a:lnTo>
                  <a:pt x="1812" y="1356"/>
                </a:lnTo>
                <a:lnTo>
                  <a:pt x="1813" y="1357"/>
                </a:lnTo>
                <a:lnTo>
                  <a:pt x="1814" y="1358"/>
                </a:lnTo>
                <a:lnTo>
                  <a:pt x="1816" y="1358"/>
                </a:lnTo>
                <a:lnTo>
                  <a:pt x="1817" y="1360"/>
                </a:lnTo>
                <a:lnTo>
                  <a:pt x="1818" y="1370"/>
                </a:lnTo>
                <a:lnTo>
                  <a:pt x="1818" y="1371"/>
                </a:lnTo>
                <a:lnTo>
                  <a:pt x="1819" y="1380"/>
                </a:lnTo>
                <a:lnTo>
                  <a:pt x="1819" y="1381"/>
                </a:lnTo>
                <a:lnTo>
                  <a:pt x="1820" y="1381"/>
                </a:lnTo>
                <a:lnTo>
                  <a:pt x="1818" y="1382"/>
                </a:lnTo>
                <a:lnTo>
                  <a:pt x="1817" y="1382"/>
                </a:lnTo>
                <a:lnTo>
                  <a:pt x="1816" y="1382"/>
                </a:lnTo>
                <a:lnTo>
                  <a:pt x="1800" y="1382"/>
                </a:lnTo>
                <a:lnTo>
                  <a:pt x="1795" y="1383"/>
                </a:lnTo>
                <a:lnTo>
                  <a:pt x="1794" y="1383"/>
                </a:lnTo>
                <a:lnTo>
                  <a:pt x="1794" y="1385"/>
                </a:lnTo>
                <a:lnTo>
                  <a:pt x="1797" y="1385"/>
                </a:lnTo>
                <a:lnTo>
                  <a:pt x="1813" y="1385"/>
                </a:lnTo>
                <a:lnTo>
                  <a:pt x="1819" y="1385"/>
                </a:lnTo>
                <a:lnTo>
                  <a:pt x="1819" y="1388"/>
                </a:lnTo>
                <a:lnTo>
                  <a:pt x="1819" y="1389"/>
                </a:lnTo>
                <a:lnTo>
                  <a:pt x="1820" y="1393"/>
                </a:lnTo>
                <a:lnTo>
                  <a:pt x="1821" y="1403"/>
                </a:lnTo>
                <a:lnTo>
                  <a:pt x="1821" y="1406"/>
                </a:lnTo>
                <a:lnTo>
                  <a:pt x="1821" y="1407"/>
                </a:lnTo>
                <a:lnTo>
                  <a:pt x="1821" y="1410"/>
                </a:lnTo>
                <a:lnTo>
                  <a:pt x="1820" y="1411"/>
                </a:lnTo>
                <a:lnTo>
                  <a:pt x="1820" y="1412"/>
                </a:lnTo>
                <a:lnTo>
                  <a:pt x="1821" y="1412"/>
                </a:lnTo>
                <a:lnTo>
                  <a:pt x="1821" y="1413"/>
                </a:lnTo>
                <a:lnTo>
                  <a:pt x="1830" y="1414"/>
                </a:lnTo>
                <a:lnTo>
                  <a:pt x="1831" y="1415"/>
                </a:lnTo>
                <a:lnTo>
                  <a:pt x="1833" y="1416"/>
                </a:lnTo>
                <a:lnTo>
                  <a:pt x="1833" y="1440"/>
                </a:lnTo>
                <a:lnTo>
                  <a:pt x="1833" y="1443"/>
                </a:lnTo>
                <a:lnTo>
                  <a:pt x="1833" y="1445"/>
                </a:lnTo>
                <a:lnTo>
                  <a:pt x="1833" y="1447"/>
                </a:lnTo>
                <a:lnTo>
                  <a:pt x="1831" y="1447"/>
                </a:lnTo>
                <a:lnTo>
                  <a:pt x="1831" y="1448"/>
                </a:lnTo>
                <a:lnTo>
                  <a:pt x="1833" y="1448"/>
                </a:lnTo>
                <a:lnTo>
                  <a:pt x="1831" y="1449"/>
                </a:lnTo>
                <a:lnTo>
                  <a:pt x="1831" y="1448"/>
                </a:lnTo>
                <a:lnTo>
                  <a:pt x="1830" y="1448"/>
                </a:lnTo>
                <a:lnTo>
                  <a:pt x="1830" y="1449"/>
                </a:lnTo>
                <a:lnTo>
                  <a:pt x="1831" y="1450"/>
                </a:lnTo>
                <a:lnTo>
                  <a:pt x="1830" y="1450"/>
                </a:lnTo>
                <a:lnTo>
                  <a:pt x="1830" y="1452"/>
                </a:lnTo>
                <a:lnTo>
                  <a:pt x="1830" y="1454"/>
                </a:lnTo>
                <a:lnTo>
                  <a:pt x="1829" y="1455"/>
                </a:lnTo>
                <a:lnTo>
                  <a:pt x="1830" y="1456"/>
                </a:lnTo>
                <a:lnTo>
                  <a:pt x="1830" y="1457"/>
                </a:lnTo>
                <a:lnTo>
                  <a:pt x="1830" y="1458"/>
                </a:lnTo>
                <a:lnTo>
                  <a:pt x="1831" y="1458"/>
                </a:lnTo>
                <a:lnTo>
                  <a:pt x="1833" y="1458"/>
                </a:lnTo>
                <a:lnTo>
                  <a:pt x="1833" y="1460"/>
                </a:lnTo>
                <a:lnTo>
                  <a:pt x="1833" y="1461"/>
                </a:lnTo>
                <a:lnTo>
                  <a:pt x="1833" y="1462"/>
                </a:lnTo>
                <a:lnTo>
                  <a:pt x="1831" y="1462"/>
                </a:lnTo>
                <a:lnTo>
                  <a:pt x="1830" y="1462"/>
                </a:lnTo>
                <a:lnTo>
                  <a:pt x="1829" y="1462"/>
                </a:lnTo>
                <a:lnTo>
                  <a:pt x="1828" y="1462"/>
                </a:lnTo>
                <a:lnTo>
                  <a:pt x="1828" y="1463"/>
                </a:lnTo>
                <a:lnTo>
                  <a:pt x="1827" y="1463"/>
                </a:lnTo>
                <a:lnTo>
                  <a:pt x="1826" y="1464"/>
                </a:lnTo>
                <a:lnTo>
                  <a:pt x="1825" y="1464"/>
                </a:lnTo>
                <a:lnTo>
                  <a:pt x="1823" y="1464"/>
                </a:lnTo>
                <a:lnTo>
                  <a:pt x="1823" y="1465"/>
                </a:lnTo>
                <a:lnTo>
                  <a:pt x="1823" y="1466"/>
                </a:lnTo>
                <a:lnTo>
                  <a:pt x="1822" y="1466"/>
                </a:lnTo>
                <a:lnTo>
                  <a:pt x="1822" y="1468"/>
                </a:lnTo>
                <a:lnTo>
                  <a:pt x="1822" y="1469"/>
                </a:lnTo>
                <a:lnTo>
                  <a:pt x="1823" y="1469"/>
                </a:lnTo>
                <a:lnTo>
                  <a:pt x="1823" y="1470"/>
                </a:lnTo>
                <a:lnTo>
                  <a:pt x="1823" y="1471"/>
                </a:lnTo>
                <a:lnTo>
                  <a:pt x="1823" y="1472"/>
                </a:lnTo>
                <a:lnTo>
                  <a:pt x="1825" y="1473"/>
                </a:lnTo>
                <a:lnTo>
                  <a:pt x="1825" y="1474"/>
                </a:lnTo>
                <a:lnTo>
                  <a:pt x="1826" y="1475"/>
                </a:lnTo>
                <a:lnTo>
                  <a:pt x="1827" y="1478"/>
                </a:lnTo>
                <a:lnTo>
                  <a:pt x="1828" y="1478"/>
                </a:lnTo>
                <a:lnTo>
                  <a:pt x="1830" y="1475"/>
                </a:lnTo>
                <a:lnTo>
                  <a:pt x="1828" y="1479"/>
                </a:lnTo>
                <a:lnTo>
                  <a:pt x="1823" y="1483"/>
                </a:lnTo>
                <a:lnTo>
                  <a:pt x="1825" y="1485"/>
                </a:lnTo>
                <a:lnTo>
                  <a:pt x="1826" y="1486"/>
                </a:lnTo>
                <a:lnTo>
                  <a:pt x="1827" y="1487"/>
                </a:lnTo>
                <a:lnTo>
                  <a:pt x="1828" y="1487"/>
                </a:lnTo>
                <a:lnTo>
                  <a:pt x="1829" y="1486"/>
                </a:lnTo>
                <a:lnTo>
                  <a:pt x="1829" y="1485"/>
                </a:lnTo>
                <a:lnTo>
                  <a:pt x="1829" y="1486"/>
                </a:lnTo>
                <a:lnTo>
                  <a:pt x="1830" y="1486"/>
                </a:lnTo>
                <a:lnTo>
                  <a:pt x="1830" y="1487"/>
                </a:lnTo>
                <a:lnTo>
                  <a:pt x="1831" y="1487"/>
                </a:lnTo>
                <a:lnTo>
                  <a:pt x="1833" y="1488"/>
                </a:lnTo>
                <a:lnTo>
                  <a:pt x="1834" y="1488"/>
                </a:lnTo>
                <a:lnTo>
                  <a:pt x="1834" y="1489"/>
                </a:lnTo>
                <a:lnTo>
                  <a:pt x="1833" y="1489"/>
                </a:lnTo>
                <a:lnTo>
                  <a:pt x="1831" y="1489"/>
                </a:lnTo>
                <a:lnTo>
                  <a:pt x="1831" y="1488"/>
                </a:lnTo>
                <a:lnTo>
                  <a:pt x="1830" y="1487"/>
                </a:lnTo>
                <a:lnTo>
                  <a:pt x="1828" y="1488"/>
                </a:lnTo>
                <a:lnTo>
                  <a:pt x="1829" y="1489"/>
                </a:lnTo>
                <a:lnTo>
                  <a:pt x="1830" y="1490"/>
                </a:lnTo>
                <a:lnTo>
                  <a:pt x="1831" y="1491"/>
                </a:lnTo>
                <a:lnTo>
                  <a:pt x="1833" y="1492"/>
                </a:lnTo>
                <a:lnTo>
                  <a:pt x="1834" y="1492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D6A562-C687-DC08-8B4F-2D4E126C6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Cook County, Illinois: </a:t>
            </a:r>
            <a:br>
              <a:rPr lang="en-US" altLang="zh-CN" dirty="0"/>
            </a:br>
            <a:r>
              <a:rPr lang="en-US" altLang="zh-CN" dirty="0"/>
              <a:t>The Anchor of the Midwest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B91DCB-44FE-672F-C640-121B40D6C8E9}"/>
              </a:ext>
            </a:extLst>
          </p:cNvPr>
          <p:cNvGrpSpPr/>
          <p:nvPr/>
        </p:nvGrpSpPr>
        <p:grpSpPr>
          <a:xfrm>
            <a:off x="475878" y="1401689"/>
            <a:ext cx="3667126" cy="2435225"/>
            <a:chOff x="2581275" y="1255713"/>
            <a:chExt cx="3667126" cy="2435225"/>
          </a:xfrm>
        </p:grpSpPr>
        <p:sp>
          <p:nvSpPr>
            <p:cNvPr id="2812" name="Freeform 2544">
              <a:extLst>
                <a:ext uri="{FF2B5EF4-FFF2-40B4-BE49-F238E27FC236}">
                  <a16:creationId xmlns:a16="http://schemas.microsoft.com/office/drawing/2014/main" id="{5471A942-DD5F-2541-D6D2-B5A63DDA80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08513" y="1682750"/>
              <a:ext cx="1639888" cy="2008188"/>
            </a:xfrm>
            <a:custGeom>
              <a:avLst/>
              <a:gdLst>
                <a:gd name="T0" fmla="*/ 88 w 1033"/>
                <a:gd name="T1" fmla="*/ 47 h 1265"/>
                <a:gd name="T2" fmla="*/ 146 w 1033"/>
                <a:gd name="T3" fmla="*/ 93 h 1265"/>
                <a:gd name="T4" fmla="*/ 199 w 1033"/>
                <a:gd name="T5" fmla="*/ 154 h 1265"/>
                <a:gd name="T6" fmla="*/ 239 w 1033"/>
                <a:gd name="T7" fmla="*/ 119 h 1265"/>
                <a:gd name="T8" fmla="*/ 293 w 1033"/>
                <a:gd name="T9" fmla="*/ 98 h 1265"/>
                <a:gd name="T10" fmla="*/ 295 w 1033"/>
                <a:gd name="T11" fmla="*/ 14 h 1265"/>
                <a:gd name="T12" fmla="*/ 330 w 1033"/>
                <a:gd name="T13" fmla="*/ 68 h 1265"/>
                <a:gd name="T14" fmla="*/ 376 w 1033"/>
                <a:gd name="T15" fmla="*/ 37 h 1265"/>
                <a:gd name="T16" fmla="*/ 432 w 1033"/>
                <a:gd name="T17" fmla="*/ 64 h 1265"/>
                <a:gd name="T18" fmla="*/ 473 w 1033"/>
                <a:gd name="T19" fmla="*/ 86 h 1265"/>
                <a:gd name="T20" fmla="*/ 561 w 1033"/>
                <a:gd name="T21" fmla="*/ 86 h 1265"/>
                <a:gd name="T22" fmla="*/ 580 w 1033"/>
                <a:gd name="T23" fmla="*/ 13 h 1265"/>
                <a:gd name="T24" fmla="*/ 664 w 1033"/>
                <a:gd name="T25" fmla="*/ 0 h 1265"/>
                <a:gd name="T26" fmla="*/ 701 w 1033"/>
                <a:gd name="T27" fmla="*/ 62 h 1265"/>
                <a:gd name="T28" fmla="*/ 720 w 1033"/>
                <a:gd name="T29" fmla="*/ 146 h 1265"/>
                <a:gd name="T30" fmla="*/ 748 w 1033"/>
                <a:gd name="T31" fmla="*/ 213 h 1265"/>
                <a:gd name="T32" fmla="*/ 751 w 1033"/>
                <a:gd name="T33" fmla="*/ 255 h 1265"/>
                <a:gd name="T34" fmla="*/ 770 w 1033"/>
                <a:gd name="T35" fmla="*/ 331 h 1265"/>
                <a:gd name="T36" fmla="*/ 782 w 1033"/>
                <a:gd name="T37" fmla="*/ 387 h 1265"/>
                <a:gd name="T38" fmla="*/ 822 w 1033"/>
                <a:gd name="T39" fmla="*/ 435 h 1265"/>
                <a:gd name="T40" fmla="*/ 831 w 1033"/>
                <a:gd name="T41" fmla="*/ 565 h 1265"/>
                <a:gd name="T42" fmla="*/ 893 w 1033"/>
                <a:gd name="T43" fmla="*/ 750 h 1265"/>
                <a:gd name="T44" fmla="*/ 911 w 1033"/>
                <a:gd name="T45" fmla="*/ 806 h 1265"/>
                <a:gd name="T46" fmla="*/ 940 w 1033"/>
                <a:gd name="T47" fmla="*/ 850 h 1265"/>
                <a:gd name="T48" fmla="*/ 982 w 1033"/>
                <a:gd name="T49" fmla="*/ 880 h 1265"/>
                <a:gd name="T50" fmla="*/ 1029 w 1033"/>
                <a:gd name="T51" fmla="*/ 1264 h 1265"/>
                <a:gd name="T52" fmla="*/ 898 w 1033"/>
                <a:gd name="T53" fmla="*/ 1264 h 1265"/>
                <a:gd name="T54" fmla="*/ 801 w 1033"/>
                <a:gd name="T55" fmla="*/ 1254 h 1265"/>
                <a:gd name="T56" fmla="*/ 726 w 1033"/>
                <a:gd name="T57" fmla="*/ 1223 h 1265"/>
                <a:gd name="T58" fmla="*/ 710 w 1033"/>
                <a:gd name="T59" fmla="*/ 1179 h 1265"/>
                <a:gd name="T60" fmla="*/ 654 w 1033"/>
                <a:gd name="T61" fmla="*/ 1156 h 1265"/>
                <a:gd name="T62" fmla="*/ 601 w 1033"/>
                <a:gd name="T63" fmla="*/ 1120 h 1265"/>
                <a:gd name="T64" fmla="*/ 551 w 1033"/>
                <a:gd name="T65" fmla="*/ 1133 h 1265"/>
                <a:gd name="T66" fmla="*/ 539 w 1033"/>
                <a:gd name="T67" fmla="*/ 1108 h 1265"/>
                <a:gd name="T68" fmla="*/ 558 w 1033"/>
                <a:gd name="T69" fmla="*/ 1035 h 1265"/>
                <a:gd name="T70" fmla="*/ 617 w 1033"/>
                <a:gd name="T71" fmla="*/ 1041 h 1265"/>
                <a:gd name="T72" fmla="*/ 626 w 1033"/>
                <a:gd name="T73" fmla="*/ 962 h 1265"/>
                <a:gd name="T74" fmla="*/ 529 w 1033"/>
                <a:gd name="T75" fmla="*/ 964 h 1265"/>
                <a:gd name="T76" fmla="*/ 492 w 1033"/>
                <a:gd name="T77" fmla="*/ 903 h 1265"/>
                <a:gd name="T78" fmla="*/ 473 w 1033"/>
                <a:gd name="T79" fmla="*/ 831 h 1265"/>
                <a:gd name="T80" fmla="*/ 365 w 1033"/>
                <a:gd name="T81" fmla="*/ 833 h 1265"/>
                <a:gd name="T82" fmla="*/ 344 w 1033"/>
                <a:gd name="T83" fmla="*/ 765 h 1265"/>
                <a:gd name="T84" fmla="*/ 410 w 1033"/>
                <a:gd name="T85" fmla="*/ 747 h 1265"/>
                <a:gd name="T86" fmla="*/ 464 w 1033"/>
                <a:gd name="T87" fmla="*/ 716 h 1265"/>
                <a:gd name="T88" fmla="*/ 499 w 1033"/>
                <a:gd name="T89" fmla="*/ 604 h 1265"/>
                <a:gd name="T90" fmla="*/ 453 w 1033"/>
                <a:gd name="T91" fmla="*/ 527 h 1265"/>
                <a:gd name="T92" fmla="*/ 411 w 1033"/>
                <a:gd name="T93" fmla="*/ 478 h 1265"/>
                <a:gd name="T94" fmla="*/ 408 w 1033"/>
                <a:gd name="T95" fmla="*/ 393 h 1265"/>
                <a:gd name="T96" fmla="*/ 338 w 1033"/>
                <a:gd name="T97" fmla="*/ 382 h 1265"/>
                <a:gd name="T98" fmla="*/ 324 w 1033"/>
                <a:gd name="T99" fmla="*/ 296 h 1265"/>
                <a:gd name="T100" fmla="*/ 237 w 1033"/>
                <a:gd name="T101" fmla="*/ 287 h 1265"/>
                <a:gd name="T102" fmla="*/ 211 w 1033"/>
                <a:gd name="T103" fmla="*/ 227 h 1265"/>
                <a:gd name="T104" fmla="*/ 199 w 1033"/>
                <a:gd name="T105" fmla="*/ 171 h 1265"/>
                <a:gd name="T106" fmla="*/ 126 w 1033"/>
                <a:gd name="T107" fmla="*/ 218 h 1265"/>
                <a:gd name="T108" fmla="*/ 50 w 1033"/>
                <a:gd name="T109" fmla="*/ 232 h 1265"/>
                <a:gd name="T110" fmla="*/ 6 w 1033"/>
                <a:gd name="T111" fmla="*/ 89 h 1265"/>
                <a:gd name="T112" fmla="*/ 264 w 1033"/>
                <a:gd name="T113" fmla="*/ 213 h 1265"/>
                <a:gd name="T114" fmla="*/ 332 w 1033"/>
                <a:gd name="T115" fmla="*/ 230 h 1265"/>
                <a:gd name="T116" fmla="*/ 347 w 1033"/>
                <a:gd name="T117" fmla="*/ 181 h 1265"/>
                <a:gd name="T118" fmla="*/ 306 w 1033"/>
                <a:gd name="T119" fmla="*/ 176 h 1265"/>
                <a:gd name="T120" fmla="*/ 244 w 1033"/>
                <a:gd name="T121" fmla="*/ 177 h 1265"/>
                <a:gd name="T122" fmla="*/ 289 w 1033"/>
                <a:gd name="T123" fmla="*/ 145 h 1265"/>
                <a:gd name="T124" fmla="*/ 618 w 1033"/>
                <a:gd name="T125" fmla="*/ 1105 h 1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33" h="1265">
                  <a:moveTo>
                    <a:pt x="0" y="75"/>
                  </a:moveTo>
                  <a:lnTo>
                    <a:pt x="1" y="75"/>
                  </a:lnTo>
                  <a:lnTo>
                    <a:pt x="4" y="75"/>
                  </a:lnTo>
                  <a:lnTo>
                    <a:pt x="6" y="75"/>
                  </a:lnTo>
                  <a:lnTo>
                    <a:pt x="8" y="75"/>
                  </a:lnTo>
                  <a:lnTo>
                    <a:pt x="13" y="75"/>
                  </a:lnTo>
                  <a:lnTo>
                    <a:pt x="13" y="73"/>
                  </a:lnTo>
                  <a:lnTo>
                    <a:pt x="13" y="66"/>
                  </a:lnTo>
                  <a:lnTo>
                    <a:pt x="13" y="64"/>
                  </a:lnTo>
                  <a:lnTo>
                    <a:pt x="13" y="63"/>
                  </a:lnTo>
                  <a:lnTo>
                    <a:pt x="13" y="59"/>
                  </a:lnTo>
                  <a:lnTo>
                    <a:pt x="13" y="58"/>
                  </a:lnTo>
                  <a:lnTo>
                    <a:pt x="13" y="56"/>
                  </a:lnTo>
                  <a:lnTo>
                    <a:pt x="13" y="52"/>
                  </a:lnTo>
                  <a:lnTo>
                    <a:pt x="13" y="50"/>
                  </a:lnTo>
                  <a:lnTo>
                    <a:pt x="14" y="50"/>
                  </a:lnTo>
                  <a:lnTo>
                    <a:pt x="15" y="50"/>
                  </a:lnTo>
                  <a:lnTo>
                    <a:pt x="16" y="50"/>
                  </a:lnTo>
                  <a:lnTo>
                    <a:pt x="17" y="59"/>
                  </a:lnTo>
                  <a:lnTo>
                    <a:pt x="18" y="59"/>
                  </a:lnTo>
                  <a:lnTo>
                    <a:pt x="23" y="60"/>
                  </a:lnTo>
                  <a:lnTo>
                    <a:pt x="24" y="60"/>
                  </a:lnTo>
                  <a:lnTo>
                    <a:pt x="25" y="61"/>
                  </a:lnTo>
                  <a:lnTo>
                    <a:pt x="26" y="61"/>
                  </a:lnTo>
                  <a:lnTo>
                    <a:pt x="27" y="61"/>
                  </a:lnTo>
                  <a:lnTo>
                    <a:pt x="27" y="60"/>
                  </a:lnTo>
                  <a:lnTo>
                    <a:pt x="36" y="53"/>
                  </a:lnTo>
                  <a:lnTo>
                    <a:pt x="39" y="54"/>
                  </a:lnTo>
                  <a:lnTo>
                    <a:pt x="40" y="54"/>
                  </a:lnTo>
                  <a:lnTo>
                    <a:pt x="42" y="55"/>
                  </a:lnTo>
                  <a:lnTo>
                    <a:pt x="43" y="56"/>
                  </a:lnTo>
                  <a:lnTo>
                    <a:pt x="48" y="64"/>
                  </a:lnTo>
                  <a:lnTo>
                    <a:pt x="49" y="64"/>
                  </a:lnTo>
                  <a:lnTo>
                    <a:pt x="49" y="63"/>
                  </a:lnTo>
                  <a:lnTo>
                    <a:pt x="49" y="62"/>
                  </a:lnTo>
                  <a:lnTo>
                    <a:pt x="49" y="61"/>
                  </a:lnTo>
                  <a:lnTo>
                    <a:pt x="49" y="60"/>
                  </a:lnTo>
                  <a:lnTo>
                    <a:pt x="52" y="60"/>
                  </a:lnTo>
                  <a:lnTo>
                    <a:pt x="54" y="60"/>
                  </a:lnTo>
                  <a:lnTo>
                    <a:pt x="62" y="60"/>
                  </a:lnTo>
                  <a:lnTo>
                    <a:pt x="66" y="60"/>
                  </a:lnTo>
                  <a:lnTo>
                    <a:pt x="66" y="50"/>
                  </a:lnTo>
                  <a:lnTo>
                    <a:pt x="66" y="49"/>
                  </a:lnTo>
                  <a:lnTo>
                    <a:pt x="67" y="49"/>
                  </a:lnTo>
                  <a:lnTo>
                    <a:pt x="68" y="49"/>
                  </a:lnTo>
                  <a:lnTo>
                    <a:pt x="68" y="50"/>
                  </a:lnTo>
                  <a:lnTo>
                    <a:pt x="68" y="55"/>
                  </a:lnTo>
                  <a:lnTo>
                    <a:pt x="68" y="56"/>
                  </a:lnTo>
                  <a:lnTo>
                    <a:pt x="69" y="56"/>
                  </a:lnTo>
                  <a:lnTo>
                    <a:pt x="68" y="60"/>
                  </a:lnTo>
                  <a:lnTo>
                    <a:pt x="71" y="60"/>
                  </a:lnTo>
                  <a:lnTo>
                    <a:pt x="73" y="60"/>
                  </a:lnTo>
                  <a:lnTo>
                    <a:pt x="77" y="60"/>
                  </a:lnTo>
                  <a:lnTo>
                    <a:pt x="78" y="60"/>
                  </a:lnTo>
                  <a:lnTo>
                    <a:pt x="79" y="60"/>
                  </a:lnTo>
                  <a:lnTo>
                    <a:pt x="80" y="60"/>
                  </a:lnTo>
                  <a:lnTo>
                    <a:pt x="80" y="47"/>
                  </a:lnTo>
                  <a:lnTo>
                    <a:pt x="80" y="46"/>
                  </a:lnTo>
                  <a:lnTo>
                    <a:pt x="84" y="46"/>
                  </a:lnTo>
                  <a:lnTo>
                    <a:pt x="85" y="47"/>
                  </a:lnTo>
                  <a:lnTo>
                    <a:pt x="86" y="47"/>
                  </a:lnTo>
                  <a:lnTo>
                    <a:pt x="87" y="47"/>
                  </a:lnTo>
                  <a:lnTo>
                    <a:pt x="88" y="47"/>
                  </a:lnTo>
                  <a:lnTo>
                    <a:pt x="90" y="47"/>
                  </a:lnTo>
                  <a:lnTo>
                    <a:pt x="91" y="47"/>
                  </a:lnTo>
                  <a:lnTo>
                    <a:pt x="93" y="47"/>
                  </a:lnTo>
                  <a:lnTo>
                    <a:pt x="93" y="49"/>
                  </a:lnTo>
                  <a:lnTo>
                    <a:pt x="95" y="50"/>
                  </a:lnTo>
                  <a:lnTo>
                    <a:pt x="99" y="51"/>
                  </a:lnTo>
                  <a:lnTo>
                    <a:pt x="101" y="51"/>
                  </a:lnTo>
                  <a:lnTo>
                    <a:pt x="101" y="52"/>
                  </a:lnTo>
                  <a:lnTo>
                    <a:pt x="101" y="53"/>
                  </a:lnTo>
                  <a:lnTo>
                    <a:pt x="104" y="55"/>
                  </a:lnTo>
                  <a:lnTo>
                    <a:pt x="108" y="56"/>
                  </a:lnTo>
                  <a:lnTo>
                    <a:pt x="109" y="58"/>
                  </a:lnTo>
                  <a:lnTo>
                    <a:pt x="109" y="59"/>
                  </a:lnTo>
                  <a:lnTo>
                    <a:pt x="110" y="59"/>
                  </a:lnTo>
                  <a:lnTo>
                    <a:pt x="110" y="58"/>
                  </a:lnTo>
                  <a:lnTo>
                    <a:pt x="111" y="59"/>
                  </a:lnTo>
                  <a:lnTo>
                    <a:pt x="113" y="58"/>
                  </a:lnTo>
                  <a:lnTo>
                    <a:pt x="114" y="58"/>
                  </a:lnTo>
                  <a:lnTo>
                    <a:pt x="114" y="59"/>
                  </a:lnTo>
                  <a:lnTo>
                    <a:pt x="114" y="62"/>
                  </a:lnTo>
                  <a:lnTo>
                    <a:pt x="114" y="63"/>
                  </a:lnTo>
                  <a:lnTo>
                    <a:pt x="114" y="64"/>
                  </a:lnTo>
                  <a:lnTo>
                    <a:pt x="114" y="66"/>
                  </a:lnTo>
                  <a:lnTo>
                    <a:pt x="114" y="67"/>
                  </a:lnTo>
                  <a:lnTo>
                    <a:pt x="114" y="68"/>
                  </a:lnTo>
                  <a:lnTo>
                    <a:pt x="116" y="68"/>
                  </a:lnTo>
                  <a:lnTo>
                    <a:pt x="116" y="67"/>
                  </a:lnTo>
                  <a:lnTo>
                    <a:pt x="117" y="67"/>
                  </a:lnTo>
                  <a:lnTo>
                    <a:pt x="117" y="63"/>
                  </a:lnTo>
                  <a:lnTo>
                    <a:pt x="120" y="63"/>
                  </a:lnTo>
                  <a:lnTo>
                    <a:pt x="125" y="66"/>
                  </a:lnTo>
                  <a:lnTo>
                    <a:pt x="125" y="69"/>
                  </a:lnTo>
                  <a:lnTo>
                    <a:pt x="117" y="70"/>
                  </a:lnTo>
                  <a:lnTo>
                    <a:pt x="114" y="70"/>
                  </a:lnTo>
                  <a:lnTo>
                    <a:pt x="113" y="70"/>
                  </a:lnTo>
                  <a:lnTo>
                    <a:pt x="110" y="70"/>
                  </a:lnTo>
                  <a:lnTo>
                    <a:pt x="110" y="71"/>
                  </a:lnTo>
                  <a:lnTo>
                    <a:pt x="110" y="72"/>
                  </a:lnTo>
                  <a:lnTo>
                    <a:pt x="110" y="76"/>
                  </a:lnTo>
                  <a:lnTo>
                    <a:pt x="110" y="77"/>
                  </a:lnTo>
                  <a:lnTo>
                    <a:pt x="111" y="77"/>
                  </a:lnTo>
                  <a:lnTo>
                    <a:pt x="113" y="77"/>
                  </a:lnTo>
                  <a:lnTo>
                    <a:pt x="116" y="78"/>
                  </a:lnTo>
                  <a:lnTo>
                    <a:pt x="118" y="78"/>
                  </a:lnTo>
                  <a:lnTo>
                    <a:pt x="119" y="78"/>
                  </a:lnTo>
                  <a:lnTo>
                    <a:pt x="121" y="79"/>
                  </a:lnTo>
                  <a:lnTo>
                    <a:pt x="126" y="79"/>
                  </a:lnTo>
                  <a:lnTo>
                    <a:pt x="127" y="80"/>
                  </a:lnTo>
                  <a:lnTo>
                    <a:pt x="128" y="80"/>
                  </a:lnTo>
                  <a:lnTo>
                    <a:pt x="129" y="80"/>
                  </a:lnTo>
                  <a:lnTo>
                    <a:pt x="131" y="81"/>
                  </a:lnTo>
                  <a:lnTo>
                    <a:pt x="134" y="81"/>
                  </a:lnTo>
                  <a:lnTo>
                    <a:pt x="137" y="83"/>
                  </a:lnTo>
                  <a:lnTo>
                    <a:pt x="138" y="83"/>
                  </a:lnTo>
                  <a:lnTo>
                    <a:pt x="138" y="84"/>
                  </a:lnTo>
                  <a:lnTo>
                    <a:pt x="138" y="85"/>
                  </a:lnTo>
                  <a:lnTo>
                    <a:pt x="138" y="89"/>
                  </a:lnTo>
                  <a:lnTo>
                    <a:pt x="138" y="91"/>
                  </a:lnTo>
                  <a:lnTo>
                    <a:pt x="138" y="92"/>
                  </a:lnTo>
                  <a:lnTo>
                    <a:pt x="138" y="93"/>
                  </a:lnTo>
                  <a:lnTo>
                    <a:pt x="138" y="94"/>
                  </a:lnTo>
                  <a:lnTo>
                    <a:pt x="140" y="94"/>
                  </a:lnTo>
                  <a:lnTo>
                    <a:pt x="146" y="93"/>
                  </a:lnTo>
                  <a:lnTo>
                    <a:pt x="148" y="93"/>
                  </a:lnTo>
                  <a:lnTo>
                    <a:pt x="149" y="93"/>
                  </a:lnTo>
                  <a:lnTo>
                    <a:pt x="149" y="96"/>
                  </a:lnTo>
                  <a:lnTo>
                    <a:pt x="152" y="103"/>
                  </a:lnTo>
                  <a:lnTo>
                    <a:pt x="153" y="105"/>
                  </a:lnTo>
                  <a:lnTo>
                    <a:pt x="153" y="106"/>
                  </a:lnTo>
                  <a:lnTo>
                    <a:pt x="153" y="109"/>
                  </a:lnTo>
                  <a:lnTo>
                    <a:pt x="154" y="111"/>
                  </a:lnTo>
                  <a:lnTo>
                    <a:pt x="154" y="114"/>
                  </a:lnTo>
                  <a:lnTo>
                    <a:pt x="155" y="116"/>
                  </a:lnTo>
                  <a:lnTo>
                    <a:pt x="155" y="118"/>
                  </a:lnTo>
                  <a:lnTo>
                    <a:pt x="156" y="119"/>
                  </a:lnTo>
                  <a:lnTo>
                    <a:pt x="156" y="120"/>
                  </a:lnTo>
                  <a:lnTo>
                    <a:pt x="157" y="125"/>
                  </a:lnTo>
                  <a:lnTo>
                    <a:pt x="159" y="126"/>
                  </a:lnTo>
                  <a:lnTo>
                    <a:pt x="160" y="126"/>
                  </a:lnTo>
                  <a:lnTo>
                    <a:pt x="160" y="127"/>
                  </a:lnTo>
                  <a:lnTo>
                    <a:pt x="160" y="128"/>
                  </a:lnTo>
                  <a:lnTo>
                    <a:pt x="160" y="135"/>
                  </a:lnTo>
                  <a:lnTo>
                    <a:pt x="160" y="136"/>
                  </a:lnTo>
                  <a:lnTo>
                    <a:pt x="160" y="137"/>
                  </a:lnTo>
                  <a:lnTo>
                    <a:pt x="161" y="141"/>
                  </a:lnTo>
                  <a:lnTo>
                    <a:pt x="161" y="142"/>
                  </a:lnTo>
                  <a:lnTo>
                    <a:pt x="162" y="144"/>
                  </a:lnTo>
                  <a:lnTo>
                    <a:pt x="162" y="146"/>
                  </a:lnTo>
                  <a:lnTo>
                    <a:pt x="164" y="153"/>
                  </a:lnTo>
                  <a:lnTo>
                    <a:pt x="164" y="155"/>
                  </a:lnTo>
                  <a:lnTo>
                    <a:pt x="161" y="155"/>
                  </a:lnTo>
                  <a:lnTo>
                    <a:pt x="160" y="155"/>
                  </a:lnTo>
                  <a:lnTo>
                    <a:pt x="160" y="156"/>
                  </a:lnTo>
                  <a:lnTo>
                    <a:pt x="160" y="159"/>
                  </a:lnTo>
                  <a:lnTo>
                    <a:pt x="160" y="161"/>
                  </a:lnTo>
                  <a:lnTo>
                    <a:pt x="160" y="164"/>
                  </a:lnTo>
                  <a:lnTo>
                    <a:pt x="163" y="164"/>
                  </a:lnTo>
                  <a:lnTo>
                    <a:pt x="166" y="164"/>
                  </a:lnTo>
                  <a:lnTo>
                    <a:pt x="168" y="164"/>
                  </a:lnTo>
                  <a:lnTo>
                    <a:pt x="169" y="164"/>
                  </a:lnTo>
                  <a:lnTo>
                    <a:pt x="171" y="164"/>
                  </a:lnTo>
                  <a:lnTo>
                    <a:pt x="172" y="164"/>
                  </a:lnTo>
                  <a:lnTo>
                    <a:pt x="174" y="164"/>
                  </a:lnTo>
                  <a:lnTo>
                    <a:pt x="175" y="164"/>
                  </a:lnTo>
                  <a:lnTo>
                    <a:pt x="177" y="164"/>
                  </a:lnTo>
                  <a:lnTo>
                    <a:pt x="178" y="164"/>
                  </a:lnTo>
                  <a:lnTo>
                    <a:pt x="179" y="164"/>
                  </a:lnTo>
                  <a:lnTo>
                    <a:pt x="180" y="164"/>
                  </a:lnTo>
                  <a:lnTo>
                    <a:pt x="181" y="164"/>
                  </a:lnTo>
                  <a:lnTo>
                    <a:pt x="182" y="164"/>
                  </a:lnTo>
                  <a:lnTo>
                    <a:pt x="185" y="164"/>
                  </a:lnTo>
                  <a:lnTo>
                    <a:pt x="186" y="164"/>
                  </a:lnTo>
                  <a:lnTo>
                    <a:pt x="188" y="164"/>
                  </a:lnTo>
                  <a:lnTo>
                    <a:pt x="189" y="164"/>
                  </a:lnTo>
                  <a:lnTo>
                    <a:pt x="192" y="164"/>
                  </a:lnTo>
                  <a:lnTo>
                    <a:pt x="194" y="164"/>
                  </a:lnTo>
                  <a:lnTo>
                    <a:pt x="194" y="162"/>
                  </a:lnTo>
                  <a:lnTo>
                    <a:pt x="194" y="160"/>
                  </a:lnTo>
                  <a:lnTo>
                    <a:pt x="195" y="160"/>
                  </a:lnTo>
                  <a:lnTo>
                    <a:pt x="195" y="159"/>
                  </a:lnTo>
                  <a:lnTo>
                    <a:pt x="195" y="158"/>
                  </a:lnTo>
                  <a:lnTo>
                    <a:pt x="196" y="156"/>
                  </a:lnTo>
                  <a:lnTo>
                    <a:pt x="197" y="155"/>
                  </a:lnTo>
                  <a:lnTo>
                    <a:pt x="198" y="155"/>
                  </a:lnTo>
                  <a:lnTo>
                    <a:pt x="198" y="154"/>
                  </a:lnTo>
                  <a:lnTo>
                    <a:pt x="199" y="154"/>
                  </a:lnTo>
                  <a:lnTo>
                    <a:pt x="199" y="153"/>
                  </a:lnTo>
                  <a:lnTo>
                    <a:pt x="200" y="152"/>
                  </a:lnTo>
                  <a:lnTo>
                    <a:pt x="200" y="151"/>
                  </a:lnTo>
                  <a:lnTo>
                    <a:pt x="202" y="151"/>
                  </a:lnTo>
                  <a:lnTo>
                    <a:pt x="202" y="150"/>
                  </a:lnTo>
                  <a:lnTo>
                    <a:pt x="203" y="148"/>
                  </a:lnTo>
                  <a:lnTo>
                    <a:pt x="204" y="147"/>
                  </a:lnTo>
                  <a:lnTo>
                    <a:pt x="205" y="146"/>
                  </a:lnTo>
                  <a:lnTo>
                    <a:pt x="205" y="145"/>
                  </a:lnTo>
                  <a:lnTo>
                    <a:pt x="206" y="145"/>
                  </a:lnTo>
                  <a:lnTo>
                    <a:pt x="207" y="144"/>
                  </a:lnTo>
                  <a:lnTo>
                    <a:pt x="207" y="143"/>
                  </a:lnTo>
                  <a:lnTo>
                    <a:pt x="208" y="143"/>
                  </a:lnTo>
                  <a:lnTo>
                    <a:pt x="208" y="142"/>
                  </a:lnTo>
                  <a:lnTo>
                    <a:pt x="209" y="141"/>
                  </a:lnTo>
                  <a:lnTo>
                    <a:pt x="209" y="139"/>
                  </a:lnTo>
                  <a:lnTo>
                    <a:pt x="209" y="138"/>
                  </a:lnTo>
                  <a:lnTo>
                    <a:pt x="209" y="137"/>
                  </a:lnTo>
                  <a:lnTo>
                    <a:pt x="209" y="136"/>
                  </a:lnTo>
                  <a:lnTo>
                    <a:pt x="208" y="136"/>
                  </a:lnTo>
                  <a:lnTo>
                    <a:pt x="208" y="135"/>
                  </a:lnTo>
                  <a:lnTo>
                    <a:pt x="208" y="134"/>
                  </a:lnTo>
                  <a:lnTo>
                    <a:pt x="208" y="133"/>
                  </a:lnTo>
                  <a:lnTo>
                    <a:pt x="208" y="131"/>
                  </a:lnTo>
                  <a:lnTo>
                    <a:pt x="207" y="131"/>
                  </a:lnTo>
                  <a:lnTo>
                    <a:pt x="207" y="130"/>
                  </a:lnTo>
                  <a:lnTo>
                    <a:pt x="207" y="129"/>
                  </a:lnTo>
                  <a:lnTo>
                    <a:pt x="207" y="128"/>
                  </a:lnTo>
                  <a:lnTo>
                    <a:pt x="207" y="127"/>
                  </a:lnTo>
                  <a:lnTo>
                    <a:pt x="207" y="126"/>
                  </a:lnTo>
                  <a:lnTo>
                    <a:pt x="207" y="125"/>
                  </a:lnTo>
                  <a:lnTo>
                    <a:pt x="208" y="125"/>
                  </a:lnTo>
                  <a:lnTo>
                    <a:pt x="208" y="123"/>
                  </a:lnTo>
                  <a:lnTo>
                    <a:pt x="208" y="122"/>
                  </a:lnTo>
                  <a:lnTo>
                    <a:pt x="208" y="121"/>
                  </a:lnTo>
                  <a:lnTo>
                    <a:pt x="209" y="120"/>
                  </a:lnTo>
                  <a:lnTo>
                    <a:pt x="209" y="119"/>
                  </a:lnTo>
                  <a:lnTo>
                    <a:pt x="209" y="118"/>
                  </a:lnTo>
                  <a:lnTo>
                    <a:pt x="211" y="118"/>
                  </a:lnTo>
                  <a:lnTo>
                    <a:pt x="211" y="117"/>
                  </a:lnTo>
                  <a:lnTo>
                    <a:pt x="209" y="117"/>
                  </a:lnTo>
                  <a:lnTo>
                    <a:pt x="209" y="116"/>
                  </a:lnTo>
                  <a:lnTo>
                    <a:pt x="209" y="114"/>
                  </a:lnTo>
                  <a:lnTo>
                    <a:pt x="212" y="114"/>
                  </a:lnTo>
                  <a:lnTo>
                    <a:pt x="213" y="116"/>
                  </a:lnTo>
                  <a:lnTo>
                    <a:pt x="214" y="116"/>
                  </a:lnTo>
                  <a:lnTo>
                    <a:pt x="215" y="116"/>
                  </a:lnTo>
                  <a:lnTo>
                    <a:pt x="216" y="116"/>
                  </a:lnTo>
                  <a:lnTo>
                    <a:pt x="217" y="116"/>
                  </a:lnTo>
                  <a:lnTo>
                    <a:pt x="220" y="116"/>
                  </a:lnTo>
                  <a:lnTo>
                    <a:pt x="221" y="116"/>
                  </a:lnTo>
                  <a:lnTo>
                    <a:pt x="222" y="116"/>
                  </a:lnTo>
                  <a:lnTo>
                    <a:pt x="223" y="117"/>
                  </a:lnTo>
                  <a:lnTo>
                    <a:pt x="224" y="117"/>
                  </a:lnTo>
                  <a:lnTo>
                    <a:pt x="225" y="117"/>
                  </a:lnTo>
                  <a:lnTo>
                    <a:pt x="228" y="117"/>
                  </a:lnTo>
                  <a:lnTo>
                    <a:pt x="230" y="118"/>
                  </a:lnTo>
                  <a:lnTo>
                    <a:pt x="232" y="118"/>
                  </a:lnTo>
                  <a:lnTo>
                    <a:pt x="234" y="118"/>
                  </a:lnTo>
                  <a:lnTo>
                    <a:pt x="235" y="119"/>
                  </a:lnTo>
                  <a:lnTo>
                    <a:pt x="237" y="119"/>
                  </a:lnTo>
                  <a:lnTo>
                    <a:pt x="238" y="119"/>
                  </a:lnTo>
                  <a:lnTo>
                    <a:pt x="239" y="119"/>
                  </a:lnTo>
                  <a:lnTo>
                    <a:pt x="241" y="120"/>
                  </a:lnTo>
                  <a:lnTo>
                    <a:pt x="242" y="120"/>
                  </a:lnTo>
                  <a:lnTo>
                    <a:pt x="243" y="120"/>
                  </a:lnTo>
                  <a:lnTo>
                    <a:pt x="244" y="120"/>
                  </a:lnTo>
                  <a:lnTo>
                    <a:pt x="246" y="120"/>
                  </a:lnTo>
                  <a:lnTo>
                    <a:pt x="248" y="121"/>
                  </a:lnTo>
                  <a:lnTo>
                    <a:pt x="251" y="121"/>
                  </a:lnTo>
                  <a:lnTo>
                    <a:pt x="252" y="122"/>
                  </a:lnTo>
                  <a:lnTo>
                    <a:pt x="254" y="122"/>
                  </a:lnTo>
                  <a:lnTo>
                    <a:pt x="255" y="122"/>
                  </a:lnTo>
                  <a:lnTo>
                    <a:pt x="256" y="122"/>
                  </a:lnTo>
                  <a:lnTo>
                    <a:pt x="257" y="122"/>
                  </a:lnTo>
                  <a:lnTo>
                    <a:pt x="258" y="123"/>
                  </a:lnTo>
                  <a:lnTo>
                    <a:pt x="259" y="123"/>
                  </a:lnTo>
                  <a:lnTo>
                    <a:pt x="260" y="123"/>
                  </a:lnTo>
                  <a:lnTo>
                    <a:pt x="261" y="123"/>
                  </a:lnTo>
                  <a:lnTo>
                    <a:pt x="263" y="123"/>
                  </a:lnTo>
                  <a:lnTo>
                    <a:pt x="264" y="123"/>
                  </a:lnTo>
                  <a:lnTo>
                    <a:pt x="264" y="125"/>
                  </a:lnTo>
                  <a:lnTo>
                    <a:pt x="265" y="125"/>
                  </a:lnTo>
                  <a:lnTo>
                    <a:pt x="266" y="125"/>
                  </a:lnTo>
                  <a:lnTo>
                    <a:pt x="267" y="125"/>
                  </a:lnTo>
                  <a:lnTo>
                    <a:pt x="268" y="125"/>
                  </a:lnTo>
                  <a:lnTo>
                    <a:pt x="269" y="125"/>
                  </a:lnTo>
                  <a:lnTo>
                    <a:pt x="269" y="126"/>
                  </a:lnTo>
                  <a:lnTo>
                    <a:pt x="272" y="126"/>
                  </a:lnTo>
                  <a:lnTo>
                    <a:pt x="273" y="126"/>
                  </a:lnTo>
                  <a:lnTo>
                    <a:pt x="275" y="126"/>
                  </a:lnTo>
                  <a:lnTo>
                    <a:pt x="275" y="127"/>
                  </a:lnTo>
                  <a:lnTo>
                    <a:pt x="276" y="127"/>
                  </a:lnTo>
                  <a:lnTo>
                    <a:pt x="277" y="127"/>
                  </a:lnTo>
                  <a:lnTo>
                    <a:pt x="278" y="127"/>
                  </a:lnTo>
                  <a:lnTo>
                    <a:pt x="280" y="127"/>
                  </a:lnTo>
                  <a:lnTo>
                    <a:pt x="281" y="127"/>
                  </a:lnTo>
                  <a:lnTo>
                    <a:pt x="282" y="128"/>
                  </a:lnTo>
                  <a:lnTo>
                    <a:pt x="284" y="128"/>
                  </a:lnTo>
                  <a:lnTo>
                    <a:pt x="285" y="128"/>
                  </a:lnTo>
                  <a:lnTo>
                    <a:pt x="286" y="128"/>
                  </a:lnTo>
                  <a:lnTo>
                    <a:pt x="287" y="129"/>
                  </a:lnTo>
                  <a:lnTo>
                    <a:pt x="289" y="129"/>
                  </a:lnTo>
                  <a:lnTo>
                    <a:pt x="290" y="129"/>
                  </a:lnTo>
                  <a:lnTo>
                    <a:pt x="290" y="127"/>
                  </a:lnTo>
                  <a:lnTo>
                    <a:pt x="290" y="126"/>
                  </a:lnTo>
                  <a:lnTo>
                    <a:pt x="290" y="125"/>
                  </a:lnTo>
                  <a:lnTo>
                    <a:pt x="291" y="125"/>
                  </a:lnTo>
                  <a:lnTo>
                    <a:pt x="291" y="123"/>
                  </a:lnTo>
                  <a:lnTo>
                    <a:pt x="291" y="122"/>
                  </a:lnTo>
                  <a:lnTo>
                    <a:pt x="291" y="121"/>
                  </a:lnTo>
                  <a:lnTo>
                    <a:pt x="291" y="120"/>
                  </a:lnTo>
                  <a:lnTo>
                    <a:pt x="291" y="119"/>
                  </a:lnTo>
                  <a:lnTo>
                    <a:pt x="291" y="118"/>
                  </a:lnTo>
                  <a:lnTo>
                    <a:pt x="291" y="114"/>
                  </a:lnTo>
                  <a:lnTo>
                    <a:pt x="291" y="113"/>
                  </a:lnTo>
                  <a:lnTo>
                    <a:pt x="292" y="111"/>
                  </a:lnTo>
                  <a:lnTo>
                    <a:pt x="292" y="110"/>
                  </a:lnTo>
                  <a:lnTo>
                    <a:pt x="292" y="108"/>
                  </a:lnTo>
                  <a:lnTo>
                    <a:pt x="292" y="106"/>
                  </a:lnTo>
                  <a:lnTo>
                    <a:pt x="292" y="105"/>
                  </a:lnTo>
                  <a:lnTo>
                    <a:pt x="292" y="104"/>
                  </a:lnTo>
                  <a:lnTo>
                    <a:pt x="292" y="102"/>
                  </a:lnTo>
                  <a:lnTo>
                    <a:pt x="293" y="101"/>
                  </a:lnTo>
                  <a:lnTo>
                    <a:pt x="293" y="100"/>
                  </a:lnTo>
                  <a:lnTo>
                    <a:pt x="293" y="98"/>
                  </a:lnTo>
                  <a:lnTo>
                    <a:pt x="293" y="95"/>
                  </a:lnTo>
                  <a:lnTo>
                    <a:pt x="293" y="94"/>
                  </a:lnTo>
                  <a:lnTo>
                    <a:pt x="293" y="93"/>
                  </a:lnTo>
                  <a:lnTo>
                    <a:pt x="294" y="92"/>
                  </a:lnTo>
                  <a:lnTo>
                    <a:pt x="294" y="91"/>
                  </a:lnTo>
                  <a:lnTo>
                    <a:pt x="294" y="88"/>
                  </a:lnTo>
                  <a:lnTo>
                    <a:pt x="294" y="87"/>
                  </a:lnTo>
                  <a:lnTo>
                    <a:pt x="294" y="86"/>
                  </a:lnTo>
                  <a:lnTo>
                    <a:pt x="294" y="85"/>
                  </a:lnTo>
                  <a:lnTo>
                    <a:pt x="294" y="84"/>
                  </a:lnTo>
                  <a:lnTo>
                    <a:pt x="294" y="83"/>
                  </a:lnTo>
                  <a:lnTo>
                    <a:pt x="294" y="81"/>
                  </a:lnTo>
                  <a:lnTo>
                    <a:pt x="294" y="80"/>
                  </a:lnTo>
                  <a:lnTo>
                    <a:pt x="294" y="79"/>
                  </a:lnTo>
                  <a:lnTo>
                    <a:pt x="294" y="78"/>
                  </a:lnTo>
                  <a:lnTo>
                    <a:pt x="294" y="77"/>
                  </a:lnTo>
                  <a:lnTo>
                    <a:pt x="294" y="76"/>
                  </a:lnTo>
                  <a:lnTo>
                    <a:pt x="294" y="75"/>
                  </a:lnTo>
                  <a:lnTo>
                    <a:pt x="294" y="73"/>
                  </a:lnTo>
                  <a:lnTo>
                    <a:pt x="294" y="72"/>
                  </a:lnTo>
                  <a:lnTo>
                    <a:pt x="294" y="71"/>
                  </a:lnTo>
                  <a:lnTo>
                    <a:pt x="294" y="70"/>
                  </a:lnTo>
                  <a:lnTo>
                    <a:pt x="294" y="69"/>
                  </a:lnTo>
                  <a:lnTo>
                    <a:pt x="294" y="68"/>
                  </a:lnTo>
                  <a:lnTo>
                    <a:pt x="294" y="67"/>
                  </a:lnTo>
                  <a:lnTo>
                    <a:pt x="294" y="66"/>
                  </a:lnTo>
                  <a:lnTo>
                    <a:pt x="294" y="64"/>
                  </a:lnTo>
                  <a:lnTo>
                    <a:pt x="294" y="63"/>
                  </a:lnTo>
                  <a:lnTo>
                    <a:pt x="294" y="62"/>
                  </a:lnTo>
                  <a:lnTo>
                    <a:pt x="294" y="60"/>
                  </a:lnTo>
                  <a:lnTo>
                    <a:pt x="294" y="56"/>
                  </a:lnTo>
                  <a:lnTo>
                    <a:pt x="294" y="55"/>
                  </a:lnTo>
                  <a:lnTo>
                    <a:pt x="294" y="54"/>
                  </a:lnTo>
                  <a:lnTo>
                    <a:pt x="294" y="53"/>
                  </a:lnTo>
                  <a:lnTo>
                    <a:pt x="295" y="53"/>
                  </a:lnTo>
                  <a:lnTo>
                    <a:pt x="294" y="53"/>
                  </a:lnTo>
                  <a:lnTo>
                    <a:pt x="294" y="52"/>
                  </a:lnTo>
                  <a:lnTo>
                    <a:pt x="294" y="51"/>
                  </a:lnTo>
                  <a:lnTo>
                    <a:pt x="294" y="50"/>
                  </a:lnTo>
                  <a:lnTo>
                    <a:pt x="295" y="49"/>
                  </a:lnTo>
                  <a:lnTo>
                    <a:pt x="295" y="46"/>
                  </a:lnTo>
                  <a:lnTo>
                    <a:pt x="295" y="45"/>
                  </a:lnTo>
                  <a:lnTo>
                    <a:pt x="295" y="43"/>
                  </a:lnTo>
                  <a:lnTo>
                    <a:pt x="295" y="42"/>
                  </a:lnTo>
                  <a:lnTo>
                    <a:pt x="295" y="39"/>
                  </a:lnTo>
                  <a:lnTo>
                    <a:pt x="297" y="39"/>
                  </a:lnTo>
                  <a:lnTo>
                    <a:pt x="298" y="39"/>
                  </a:lnTo>
                  <a:lnTo>
                    <a:pt x="299" y="39"/>
                  </a:lnTo>
                  <a:lnTo>
                    <a:pt x="299" y="38"/>
                  </a:lnTo>
                  <a:lnTo>
                    <a:pt x="299" y="37"/>
                  </a:lnTo>
                  <a:lnTo>
                    <a:pt x="298" y="37"/>
                  </a:lnTo>
                  <a:lnTo>
                    <a:pt x="298" y="36"/>
                  </a:lnTo>
                  <a:lnTo>
                    <a:pt x="298" y="35"/>
                  </a:lnTo>
                  <a:lnTo>
                    <a:pt x="298" y="34"/>
                  </a:lnTo>
                  <a:lnTo>
                    <a:pt x="298" y="33"/>
                  </a:lnTo>
                  <a:lnTo>
                    <a:pt x="298" y="31"/>
                  </a:lnTo>
                  <a:lnTo>
                    <a:pt x="298" y="30"/>
                  </a:lnTo>
                  <a:lnTo>
                    <a:pt x="298" y="27"/>
                  </a:lnTo>
                  <a:lnTo>
                    <a:pt x="298" y="25"/>
                  </a:lnTo>
                  <a:lnTo>
                    <a:pt x="297" y="25"/>
                  </a:lnTo>
                  <a:lnTo>
                    <a:pt x="295" y="25"/>
                  </a:lnTo>
                  <a:lnTo>
                    <a:pt x="295" y="19"/>
                  </a:lnTo>
                  <a:lnTo>
                    <a:pt x="295" y="14"/>
                  </a:lnTo>
                  <a:lnTo>
                    <a:pt x="297" y="14"/>
                  </a:lnTo>
                  <a:lnTo>
                    <a:pt x="298" y="14"/>
                  </a:lnTo>
                  <a:lnTo>
                    <a:pt x="300" y="14"/>
                  </a:lnTo>
                  <a:lnTo>
                    <a:pt x="301" y="14"/>
                  </a:lnTo>
                  <a:lnTo>
                    <a:pt x="302" y="14"/>
                  </a:lnTo>
                  <a:lnTo>
                    <a:pt x="303" y="14"/>
                  </a:lnTo>
                  <a:lnTo>
                    <a:pt x="304" y="14"/>
                  </a:lnTo>
                  <a:lnTo>
                    <a:pt x="307" y="14"/>
                  </a:lnTo>
                  <a:lnTo>
                    <a:pt x="308" y="14"/>
                  </a:lnTo>
                  <a:lnTo>
                    <a:pt x="310" y="14"/>
                  </a:lnTo>
                  <a:lnTo>
                    <a:pt x="311" y="14"/>
                  </a:lnTo>
                  <a:lnTo>
                    <a:pt x="312" y="14"/>
                  </a:lnTo>
                  <a:lnTo>
                    <a:pt x="313" y="14"/>
                  </a:lnTo>
                  <a:lnTo>
                    <a:pt x="316" y="14"/>
                  </a:lnTo>
                  <a:lnTo>
                    <a:pt x="317" y="14"/>
                  </a:lnTo>
                  <a:lnTo>
                    <a:pt x="319" y="14"/>
                  </a:lnTo>
                  <a:lnTo>
                    <a:pt x="320" y="14"/>
                  </a:lnTo>
                  <a:lnTo>
                    <a:pt x="321" y="14"/>
                  </a:lnTo>
                  <a:lnTo>
                    <a:pt x="323" y="14"/>
                  </a:lnTo>
                  <a:lnTo>
                    <a:pt x="325" y="14"/>
                  </a:lnTo>
                  <a:lnTo>
                    <a:pt x="325" y="13"/>
                  </a:lnTo>
                  <a:lnTo>
                    <a:pt x="326" y="13"/>
                  </a:lnTo>
                  <a:lnTo>
                    <a:pt x="328" y="13"/>
                  </a:lnTo>
                  <a:lnTo>
                    <a:pt x="329" y="13"/>
                  </a:lnTo>
                  <a:lnTo>
                    <a:pt x="330" y="13"/>
                  </a:lnTo>
                  <a:lnTo>
                    <a:pt x="332" y="13"/>
                  </a:lnTo>
                  <a:lnTo>
                    <a:pt x="332" y="14"/>
                  </a:lnTo>
                  <a:lnTo>
                    <a:pt x="332" y="16"/>
                  </a:lnTo>
                  <a:lnTo>
                    <a:pt x="332" y="17"/>
                  </a:lnTo>
                  <a:lnTo>
                    <a:pt x="332" y="18"/>
                  </a:lnTo>
                  <a:lnTo>
                    <a:pt x="332" y="19"/>
                  </a:lnTo>
                  <a:lnTo>
                    <a:pt x="332" y="20"/>
                  </a:lnTo>
                  <a:lnTo>
                    <a:pt x="332" y="21"/>
                  </a:lnTo>
                  <a:lnTo>
                    <a:pt x="332" y="24"/>
                  </a:lnTo>
                  <a:lnTo>
                    <a:pt x="332" y="25"/>
                  </a:lnTo>
                  <a:lnTo>
                    <a:pt x="332" y="26"/>
                  </a:lnTo>
                  <a:lnTo>
                    <a:pt x="332" y="27"/>
                  </a:lnTo>
                  <a:lnTo>
                    <a:pt x="332" y="30"/>
                  </a:lnTo>
                  <a:lnTo>
                    <a:pt x="332" y="31"/>
                  </a:lnTo>
                  <a:lnTo>
                    <a:pt x="332" y="33"/>
                  </a:lnTo>
                  <a:lnTo>
                    <a:pt x="332" y="37"/>
                  </a:lnTo>
                  <a:lnTo>
                    <a:pt x="332" y="38"/>
                  </a:lnTo>
                  <a:lnTo>
                    <a:pt x="332" y="41"/>
                  </a:lnTo>
                  <a:lnTo>
                    <a:pt x="332" y="42"/>
                  </a:lnTo>
                  <a:lnTo>
                    <a:pt x="332" y="43"/>
                  </a:lnTo>
                  <a:lnTo>
                    <a:pt x="332" y="45"/>
                  </a:lnTo>
                  <a:lnTo>
                    <a:pt x="332" y="46"/>
                  </a:lnTo>
                  <a:lnTo>
                    <a:pt x="332" y="47"/>
                  </a:lnTo>
                  <a:lnTo>
                    <a:pt x="332" y="49"/>
                  </a:lnTo>
                  <a:lnTo>
                    <a:pt x="332" y="50"/>
                  </a:lnTo>
                  <a:lnTo>
                    <a:pt x="332" y="51"/>
                  </a:lnTo>
                  <a:lnTo>
                    <a:pt x="332" y="52"/>
                  </a:lnTo>
                  <a:lnTo>
                    <a:pt x="332" y="53"/>
                  </a:lnTo>
                  <a:lnTo>
                    <a:pt x="332" y="54"/>
                  </a:lnTo>
                  <a:lnTo>
                    <a:pt x="332" y="55"/>
                  </a:lnTo>
                  <a:lnTo>
                    <a:pt x="330" y="56"/>
                  </a:lnTo>
                  <a:lnTo>
                    <a:pt x="330" y="58"/>
                  </a:lnTo>
                  <a:lnTo>
                    <a:pt x="330" y="59"/>
                  </a:lnTo>
                  <a:lnTo>
                    <a:pt x="330" y="60"/>
                  </a:lnTo>
                  <a:lnTo>
                    <a:pt x="330" y="62"/>
                  </a:lnTo>
                  <a:lnTo>
                    <a:pt x="330" y="63"/>
                  </a:lnTo>
                  <a:lnTo>
                    <a:pt x="330" y="67"/>
                  </a:lnTo>
                  <a:lnTo>
                    <a:pt x="330" y="68"/>
                  </a:lnTo>
                  <a:lnTo>
                    <a:pt x="330" y="69"/>
                  </a:lnTo>
                  <a:lnTo>
                    <a:pt x="330" y="72"/>
                  </a:lnTo>
                  <a:lnTo>
                    <a:pt x="336" y="72"/>
                  </a:lnTo>
                  <a:lnTo>
                    <a:pt x="337" y="72"/>
                  </a:lnTo>
                  <a:lnTo>
                    <a:pt x="338" y="72"/>
                  </a:lnTo>
                  <a:lnTo>
                    <a:pt x="339" y="72"/>
                  </a:lnTo>
                  <a:lnTo>
                    <a:pt x="341" y="72"/>
                  </a:lnTo>
                  <a:lnTo>
                    <a:pt x="342" y="72"/>
                  </a:lnTo>
                  <a:lnTo>
                    <a:pt x="343" y="72"/>
                  </a:lnTo>
                  <a:lnTo>
                    <a:pt x="345" y="72"/>
                  </a:lnTo>
                  <a:lnTo>
                    <a:pt x="349" y="72"/>
                  </a:lnTo>
                  <a:lnTo>
                    <a:pt x="349" y="73"/>
                  </a:lnTo>
                  <a:lnTo>
                    <a:pt x="349" y="77"/>
                  </a:lnTo>
                  <a:lnTo>
                    <a:pt x="350" y="77"/>
                  </a:lnTo>
                  <a:lnTo>
                    <a:pt x="351" y="77"/>
                  </a:lnTo>
                  <a:lnTo>
                    <a:pt x="352" y="77"/>
                  </a:lnTo>
                  <a:lnTo>
                    <a:pt x="353" y="77"/>
                  </a:lnTo>
                  <a:lnTo>
                    <a:pt x="354" y="77"/>
                  </a:lnTo>
                  <a:lnTo>
                    <a:pt x="354" y="76"/>
                  </a:lnTo>
                  <a:lnTo>
                    <a:pt x="354" y="75"/>
                  </a:lnTo>
                  <a:lnTo>
                    <a:pt x="354" y="73"/>
                  </a:lnTo>
                  <a:lnTo>
                    <a:pt x="355" y="73"/>
                  </a:lnTo>
                  <a:lnTo>
                    <a:pt x="358" y="73"/>
                  </a:lnTo>
                  <a:lnTo>
                    <a:pt x="359" y="73"/>
                  </a:lnTo>
                  <a:lnTo>
                    <a:pt x="360" y="73"/>
                  </a:lnTo>
                  <a:lnTo>
                    <a:pt x="362" y="73"/>
                  </a:lnTo>
                  <a:lnTo>
                    <a:pt x="363" y="73"/>
                  </a:lnTo>
                  <a:lnTo>
                    <a:pt x="364" y="73"/>
                  </a:lnTo>
                  <a:lnTo>
                    <a:pt x="365" y="73"/>
                  </a:lnTo>
                  <a:lnTo>
                    <a:pt x="367" y="73"/>
                  </a:lnTo>
                  <a:lnTo>
                    <a:pt x="368" y="73"/>
                  </a:lnTo>
                  <a:lnTo>
                    <a:pt x="369" y="73"/>
                  </a:lnTo>
                  <a:lnTo>
                    <a:pt x="370" y="73"/>
                  </a:lnTo>
                  <a:lnTo>
                    <a:pt x="370" y="75"/>
                  </a:lnTo>
                  <a:lnTo>
                    <a:pt x="370" y="76"/>
                  </a:lnTo>
                  <a:lnTo>
                    <a:pt x="371" y="76"/>
                  </a:lnTo>
                  <a:lnTo>
                    <a:pt x="371" y="75"/>
                  </a:lnTo>
                  <a:lnTo>
                    <a:pt x="372" y="75"/>
                  </a:lnTo>
                  <a:lnTo>
                    <a:pt x="376" y="72"/>
                  </a:lnTo>
                  <a:lnTo>
                    <a:pt x="380" y="69"/>
                  </a:lnTo>
                  <a:lnTo>
                    <a:pt x="381" y="68"/>
                  </a:lnTo>
                  <a:lnTo>
                    <a:pt x="382" y="68"/>
                  </a:lnTo>
                  <a:lnTo>
                    <a:pt x="388" y="64"/>
                  </a:lnTo>
                  <a:lnTo>
                    <a:pt x="390" y="63"/>
                  </a:lnTo>
                  <a:lnTo>
                    <a:pt x="392" y="62"/>
                  </a:lnTo>
                  <a:lnTo>
                    <a:pt x="392" y="61"/>
                  </a:lnTo>
                  <a:lnTo>
                    <a:pt x="390" y="61"/>
                  </a:lnTo>
                  <a:lnTo>
                    <a:pt x="390" y="60"/>
                  </a:lnTo>
                  <a:lnTo>
                    <a:pt x="389" y="60"/>
                  </a:lnTo>
                  <a:lnTo>
                    <a:pt x="389" y="59"/>
                  </a:lnTo>
                  <a:lnTo>
                    <a:pt x="388" y="58"/>
                  </a:lnTo>
                  <a:lnTo>
                    <a:pt x="386" y="54"/>
                  </a:lnTo>
                  <a:lnTo>
                    <a:pt x="386" y="53"/>
                  </a:lnTo>
                  <a:lnTo>
                    <a:pt x="385" y="52"/>
                  </a:lnTo>
                  <a:lnTo>
                    <a:pt x="384" y="50"/>
                  </a:lnTo>
                  <a:lnTo>
                    <a:pt x="382" y="49"/>
                  </a:lnTo>
                  <a:lnTo>
                    <a:pt x="382" y="47"/>
                  </a:lnTo>
                  <a:lnTo>
                    <a:pt x="381" y="46"/>
                  </a:lnTo>
                  <a:lnTo>
                    <a:pt x="380" y="44"/>
                  </a:lnTo>
                  <a:lnTo>
                    <a:pt x="379" y="44"/>
                  </a:lnTo>
                  <a:lnTo>
                    <a:pt x="379" y="42"/>
                  </a:lnTo>
                  <a:lnTo>
                    <a:pt x="377" y="38"/>
                  </a:lnTo>
                  <a:lnTo>
                    <a:pt x="376" y="37"/>
                  </a:lnTo>
                  <a:lnTo>
                    <a:pt x="377" y="37"/>
                  </a:lnTo>
                  <a:lnTo>
                    <a:pt x="378" y="37"/>
                  </a:lnTo>
                  <a:lnTo>
                    <a:pt x="379" y="37"/>
                  </a:lnTo>
                  <a:lnTo>
                    <a:pt x="380" y="37"/>
                  </a:lnTo>
                  <a:lnTo>
                    <a:pt x="381" y="37"/>
                  </a:lnTo>
                  <a:lnTo>
                    <a:pt x="385" y="37"/>
                  </a:lnTo>
                  <a:lnTo>
                    <a:pt x="386" y="37"/>
                  </a:lnTo>
                  <a:lnTo>
                    <a:pt x="387" y="37"/>
                  </a:lnTo>
                  <a:lnTo>
                    <a:pt x="389" y="37"/>
                  </a:lnTo>
                  <a:lnTo>
                    <a:pt x="390" y="37"/>
                  </a:lnTo>
                  <a:lnTo>
                    <a:pt x="392" y="37"/>
                  </a:lnTo>
                  <a:lnTo>
                    <a:pt x="393" y="37"/>
                  </a:lnTo>
                  <a:lnTo>
                    <a:pt x="394" y="37"/>
                  </a:lnTo>
                  <a:lnTo>
                    <a:pt x="395" y="37"/>
                  </a:lnTo>
                  <a:lnTo>
                    <a:pt x="396" y="37"/>
                  </a:lnTo>
                  <a:lnTo>
                    <a:pt x="397" y="37"/>
                  </a:lnTo>
                  <a:lnTo>
                    <a:pt x="399" y="37"/>
                  </a:lnTo>
                  <a:lnTo>
                    <a:pt x="399" y="35"/>
                  </a:lnTo>
                  <a:lnTo>
                    <a:pt x="399" y="29"/>
                  </a:lnTo>
                  <a:lnTo>
                    <a:pt x="399" y="27"/>
                  </a:lnTo>
                  <a:lnTo>
                    <a:pt x="399" y="25"/>
                  </a:lnTo>
                  <a:lnTo>
                    <a:pt x="404" y="26"/>
                  </a:lnTo>
                  <a:lnTo>
                    <a:pt x="405" y="26"/>
                  </a:lnTo>
                  <a:lnTo>
                    <a:pt x="405" y="28"/>
                  </a:lnTo>
                  <a:lnTo>
                    <a:pt x="405" y="35"/>
                  </a:lnTo>
                  <a:lnTo>
                    <a:pt x="405" y="37"/>
                  </a:lnTo>
                  <a:lnTo>
                    <a:pt x="406" y="37"/>
                  </a:lnTo>
                  <a:lnTo>
                    <a:pt x="411" y="37"/>
                  </a:lnTo>
                  <a:lnTo>
                    <a:pt x="412" y="37"/>
                  </a:lnTo>
                  <a:lnTo>
                    <a:pt x="413" y="37"/>
                  </a:lnTo>
                  <a:lnTo>
                    <a:pt x="414" y="37"/>
                  </a:lnTo>
                  <a:lnTo>
                    <a:pt x="414" y="38"/>
                  </a:lnTo>
                  <a:lnTo>
                    <a:pt x="414" y="39"/>
                  </a:lnTo>
                  <a:lnTo>
                    <a:pt x="416" y="43"/>
                  </a:lnTo>
                  <a:lnTo>
                    <a:pt x="416" y="44"/>
                  </a:lnTo>
                  <a:lnTo>
                    <a:pt x="416" y="45"/>
                  </a:lnTo>
                  <a:lnTo>
                    <a:pt x="418" y="46"/>
                  </a:lnTo>
                  <a:lnTo>
                    <a:pt x="418" y="47"/>
                  </a:lnTo>
                  <a:lnTo>
                    <a:pt x="418" y="49"/>
                  </a:lnTo>
                  <a:lnTo>
                    <a:pt x="419" y="49"/>
                  </a:lnTo>
                  <a:lnTo>
                    <a:pt x="419" y="50"/>
                  </a:lnTo>
                  <a:lnTo>
                    <a:pt x="419" y="51"/>
                  </a:lnTo>
                  <a:lnTo>
                    <a:pt x="419" y="52"/>
                  </a:lnTo>
                  <a:lnTo>
                    <a:pt x="420" y="52"/>
                  </a:lnTo>
                  <a:lnTo>
                    <a:pt x="420" y="53"/>
                  </a:lnTo>
                  <a:lnTo>
                    <a:pt x="420" y="54"/>
                  </a:lnTo>
                  <a:lnTo>
                    <a:pt x="421" y="55"/>
                  </a:lnTo>
                  <a:lnTo>
                    <a:pt x="421" y="56"/>
                  </a:lnTo>
                  <a:lnTo>
                    <a:pt x="421" y="55"/>
                  </a:lnTo>
                  <a:lnTo>
                    <a:pt x="422" y="55"/>
                  </a:lnTo>
                  <a:lnTo>
                    <a:pt x="422" y="56"/>
                  </a:lnTo>
                  <a:lnTo>
                    <a:pt x="423" y="60"/>
                  </a:lnTo>
                  <a:lnTo>
                    <a:pt x="423" y="61"/>
                  </a:lnTo>
                  <a:lnTo>
                    <a:pt x="424" y="61"/>
                  </a:lnTo>
                  <a:lnTo>
                    <a:pt x="427" y="62"/>
                  </a:lnTo>
                  <a:lnTo>
                    <a:pt x="428" y="63"/>
                  </a:lnTo>
                  <a:lnTo>
                    <a:pt x="429" y="63"/>
                  </a:lnTo>
                  <a:lnTo>
                    <a:pt x="430" y="64"/>
                  </a:lnTo>
                  <a:lnTo>
                    <a:pt x="431" y="66"/>
                  </a:lnTo>
                  <a:lnTo>
                    <a:pt x="432" y="66"/>
                  </a:lnTo>
                  <a:lnTo>
                    <a:pt x="433" y="66"/>
                  </a:lnTo>
                  <a:lnTo>
                    <a:pt x="433" y="64"/>
                  </a:lnTo>
                  <a:lnTo>
                    <a:pt x="432" y="64"/>
                  </a:lnTo>
                  <a:lnTo>
                    <a:pt x="429" y="62"/>
                  </a:lnTo>
                  <a:lnTo>
                    <a:pt x="428" y="61"/>
                  </a:lnTo>
                  <a:lnTo>
                    <a:pt x="428" y="59"/>
                  </a:lnTo>
                  <a:lnTo>
                    <a:pt x="428" y="52"/>
                  </a:lnTo>
                  <a:lnTo>
                    <a:pt x="428" y="49"/>
                  </a:lnTo>
                  <a:lnTo>
                    <a:pt x="429" y="49"/>
                  </a:lnTo>
                  <a:lnTo>
                    <a:pt x="430" y="49"/>
                  </a:lnTo>
                  <a:lnTo>
                    <a:pt x="432" y="49"/>
                  </a:lnTo>
                  <a:lnTo>
                    <a:pt x="433" y="49"/>
                  </a:lnTo>
                  <a:lnTo>
                    <a:pt x="434" y="50"/>
                  </a:lnTo>
                  <a:lnTo>
                    <a:pt x="434" y="49"/>
                  </a:lnTo>
                  <a:lnTo>
                    <a:pt x="436" y="49"/>
                  </a:lnTo>
                  <a:lnTo>
                    <a:pt x="437" y="49"/>
                  </a:lnTo>
                  <a:lnTo>
                    <a:pt x="438" y="49"/>
                  </a:lnTo>
                  <a:lnTo>
                    <a:pt x="440" y="49"/>
                  </a:lnTo>
                  <a:lnTo>
                    <a:pt x="441" y="49"/>
                  </a:lnTo>
                  <a:lnTo>
                    <a:pt x="442" y="49"/>
                  </a:lnTo>
                  <a:lnTo>
                    <a:pt x="442" y="50"/>
                  </a:lnTo>
                  <a:lnTo>
                    <a:pt x="442" y="51"/>
                  </a:lnTo>
                  <a:lnTo>
                    <a:pt x="442" y="52"/>
                  </a:lnTo>
                  <a:lnTo>
                    <a:pt x="442" y="53"/>
                  </a:lnTo>
                  <a:lnTo>
                    <a:pt x="442" y="55"/>
                  </a:lnTo>
                  <a:lnTo>
                    <a:pt x="442" y="56"/>
                  </a:lnTo>
                  <a:lnTo>
                    <a:pt x="442" y="58"/>
                  </a:lnTo>
                  <a:lnTo>
                    <a:pt x="442" y="59"/>
                  </a:lnTo>
                  <a:lnTo>
                    <a:pt x="442" y="60"/>
                  </a:lnTo>
                  <a:lnTo>
                    <a:pt x="442" y="61"/>
                  </a:lnTo>
                  <a:lnTo>
                    <a:pt x="442" y="62"/>
                  </a:lnTo>
                  <a:lnTo>
                    <a:pt x="442" y="64"/>
                  </a:lnTo>
                  <a:lnTo>
                    <a:pt x="442" y="66"/>
                  </a:lnTo>
                  <a:lnTo>
                    <a:pt x="442" y="67"/>
                  </a:lnTo>
                  <a:lnTo>
                    <a:pt x="442" y="68"/>
                  </a:lnTo>
                  <a:lnTo>
                    <a:pt x="441" y="69"/>
                  </a:lnTo>
                  <a:lnTo>
                    <a:pt x="441" y="71"/>
                  </a:lnTo>
                  <a:lnTo>
                    <a:pt x="442" y="72"/>
                  </a:lnTo>
                  <a:lnTo>
                    <a:pt x="444" y="72"/>
                  </a:lnTo>
                  <a:lnTo>
                    <a:pt x="445" y="73"/>
                  </a:lnTo>
                  <a:lnTo>
                    <a:pt x="446" y="75"/>
                  </a:lnTo>
                  <a:lnTo>
                    <a:pt x="447" y="76"/>
                  </a:lnTo>
                  <a:lnTo>
                    <a:pt x="448" y="76"/>
                  </a:lnTo>
                  <a:lnTo>
                    <a:pt x="449" y="77"/>
                  </a:lnTo>
                  <a:lnTo>
                    <a:pt x="450" y="77"/>
                  </a:lnTo>
                  <a:lnTo>
                    <a:pt x="450" y="78"/>
                  </a:lnTo>
                  <a:lnTo>
                    <a:pt x="451" y="78"/>
                  </a:lnTo>
                  <a:lnTo>
                    <a:pt x="453" y="78"/>
                  </a:lnTo>
                  <a:lnTo>
                    <a:pt x="453" y="79"/>
                  </a:lnTo>
                  <a:lnTo>
                    <a:pt x="454" y="79"/>
                  </a:lnTo>
                  <a:lnTo>
                    <a:pt x="455" y="80"/>
                  </a:lnTo>
                  <a:lnTo>
                    <a:pt x="456" y="80"/>
                  </a:lnTo>
                  <a:lnTo>
                    <a:pt x="457" y="81"/>
                  </a:lnTo>
                  <a:lnTo>
                    <a:pt x="458" y="83"/>
                  </a:lnTo>
                  <a:lnTo>
                    <a:pt x="459" y="83"/>
                  </a:lnTo>
                  <a:lnTo>
                    <a:pt x="461" y="84"/>
                  </a:lnTo>
                  <a:lnTo>
                    <a:pt x="463" y="85"/>
                  </a:lnTo>
                  <a:lnTo>
                    <a:pt x="464" y="86"/>
                  </a:lnTo>
                  <a:lnTo>
                    <a:pt x="465" y="86"/>
                  </a:lnTo>
                  <a:lnTo>
                    <a:pt x="466" y="86"/>
                  </a:lnTo>
                  <a:lnTo>
                    <a:pt x="467" y="86"/>
                  </a:lnTo>
                  <a:lnTo>
                    <a:pt x="468" y="86"/>
                  </a:lnTo>
                  <a:lnTo>
                    <a:pt x="470" y="86"/>
                  </a:lnTo>
                  <a:lnTo>
                    <a:pt x="471" y="86"/>
                  </a:lnTo>
                  <a:lnTo>
                    <a:pt x="472" y="86"/>
                  </a:lnTo>
                  <a:lnTo>
                    <a:pt x="473" y="86"/>
                  </a:lnTo>
                  <a:lnTo>
                    <a:pt x="474" y="86"/>
                  </a:lnTo>
                  <a:lnTo>
                    <a:pt x="475" y="86"/>
                  </a:lnTo>
                  <a:lnTo>
                    <a:pt x="476" y="86"/>
                  </a:lnTo>
                  <a:lnTo>
                    <a:pt x="477" y="86"/>
                  </a:lnTo>
                  <a:lnTo>
                    <a:pt x="479" y="86"/>
                  </a:lnTo>
                  <a:lnTo>
                    <a:pt x="480" y="86"/>
                  </a:lnTo>
                  <a:lnTo>
                    <a:pt x="481" y="86"/>
                  </a:lnTo>
                  <a:lnTo>
                    <a:pt x="482" y="86"/>
                  </a:lnTo>
                  <a:lnTo>
                    <a:pt x="484" y="86"/>
                  </a:lnTo>
                  <a:lnTo>
                    <a:pt x="485" y="86"/>
                  </a:lnTo>
                  <a:lnTo>
                    <a:pt x="487" y="86"/>
                  </a:lnTo>
                  <a:lnTo>
                    <a:pt x="488" y="86"/>
                  </a:lnTo>
                  <a:lnTo>
                    <a:pt x="489" y="86"/>
                  </a:lnTo>
                  <a:lnTo>
                    <a:pt x="490" y="86"/>
                  </a:lnTo>
                  <a:lnTo>
                    <a:pt x="491" y="86"/>
                  </a:lnTo>
                  <a:lnTo>
                    <a:pt x="493" y="86"/>
                  </a:lnTo>
                  <a:lnTo>
                    <a:pt x="494" y="86"/>
                  </a:lnTo>
                  <a:lnTo>
                    <a:pt x="496" y="86"/>
                  </a:lnTo>
                  <a:lnTo>
                    <a:pt x="497" y="86"/>
                  </a:lnTo>
                  <a:lnTo>
                    <a:pt x="498" y="86"/>
                  </a:lnTo>
                  <a:lnTo>
                    <a:pt x="499" y="86"/>
                  </a:lnTo>
                  <a:lnTo>
                    <a:pt x="500" y="86"/>
                  </a:lnTo>
                  <a:lnTo>
                    <a:pt x="502" y="86"/>
                  </a:lnTo>
                  <a:lnTo>
                    <a:pt x="503" y="86"/>
                  </a:lnTo>
                  <a:lnTo>
                    <a:pt x="505" y="86"/>
                  </a:lnTo>
                  <a:lnTo>
                    <a:pt x="506" y="86"/>
                  </a:lnTo>
                  <a:lnTo>
                    <a:pt x="507" y="86"/>
                  </a:lnTo>
                  <a:lnTo>
                    <a:pt x="508" y="86"/>
                  </a:lnTo>
                  <a:lnTo>
                    <a:pt x="509" y="86"/>
                  </a:lnTo>
                  <a:lnTo>
                    <a:pt x="511" y="86"/>
                  </a:lnTo>
                  <a:lnTo>
                    <a:pt x="513" y="86"/>
                  </a:lnTo>
                  <a:lnTo>
                    <a:pt x="514" y="86"/>
                  </a:lnTo>
                  <a:lnTo>
                    <a:pt x="515" y="86"/>
                  </a:lnTo>
                  <a:lnTo>
                    <a:pt x="517" y="86"/>
                  </a:lnTo>
                  <a:lnTo>
                    <a:pt x="518" y="86"/>
                  </a:lnTo>
                  <a:lnTo>
                    <a:pt x="520" y="86"/>
                  </a:lnTo>
                  <a:lnTo>
                    <a:pt x="524" y="86"/>
                  </a:lnTo>
                  <a:lnTo>
                    <a:pt x="527" y="86"/>
                  </a:lnTo>
                  <a:lnTo>
                    <a:pt x="528" y="86"/>
                  </a:lnTo>
                  <a:lnTo>
                    <a:pt x="529" y="86"/>
                  </a:lnTo>
                  <a:lnTo>
                    <a:pt x="531" y="86"/>
                  </a:lnTo>
                  <a:lnTo>
                    <a:pt x="532" y="86"/>
                  </a:lnTo>
                  <a:lnTo>
                    <a:pt x="533" y="86"/>
                  </a:lnTo>
                  <a:lnTo>
                    <a:pt x="534" y="86"/>
                  </a:lnTo>
                  <a:lnTo>
                    <a:pt x="535" y="86"/>
                  </a:lnTo>
                  <a:lnTo>
                    <a:pt x="536" y="86"/>
                  </a:lnTo>
                  <a:lnTo>
                    <a:pt x="539" y="86"/>
                  </a:lnTo>
                  <a:lnTo>
                    <a:pt x="540" y="86"/>
                  </a:lnTo>
                  <a:lnTo>
                    <a:pt x="542" y="86"/>
                  </a:lnTo>
                  <a:lnTo>
                    <a:pt x="543" y="86"/>
                  </a:lnTo>
                  <a:lnTo>
                    <a:pt x="544" y="86"/>
                  </a:lnTo>
                  <a:lnTo>
                    <a:pt x="545" y="86"/>
                  </a:lnTo>
                  <a:lnTo>
                    <a:pt x="548" y="86"/>
                  </a:lnTo>
                  <a:lnTo>
                    <a:pt x="549" y="86"/>
                  </a:lnTo>
                  <a:lnTo>
                    <a:pt x="550" y="86"/>
                  </a:lnTo>
                  <a:lnTo>
                    <a:pt x="551" y="86"/>
                  </a:lnTo>
                  <a:lnTo>
                    <a:pt x="553" y="86"/>
                  </a:lnTo>
                  <a:lnTo>
                    <a:pt x="554" y="86"/>
                  </a:lnTo>
                  <a:lnTo>
                    <a:pt x="557" y="86"/>
                  </a:lnTo>
                  <a:lnTo>
                    <a:pt x="558" y="86"/>
                  </a:lnTo>
                  <a:lnTo>
                    <a:pt x="559" y="86"/>
                  </a:lnTo>
                  <a:lnTo>
                    <a:pt x="560" y="86"/>
                  </a:lnTo>
                  <a:lnTo>
                    <a:pt x="561" y="86"/>
                  </a:lnTo>
                  <a:lnTo>
                    <a:pt x="562" y="86"/>
                  </a:lnTo>
                  <a:lnTo>
                    <a:pt x="563" y="86"/>
                  </a:lnTo>
                  <a:lnTo>
                    <a:pt x="566" y="86"/>
                  </a:lnTo>
                  <a:lnTo>
                    <a:pt x="567" y="86"/>
                  </a:lnTo>
                  <a:lnTo>
                    <a:pt x="568" y="86"/>
                  </a:lnTo>
                  <a:lnTo>
                    <a:pt x="569" y="86"/>
                  </a:lnTo>
                  <a:lnTo>
                    <a:pt x="570" y="86"/>
                  </a:lnTo>
                  <a:lnTo>
                    <a:pt x="571" y="86"/>
                  </a:lnTo>
                  <a:lnTo>
                    <a:pt x="572" y="86"/>
                  </a:lnTo>
                  <a:lnTo>
                    <a:pt x="572" y="85"/>
                  </a:lnTo>
                  <a:lnTo>
                    <a:pt x="572" y="84"/>
                  </a:lnTo>
                  <a:lnTo>
                    <a:pt x="572" y="81"/>
                  </a:lnTo>
                  <a:lnTo>
                    <a:pt x="572" y="80"/>
                  </a:lnTo>
                  <a:lnTo>
                    <a:pt x="572" y="79"/>
                  </a:lnTo>
                  <a:lnTo>
                    <a:pt x="572" y="75"/>
                  </a:lnTo>
                  <a:lnTo>
                    <a:pt x="572" y="73"/>
                  </a:lnTo>
                  <a:lnTo>
                    <a:pt x="572" y="72"/>
                  </a:lnTo>
                  <a:lnTo>
                    <a:pt x="572" y="71"/>
                  </a:lnTo>
                  <a:lnTo>
                    <a:pt x="572" y="68"/>
                  </a:lnTo>
                  <a:lnTo>
                    <a:pt x="572" y="67"/>
                  </a:lnTo>
                  <a:lnTo>
                    <a:pt x="572" y="64"/>
                  </a:lnTo>
                  <a:lnTo>
                    <a:pt x="572" y="63"/>
                  </a:lnTo>
                  <a:lnTo>
                    <a:pt x="572" y="62"/>
                  </a:lnTo>
                  <a:lnTo>
                    <a:pt x="572" y="61"/>
                  </a:lnTo>
                  <a:lnTo>
                    <a:pt x="572" y="60"/>
                  </a:lnTo>
                  <a:lnTo>
                    <a:pt x="572" y="56"/>
                  </a:lnTo>
                  <a:lnTo>
                    <a:pt x="572" y="55"/>
                  </a:lnTo>
                  <a:lnTo>
                    <a:pt x="572" y="54"/>
                  </a:lnTo>
                  <a:lnTo>
                    <a:pt x="572" y="53"/>
                  </a:lnTo>
                  <a:lnTo>
                    <a:pt x="572" y="51"/>
                  </a:lnTo>
                  <a:lnTo>
                    <a:pt x="572" y="50"/>
                  </a:lnTo>
                  <a:lnTo>
                    <a:pt x="572" y="49"/>
                  </a:lnTo>
                  <a:lnTo>
                    <a:pt x="572" y="46"/>
                  </a:lnTo>
                  <a:lnTo>
                    <a:pt x="572" y="45"/>
                  </a:lnTo>
                  <a:lnTo>
                    <a:pt x="572" y="44"/>
                  </a:lnTo>
                  <a:lnTo>
                    <a:pt x="572" y="43"/>
                  </a:lnTo>
                  <a:lnTo>
                    <a:pt x="572" y="42"/>
                  </a:lnTo>
                  <a:lnTo>
                    <a:pt x="572" y="38"/>
                  </a:lnTo>
                  <a:lnTo>
                    <a:pt x="572" y="37"/>
                  </a:lnTo>
                  <a:lnTo>
                    <a:pt x="572" y="36"/>
                  </a:lnTo>
                  <a:lnTo>
                    <a:pt x="572" y="35"/>
                  </a:lnTo>
                  <a:lnTo>
                    <a:pt x="572" y="34"/>
                  </a:lnTo>
                  <a:lnTo>
                    <a:pt x="574" y="33"/>
                  </a:lnTo>
                  <a:lnTo>
                    <a:pt x="574" y="31"/>
                  </a:lnTo>
                  <a:lnTo>
                    <a:pt x="574" y="30"/>
                  </a:lnTo>
                  <a:lnTo>
                    <a:pt x="574" y="29"/>
                  </a:lnTo>
                  <a:lnTo>
                    <a:pt x="574" y="28"/>
                  </a:lnTo>
                  <a:lnTo>
                    <a:pt x="574" y="27"/>
                  </a:lnTo>
                  <a:lnTo>
                    <a:pt x="574" y="26"/>
                  </a:lnTo>
                  <a:lnTo>
                    <a:pt x="574" y="25"/>
                  </a:lnTo>
                  <a:lnTo>
                    <a:pt x="574" y="24"/>
                  </a:lnTo>
                  <a:lnTo>
                    <a:pt x="574" y="22"/>
                  </a:lnTo>
                  <a:lnTo>
                    <a:pt x="574" y="21"/>
                  </a:lnTo>
                  <a:lnTo>
                    <a:pt x="574" y="20"/>
                  </a:lnTo>
                  <a:lnTo>
                    <a:pt x="574" y="19"/>
                  </a:lnTo>
                  <a:lnTo>
                    <a:pt x="574" y="17"/>
                  </a:lnTo>
                  <a:lnTo>
                    <a:pt x="574" y="16"/>
                  </a:lnTo>
                  <a:lnTo>
                    <a:pt x="574" y="14"/>
                  </a:lnTo>
                  <a:lnTo>
                    <a:pt x="574" y="13"/>
                  </a:lnTo>
                  <a:lnTo>
                    <a:pt x="575" y="13"/>
                  </a:lnTo>
                  <a:lnTo>
                    <a:pt x="578" y="13"/>
                  </a:lnTo>
                  <a:lnTo>
                    <a:pt x="579" y="13"/>
                  </a:lnTo>
                  <a:lnTo>
                    <a:pt x="580" y="13"/>
                  </a:lnTo>
                  <a:lnTo>
                    <a:pt x="584" y="13"/>
                  </a:lnTo>
                  <a:lnTo>
                    <a:pt x="585" y="13"/>
                  </a:lnTo>
                  <a:lnTo>
                    <a:pt x="586" y="13"/>
                  </a:lnTo>
                  <a:lnTo>
                    <a:pt x="589" y="12"/>
                  </a:lnTo>
                  <a:lnTo>
                    <a:pt x="591" y="12"/>
                  </a:lnTo>
                  <a:lnTo>
                    <a:pt x="592" y="12"/>
                  </a:lnTo>
                  <a:lnTo>
                    <a:pt x="595" y="12"/>
                  </a:lnTo>
                  <a:lnTo>
                    <a:pt x="596" y="12"/>
                  </a:lnTo>
                  <a:lnTo>
                    <a:pt x="597" y="12"/>
                  </a:lnTo>
                  <a:lnTo>
                    <a:pt x="598" y="12"/>
                  </a:lnTo>
                  <a:lnTo>
                    <a:pt x="601" y="12"/>
                  </a:lnTo>
                  <a:lnTo>
                    <a:pt x="602" y="12"/>
                  </a:lnTo>
                  <a:lnTo>
                    <a:pt x="603" y="12"/>
                  </a:lnTo>
                  <a:lnTo>
                    <a:pt x="604" y="12"/>
                  </a:lnTo>
                  <a:lnTo>
                    <a:pt x="605" y="12"/>
                  </a:lnTo>
                  <a:lnTo>
                    <a:pt x="608" y="12"/>
                  </a:lnTo>
                  <a:lnTo>
                    <a:pt x="609" y="12"/>
                  </a:lnTo>
                  <a:lnTo>
                    <a:pt x="611" y="12"/>
                  </a:lnTo>
                  <a:lnTo>
                    <a:pt x="612" y="12"/>
                  </a:lnTo>
                  <a:lnTo>
                    <a:pt x="613" y="12"/>
                  </a:lnTo>
                  <a:lnTo>
                    <a:pt x="618" y="12"/>
                  </a:lnTo>
                  <a:lnTo>
                    <a:pt x="619" y="12"/>
                  </a:lnTo>
                  <a:lnTo>
                    <a:pt x="620" y="12"/>
                  </a:lnTo>
                  <a:lnTo>
                    <a:pt x="622" y="12"/>
                  </a:lnTo>
                  <a:lnTo>
                    <a:pt x="623" y="12"/>
                  </a:lnTo>
                  <a:lnTo>
                    <a:pt x="625" y="12"/>
                  </a:lnTo>
                  <a:lnTo>
                    <a:pt x="626" y="12"/>
                  </a:lnTo>
                  <a:lnTo>
                    <a:pt x="627" y="12"/>
                  </a:lnTo>
                  <a:lnTo>
                    <a:pt x="628" y="12"/>
                  </a:lnTo>
                  <a:lnTo>
                    <a:pt x="629" y="12"/>
                  </a:lnTo>
                  <a:lnTo>
                    <a:pt x="630" y="12"/>
                  </a:lnTo>
                  <a:lnTo>
                    <a:pt x="631" y="12"/>
                  </a:lnTo>
                  <a:lnTo>
                    <a:pt x="632" y="12"/>
                  </a:lnTo>
                  <a:lnTo>
                    <a:pt x="634" y="12"/>
                  </a:lnTo>
                  <a:lnTo>
                    <a:pt x="635" y="12"/>
                  </a:lnTo>
                  <a:lnTo>
                    <a:pt x="636" y="12"/>
                  </a:lnTo>
                  <a:lnTo>
                    <a:pt x="637" y="12"/>
                  </a:lnTo>
                  <a:lnTo>
                    <a:pt x="638" y="12"/>
                  </a:lnTo>
                  <a:lnTo>
                    <a:pt x="640" y="12"/>
                  </a:lnTo>
                  <a:lnTo>
                    <a:pt x="641" y="12"/>
                  </a:lnTo>
                  <a:lnTo>
                    <a:pt x="644" y="12"/>
                  </a:lnTo>
                  <a:lnTo>
                    <a:pt x="645" y="12"/>
                  </a:lnTo>
                  <a:lnTo>
                    <a:pt x="646" y="12"/>
                  </a:lnTo>
                  <a:lnTo>
                    <a:pt x="647" y="12"/>
                  </a:lnTo>
                  <a:lnTo>
                    <a:pt x="648" y="12"/>
                  </a:lnTo>
                  <a:lnTo>
                    <a:pt x="649" y="12"/>
                  </a:lnTo>
                  <a:lnTo>
                    <a:pt x="651" y="12"/>
                  </a:lnTo>
                  <a:lnTo>
                    <a:pt x="653" y="12"/>
                  </a:lnTo>
                  <a:lnTo>
                    <a:pt x="654" y="12"/>
                  </a:lnTo>
                  <a:lnTo>
                    <a:pt x="655" y="12"/>
                  </a:lnTo>
                  <a:lnTo>
                    <a:pt x="656" y="12"/>
                  </a:lnTo>
                  <a:lnTo>
                    <a:pt x="660" y="12"/>
                  </a:lnTo>
                  <a:lnTo>
                    <a:pt x="661" y="12"/>
                  </a:lnTo>
                  <a:lnTo>
                    <a:pt x="662" y="12"/>
                  </a:lnTo>
                  <a:lnTo>
                    <a:pt x="661" y="11"/>
                  </a:lnTo>
                  <a:lnTo>
                    <a:pt x="660" y="10"/>
                  </a:lnTo>
                  <a:lnTo>
                    <a:pt x="654" y="4"/>
                  </a:lnTo>
                  <a:lnTo>
                    <a:pt x="652" y="2"/>
                  </a:lnTo>
                  <a:lnTo>
                    <a:pt x="652" y="1"/>
                  </a:lnTo>
                  <a:lnTo>
                    <a:pt x="654" y="1"/>
                  </a:lnTo>
                  <a:lnTo>
                    <a:pt x="655" y="0"/>
                  </a:lnTo>
                  <a:lnTo>
                    <a:pt x="663" y="0"/>
                  </a:lnTo>
                  <a:lnTo>
                    <a:pt x="664" y="0"/>
                  </a:lnTo>
                  <a:lnTo>
                    <a:pt x="665" y="0"/>
                  </a:lnTo>
                  <a:lnTo>
                    <a:pt x="666" y="0"/>
                  </a:lnTo>
                  <a:lnTo>
                    <a:pt x="667" y="0"/>
                  </a:lnTo>
                  <a:lnTo>
                    <a:pt x="678" y="0"/>
                  </a:lnTo>
                  <a:lnTo>
                    <a:pt x="680" y="0"/>
                  </a:lnTo>
                  <a:lnTo>
                    <a:pt x="681" y="0"/>
                  </a:lnTo>
                  <a:lnTo>
                    <a:pt x="682" y="0"/>
                  </a:lnTo>
                  <a:lnTo>
                    <a:pt x="682" y="1"/>
                  </a:lnTo>
                  <a:lnTo>
                    <a:pt x="682" y="3"/>
                  </a:lnTo>
                  <a:lnTo>
                    <a:pt x="683" y="3"/>
                  </a:lnTo>
                  <a:lnTo>
                    <a:pt x="683" y="4"/>
                  </a:lnTo>
                  <a:lnTo>
                    <a:pt x="683" y="5"/>
                  </a:lnTo>
                  <a:lnTo>
                    <a:pt x="684" y="5"/>
                  </a:lnTo>
                  <a:lnTo>
                    <a:pt x="686" y="9"/>
                  </a:lnTo>
                  <a:lnTo>
                    <a:pt x="686" y="10"/>
                  </a:lnTo>
                  <a:lnTo>
                    <a:pt x="684" y="10"/>
                  </a:lnTo>
                  <a:lnTo>
                    <a:pt x="686" y="12"/>
                  </a:lnTo>
                  <a:lnTo>
                    <a:pt x="686" y="13"/>
                  </a:lnTo>
                  <a:lnTo>
                    <a:pt x="686" y="14"/>
                  </a:lnTo>
                  <a:lnTo>
                    <a:pt x="687" y="16"/>
                  </a:lnTo>
                  <a:lnTo>
                    <a:pt x="687" y="17"/>
                  </a:lnTo>
                  <a:lnTo>
                    <a:pt x="687" y="18"/>
                  </a:lnTo>
                  <a:lnTo>
                    <a:pt x="687" y="19"/>
                  </a:lnTo>
                  <a:lnTo>
                    <a:pt x="687" y="20"/>
                  </a:lnTo>
                  <a:lnTo>
                    <a:pt x="688" y="21"/>
                  </a:lnTo>
                  <a:lnTo>
                    <a:pt x="688" y="22"/>
                  </a:lnTo>
                  <a:lnTo>
                    <a:pt x="688" y="24"/>
                  </a:lnTo>
                  <a:lnTo>
                    <a:pt x="688" y="25"/>
                  </a:lnTo>
                  <a:lnTo>
                    <a:pt x="689" y="25"/>
                  </a:lnTo>
                  <a:lnTo>
                    <a:pt x="689" y="26"/>
                  </a:lnTo>
                  <a:lnTo>
                    <a:pt x="689" y="27"/>
                  </a:lnTo>
                  <a:lnTo>
                    <a:pt x="689" y="28"/>
                  </a:lnTo>
                  <a:lnTo>
                    <a:pt x="690" y="29"/>
                  </a:lnTo>
                  <a:lnTo>
                    <a:pt x="690" y="30"/>
                  </a:lnTo>
                  <a:lnTo>
                    <a:pt x="691" y="31"/>
                  </a:lnTo>
                  <a:lnTo>
                    <a:pt x="691" y="33"/>
                  </a:lnTo>
                  <a:lnTo>
                    <a:pt x="691" y="34"/>
                  </a:lnTo>
                  <a:lnTo>
                    <a:pt x="691" y="35"/>
                  </a:lnTo>
                  <a:lnTo>
                    <a:pt x="692" y="35"/>
                  </a:lnTo>
                  <a:lnTo>
                    <a:pt x="692" y="36"/>
                  </a:lnTo>
                  <a:lnTo>
                    <a:pt x="693" y="38"/>
                  </a:lnTo>
                  <a:lnTo>
                    <a:pt x="695" y="39"/>
                  </a:lnTo>
                  <a:lnTo>
                    <a:pt x="696" y="41"/>
                  </a:lnTo>
                  <a:lnTo>
                    <a:pt x="697" y="42"/>
                  </a:lnTo>
                  <a:lnTo>
                    <a:pt x="697" y="43"/>
                  </a:lnTo>
                  <a:lnTo>
                    <a:pt x="698" y="44"/>
                  </a:lnTo>
                  <a:lnTo>
                    <a:pt x="698" y="45"/>
                  </a:lnTo>
                  <a:lnTo>
                    <a:pt x="699" y="46"/>
                  </a:lnTo>
                  <a:lnTo>
                    <a:pt x="699" y="47"/>
                  </a:lnTo>
                  <a:lnTo>
                    <a:pt x="701" y="50"/>
                  </a:lnTo>
                  <a:lnTo>
                    <a:pt x="703" y="51"/>
                  </a:lnTo>
                  <a:lnTo>
                    <a:pt x="704" y="52"/>
                  </a:lnTo>
                  <a:lnTo>
                    <a:pt x="705" y="53"/>
                  </a:lnTo>
                  <a:lnTo>
                    <a:pt x="705" y="54"/>
                  </a:lnTo>
                  <a:lnTo>
                    <a:pt x="706" y="54"/>
                  </a:lnTo>
                  <a:lnTo>
                    <a:pt x="706" y="55"/>
                  </a:lnTo>
                  <a:lnTo>
                    <a:pt x="705" y="56"/>
                  </a:lnTo>
                  <a:lnTo>
                    <a:pt x="701" y="56"/>
                  </a:lnTo>
                  <a:lnTo>
                    <a:pt x="701" y="58"/>
                  </a:lnTo>
                  <a:lnTo>
                    <a:pt x="701" y="59"/>
                  </a:lnTo>
                  <a:lnTo>
                    <a:pt x="701" y="60"/>
                  </a:lnTo>
                  <a:lnTo>
                    <a:pt x="701" y="61"/>
                  </a:lnTo>
                  <a:lnTo>
                    <a:pt x="701" y="62"/>
                  </a:lnTo>
                  <a:lnTo>
                    <a:pt x="703" y="62"/>
                  </a:lnTo>
                  <a:lnTo>
                    <a:pt x="703" y="63"/>
                  </a:lnTo>
                  <a:lnTo>
                    <a:pt x="701" y="63"/>
                  </a:lnTo>
                  <a:lnTo>
                    <a:pt x="701" y="64"/>
                  </a:lnTo>
                  <a:lnTo>
                    <a:pt x="701" y="66"/>
                  </a:lnTo>
                  <a:lnTo>
                    <a:pt x="703" y="67"/>
                  </a:lnTo>
                  <a:lnTo>
                    <a:pt x="703" y="68"/>
                  </a:lnTo>
                  <a:lnTo>
                    <a:pt x="703" y="69"/>
                  </a:lnTo>
                  <a:lnTo>
                    <a:pt x="703" y="70"/>
                  </a:lnTo>
                  <a:lnTo>
                    <a:pt x="704" y="71"/>
                  </a:lnTo>
                  <a:lnTo>
                    <a:pt x="704" y="72"/>
                  </a:lnTo>
                  <a:lnTo>
                    <a:pt x="704" y="73"/>
                  </a:lnTo>
                  <a:lnTo>
                    <a:pt x="705" y="76"/>
                  </a:lnTo>
                  <a:lnTo>
                    <a:pt x="705" y="77"/>
                  </a:lnTo>
                  <a:lnTo>
                    <a:pt x="705" y="78"/>
                  </a:lnTo>
                  <a:lnTo>
                    <a:pt x="705" y="79"/>
                  </a:lnTo>
                  <a:lnTo>
                    <a:pt x="705" y="80"/>
                  </a:lnTo>
                  <a:lnTo>
                    <a:pt x="706" y="80"/>
                  </a:lnTo>
                  <a:lnTo>
                    <a:pt x="707" y="81"/>
                  </a:lnTo>
                  <a:lnTo>
                    <a:pt x="707" y="83"/>
                  </a:lnTo>
                  <a:lnTo>
                    <a:pt x="707" y="84"/>
                  </a:lnTo>
                  <a:lnTo>
                    <a:pt x="708" y="84"/>
                  </a:lnTo>
                  <a:lnTo>
                    <a:pt x="708" y="86"/>
                  </a:lnTo>
                  <a:lnTo>
                    <a:pt x="708" y="87"/>
                  </a:lnTo>
                  <a:lnTo>
                    <a:pt x="708" y="88"/>
                  </a:lnTo>
                  <a:lnTo>
                    <a:pt x="708" y="89"/>
                  </a:lnTo>
                  <a:lnTo>
                    <a:pt x="707" y="91"/>
                  </a:lnTo>
                  <a:lnTo>
                    <a:pt x="707" y="92"/>
                  </a:lnTo>
                  <a:lnTo>
                    <a:pt x="707" y="93"/>
                  </a:lnTo>
                  <a:lnTo>
                    <a:pt x="708" y="93"/>
                  </a:lnTo>
                  <a:lnTo>
                    <a:pt x="707" y="94"/>
                  </a:lnTo>
                  <a:lnTo>
                    <a:pt x="708" y="95"/>
                  </a:lnTo>
                  <a:lnTo>
                    <a:pt x="707" y="95"/>
                  </a:lnTo>
                  <a:lnTo>
                    <a:pt x="708" y="95"/>
                  </a:lnTo>
                  <a:lnTo>
                    <a:pt x="708" y="96"/>
                  </a:lnTo>
                  <a:lnTo>
                    <a:pt x="708" y="97"/>
                  </a:lnTo>
                  <a:lnTo>
                    <a:pt x="708" y="98"/>
                  </a:lnTo>
                  <a:lnTo>
                    <a:pt x="707" y="100"/>
                  </a:lnTo>
                  <a:lnTo>
                    <a:pt x="707" y="101"/>
                  </a:lnTo>
                  <a:lnTo>
                    <a:pt x="708" y="102"/>
                  </a:lnTo>
                  <a:lnTo>
                    <a:pt x="709" y="102"/>
                  </a:lnTo>
                  <a:lnTo>
                    <a:pt x="708" y="103"/>
                  </a:lnTo>
                  <a:lnTo>
                    <a:pt x="709" y="104"/>
                  </a:lnTo>
                  <a:lnTo>
                    <a:pt x="708" y="108"/>
                  </a:lnTo>
                  <a:lnTo>
                    <a:pt x="708" y="110"/>
                  </a:lnTo>
                  <a:lnTo>
                    <a:pt x="709" y="111"/>
                  </a:lnTo>
                  <a:lnTo>
                    <a:pt x="709" y="114"/>
                  </a:lnTo>
                  <a:lnTo>
                    <a:pt x="712" y="117"/>
                  </a:lnTo>
                  <a:lnTo>
                    <a:pt x="720" y="128"/>
                  </a:lnTo>
                  <a:lnTo>
                    <a:pt x="718" y="130"/>
                  </a:lnTo>
                  <a:lnTo>
                    <a:pt x="718" y="131"/>
                  </a:lnTo>
                  <a:lnTo>
                    <a:pt x="717" y="134"/>
                  </a:lnTo>
                  <a:lnTo>
                    <a:pt x="717" y="135"/>
                  </a:lnTo>
                  <a:lnTo>
                    <a:pt x="717" y="136"/>
                  </a:lnTo>
                  <a:lnTo>
                    <a:pt x="717" y="138"/>
                  </a:lnTo>
                  <a:lnTo>
                    <a:pt x="717" y="139"/>
                  </a:lnTo>
                  <a:lnTo>
                    <a:pt x="717" y="141"/>
                  </a:lnTo>
                  <a:lnTo>
                    <a:pt x="717" y="142"/>
                  </a:lnTo>
                  <a:lnTo>
                    <a:pt x="718" y="143"/>
                  </a:lnTo>
                  <a:lnTo>
                    <a:pt x="718" y="144"/>
                  </a:lnTo>
                  <a:lnTo>
                    <a:pt x="718" y="145"/>
                  </a:lnTo>
                  <a:lnTo>
                    <a:pt x="718" y="146"/>
                  </a:lnTo>
                  <a:lnTo>
                    <a:pt x="720" y="146"/>
                  </a:lnTo>
                  <a:lnTo>
                    <a:pt x="721" y="147"/>
                  </a:lnTo>
                  <a:lnTo>
                    <a:pt x="721" y="148"/>
                  </a:lnTo>
                  <a:lnTo>
                    <a:pt x="722" y="148"/>
                  </a:lnTo>
                  <a:lnTo>
                    <a:pt x="723" y="150"/>
                  </a:lnTo>
                  <a:lnTo>
                    <a:pt x="724" y="151"/>
                  </a:lnTo>
                  <a:lnTo>
                    <a:pt x="725" y="151"/>
                  </a:lnTo>
                  <a:lnTo>
                    <a:pt x="726" y="152"/>
                  </a:lnTo>
                  <a:lnTo>
                    <a:pt x="727" y="152"/>
                  </a:lnTo>
                  <a:lnTo>
                    <a:pt x="727" y="153"/>
                  </a:lnTo>
                  <a:lnTo>
                    <a:pt x="729" y="154"/>
                  </a:lnTo>
                  <a:lnTo>
                    <a:pt x="729" y="155"/>
                  </a:lnTo>
                  <a:lnTo>
                    <a:pt x="729" y="160"/>
                  </a:lnTo>
                  <a:lnTo>
                    <a:pt x="729" y="161"/>
                  </a:lnTo>
                  <a:lnTo>
                    <a:pt x="729" y="162"/>
                  </a:lnTo>
                  <a:lnTo>
                    <a:pt x="729" y="164"/>
                  </a:lnTo>
                  <a:lnTo>
                    <a:pt x="729" y="165"/>
                  </a:lnTo>
                  <a:lnTo>
                    <a:pt x="729" y="168"/>
                  </a:lnTo>
                  <a:lnTo>
                    <a:pt x="730" y="171"/>
                  </a:lnTo>
                  <a:lnTo>
                    <a:pt x="731" y="172"/>
                  </a:lnTo>
                  <a:lnTo>
                    <a:pt x="731" y="173"/>
                  </a:lnTo>
                  <a:lnTo>
                    <a:pt x="732" y="175"/>
                  </a:lnTo>
                  <a:lnTo>
                    <a:pt x="732" y="176"/>
                  </a:lnTo>
                  <a:lnTo>
                    <a:pt x="733" y="177"/>
                  </a:lnTo>
                  <a:lnTo>
                    <a:pt x="734" y="178"/>
                  </a:lnTo>
                  <a:lnTo>
                    <a:pt x="734" y="179"/>
                  </a:lnTo>
                  <a:lnTo>
                    <a:pt x="735" y="180"/>
                  </a:lnTo>
                  <a:lnTo>
                    <a:pt x="735" y="181"/>
                  </a:lnTo>
                  <a:lnTo>
                    <a:pt x="736" y="181"/>
                  </a:lnTo>
                  <a:lnTo>
                    <a:pt x="736" y="183"/>
                  </a:lnTo>
                  <a:lnTo>
                    <a:pt x="738" y="184"/>
                  </a:lnTo>
                  <a:lnTo>
                    <a:pt x="739" y="185"/>
                  </a:lnTo>
                  <a:lnTo>
                    <a:pt x="740" y="186"/>
                  </a:lnTo>
                  <a:lnTo>
                    <a:pt x="743" y="188"/>
                  </a:lnTo>
                  <a:lnTo>
                    <a:pt x="747" y="190"/>
                  </a:lnTo>
                  <a:lnTo>
                    <a:pt x="751" y="192"/>
                  </a:lnTo>
                  <a:lnTo>
                    <a:pt x="753" y="193"/>
                  </a:lnTo>
                  <a:lnTo>
                    <a:pt x="757" y="193"/>
                  </a:lnTo>
                  <a:lnTo>
                    <a:pt x="760" y="193"/>
                  </a:lnTo>
                  <a:lnTo>
                    <a:pt x="761" y="194"/>
                  </a:lnTo>
                  <a:lnTo>
                    <a:pt x="762" y="194"/>
                  </a:lnTo>
                  <a:lnTo>
                    <a:pt x="764" y="194"/>
                  </a:lnTo>
                  <a:lnTo>
                    <a:pt x="765" y="196"/>
                  </a:lnTo>
                  <a:lnTo>
                    <a:pt x="765" y="197"/>
                  </a:lnTo>
                  <a:lnTo>
                    <a:pt x="765" y="200"/>
                  </a:lnTo>
                  <a:lnTo>
                    <a:pt x="766" y="201"/>
                  </a:lnTo>
                  <a:lnTo>
                    <a:pt x="765" y="202"/>
                  </a:lnTo>
                  <a:lnTo>
                    <a:pt x="765" y="203"/>
                  </a:lnTo>
                  <a:lnTo>
                    <a:pt x="764" y="203"/>
                  </a:lnTo>
                  <a:lnTo>
                    <a:pt x="761" y="204"/>
                  </a:lnTo>
                  <a:lnTo>
                    <a:pt x="760" y="205"/>
                  </a:lnTo>
                  <a:lnTo>
                    <a:pt x="759" y="206"/>
                  </a:lnTo>
                  <a:lnTo>
                    <a:pt x="758" y="206"/>
                  </a:lnTo>
                  <a:lnTo>
                    <a:pt x="758" y="208"/>
                  </a:lnTo>
                  <a:lnTo>
                    <a:pt x="757" y="208"/>
                  </a:lnTo>
                  <a:lnTo>
                    <a:pt x="756" y="209"/>
                  </a:lnTo>
                  <a:lnTo>
                    <a:pt x="756" y="210"/>
                  </a:lnTo>
                  <a:lnTo>
                    <a:pt x="755" y="210"/>
                  </a:lnTo>
                  <a:lnTo>
                    <a:pt x="755" y="211"/>
                  </a:lnTo>
                  <a:lnTo>
                    <a:pt x="753" y="211"/>
                  </a:lnTo>
                  <a:lnTo>
                    <a:pt x="752" y="212"/>
                  </a:lnTo>
                  <a:lnTo>
                    <a:pt x="750" y="213"/>
                  </a:lnTo>
                  <a:lnTo>
                    <a:pt x="749" y="213"/>
                  </a:lnTo>
                  <a:lnTo>
                    <a:pt x="748" y="213"/>
                  </a:lnTo>
                  <a:lnTo>
                    <a:pt x="747" y="213"/>
                  </a:lnTo>
                  <a:lnTo>
                    <a:pt x="746" y="212"/>
                  </a:lnTo>
                  <a:lnTo>
                    <a:pt x="744" y="212"/>
                  </a:lnTo>
                  <a:lnTo>
                    <a:pt x="743" y="212"/>
                  </a:lnTo>
                  <a:lnTo>
                    <a:pt x="743" y="211"/>
                  </a:lnTo>
                  <a:lnTo>
                    <a:pt x="742" y="211"/>
                  </a:lnTo>
                  <a:lnTo>
                    <a:pt x="742" y="210"/>
                  </a:lnTo>
                  <a:lnTo>
                    <a:pt x="742" y="209"/>
                  </a:lnTo>
                  <a:lnTo>
                    <a:pt x="743" y="209"/>
                  </a:lnTo>
                  <a:lnTo>
                    <a:pt x="744" y="209"/>
                  </a:lnTo>
                  <a:lnTo>
                    <a:pt x="747" y="210"/>
                  </a:lnTo>
                  <a:lnTo>
                    <a:pt x="748" y="210"/>
                  </a:lnTo>
                  <a:lnTo>
                    <a:pt x="750" y="210"/>
                  </a:lnTo>
                  <a:lnTo>
                    <a:pt x="751" y="210"/>
                  </a:lnTo>
                  <a:lnTo>
                    <a:pt x="752" y="209"/>
                  </a:lnTo>
                  <a:lnTo>
                    <a:pt x="753" y="209"/>
                  </a:lnTo>
                  <a:lnTo>
                    <a:pt x="753" y="208"/>
                  </a:lnTo>
                  <a:lnTo>
                    <a:pt x="755" y="205"/>
                  </a:lnTo>
                  <a:lnTo>
                    <a:pt x="756" y="204"/>
                  </a:lnTo>
                  <a:lnTo>
                    <a:pt x="756" y="203"/>
                  </a:lnTo>
                  <a:lnTo>
                    <a:pt x="755" y="202"/>
                  </a:lnTo>
                  <a:lnTo>
                    <a:pt x="753" y="202"/>
                  </a:lnTo>
                  <a:lnTo>
                    <a:pt x="752" y="202"/>
                  </a:lnTo>
                  <a:lnTo>
                    <a:pt x="751" y="202"/>
                  </a:lnTo>
                  <a:lnTo>
                    <a:pt x="749" y="202"/>
                  </a:lnTo>
                  <a:lnTo>
                    <a:pt x="747" y="203"/>
                  </a:lnTo>
                  <a:lnTo>
                    <a:pt x="743" y="203"/>
                  </a:lnTo>
                  <a:lnTo>
                    <a:pt x="742" y="203"/>
                  </a:lnTo>
                  <a:lnTo>
                    <a:pt x="741" y="203"/>
                  </a:lnTo>
                  <a:lnTo>
                    <a:pt x="740" y="204"/>
                  </a:lnTo>
                  <a:lnTo>
                    <a:pt x="739" y="204"/>
                  </a:lnTo>
                  <a:lnTo>
                    <a:pt x="739" y="205"/>
                  </a:lnTo>
                  <a:lnTo>
                    <a:pt x="739" y="206"/>
                  </a:lnTo>
                  <a:lnTo>
                    <a:pt x="739" y="208"/>
                  </a:lnTo>
                  <a:lnTo>
                    <a:pt x="739" y="209"/>
                  </a:lnTo>
                  <a:lnTo>
                    <a:pt x="740" y="210"/>
                  </a:lnTo>
                  <a:lnTo>
                    <a:pt x="740" y="211"/>
                  </a:lnTo>
                  <a:lnTo>
                    <a:pt x="740" y="213"/>
                  </a:lnTo>
                  <a:lnTo>
                    <a:pt x="740" y="215"/>
                  </a:lnTo>
                  <a:lnTo>
                    <a:pt x="740" y="218"/>
                  </a:lnTo>
                  <a:lnTo>
                    <a:pt x="740" y="220"/>
                  </a:lnTo>
                  <a:lnTo>
                    <a:pt x="741" y="225"/>
                  </a:lnTo>
                  <a:lnTo>
                    <a:pt x="741" y="228"/>
                  </a:lnTo>
                  <a:lnTo>
                    <a:pt x="742" y="229"/>
                  </a:lnTo>
                  <a:lnTo>
                    <a:pt x="742" y="231"/>
                  </a:lnTo>
                  <a:lnTo>
                    <a:pt x="742" y="232"/>
                  </a:lnTo>
                  <a:lnTo>
                    <a:pt x="743" y="234"/>
                  </a:lnTo>
                  <a:lnTo>
                    <a:pt x="743" y="235"/>
                  </a:lnTo>
                  <a:lnTo>
                    <a:pt x="744" y="237"/>
                  </a:lnTo>
                  <a:lnTo>
                    <a:pt x="744" y="238"/>
                  </a:lnTo>
                  <a:lnTo>
                    <a:pt x="744" y="240"/>
                  </a:lnTo>
                  <a:lnTo>
                    <a:pt x="746" y="243"/>
                  </a:lnTo>
                  <a:lnTo>
                    <a:pt x="746" y="244"/>
                  </a:lnTo>
                  <a:lnTo>
                    <a:pt x="747" y="244"/>
                  </a:lnTo>
                  <a:lnTo>
                    <a:pt x="747" y="245"/>
                  </a:lnTo>
                  <a:lnTo>
                    <a:pt x="747" y="246"/>
                  </a:lnTo>
                  <a:lnTo>
                    <a:pt x="748" y="247"/>
                  </a:lnTo>
                  <a:lnTo>
                    <a:pt x="748" y="250"/>
                  </a:lnTo>
                  <a:lnTo>
                    <a:pt x="749" y="251"/>
                  </a:lnTo>
                  <a:lnTo>
                    <a:pt x="749" y="253"/>
                  </a:lnTo>
                  <a:lnTo>
                    <a:pt x="750" y="253"/>
                  </a:lnTo>
                  <a:lnTo>
                    <a:pt x="750" y="254"/>
                  </a:lnTo>
                  <a:lnTo>
                    <a:pt x="751" y="255"/>
                  </a:lnTo>
                  <a:lnTo>
                    <a:pt x="751" y="256"/>
                  </a:lnTo>
                  <a:lnTo>
                    <a:pt x="752" y="257"/>
                  </a:lnTo>
                  <a:lnTo>
                    <a:pt x="752" y="259"/>
                  </a:lnTo>
                  <a:lnTo>
                    <a:pt x="753" y="259"/>
                  </a:lnTo>
                  <a:lnTo>
                    <a:pt x="753" y="260"/>
                  </a:lnTo>
                  <a:lnTo>
                    <a:pt x="755" y="261"/>
                  </a:lnTo>
                  <a:lnTo>
                    <a:pt x="755" y="262"/>
                  </a:lnTo>
                  <a:lnTo>
                    <a:pt x="756" y="263"/>
                  </a:lnTo>
                  <a:lnTo>
                    <a:pt x="757" y="264"/>
                  </a:lnTo>
                  <a:lnTo>
                    <a:pt x="758" y="265"/>
                  </a:lnTo>
                  <a:lnTo>
                    <a:pt x="759" y="267"/>
                  </a:lnTo>
                  <a:lnTo>
                    <a:pt x="759" y="268"/>
                  </a:lnTo>
                  <a:lnTo>
                    <a:pt x="760" y="268"/>
                  </a:lnTo>
                  <a:lnTo>
                    <a:pt x="760" y="269"/>
                  </a:lnTo>
                  <a:lnTo>
                    <a:pt x="760" y="270"/>
                  </a:lnTo>
                  <a:lnTo>
                    <a:pt x="760" y="271"/>
                  </a:lnTo>
                  <a:lnTo>
                    <a:pt x="759" y="270"/>
                  </a:lnTo>
                  <a:lnTo>
                    <a:pt x="758" y="272"/>
                  </a:lnTo>
                  <a:lnTo>
                    <a:pt x="759" y="273"/>
                  </a:lnTo>
                  <a:lnTo>
                    <a:pt x="759" y="275"/>
                  </a:lnTo>
                  <a:lnTo>
                    <a:pt x="759" y="276"/>
                  </a:lnTo>
                  <a:lnTo>
                    <a:pt x="759" y="277"/>
                  </a:lnTo>
                  <a:lnTo>
                    <a:pt x="759" y="280"/>
                  </a:lnTo>
                  <a:lnTo>
                    <a:pt x="760" y="282"/>
                  </a:lnTo>
                  <a:lnTo>
                    <a:pt x="761" y="285"/>
                  </a:lnTo>
                  <a:lnTo>
                    <a:pt x="762" y="286"/>
                  </a:lnTo>
                  <a:lnTo>
                    <a:pt x="762" y="287"/>
                  </a:lnTo>
                  <a:lnTo>
                    <a:pt x="764" y="288"/>
                  </a:lnTo>
                  <a:lnTo>
                    <a:pt x="764" y="289"/>
                  </a:lnTo>
                  <a:lnTo>
                    <a:pt x="764" y="292"/>
                  </a:lnTo>
                  <a:lnTo>
                    <a:pt x="764" y="293"/>
                  </a:lnTo>
                  <a:lnTo>
                    <a:pt x="765" y="294"/>
                  </a:lnTo>
                  <a:lnTo>
                    <a:pt x="765" y="295"/>
                  </a:lnTo>
                  <a:lnTo>
                    <a:pt x="766" y="295"/>
                  </a:lnTo>
                  <a:lnTo>
                    <a:pt x="766" y="297"/>
                  </a:lnTo>
                  <a:lnTo>
                    <a:pt x="767" y="298"/>
                  </a:lnTo>
                  <a:lnTo>
                    <a:pt x="767" y="300"/>
                  </a:lnTo>
                  <a:lnTo>
                    <a:pt x="768" y="300"/>
                  </a:lnTo>
                  <a:lnTo>
                    <a:pt x="767" y="301"/>
                  </a:lnTo>
                  <a:lnTo>
                    <a:pt x="767" y="302"/>
                  </a:lnTo>
                  <a:lnTo>
                    <a:pt x="766" y="302"/>
                  </a:lnTo>
                  <a:lnTo>
                    <a:pt x="766" y="303"/>
                  </a:lnTo>
                  <a:lnTo>
                    <a:pt x="766" y="304"/>
                  </a:lnTo>
                  <a:lnTo>
                    <a:pt x="767" y="305"/>
                  </a:lnTo>
                  <a:lnTo>
                    <a:pt x="767" y="306"/>
                  </a:lnTo>
                  <a:lnTo>
                    <a:pt x="767" y="307"/>
                  </a:lnTo>
                  <a:lnTo>
                    <a:pt x="766" y="309"/>
                  </a:lnTo>
                  <a:lnTo>
                    <a:pt x="766" y="310"/>
                  </a:lnTo>
                  <a:lnTo>
                    <a:pt x="766" y="314"/>
                  </a:lnTo>
                  <a:lnTo>
                    <a:pt x="767" y="317"/>
                  </a:lnTo>
                  <a:lnTo>
                    <a:pt x="767" y="318"/>
                  </a:lnTo>
                  <a:lnTo>
                    <a:pt x="768" y="319"/>
                  </a:lnTo>
                  <a:lnTo>
                    <a:pt x="768" y="320"/>
                  </a:lnTo>
                  <a:lnTo>
                    <a:pt x="769" y="321"/>
                  </a:lnTo>
                  <a:lnTo>
                    <a:pt x="770" y="322"/>
                  </a:lnTo>
                  <a:lnTo>
                    <a:pt x="770" y="323"/>
                  </a:lnTo>
                  <a:lnTo>
                    <a:pt x="770" y="324"/>
                  </a:lnTo>
                  <a:lnTo>
                    <a:pt x="769" y="324"/>
                  </a:lnTo>
                  <a:lnTo>
                    <a:pt x="769" y="326"/>
                  </a:lnTo>
                  <a:lnTo>
                    <a:pt x="770" y="328"/>
                  </a:lnTo>
                  <a:lnTo>
                    <a:pt x="770" y="329"/>
                  </a:lnTo>
                  <a:lnTo>
                    <a:pt x="770" y="330"/>
                  </a:lnTo>
                  <a:lnTo>
                    <a:pt x="770" y="331"/>
                  </a:lnTo>
                  <a:lnTo>
                    <a:pt x="770" y="332"/>
                  </a:lnTo>
                  <a:lnTo>
                    <a:pt x="772" y="335"/>
                  </a:lnTo>
                  <a:lnTo>
                    <a:pt x="773" y="335"/>
                  </a:lnTo>
                  <a:lnTo>
                    <a:pt x="772" y="336"/>
                  </a:lnTo>
                  <a:lnTo>
                    <a:pt x="770" y="337"/>
                  </a:lnTo>
                  <a:lnTo>
                    <a:pt x="770" y="338"/>
                  </a:lnTo>
                  <a:lnTo>
                    <a:pt x="772" y="338"/>
                  </a:lnTo>
                  <a:lnTo>
                    <a:pt x="772" y="339"/>
                  </a:lnTo>
                  <a:lnTo>
                    <a:pt x="772" y="340"/>
                  </a:lnTo>
                  <a:lnTo>
                    <a:pt x="773" y="342"/>
                  </a:lnTo>
                  <a:lnTo>
                    <a:pt x="772" y="343"/>
                  </a:lnTo>
                  <a:lnTo>
                    <a:pt x="773" y="344"/>
                  </a:lnTo>
                  <a:lnTo>
                    <a:pt x="773" y="345"/>
                  </a:lnTo>
                  <a:lnTo>
                    <a:pt x="774" y="346"/>
                  </a:lnTo>
                  <a:lnTo>
                    <a:pt x="774" y="347"/>
                  </a:lnTo>
                  <a:lnTo>
                    <a:pt x="773" y="347"/>
                  </a:lnTo>
                  <a:lnTo>
                    <a:pt x="773" y="348"/>
                  </a:lnTo>
                  <a:lnTo>
                    <a:pt x="774" y="349"/>
                  </a:lnTo>
                  <a:lnTo>
                    <a:pt x="775" y="351"/>
                  </a:lnTo>
                  <a:lnTo>
                    <a:pt x="775" y="352"/>
                  </a:lnTo>
                  <a:lnTo>
                    <a:pt x="775" y="353"/>
                  </a:lnTo>
                  <a:lnTo>
                    <a:pt x="775" y="354"/>
                  </a:lnTo>
                  <a:lnTo>
                    <a:pt x="775" y="355"/>
                  </a:lnTo>
                  <a:lnTo>
                    <a:pt x="777" y="356"/>
                  </a:lnTo>
                  <a:lnTo>
                    <a:pt x="777" y="357"/>
                  </a:lnTo>
                  <a:lnTo>
                    <a:pt x="777" y="359"/>
                  </a:lnTo>
                  <a:lnTo>
                    <a:pt x="778" y="360"/>
                  </a:lnTo>
                  <a:lnTo>
                    <a:pt x="779" y="360"/>
                  </a:lnTo>
                  <a:lnTo>
                    <a:pt x="779" y="361"/>
                  </a:lnTo>
                  <a:lnTo>
                    <a:pt x="781" y="362"/>
                  </a:lnTo>
                  <a:lnTo>
                    <a:pt x="782" y="362"/>
                  </a:lnTo>
                  <a:lnTo>
                    <a:pt x="783" y="363"/>
                  </a:lnTo>
                  <a:lnTo>
                    <a:pt x="784" y="364"/>
                  </a:lnTo>
                  <a:lnTo>
                    <a:pt x="786" y="365"/>
                  </a:lnTo>
                  <a:lnTo>
                    <a:pt x="787" y="367"/>
                  </a:lnTo>
                  <a:lnTo>
                    <a:pt x="789" y="367"/>
                  </a:lnTo>
                  <a:lnTo>
                    <a:pt x="790" y="367"/>
                  </a:lnTo>
                  <a:lnTo>
                    <a:pt x="791" y="367"/>
                  </a:lnTo>
                  <a:lnTo>
                    <a:pt x="792" y="365"/>
                  </a:lnTo>
                  <a:lnTo>
                    <a:pt x="793" y="364"/>
                  </a:lnTo>
                  <a:lnTo>
                    <a:pt x="793" y="365"/>
                  </a:lnTo>
                  <a:lnTo>
                    <a:pt x="793" y="367"/>
                  </a:lnTo>
                  <a:lnTo>
                    <a:pt x="792" y="368"/>
                  </a:lnTo>
                  <a:lnTo>
                    <a:pt x="791" y="369"/>
                  </a:lnTo>
                  <a:lnTo>
                    <a:pt x="790" y="369"/>
                  </a:lnTo>
                  <a:lnTo>
                    <a:pt x="789" y="369"/>
                  </a:lnTo>
                  <a:lnTo>
                    <a:pt x="787" y="369"/>
                  </a:lnTo>
                  <a:lnTo>
                    <a:pt x="786" y="370"/>
                  </a:lnTo>
                  <a:lnTo>
                    <a:pt x="785" y="370"/>
                  </a:lnTo>
                  <a:lnTo>
                    <a:pt x="785" y="371"/>
                  </a:lnTo>
                  <a:lnTo>
                    <a:pt x="784" y="372"/>
                  </a:lnTo>
                  <a:lnTo>
                    <a:pt x="783" y="374"/>
                  </a:lnTo>
                  <a:lnTo>
                    <a:pt x="782" y="374"/>
                  </a:lnTo>
                  <a:lnTo>
                    <a:pt x="782" y="376"/>
                  </a:lnTo>
                  <a:lnTo>
                    <a:pt x="782" y="377"/>
                  </a:lnTo>
                  <a:lnTo>
                    <a:pt x="782" y="378"/>
                  </a:lnTo>
                  <a:lnTo>
                    <a:pt x="781" y="378"/>
                  </a:lnTo>
                  <a:lnTo>
                    <a:pt x="781" y="379"/>
                  </a:lnTo>
                  <a:lnTo>
                    <a:pt x="781" y="380"/>
                  </a:lnTo>
                  <a:lnTo>
                    <a:pt x="781" y="381"/>
                  </a:lnTo>
                  <a:lnTo>
                    <a:pt x="782" y="385"/>
                  </a:lnTo>
                  <a:lnTo>
                    <a:pt x="782" y="386"/>
                  </a:lnTo>
                  <a:lnTo>
                    <a:pt x="782" y="387"/>
                  </a:lnTo>
                  <a:lnTo>
                    <a:pt x="782" y="388"/>
                  </a:lnTo>
                  <a:lnTo>
                    <a:pt x="782" y="389"/>
                  </a:lnTo>
                  <a:lnTo>
                    <a:pt x="782" y="390"/>
                  </a:lnTo>
                  <a:lnTo>
                    <a:pt x="783" y="391"/>
                  </a:lnTo>
                  <a:lnTo>
                    <a:pt x="783" y="393"/>
                  </a:lnTo>
                  <a:lnTo>
                    <a:pt x="783" y="395"/>
                  </a:lnTo>
                  <a:lnTo>
                    <a:pt x="783" y="396"/>
                  </a:lnTo>
                  <a:lnTo>
                    <a:pt x="784" y="397"/>
                  </a:lnTo>
                  <a:lnTo>
                    <a:pt x="784" y="398"/>
                  </a:lnTo>
                  <a:lnTo>
                    <a:pt x="785" y="399"/>
                  </a:lnTo>
                  <a:lnTo>
                    <a:pt x="786" y="401"/>
                  </a:lnTo>
                  <a:lnTo>
                    <a:pt x="787" y="402"/>
                  </a:lnTo>
                  <a:lnTo>
                    <a:pt x="787" y="403"/>
                  </a:lnTo>
                  <a:lnTo>
                    <a:pt x="787" y="404"/>
                  </a:lnTo>
                  <a:lnTo>
                    <a:pt x="787" y="405"/>
                  </a:lnTo>
                  <a:lnTo>
                    <a:pt x="789" y="406"/>
                  </a:lnTo>
                  <a:lnTo>
                    <a:pt x="791" y="406"/>
                  </a:lnTo>
                  <a:lnTo>
                    <a:pt x="792" y="406"/>
                  </a:lnTo>
                  <a:lnTo>
                    <a:pt x="793" y="406"/>
                  </a:lnTo>
                  <a:lnTo>
                    <a:pt x="794" y="406"/>
                  </a:lnTo>
                  <a:lnTo>
                    <a:pt x="794" y="407"/>
                  </a:lnTo>
                  <a:lnTo>
                    <a:pt x="795" y="407"/>
                  </a:lnTo>
                  <a:lnTo>
                    <a:pt x="795" y="409"/>
                  </a:lnTo>
                  <a:lnTo>
                    <a:pt x="796" y="409"/>
                  </a:lnTo>
                  <a:lnTo>
                    <a:pt x="796" y="410"/>
                  </a:lnTo>
                  <a:lnTo>
                    <a:pt x="798" y="411"/>
                  </a:lnTo>
                  <a:lnTo>
                    <a:pt x="798" y="412"/>
                  </a:lnTo>
                  <a:lnTo>
                    <a:pt x="799" y="414"/>
                  </a:lnTo>
                  <a:lnTo>
                    <a:pt x="800" y="415"/>
                  </a:lnTo>
                  <a:lnTo>
                    <a:pt x="800" y="416"/>
                  </a:lnTo>
                  <a:lnTo>
                    <a:pt x="800" y="418"/>
                  </a:lnTo>
                  <a:lnTo>
                    <a:pt x="801" y="419"/>
                  </a:lnTo>
                  <a:lnTo>
                    <a:pt x="802" y="421"/>
                  </a:lnTo>
                  <a:lnTo>
                    <a:pt x="803" y="422"/>
                  </a:lnTo>
                  <a:lnTo>
                    <a:pt x="803" y="423"/>
                  </a:lnTo>
                  <a:lnTo>
                    <a:pt x="804" y="426"/>
                  </a:lnTo>
                  <a:lnTo>
                    <a:pt x="807" y="431"/>
                  </a:lnTo>
                  <a:lnTo>
                    <a:pt x="808" y="432"/>
                  </a:lnTo>
                  <a:lnTo>
                    <a:pt x="809" y="434"/>
                  </a:lnTo>
                  <a:lnTo>
                    <a:pt x="809" y="435"/>
                  </a:lnTo>
                  <a:lnTo>
                    <a:pt x="812" y="435"/>
                  </a:lnTo>
                  <a:lnTo>
                    <a:pt x="813" y="434"/>
                  </a:lnTo>
                  <a:lnTo>
                    <a:pt x="815" y="430"/>
                  </a:lnTo>
                  <a:lnTo>
                    <a:pt x="817" y="427"/>
                  </a:lnTo>
                  <a:lnTo>
                    <a:pt x="818" y="426"/>
                  </a:lnTo>
                  <a:lnTo>
                    <a:pt x="818" y="424"/>
                  </a:lnTo>
                  <a:lnTo>
                    <a:pt x="819" y="424"/>
                  </a:lnTo>
                  <a:lnTo>
                    <a:pt x="820" y="424"/>
                  </a:lnTo>
                  <a:lnTo>
                    <a:pt x="822" y="424"/>
                  </a:lnTo>
                  <a:lnTo>
                    <a:pt x="824" y="424"/>
                  </a:lnTo>
                  <a:lnTo>
                    <a:pt x="825" y="424"/>
                  </a:lnTo>
                  <a:lnTo>
                    <a:pt x="826" y="424"/>
                  </a:lnTo>
                  <a:lnTo>
                    <a:pt x="827" y="424"/>
                  </a:lnTo>
                  <a:lnTo>
                    <a:pt x="829" y="423"/>
                  </a:lnTo>
                  <a:lnTo>
                    <a:pt x="829" y="424"/>
                  </a:lnTo>
                  <a:lnTo>
                    <a:pt x="830" y="424"/>
                  </a:lnTo>
                  <a:lnTo>
                    <a:pt x="837" y="424"/>
                  </a:lnTo>
                  <a:lnTo>
                    <a:pt x="837" y="428"/>
                  </a:lnTo>
                  <a:lnTo>
                    <a:pt x="837" y="432"/>
                  </a:lnTo>
                  <a:lnTo>
                    <a:pt x="837" y="435"/>
                  </a:lnTo>
                  <a:lnTo>
                    <a:pt x="834" y="435"/>
                  </a:lnTo>
                  <a:lnTo>
                    <a:pt x="830" y="435"/>
                  </a:lnTo>
                  <a:lnTo>
                    <a:pt x="822" y="435"/>
                  </a:lnTo>
                  <a:lnTo>
                    <a:pt x="820" y="435"/>
                  </a:lnTo>
                  <a:lnTo>
                    <a:pt x="819" y="435"/>
                  </a:lnTo>
                  <a:lnTo>
                    <a:pt x="819" y="436"/>
                  </a:lnTo>
                  <a:lnTo>
                    <a:pt x="819" y="437"/>
                  </a:lnTo>
                  <a:lnTo>
                    <a:pt x="819" y="438"/>
                  </a:lnTo>
                  <a:lnTo>
                    <a:pt x="830" y="438"/>
                  </a:lnTo>
                  <a:lnTo>
                    <a:pt x="837" y="438"/>
                  </a:lnTo>
                  <a:lnTo>
                    <a:pt x="847" y="438"/>
                  </a:lnTo>
                  <a:lnTo>
                    <a:pt x="847" y="440"/>
                  </a:lnTo>
                  <a:lnTo>
                    <a:pt x="841" y="440"/>
                  </a:lnTo>
                  <a:lnTo>
                    <a:pt x="841" y="441"/>
                  </a:lnTo>
                  <a:lnTo>
                    <a:pt x="831" y="441"/>
                  </a:lnTo>
                  <a:lnTo>
                    <a:pt x="820" y="441"/>
                  </a:lnTo>
                  <a:lnTo>
                    <a:pt x="820" y="447"/>
                  </a:lnTo>
                  <a:lnTo>
                    <a:pt x="820" y="448"/>
                  </a:lnTo>
                  <a:lnTo>
                    <a:pt x="816" y="448"/>
                  </a:lnTo>
                  <a:lnTo>
                    <a:pt x="812" y="448"/>
                  </a:lnTo>
                  <a:lnTo>
                    <a:pt x="811" y="448"/>
                  </a:lnTo>
                  <a:lnTo>
                    <a:pt x="810" y="449"/>
                  </a:lnTo>
                  <a:lnTo>
                    <a:pt x="809" y="449"/>
                  </a:lnTo>
                  <a:lnTo>
                    <a:pt x="809" y="451"/>
                  </a:lnTo>
                  <a:lnTo>
                    <a:pt x="809" y="452"/>
                  </a:lnTo>
                  <a:lnTo>
                    <a:pt x="810" y="453"/>
                  </a:lnTo>
                  <a:lnTo>
                    <a:pt x="812" y="452"/>
                  </a:lnTo>
                  <a:lnTo>
                    <a:pt x="812" y="460"/>
                  </a:lnTo>
                  <a:lnTo>
                    <a:pt x="812" y="462"/>
                  </a:lnTo>
                  <a:lnTo>
                    <a:pt x="812" y="464"/>
                  </a:lnTo>
                  <a:lnTo>
                    <a:pt x="812" y="465"/>
                  </a:lnTo>
                  <a:lnTo>
                    <a:pt x="812" y="466"/>
                  </a:lnTo>
                  <a:lnTo>
                    <a:pt x="811" y="466"/>
                  </a:lnTo>
                  <a:lnTo>
                    <a:pt x="811" y="468"/>
                  </a:lnTo>
                  <a:lnTo>
                    <a:pt x="811" y="469"/>
                  </a:lnTo>
                  <a:lnTo>
                    <a:pt x="810" y="469"/>
                  </a:lnTo>
                  <a:lnTo>
                    <a:pt x="810" y="470"/>
                  </a:lnTo>
                  <a:lnTo>
                    <a:pt x="809" y="470"/>
                  </a:lnTo>
                  <a:lnTo>
                    <a:pt x="808" y="470"/>
                  </a:lnTo>
                  <a:lnTo>
                    <a:pt x="807" y="470"/>
                  </a:lnTo>
                  <a:lnTo>
                    <a:pt x="805" y="470"/>
                  </a:lnTo>
                  <a:lnTo>
                    <a:pt x="804" y="471"/>
                  </a:lnTo>
                  <a:lnTo>
                    <a:pt x="803" y="471"/>
                  </a:lnTo>
                  <a:lnTo>
                    <a:pt x="820" y="471"/>
                  </a:lnTo>
                  <a:lnTo>
                    <a:pt x="829" y="495"/>
                  </a:lnTo>
                  <a:lnTo>
                    <a:pt x="829" y="496"/>
                  </a:lnTo>
                  <a:lnTo>
                    <a:pt x="830" y="497"/>
                  </a:lnTo>
                  <a:lnTo>
                    <a:pt x="825" y="497"/>
                  </a:lnTo>
                  <a:lnTo>
                    <a:pt x="809" y="497"/>
                  </a:lnTo>
                  <a:lnTo>
                    <a:pt x="803" y="497"/>
                  </a:lnTo>
                  <a:lnTo>
                    <a:pt x="803" y="498"/>
                  </a:lnTo>
                  <a:lnTo>
                    <a:pt x="803" y="501"/>
                  </a:lnTo>
                  <a:lnTo>
                    <a:pt x="803" y="502"/>
                  </a:lnTo>
                  <a:lnTo>
                    <a:pt x="803" y="505"/>
                  </a:lnTo>
                  <a:lnTo>
                    <a:pt x="803" y="506"/>
                  </a:lnTo>
                  <a:lnTo>
                    <a:pt x="803" y="515"/>
                  </a:lnTo>
                  <a:lnTo>
                    <a:pt x="803" y="516"/>
                  </a:lnTo>
                  <a:lnTo>
                    <a:pt x="804" y="516"/>
                  </a:lnTo>
                  <a:lnTo>
                    <a:pt x="805" y="518"/>
                  </a:lnTo>
                  <a:lnTo>
                    <a:pt x="807" y="518"/>
                  </a:lnTo>
                  <a:lnTo>
                    <a:pt x="811" y="516"/>
                  </a:lnTo>
                  <a:lnTo>
                    <a:pt x="826" y="514"/>
                  </a:lnTo>
                  <a:lnTo>
                    <a:pt x="830" y="513"/>
                  </a:lnTo>
                  <a:lnTo>
                    <a:pt x="830" y="524"/>
                  </a:lnTo>
                  <a:lnTo>
                    <a:pt x="831" y="558"/>
                  </a:lnTo>
                  <a:lnTo>
                    <a:pt x="831" y="565"/>
                  </a:lnTo>
                  <a:lnTo>
                    <a:pt x="833" y="570"/>
                  </a:lnTo>
                  <a:lnTo>
                    <a:pt x="833" y="572"/>
                  </a:lnTo>
                  <a:lnTo>
                    <a:pt x="835" y="577"/>
                  </a:lnTo>
                  <a:lnTo>
                    <a:pt x="835" y="579"/>
                  </a:lnTo>
                  <a:lnTo>
                    <a:pt x="836" y="582"/>
                  </a:lnTo>
                  <a:lnTo>
                    <a:pt x="838" y="591"/>
                  </a:lnTo>
                  <a:lnTo>
                    <a:pt x="839" y="595"/>
                  </a:lnTo>
                  <a:lnTo>
                    <a:pt x="839" y="597"/>
                  </a:lnTo>
                  <a:lnTo>
                    <a:pt x="841" y="599"/>
                  </a:lnTo>
                  <a:lnTo>
                    <a:pt x="847" y="612"/>
                  </a:lnTo>
                  <a:lnTo>
                    <a:pt x="850" y="616"/>
                  </a:lnTo>
                  <a:lnTo>
                    <a:pt x="852" y="621"/>
                  </a:lnTo>
                  <a:lnTo>
                    <a:pt x="856" y="630"/>
                  </a:lnTo>
                  <a:lnTo>
                    <a:pt x="860" y="636"/>
                  </a:lnTo>
                  <a:lnTo>
                    <a:pt x="862" y="641"/>
                  </a:lnTo>
                  <a:lnTo>
                    <a:pt x="863" y="644"/>
                  </a:lnTo>
                  <a:lnTo>
                    <a:pt x="867" y="652"/>
                  </a:lnTo>
                  <a:lnTo>
                    <a:pt x="868" y="654"/>
                  </a:lnTo>
                  <a:lnTo>
                    <a:pt x="871" y="661"/>
                  </a:lnTo>
                  <a:lnTo>
                    <a:pt x="881" y="682"/>
                  </a:lnTo>
                  <a:lnTo>
                    <a:pt x="885" y="689"/>
                  </a:lnTo>
                  <a:lnTo>
                    <a:pt x="886" y="692"/>
                  </a:lnTo>
                  <a:lnTo>
                    <a:pt x="888" y="696"/>
                  </a:lnTo>
                  <a:lnTo>
                    <a:pt x="886" y="702"/>
                  </a:lnTo>
                  <a:lnTo>
                    <a:pt x="885" y="705"/>
                  </a:lnTo>
                  <a:lnTo>
                    <a:pt x="882" y="705"/>
                  </a:lnTo>
                  <a:lnTo>
                    <a:pt x="877" y="707"/>
                  </a:lnTo>
                  <a:lnTo>
                    <a:pt x="876" y="707"/>
                  </a:lnTo>
                  <a:lnTo>
                    <a:pt x="876" y="711"/>
                  </a:lnTo>
                  <a:lnTo>
                    <a:pt x="876" y="712"/>
                  </a:lnTo>
                  <a:lnTo>
                    <a:pt x="876" y="713"/>
                  </a:lnTo>
                  <a:lnTo>
                    <a:pt x="877" y="713"/>
                  </a:lnTo>
                  <a:lnTo>
                    <a:pt x="877" y="714"/>
                  </a:lnTo>
                  <a:lnTo>
                    <a:pt x="877" y="715"/>
                  </a:lnTo>
                  <a:lnTo>
                    <a:pt x="878" y="715"/>
                  </a:lnTo>
                  <a:lnTo>
                    <a:pt x="878" y="716"/>
                  </a:lnTo>
                  <a:lnTo>
                    <a:pt x="878" y="717"/>
                  </a:lnTo>
                  <a:lnTo>
                    <a:pt x="879" y="719"/>
                  </a:lnTo>
                  <a:lnTo>
                    <a:pt x="879" y="720"/>
                  </a:lnTo>
                  <a:lnTo>
                    <a:pt x="879" y="721"/>
                  </a:lnTo>
                  <a:lnTo>
                    <a:pt x="880" y="722"/>
                  </a:lnTo>
                  <a:lnTo>
                    <a:pt x="881" y="723"/>
                  </a:lnTo>
                  <a:lnTo>
                    <a:pt x="882" y="724"/>
                  </a:lnTo>
                  <a:lnTo>
                    <a:pt x="884" y="725"/>
                  </a:lnTo>
                  <a:lnTo>
                    <a:pt x="889" y="730"/>
                  </a:lnTo>
                  <a:lnTo>
                    <a:pt x="889" y="731"/>
                  </a:lnTo>
                  <a:lnTo>
                    <a:pt x="890" y="731"/>
                  </a:lnTo>
                  <a:lnTo>
                    <a:pt x="890" y="732"/>
                  </a:lnTo>
                  <a:lnTo>
                    <a:pt x="891" y="732"/>
                  </a:lnTo>
                  <a:lnTo>
                    <a:pt x="893" y="732"/>
                  </a:lnTo>
                  <a:lnTo>
                    <a:pt x="893" y="733"/>
                  </a:lnTo>
                  <a:lnTo>
                    <a:pt x="893" y="734"/>
                  </a:lnTo>
                  <a:lnTo>
                    <a:pt x="891" y="736"/>
                  </a:lnTo>
                  <a:lnTo>
                    <a:pt x="891" y="737"/>
                  </a:lnTo>
                  <a:lnTo>
                    <a:pt x="891" y="738"/>
                  </a:lnTo>
                  <a:lnTo>
                    <a:pt x="891" y="739"/>
                  </a:lnTo>
                  <a:lnTo>
                    <a:pt x="890" y="740"/>
                  </a:lnTo>
                  <a:lnTo>
                    <a:pt x="890" y="742"/>
                  </a:lnTo>
                  <a:lnTo>
                    <a:pt x="890" y="744"/>
                  </a:lnTo>
                  <a:lnTo>
                    <a:pt x="890" y="745"/>
                  </a:lnTo>
                  <a:lnTo>
                    <a:pt x="891" y="747"/>
                  </a:lnTo>
                  <a:lnTo>
                    <a:pt x="891" y="748"/>
                  </a:lnTo>
                  <a:lnTo>
                    <a:pt x="893" y="750"/>
                  </a:lnTo>
                  <a:lnTo>
                    <a:pt x="893" y="752"/>
                  </a:lnTo>
                  <a:lnTo>
                    <a:pt x="894" y="752"/>
                  </a:lnTo>
                  <a:lnTo>
                    <a:pt x="896" y="755"/>
                  </a:lnTo>
                  <a:lnTo>
                    <a:pt x="897" y="756"/>
                  </a:lnTo>
                  <a:lnTo>
                    <a:pt x="898" y="756"/>
                  </a:lnTo>
                  <a:lnTo>
                    <a:pt x="899" y="756"/>
                  </a:lnTo>
                  <a:lnTo>
                    <a:pt x="902" y="756"/>
                  </a:lnTo>
                  <a:lnTo>
                    <a:pt x="903" y="756"/>
                  </a:lnTo>
                  <a:lnTo>
                    <a:pt x="905" y="757"/>
                  </a:lnTo>
                  <a:lnTo>
                    <a:pt x="905" y="758"/>
                  </a:lnTo>
                  <a:lnTo>
                    <a:pt x="905" y="759"/>
                  </a:lnTo>
                  <a:lnTo>
                    <a:pt x="904" y="761"/>
                  </a:lnTo>
                  <a:lnTo>
                    <a:pt x="904" y="762"/>
                  </a:lnTo>
                  <a:lnTo>
                    <a:pt x="903" y="762"/>
                  </a:lnTo>
                  <a:lnTo>
                    <a:pt x="902" y="763"/>
                  </a:lnTo>
                  <a:lnTo>
                    <a:pt x="900" y="763"/>
                  </a:lnTo>
                  <a:lnTo>
                    <a:pt x="899" y="763"/>
                  </a:lnTo>
                  <a:lnTo>
                    <a:pt x="898" y="764"/>
                  </a:lnTo>
                  <a:lnTo>
                    <a:pt x="897" y="764"/>
                  </a:lnTo>
                  <a:lnTo>
                    <a:pt x="896" y="764"/>
                  </a:lnTo>
                  <a:lnTo>
                    <a:pt x="895" y="765"/>
                  </a:lnTo>
                  <a:lnTo>
                    <a:pt x="895" y="766"/>
                  </a:lnTo>
                  <a:lnTo>
                    <a:pt x="894" y="767"/>
                  </a:lnTo>
                  <a:lnTo>
                    <a:pt x="894" y="770"/>
                  </a:lnTo>
                  <a:lnTo>
                    <a:pt x="894" y="771"/>
                  </a:lnTo>
                  <a:lnTo>
                    <a:pt x="894" y="772"/>
                  </a:lnTo>
                  <a:lnTo>
                    <a:pt x="895" y="773"/>
                  </a:lnTo>
                  <a:lnTo>
                    <a:pt x="895" y="774"/>
                  </a:lnTo>
                  <a:lnTo>
                    <a:pt x="896" y="775"/>
                  </a:lnTo>
                  <a:lnTo>
                    <a:pt x="896" y="777"/>
                  </a:lnTo>
                  <a:lnTo>
                    <a:pt x="896" y="778"/>
                  </a:lnTo>
                  <a:lnTo>
                    <a:pt x="897" y="778"/>
                  </a:lnTo>
                  <a:lnTo>
                    <a:pt x="897" y="779"/>
                  </a:lnTo>
                  <a:lnTo>
                    <a:pt x="897" y="780"/>
                  </a:lnTo>
                  <a:lnTo>
                    <a:pt x="898" y="780"/>
                  </a:lnTo>
                  <a:lnTo>
                    <a:pt x="898" y="781"/>
                  </a:lnTo>
                  <a:lnTo>
                    <a:pt x="902" y="783"/>
                  </a:lnTo>
                  <a:lnTo>
                    <a:pt x="902" y="784"/>
                  </a:lnTo>
                  <a:lnTo>
                    <a:pt x="899" y="784"/>
                  </a:lnTo>
                  <a:lnTo>
                    <a:pt x="898" y="784"/>
                  </a:lnTo>
                  <a:lnTo>
                    <a:pt x="898" y="786"/>
                  </a:lnTo>
                  <a:lnTo>
                    <a:pt x="899" y="786"/>
                  </a:lnTo>
                  <a:lnTo>
                    <a:pt x="900" y="786"/>
                  </a:lnTo>
                  <a:lnTo>
                    <a:pt x="899" y="786"/>
                  </a:lnTo>
                  <a:lnTo>
                    <a:pt x="899" y="788"/>
                  </a:lnTo>
                  <a:lnTo>
                    <a:pt x="899" y="790"/>
                  </a:lnTo>
                  <a:lnTo>
                    <a:pt x="900" y="792"/>
                  </a:lnTo>
                  <a:lnTo>
                    <a:pt x="900" y="795"/>
                  </a:lnTo>
                  <a:lnTo>
                    <a:pt x="903" y="798"/>
                  </a:lnTo>
                  <a:lnTo>
                    <a:pt x="903" y="799"/>
                  </a:lnTo>
                  <a:lnTo>
                    <a:pt x="903" y="800"/>
                  </a:lnTo>
                  <a:lnTo>
                    <a:pt x="904" y="800"/>
                  </a:lnTo>
                  <a:lnTo>
                    <a:pt x="904" y="801"/>
                  </a:lnTo>
                  <a:lnTo>
                    <a:pt x="905" y="801"/>
                  </a:lnTo>
                  <a:lnTo>
                    <a:pt x="905" y="803"/>
                  </a:lnTo>
                  <a:lnTo>
                    <a:pt x="906" y="803"/>
                  </a:lnTo>
                  <a:lnTo>
                    <a:pt x="906" y="804"/>
                  </a:lnTo>
                  <a:lnTo>
                    <a:pt x="907" y="804"/>
                  </a:lnTo>
                  <a:lnTo>
                    <a:pt x="908" y="804"/>
                  </a:lnTo>
                  <a:lnTo>
                    <a:pt x="908" y="805"/>
                  </a:lnTo>
                  <a:lnTo>
                    <a:pt x="910" y="805"/>
                  </a:lnTo>
                  <a:lnTo>
                    <a:pt x="910" y="806"/>
                  </a:lnTo>
                  <a:lnTo>
                    <a:pt x="911" y="806"/>
                  </a:lnTo>
                  <a:lnTo>
                    <a:pt x="912" y="806"/>
                  </a:lnTo>
                  <a:lnTo>
                    <a:pt x="913" y="807"/>
                  </a:lnTo>
                  <a:lnTo>
                    <a:pt x="914" y="807"/>
                  </a:lnTo>
                  <a:lnTo>
                    <a:pt x="915" y="807"/>
                  </a:lnTo>
                  <a:lnTo>
                    <a:pt x="916" y="807"/>
                  </a:lnTo>
                  <a:lnTo>
                    <a:pt x="917" y="807"/>
                  </a:lnTo>
                  <a:lnTo>
                    <a:pt x="919" y="807"/>
                  </a:lnTo>
                  <a:lnTo>
                    <a:pt x="919" y="808"/>
                  </a:lnTo>
                  <a:lnTo>
                    <a:pt x="914" y="811"/>
                  </a:lnTo>
                  <a:lnTo>
                    <a:pt x="913" y="811"/>
                  </a:lnTo>
                  <a:lnTo>
                    <a:pt x="910" y="812"/>
                  </a:lnTo>
                  <a:lnTo>
                    <a:pt x="910" y="813"/>
                  </a:lnTo>
                  <a:lnTo>
                    <a:pt x="911" y="813"/>
                  </a:lnTo>
                  <a:lnTo>
                    <a:pt x="910" y="813"/>
                  </a:lnTo>
                  <a:lnTo>
                    <a:pt x="910" y="814"/>
                  </a:lnTo>
                  <a:lnTo>
                    <a:pt x="908" y="814"/>
                  </a:lnTo>
                  <a:lnTo>
                    <a:pt x="907" y="814"/>
                  </a:lnTo>
                  <a:lnTo>
                    <a:pt x="907" y="815"/>
                  </a:lnTo>
                  <a:lnTo>
                    <a:pt x="908" y="816"/>
                  </a:lnTo>
                  <a:lnTo>
                    <a:pt x="910" y="816"/>
                  </a:lnTo>
                  <a:lnTo>
                    <a:pt x="910" y="815"/>
                  </a:lnTo>
                  <a:lnTo>
                    <a:pt x="911" y="815"/>
                  </a:lnTo>
                  <a:lnTo>
                    <a:pt x="912" y="815"/>
                  </a:lnTo>
                  <a:lnTo>
                    <a:pt x="913" y="816"/>
                  </a:lnTo>
                  <a:lnTo>
                    <a:pt x="913" y="817"/>
                  </a:lnTo>
                  <a:lnTo>
                    <a:pt x="914" y="817"/>
                  </a:lnTo>
                  <a:lnTo>
                    <a:pt x="914" y="819"/>
                  </a:lnTo>
                  <a:lnTo>
                    <a:pt x="917" y="822"/>
                  </a:lnTo>
                  <a:lnTo>
                    <a:pt x="919" y="822"/>
                  </a:lnTo>
                  <a:lnTo>
                    <a:pt x="919" y="823"/>
                  </a:lnTo>
                  <a:lnTo>
                    <a:pt x="921" y="824"/>
                  </a:lnTo>
                  <a:lnTo>
                    <a:pt x="922" y="825"/>
                  </a:lnTo>
                  <a:lnTo>
                    <a:pt x="922" y="826"/>
                  </a:lnTo>
                  <a:lnTo>
                    <a:pt x="923" y="828"/>
                  </a:lnTo>
                  <a:lnTo>
                    <a:pt x="923" y="829"/>
                  </a:lnTo>
                  <a:lnTo>
                    <a:pt x="924" y="829"/>
                  </a:lnTo>
                  <a:lnTo>
                    <a:pt x="924" y="830"/>
                  </a:lnTo>
                  <a:lnTo>
                    <a:pt x="924" y="831"/>
                  </a:lnTo>
                  <a:lnTo>
                    <a:pt x="925" y="831"/>
                  </a:lnTo>
                  <a:lnTo>
                    <a:pt x="925" y="832"/>
                  </a:lnTo>
                  <a:lnTo>
                    <a:pt x="926" y="832"/>
                  </a:lnTo>
                  <a:lnTo>
                    <a:pt x="926" y="833"/>
                  </a:lnTo>
                  <a:lnTo>
                    <a:pt x="928" y="833"/>
                  </a:lnTo>
                  <a:lnTo>
                    <a:pt x="928" y="834"/>
                  </a:lnTo>
                  <a:lnTo>
                    <a:pt x="928" y="836"/>
                  </a:lnTo>
                  <a:lnTo>
                    <a:pt x="930" y="837"/>
                  </a:lnTo>
                  <a:lnTo>
                    <a:pt x="931" y="839"/>
                  </a:lnTo>
                  <a:lnTo>
                    <a:pt x="932" y="839"/>
                  </a:lnTo>
                  <a:lnTo>
                    <a:pt x="933" y="839"/>
                  </a:lnTo>
                  <a:lnTo>
                    <a:pt x="934" y="839"/>
                  </a:lnTo>
                  <a:lnTo>
                    <a:pt x="934" y="840"/>
                  </a:lnTo>
                  <a:lnTo>
                    <a:pt x="934" y="841"/>
                  </a:lnTo>
                  <a:lnTo>
                    <a:pt x="934" y="842"/>
                  </a:lnTo>
                  <a:lnTo>
                    <a:pt x="934" y="844"/>
                  </a:lnTo>
                  <a:lnTo>
                    <a:pt x="934" y="845"/>
                  </a:lnTo>
                  <a:lnTo>
                    <a:pt x="936" y="846"/>
                  </a:lnTo>
                  <a:lnTo>
                    <a:pt x="936" y="847"/>
                  </a:lnTo>
                  <a:lnTo>
                    <a:pt x="936" y="848"/>
                  </a:lnTo>
                  <a:lnTo>
                    <a:pt x="937" y="848"/>
                  </a:lnTo>
                  <a:lnTo>
                    <a:pt x="937" y="849"/>
                  </a:lnTo>
                  <a:lnTo>
                    <a:pt x="938" y="849"/>
                  </a:lnTo>
                  <a:lnTo>
                    <a:pt x="939" y="850"/>
                  </a:lnTo>
                  <a:lnTo>
                    <a:pt x="940" y="850"/>
                  </a:lnTo>
                  <a:lnTo>
                    <a:pt x="941" y="850"/>
                  </a:lnTo>
                  <a:lnTo>
                    <a:pt x="941" y="851"/>
                  </a:lnTo>
                  <a:lnTo>
                    <a:pt x="942" y="851"/>
                  </a:lnTo>
                  <a:lnTo>
                    <a:pt x="943" y="850"/>
                  </a:lnTo>
                  <a:lnTo>
                    <a:pt x="943" y="849"/>
                  </a:lnTo>
                  <a:lnTo>
                    <a:pt x="943" y="848"/>
                  </a:lnTo>
                  <a:lnTo>
                    <a:pt x="943" y="849"/>
                  </a:lnTo>
                  <a:lnTo>
                    <a:pt x="945" y="857"/>
                  </a:lnTo>
                  <a:lnTo>
                    <a:pt x="943" y="858"/>
                  </a:lnTo>
                  <a:lnTo>
                    <a:pt x="942" y="858"/>
                  </a:lnTo>
                  <a:lnTo>
                    <a:pt x="941" y="858"/>
                  </a:lnTo>
                  <a:lnTo>
                    <a:pt x="941" y="859"/>
                  </a:lnTo>
                  <a:lnTo>
                    <a:pt x="941" y="861"/>
                  </a:lnTo>
                  <a:lnTo>
                    <a:pt x="941" y="862"/>
                  </a:lnTo>
                  <a:lnTo>
                    <a:pt x="942" y="863"/>
                  </a:lnTo>
                  <a:lnTo>
                    <a:pt x="943" y="863"/>
                  </a:lnTo>
                  <a:lnTo>
                    <a:pt x="943" y="864"/>
                  </a:lnTo>
                  <a:lnTo>
                    <a:pt x="943" y="865"/>
                  </a:lnTo>
                  <a:lnTo>
                    <a:pt x="945" y="865"/>
                  </a:lnTo>
                  <a:lnTo>
                    <a:pt x="946" y="866"/>
                  </a:lnTo>
                  <a:lnTo>
                    <a:pt x="947" y="866"/>
                  </a:lnTo>
                  <a:lnTo>
                    <a:pt x="948" y="867"/>
                  </a:lnTo>
                  <a:lnTo>
                    <a:pt x="948" y="869"/>
                  </a:lnTo>
                  <a:lnTo>
                    <a:pt x="948" y="870"/>
                  </a:lnTo>
                  <a:lnTo>
                    <a:pt x="950" y="871"/>
                  </a:lnTo>
                  <a:lnTo>
                    <a:pt x="950" y="872"/>
                  </a:lnTo>
                  <a:lnTo>
                    <a:pt x="951" y="872"/>
                  </a:lnTo>
                  <a:lnTo>
                    <a:pt x="951" y="873"/>
                  </a:lnTo>
                  <a:lnTo>
                    <a:pt x="952" y="873"/>
                  </a:lnTo>
                  <a:lnTo>
                    <a:pt x="954" y="873"/>
                  </a:lnTo>
                  <a:lnTo>
                    <a:pt x="955" y="873"/>
                  </a:lnTo>
                  <a:lnTo>
                    <a:pt x="955" y="874"/>
                  </a:lnTo>
                  <a:lnTo>
                    <a:pt x="956" y="873"/>
                  </a:lnTo>
                  <a:lnTo>
                    <a:pt x="957" y="874"/>
                  </a:lnTo>
                  <a:lnTo>
                    <a:pt x="957" y="875"/>
                  </a:lnTo>
                  <a:lnTo>
                    <a:pt x="958" y="876"/>
                  </a:lnTo>
                  <a:lnTo>
                    <a:pt x="959" y="878"/>
                  </a:lnTo>
                  <a:lnTo>
                    <a:pt x="960" y="878"/>
                  </a:lnTo>
                  <a:lnTo>
                    <a:pt x="960" y="879"/>
                  </a:lnTo>
                  <a:lnTo>
                    <a:pt x="962" y="879"/>
                  </a:lnTo>
                  <a:lnTo>
                    <a:pt x="963" y="879"/>
                  </a:lnTo>
                  <a:lnTo>
                    <a:pt x="963" y="880"/>
                  </a:lnTo>
                  <a:lnTo>
                    <a:pt x="964" y="880"/>
                  </a:lnTo>
                  <a:lnTo>
                    <a:pt x="965" y="880"/>
                  </a:lnTo>
                  <a:lnTo>
                    <a:pt x="965" y="881"/>
                  </a:lnTo>
                  <a:lnTo>
                    <a:pt x="966" y="881"/>
                  </a:lnTo>
                  <a:lnTo>
                    <a:pt x="967" y="881"/>
                  </a:lnTo>
                  <a:lnTo>
                    <a:pt x="968" y="882"/>
                  </a:lnTo>
                  <a:lnTo>
                    <a:pt x="969" y="882"/>
                  </a:lnTo>
                  <a:lnTo>
                    <a:pt x="971" y="882"/>
                  </a:lnTo>
                  <a:lnTo>
                    <a:pt x="971" y="883"/>
                  </a:lnTo>
                  <a:lnTo>
                    <a:pt x="972" y="883"/>
                  </a:lnTo>
                  <a:lnTo>
                    <a:pt x="973" y="883"/>
                  </a:lnTo>
                  <a:lnTo>
                    <a:pt x="974" y="883"/>
                  </a:lnTo>
                  <a:lnTo>
                    <a:pt x="975" y="883"/>
                  </a:lnTo>
                  <a:lnTo>
                    <a:pt x="975" y="882"/>
                  </a:lnTo>
                  <a:lnTo>
                    <a:pt x="976" y="882"/>
                  </a:lnTo>
                  <a:lnTo>
                    <a:pt x="977" y="882"/>
                  </a:lnTo>
                  <a:lnTo>
                    <a:pt x="977" y="881"/>
                  </a:lnTo>
                  <a:lnTo>
                    <a:pt x="979" y="881"/>
                  </a:lnTo>
                  <a:lnTo>
                    <a:pt x="980" y="880"/>
                  </a:lnTo>
                  <a:lnTo>
                    <a:pt x="981" y="880"/>
                  </a:lnTo>
                  <a:lnTo>
                    <a:pt x="982" y="880"/>
                  </a:lnTo>
                  <a:lnTo>
                    <a:pt x="983" y="879"/>
                  </a:lnTo>
                  <a:lnTo>
                    <a:pt x="985" y="882"/>
                  </a:lnTo>
                  <a:lnTo>
                    <a:pt x="985" y="883"/>
                  </a:lnTo>
                  <a:lnTo>
                    <a:pt x="986" y="884"/>
                  </a:lnTo>
                  <a:lnTo>
                    <a:pt x="989" y="887"/>
                  </a:lnTo>
                  <a:lnTo>
                    <a:pt x="990" y="888"/>
                  </a:lnTo>
                  <a:lnTo>
                    <a:pt x="999" y="887"/>
                  </a:lnTo>
                  <a:lnTo>
                    <a:pt x="1024" y="881"/>
                  </a:lnTo>
                  <a:lnTo>
                    <a:pt x="1031" y="880"/>
                  </a:lnTo>
                  <a:lnTo>
                    <a:pt x="1033" y="880"/>
                  </a:lnTo>
                  <a:lnTo>
                    <a:pt x="1032" y="937"/>
                  </a:lnTo>
                  <a:lnTo>
                    <a:pt x="1032" y="949"/>
                  </a:lnTo>
                  <a:lnTo>
                    <a:pt x="1032" y="963"/>
                  </a:lnTo>
                  <a:lnTo>
                    <a:pt x="1032" y="1000"/>
                  </a:lnTo>
                  <a:lnTo>
                    <a:pt x="1032" y="1003"/>
                  </a:lnTo>
                  <a:lnTo>
                    <a:pt x="1032" y="1005"/>
                  </a:lnTo>
                  <a:lnTo>
                    <a:pt x="1032" y="1007"/>
                  </a:lnTo>
                  <a:lnTo>
                    <a:pt x="1032" y="1015"/>
                  </a:lnTo>
                  <a:lnTo>
                    <a:pt x="1031" y="1018"/>
                  </a:lnTo>
                  <a:lnTo>
                    <a:pt x="1031" y="1022"/>
                  </a:lnTo>
                  <a:lnTo>
                    <a:pt x="1031" y="1023"/>
                  </a:lnTo>
                  <a:lnTo>
                    <a:pt x="1032" y="1038"/>
                  </a:lnTo>
                  <a:lnTo>
                    <a:pt x="1032" y="1051"/>
                  </a:lnTo>
                  <a:lnTo>
                    <a:pt x="1032" y="1052"/>
                  </a:lnTo>
                  <a:lnTo>
                    <a:pt x="1032" y="1054"/>
                  </a:lnTo>
                  <a:lnTo>
                    <a:pt x="1032" y="1055"/>
                  </a:lnTo>
                  <a:lnTo>
                    <a:pt x="1031" y="1057"/>
                  </a:lnTo>
                  <a:lnTo>
                    <a:pt x="1031" y="1066"/>
                  </a:lnTo>
                  <a:lnTo>
                    <a:pt x="1031" y="1068"/>
                  </a:lnTo>
                  <a:lnTo>
                    <a:pt x="1031" y="1070"/>
                  </a:lnTo>
                  <a:lnTo>
                    <a:pt x="1031" y="1071"/>
                  </a:lnTo>
                  <a:lnTo>
                    <a:pt x="1031" y="1076"/>
                  </a:lnTo>
                  <a:lnTo>
                    <a:pt x="1031" y="1077"/>
                  </a:lnTo>
                  <a:lnTo>
                    <a:pt x="1031" y="1083"/>
                  </a:lnTo>
                  <a:lnTo>
                    <a:pt x="1031" y="1089"/>
                  </a:lnTo>
                  <a:lnTo>
                    <a:pt x="1031" y="1095"/>
                  </a:lnTo>
                  <a:lnTo>
                    <a:pt x="1031" y="1096"/>
                  </a:lnTo>
                  <a:lnTo>
                    <a:pt x="1031" y="1100"/>
                  </a:lnTo>
                  <a:lnTo>
                    <a:pt x="1031" y="1101"/>
                  </a:lnTo>
                  <a:lnTo>
                    <a:pt x="1031" y="1107"/>
                  </a:lnTo>
                  <a:lnTo>
                    <a:pt x="1029" y="1123"/>
                  </a:lnTo>
                  <a:lnTo>
                    <a:pt x="1029" y="1125"/>
                  </a:lnTo>
                  <a:lnTo>
                    <a:pt x="1029" y="1140"/>
                  </a:lnTo>
                  <a:lnTo>
                    <a:pt x="1029" y="1143"/>
                  </a:lnTo>
                  <a:lnTo>
                    <a:pt x="1029" y="1158"/>
                  </a:lnTo>
                  <a:lnTo>
                    <a:pt x="1029" y="1162"/>
                  </a:lnTo>
                  <a:lnTo>
                    <a:pt x="1029" y="1167"/>
                  </a:lnTo>
                  <a:lnTo>
                    <a:pt x="1029" y="1173"/>
                  </a:lnTo>
                  <a:lnTo>
                    <a:pt x="1029" y="1187"/>
                  </a:lnTo>
                  <a:lnTo>
                    <a:pt x="1029" y="1188"/>
                  </a:lnTo>
                  <a:lnTo>
                    <a:pt x="1029" y="1207"/>
                  </a:lnTo>
                  <a:lnTo>
                    <a:pt x="1029" y="1211"/>
                  </a:lnTo>
                  <a:lnTo>
                    <a:pt x="1029" y="1216"/>
                  </a:lnTo>
                  <a:lnTo>
                    <a:pt x="1029" y="1217"/>
                  </a:lnTo>
                  <a:lnTo>
                    <a:pt x="1029" y="1222"/>
                  </a:lnTo>
                  <a:lnTo>
                    <a:pt x="1029" y="1224"/>
                  </a:lnTo>
                  <a:lnTo>
                    <a:pt x="1029" y="1227"/>
                  </a:lnTo>
                  <a:lnTo>
                    <a:pt x="1029" y="1231"/>
                  </a:lnTo>
                  <a:lnTo>
                    <a:pt x="1029" y="1234"/>
                  </a:lnTo>
                  <a:lnTo>
                    <a:pt x="1029" y="1241"/>
                  </a:lnTo>
                  <a:lnTo>
                    <a:pt x="1029" y="1246"/>
                  </a:lnTo>
                  <a:lnTo>
                    <a:pt x="1029" y="1255"/>
                  </a:lnTo>
                  <a:lnTo>
                    <a:pt x="1029" y="1264"/>
                  </a:lnTo>
                  <a:lnTo>
                    <a:pt x="1028" y="1264"/>
                  </a:lnTo>
                  <a:lnTo>
                    <a:pt x="1027" y="1264"/>
                  </a:lnTo>
                  <a:lnTo>
                    <a:pt x="1024" y="1264"/>
                  </a:lnTo>
                  <a:lnTo>
                    <a:pt x="1020" y="1264"/>
                  </a:lnTo>
                  <a:lnTo>
                    <a:pt x="1018" y="1264"/>
                  </a:lnTo>
                  <a:lnTo>
                    <a:pt x="1002" y="1264"/>
                  </a:lnTo>
                  <a:lnTo>
                    <a:pt x="995" y="1265"/>
                  </a:lnTo>
                  <a:lnTo>
                    <a:pt x="994" y="1265"/>
                  </a:lnTo>
                  <a:lnTo>
                    <a:pt x="993" y="1265"/>
                  </a:lnTo>
                  <a:lnTo>
                    <a:pt x="992" y="1265"/>
                  </a:lnTo>
                  <a:lnTo>
                    <a:pt x="991" y="1265"/>
                  </a:lnTo>
                  <a:lnTo>
                    <a:pt x="990" y="1265"/>
                  </a:lnTo>
                  <a:lnTo>
                    <a:pt x="989" y="1265"/>
                  </a:lnTo>
                  <a:lnTo>
                    <a:pt x="988" y="1265"/>
                  </a:lnTo>
                  <a:lnTo>
                    <a:pt x="986" y="1265"/>
                  </a:lnTo>
                  <a:lnTo>
                    <a:pt x="986" y="1264"/>
                  </a:lnTo>
                  <a:lnTo>
                    <a:pt x="985" y="1264"/>
                  </a:lnTo>
                  <a:lnTo>
                    <a:pt x="985" y="1265"/>
                  </a:lnTo>
                  <a:lnTo>
                    <a:pt x="985" y="1264"/>
                  </a:lnTo>
                  <a:lnTo>
                    <a:pt x="982" y="1264"/>
                  </a:lnTo>
                  <a:lnTo>
                    <a:pt x="979" y="1264"/>
                  </a:lnTo>
                  <a:lnTo>
                    <a:pt x="975" y="1265"/>
                  </a:lnTo>
                  <a:lnTo>
                    <a:pt x="972" y="1265"/>
                  </a:lnTo>
                  <a:lnTo>
                    <a:pt x="969" y="1265"/>
                  </a:lnTo>
                  <a:lnTo>
                    <a:pt x="967" y="1265"/>
                  </a:lnTo>
                  <a:lnTo>
                    <a:pt x="964" y="1265"/>
                  </a:lnTo>
                  <a:lnTo>
                    <a:pt x="962" y="1265"/>
                  </a:lnTo>
                  <a:lnTo>
                    <a:pt x="958" y="1265"/>
                  </a:lnTo>
                  <a:lnTo>
                    <a:pt x="951" y="1264"/>
                  </a:lnTo>
                  <a:lnTo>
                    <a:pt x="950" y="1264"/>
                  </a:lnTo>
                  <a:lnTo>
                    <a:pt x="947" y="1264"/>
                  </a:lnTo>
                  <a:lnTo>
                    <a:pt x="946" y="1264"/>
                  </a:lnTo>
                  <a:lnTo>
                    <a:pt x="945" y="1264"/>
                  </a:lnTo>
                  <a:lnTo>
                    <a:pt x="943" y="1264"/>
                  </a:lnTo>
                  <a:lnTo>
                    <a:pt x="941" y="1264"/>
                  </a:lnTo>
                  <a:lnTo>
                    <a:pt x="940" y="1264"/>
                  </a:lnTo>
                  <a:lnTo>
                    <a:pt x="938" y="1264"/>
                  </a:lnTo>
                  <a:lnTo>
                    <a:pt x="937" y="1264"/>
                  </a:lnTo>
                  <a:lnTo>
                    <a:pt x="936" y="1264"/>
                  </a:lnTo>
                  <a:lnTo>
                    <a:pt x="934" y="1264"/>
                  </a:lnTo>
                  <a:lnTo>
                    <a:pt x="933" y="1264"/>
                  </a:lnTo>
                  <a:lnTo>
                    <a:pt x="932" y="1264"/>
                  </a:lnTo>
                  <a:lnTo>
                    <a:pt x="930" y="1264"/>
                  </a:lnTo>
                  <a:lnTo>
                    <a:pt x="929" y="1264"/>
                  </a:lnTo>
                  <a:lnTo>
                    <a:pt x="926" y="1264"/>
                  </a:lnTo>
                  <a:lnTo>
                    <a:pt x="925" y="1264"/>
                  </a:lnTo>
                  <a:lnTo>
                    <a:pt x="924" y="1264"/>
                  </a:lnTo>
                  <a:lnTo>
                    <a:pt x="923" y="1264"/>
                  </a:lnTo>
                  <a:lnTo>
                    <a:pt x="922" y="1264"/>
                  </a:lnTo>
                  <a:lnTo>
                    <a:pt x="921" y="1264"/>
                  </a:lnTo>
                  <a:lnTo>
                    <a:pt x="920" y="1264"/>
                  </a:lnTo>
                  <a:lnTo>
                    <a:pt x="919" y="1264"/>
                  </a:lnTo>
                  <a:lnTo>
                    <a:pt x="917" y="1264"/>
                  </a:lnTo>
                  <a:lnTo>
                    <a:pt x="915" y="1264"/>
                  </a:lnTo>
                  <a:lnTo>
                    <a:pt x="914" y="1264"/>
                  </a:lnTo>
                  <a:lnTo>
                    <a:pt x="912" y="1264"/>
                  </a:lnTo>
                  <a:lnTo>
                    <a:pt x="911" y="1264"/>
                  </a:lnTo>
                  <a:lnTo>
                    <a:pt x="910" y="1264"/>
                  </a:lnTo>
                  <a:lnTo>
                    <a:pt x="907" y="1264"/>
                  </a:lnTo>
                  <a:lnTo>
                    <a:pt x="906" y="1264"/>
                  </a:lnTo>
                  <a:lnTo>
                    <a:pt x="905" y="1264"/>
                  </a:lnTo>
                  <a:lnTo>
                    <a:pt x="904" y="1264"/>
                  </a:lnTo>
                  <a:lnTo>
                    <a:pt x="898" y="1264"/>
                  </a:lnTo>
                  <a:lnTo>
                    <a:pt x="897" y="1264"/>
                  </a:lnTo>
                  <a:lnTo>
                    <a:pt x="896" y="1264"/>
                  </a:lnTo>
                  <a:lnTo>
                    <a:pt x="895" y="1264"/>
                  </a:lnTo>
                  <a:lnTo>
                    <a:pt x="894" y="1264"/>
                  </a:lnTo>
                  <a:lnTo>
                    <a:pt x="893" y="1264"/>
                  </a:lnTo>
                  <a:lnTo>
                    <a:pt x="891" y="1264"/>
                  </a:lnTo>
                  <a:lnTo>
                    <a:pt x="885" y="1264"/>
                  </a:lnTo>
                  <a:lnTo>
                    <a:pt x="882" y="1264"/>
                  </a:lnTo>
                  <a:lnTo>
                    <a:pt x="881" y="1264"/>
                  </a:lnTo>
                  <a:lnTo>
                    <a:pt x="879" y="1264"/>
                  </a:lnTo>
                  <a:lnTo>
                    <a:pt x="878" y="1264"/>
                  </a:lnTo>
                  <a:lnTo>
                    <a:pt x="877" y="1264"/>
                  </a:lnTo>
                  <a:lnTo>
                    <a:pt x="876" y="1264"/>
                  </a:lnTo>
                  <a:lnTo>
                    <a:pt x="873" y="1264"/>
                  </a:lnTo>
                  <a:lnTo>
                    <a:pt x="872" y="1264"/>
                  </a:lnTo>
                  <a:lnTo>
                    <a:pt x="870" y="1264"/>
                  </a:lnTo>
                  <a:lnTo>
                    <a:pt x="867" y="1264"/>
                  </a:lnTo>
                  <a:lnTo>
                    <a:pt x="865" y="1264"/>
                  </a:lnTo>
                  <a:lnTo>
                    <a:pt x="864" y="1264"/>
                  </a:lnTo>
                  <a:lnTo>
                    <a:pt x="861" y="1264"/>
                  </a:lnTo>
                  <a:lnTo>
                    <a:pt x="860" y="1264"/>
                  </a:lnTo>
                  <a:lnTo>
                    <a:pt x="859" y="1264"/>
                  </a:lnTo>
                  <a:lnTo>
                    <a:pt x="857" y="1264"/>
                  </a:lnTo>
                  <a:lnTo>
                    <a:pt x="855" y="1264"/>
                  </a:lnTo>
                  <a:lnTo>
                    <a:pt x="853" y="1264"/>
                  </a:lnTo>
                  <a:lnTo>
                    <a:pt x="848" y="1264"/>
                  </a:lnTo>
                  <a:lnTo>
                    <a:pt x="847" y="1264"/>
                  </a:lnTo>
                  <a:lnTo>
                    <a:pt x="846" y="1264"/>
                  </a:lnTo>
                  <a:lnTo>
                    <a:pt x="845" y="1264"/>
                  </a:lnTo>
                  <a:lnTo>
                    <a:pt x="843" y="1264"/>
                  </a:lnTo>
                  <a:lnTo>
                    <a:pt x="841" y="1264"/>
                  </a:lnTo>
                  <a:lnTo>
                    <a:pt x="838" y="1264"/>
                  </a:lnTo>
                  <a:lnTo>
                    <a:pt x="837" y="1264"/>
                  </a:lnTo>
                  <a:lnTo>
                    <a:pt x="835" y="1264"/>
                  </a:lnTo>
                  <a:lnTo>
                    <a:pt x="834" y="1264"/>
                  </a:lnTo>
                  <a:lnTo>
                    <a:pt x="833" y="1264"/>
                  </a:lnTo>
                  <a:lnTo>
                    <a:pt x="831" y="1264"/>
                  </a:lnTo>
                  <a:lnTo>
                    <a:pt x="830" y="1264"/>
                  </a:lnTo>
                  <a:lnTo>
                    <a:pt x="829" y="1264"/>
                  </a:lnTo>
                  <a:lnTo>
                    <a:pt x="828" y="1264"/>
                  </a:lnTo>
                  <a:lnTo>
                    <a:pt x="827" y="1264"/>
                  </a:lnTo>
                  <a:lnTo>
                    <a:pt x="825" y="1264"/>
                  </a:lnTo>
                  <a:lnTo>
                    <a:pt x="824" y="1264"/>
                  </a:lnTo>
                  <a:lnTo>
                    <a:pt x="822" y="1264"/>
                  </a:lnTo>
                  <a:lnTo>
                    <a:pt x="821" y="1264"/>
                  </a:lnTo>
                  <a:lnTo>
                    <a:pt x="820" y="1264"/>
                  </a:lnTo>
                  <a:lnTo>
                    <a:pt x="819" y="1264"/>
                  </a:lnTo>
                  <a:lnTo>
                    <a:pt x="818" y="1264"/>
                  </a:lnTo>
                  <a:lnTo>
                    <a:pt x="817" y="1264"/>
                  </a:lnTo>
                  <a:lnTo>
                    <a:pt x="816" y="1264"/>
                  </a:lnTo>
                  <a:lnTo>
                    <a:pt x="815" y="1264"/>
                  </a:lnTo>
                  <a:lnTo>
                    <a:pt x="813" y="1264"/>
                  </a:lnTo>
                  <a:lnTo>
                    <a:pt x="812" y="1264"/>
                  </a:lnTo>
                  <a:lnTo>
                    <a:pt x="810" y="1264"/>
                  </a:lnTo>
                  <a:lnTo>
                    <a:pt x="809" y="1264"/>
                  </a:lnTo>
                  <a:lnTo>
                    <a:pt x="808" y="1264"/>
                  </a:lnTo>
                  <a:lnTo>
                    <a:pt x="801" y="1264"/>
                  </a:lnTo>
                  <a:lnTo>
                    <a:pt x="801" y="1260"/>
                  </a:lnTo>
                  <a:lnTo>
                    <a:pt x="801" y="1258"/>
                  </a:lnTo>
                  <a:lnTo>
                    <a:pt x="801" y="1257"/>
                  </a:lnTo>
                  <a:lnTo>
                    <a:pt x="801" y="1256"/>
                  </a:lnTo>
                  <a:lnTo>
                    <a:pt x="801" y="1255"/>
                  </a:lnTo>
                  <a:lnTo>
                    <a:pt x="801" y="1254"/>
                  </a:lnTo>
                  <a:lnTo>
                    <a:pt x="801" y="1252"/>
                  </a:lnTo>
                  <a:lnTo>
                    <a:pt x="801" y="1250"/>
                  </a:lnTo>
                  <a:lnTo>
                    <a:pt x="801" y="1249"/>
                  </a:lnTo>
                  <a:lnTo>
                    <a:pt x="801" y="1247"/>
                  </a:lnTo>
                  <a:lnTo>
                    <a:pt x="801" y="1246"/>
                  </a:lnTo>
                  <a:lnTo>
                    <a:pt x="800" y="1247"/>
                  </a:lnTo>
                  <a:lnTo>
                    <a:pt x="799" y="1247"/>
                  </a:lnTo>
                  <a:lnTo>
                    <a:pt x="798" y="1246"/>
                  </a:lnTo>
                  <a:lnTo>
                    <a:pt x="796" y="1246"/>
                  </a:lnTo>
                  <a:lnTo>
                    <a:pt x="795" y="1246"/>
                  </a:lnTo>
                  <a:lnTo>
                    <a:pt x="794" y="1246"/>
                  </a:lnTo>
                  <a:lnTo>
                    <a:pt x="793" y="1246"/>
                  </a:lnTo>
                  <a:lnTo>
                    <a:pt x="792" y="1246"/>
                  </a:lnTo>
                  <a:lnTo>
                    <a:pt x="791" y="1244"/>
                  </a:lnTo>
                  <a:lnTo>
                    <a:pt x="791" y="1243"/>
                  </a:lnTo>
                  <a:lnTo>
                    <a:pt x="791" y="1242"/>
                  </a:lnTo>
                  <a:lnTo>
                    <a:pt x="792" y="1241"/>
                  </a:lnTo>
                  <a:lnTo>
                    <a:pt x="792" y="1240"/>
                  </a:lnTo>
                  <a:lnTo>
                    <a:pt x="793" y="1239"/>
                  </a:lnTo>
                  <a:lnTo>
                    <a:pt x="793" y="1238"/>
                  </a:lnTo>
                  <a:lnTo>
                    <a:pt x="794" y="1234"/>
                  </a:lnTo>
                  <a:lnTo>
                    <a:pt x="794" y="1233"/>
                  </a:lnTo>
                  <a:lnTo>
                    <a:pt x="795" y="1231"/>
                  </a:lnTo>
                  <a:lnTo>
                    <a:pt x="796" y="1227"/>
                  </a:lnTo>
                  <a:lnTo>
                    <a:pt x="796" y="1225"/>
                  </a:lnTo>
                  <a:lnTo>
                    <a:pt x="796" y="1222"/>
                  </a:lnTo>
                  <a:lnTo>
                    <a:pt x="798" y="1221"/>
                  </a:lnTo>
                  <a:lnTo>
                    <a:pt x="798" y="1216"/>
                  </a:lnTo>
                  <a:lnTo>
                    <a:pt x="796" y="1216"/>
                  </a:lnTo>
                  <a:lnTo>
                    <a:pt x="795" y="1216"/>
                  </a:lnTo>
                  <a:lnTo>
                    <a:pt x="795" y="1215"/>
                  </a:lnTo>
                  <a:lnTo>
                    <a:pt x="795" y="1214"/>
                  </a:lnTo>
                  <a:lnTo>
                    <a:pt x="795" y="1213"/>
                  </a:lnTo>
                  <a:lnTo>
                    <a:pt x="794" y="1209"/>
                  </a:lnTo>
                  <a:lnTo>
                    <a:pt x="791" y="1208"/>
                  </a:lnTo>
                  <a:lnTo>
                    <a:pt x="790" y="1207"/>
                  </a:lnTo>
                  <a:lnTo>
                    <a:pt x="787" y="1207"/>
                  </a:lnTo>
                  <a:lnTo>
                    <a:pt x="783" y="1208"/>
                  </a:lnTo>
                  <a:lnTo>
                    <a:pt x="782" y="1208"/>
                  </a:lnTo>
                  <a:lnTo>
                    <a:pt x="782" y="1209"/>
                  </a:lnTo>
                  <a:lnTo>
                    <a:pt x="781" y="1209"/>
                  </a:lnTo>
                  <a:lnTo>
                    <a:pt x="778" y="1211"/>
                  </a:lnTo>
                  <a:lnTo>
                    <a:pt x="774" y="1215"/>
                  </a:lnTo>
                  <a:lnTo>
                    <a:pt x="769" y="1218"/>
                  </a:lnTo>
                  <a:lnTo>
                    <a:pt x="767" y="1221"/>
                  </a:lnTo>
                  <a:lnTo>
                    <a:pt x="766" y="1222"/>
                  </a:lnTo>
                  <a:lnTo>
                    <a:pt x="765" y="1222"/>
                  </a:lnTo>
                  <a:lnTo>
                    <a:pt x="765" y="1221"/>
                  </a:lnTo>
                  <a:lnTo>
                    <a:pt x="764" y="1222"/>
                  </a:lnTo>
                  <a:lnTo>
                    <a:pt x="758" y="1222"/>
                  </a:lnTo>
                  <a:lnTo>
                    <a:pt x="756" y="1222"/>
                  </a:lnTo>
                  <a:lnTo>
                    <a:pt x="753" y="1222"/>
                  </a:lnTo>
                  <a:lnTo>
                    <a:pt x="752" y="1222"/>
                  </a:lnTo>
                  <a:lnTo>
                    <a:pt x="750" y="1222"/>
                  </a:lnTo>
                  <a:lnTo>
                    <a:pt x="748" y="1222"/>
                  </a:lnTo>
                  <a:lnTo>
                    <a:pt x="743" y="1222"/>
                  </a:lnTo>
                  <a:lnTo>
                    <a:pt x="742" y="1222"/>
                  </a:lnTo>
                  <a:lnTo>
                    <a:pt x="741" y="1222"/>
                  </a:lnTo>
                  <a:lnTo>
                    <a:pt x="740" y="1222"/>
                  </a:lnTo>
                  <a:lnTo>
                    <a:pt x="739" y="1222"/>
                  </a:lnTo>
                  <a:lnTo>
                    <a:pt x="730" y="1223"/>
                  </a:lnTo>
                  <a:lnTo>
                    <a:pt x="727" y="1223"/>
                  </a:lnTo>
                  <a:lnTo>
                    <a:pt x="726" y="1223"/>
                  </a:lnTo>
                  <a:lnTo>
                    <a:pt x="726" y="1221"/>
                  </a:lnTo>
                  <a:lnTo>
                    <a:pt x="726" y="1219"/>
                  </a:lnTo>
                  <a:lnTo>
                    <a:pt x="726" y="1218"/>
                  </a:lnTo>
                  <a:lnTo>
                    <a:pt x="726" y="1217"/>
                  </a:lnTo>
                  <a:lnTo>
                    <a:pt x="726" y="1213"/>
                  </a:lnTo>
                  <a:lnTo>
                    <a:pt x="726" y="1210"/>
                  </a:lnTo>
                  <a:lnTo>
                    <a:pt x="726" y="1208"/>
                  </a:lnTo>
                  <a:lnTo>
                    <a:pt x="726" y="1206"/>
                  </a:lnTo>
                  <a:lnTo>
                    <a:pt x="726" y="1202"/>
                  </a:lnTo>
                  <a:lnTo>
                    <a:pt x="727" y="1202"/>
                  </a:lnTo>
                  <a:lnTo>
                    <a:pt x="729" y="1202"/>
                  </a:lnTo>
                  <a:lnTo>
                    <a:pt x="730" y="1202"/>
                  </a:lnTo>
                  <a:lnTo>
                    <a:pt x="731" y="1202"/>
                  </a:lnTo>
                  <a:lnTo>
                    <a:pt x="732" y="1202"/>
                  </a:lnTo>
                  <a:lnTo>
                    <a:pt x="733" y="1202"/>
                  </a:lnTo>
                  <a:lnTo>
                    <a:pt x="734" y="1202"/>
                  </a:lnTo>
                  <a:lnTo>
                    <a:pt x="735" y="1202"/>
                  </a:lnTo>
                  <a:lnTo>
                    <a:pt x="736" y="1202"/>
                  </a:lnTo>
                  <a:lnTo>
                    <a:pt x="738" y="1202"/>
                  </a:lnTo>
                  <a:lnTo>
                    <a:pt x="739" y="1202"/>
                  </a:lnTo>
                  <a:lnTo>
                    <a:pt x="740" y="1202"/>
                  </a:lnTo>
                  <a:lnTo>
                    <a:pt x="741" y="1202"/>
                  </a:lnTo>
                  <a:lnTo>
                    <a:pt x="741" y="1201"/>
                  </a:lnTo>
                  <a:lnTo>
                    <a:pt x="741" y="1200"/>
                  </a:lnTo>
                  <a:lnTo>
                    <a:pt x="741" y="1197"/>
                  </a:lnTo>
                  <a:lnTo>
                    <a:pt x="741" y="1196"/>
                  </a:lnTo>
                  <a:lnTo>
                    <a:pt x="741" y="1194"/>
                  </a:lnTo>
                  <a:lnTo>
                    <a:pt x="740" y="1191"/>
                  </a:lnTo>
                  <a:lnTo>
                    <a:pt x="740" y="1190"/>
                  </a:lnTo>
                  <a:lnTo>
                    <a:pt x="740" y="1189"/>
                  </a:lnTo>
                  <a:lnTo>
                    <a:pt x="740" y="1185"/>
                  </a:lnTo>
                  <a:lnTo>
                    <a:pt x="740" y="1184"/>
                  </a:lnTo>
                  <a:lnTo>
                    <a:pt x="740" y="1183"/>
                  </a:lnTo>
                  <a:lnTo>
                    <a:pt x="740" y="1181"/>
                  </a:lnTo>
                  <a:lnTo>
                    <a:pt x="740" y="1179"/>
                  </a:lnTo>
                  <a:lnTo>
                    <a:pt x="740" y="1177"/>
                  </a:lnTo>
                  <a:lnTo>
                    <a:pt x="739" y="1177"/>
                  </a:lnTo>
                  <a:lnTo>
                    <a:pt x="738" y="1177"/>
                  </a:lnTo>
                  <a:lnTo>
                    <a:pt x="736" y="1177"/>
                  </a:lnTo>
                  <a:lnTo>
                    <a:pt x="735" y="1177"/>
                  </a:lnTo>
                  <a:lnTo>
                    <a:pt x="734" y="1177"/>
                  </a:lnTo>
                  <a:lnTo>
                    <a:pt x="733" y="1177"/>
                  </a:lnTo>
                  <a:lnTo>
                    <a:pt x="732" y="1177"/>
                  </a:lnTo>
                  <a:lnTo>
                    <a:pt x="731" y="1177"/>
                  </a:lnTo>
                  <a:lnTo>
                    <a:pt x="730" y="1177"/>
                  </a:lnTo>
                  <a:lnTo>
                    <a:pt x="729" y="1177"/>
                  </a:lnTo>
                  <a:lnTo>
                    <a:pt x="727" y="1177"/>
                  </a:lnTo>
                  <a:lnTo>
                    <a:pt x="726" y="1177"/>
                  </a:lnTo>
                  <a:lnTo>
                    <a:pt x="725" y="1177"/>
                  </a:lnTo>
                  <a:lnTo>
                    <a:pt x="725" y="1179"/>
                  </a:lnTo>
                  <a:lnTo>
                    <a:pt x="724" y="1179"/>
                  </a:lnTo>
                  <a:lnTo>
                    <a:pt x="723" y="1179"/>
                  </a:lnTo>
                  <a:lnTo>
                    <a:pt x="722" y="1179"/>
                  </a:lnTo>
                  <a:lnTo>
                    <a:pt x="721" y="1179"/>
                  </a:lnTo>
                  <a:lnTo>
                    <a:pt x="720" y="1179"/>
                  </a:lnTo>
                  <a:lnTo>
                    <a:pt x="718" y="1179"/>
                  </a:lnTo>
                  <a:lnTo>
                    <a:pt x="717" y="1179"/>
                  </a:lnTo>
                  <a:lnTo>
                    <a:pt x="716" y="1179"/>
                  </a:lnTo>
                  <a:lnTo>
                    <a:pt x="715" y="1179"/>
                  </a:lnTo>
                  <a:lnTo>
                    <a:pt x="714" y="1179"/>
                  </a:lnTo>
                  <a:lnTo>
                    <a:pt x="713" y="1179"/>
                  </a:lnTo>
                  <a:lnTo>
                    <a:pt x="712" y="1179"/>
                  </a:lnTo>
                  <a:lnTo>
                    <a:pt x="710" y="1179"/>
                  </a:lnTo>
                  <a:lnTo>
                    <a:pt x="709" y="1179"/>
                  </a:lnTo>
                  <a:lnTo>
                    <a:pt x="708" y="1179"/>
                  </a:lnTo>
                  <a:lnTo>
                    <a:pt x="707" y="1179"/>
                  </a:lnTo>
                  <a:lnTo>
                    <a:pt x="706" y="1179"/>
                  </a:lnTo>
                  <a:lnTo>
                    <a:pt x="705" y="1179"/>
                  </a:lnTo>
                  <a:lnTo>
                    <a:pt x="704" y="1179"/>
                  </a:lnTo>
                  <a:lnTo>
                    <a:pt x="701" y="1179"/>
                  </a:lnTo>
                  <a:lnTo>
                    <a:pt x="700" y="1179"/>
                  </a:lnTo>
                  <a:lnTo>
                    <a:pt x="699" y="1179"/>
                  </a:lnTo>
                  <a:lnTo>
                    <a:pt x="698" y="1179"/>
                  </a:lnTo>
                  <a:lnTo>
                    <a:pt x="697" y="1179"/>
                  </a:lnTo>
                  <a:lnTo>
                    <a:pt x="696" y="1179"/>
                  </a:lnTo>
                  <a:lnTo>
                    <a:pt x="695" y="1179"/>
                  </a:lnTo>
                  <a:lnTo>
                    <a:pt x="692" y="1179"/>
                  </a:lnTo>
                  <a:lnTo>
                    <a:pt x="691" y="1179"/>
                  </a:lnTo>
                  <a:lnTo>
                    <a:pt x="691" y="1177"/>
                  </a:lnTo>
                  <a:lnTo>
                    <a:pt x="691" y="1176"/>
                  </a:lnTo>
                  <a:lnTo>
                    <a:pt x="691" y="1175"/>
                  </a:lnTo>
                  <a:lnTo>
                    <a:pt x="691" y="1174"/>
                  </a:lnTo>
                  <a:lnTo>
                    <a:pt x="691" y="1173"/>
                  </a:lnTo>
                  <a:lnTo>
                    <a:pt x="691" y="1172"/>
                  </a:lnTo>
                  <a:lnTo>
                    <a:pt x="691" y="1167"/>
                  </a:lnTo>
                  <a:lnTo>
                    <a:pt x="691" y="1166"/>
                  </a:lnTo>
                  <a:lnTo>
                    <a:pt x="691" y="1165"/>
                  </a:lnTo>
                  <a:lnTo>
                    <a:pt x="691" y="1162"/>
                  </a:lnTo>
                  <a:lnTo>
                    <a:pt x="691" y="1160"/>
                  </a:lnTo>
                  <a:lnTo>
                    <a:pt x="691" y="1159"/>
                  </a:lnTo>
                  <a:lnTo>
                    <a:pt x="691" y="1158"/>
                  </a:lnTo>
                  <a:lnTo>
                    <a:pt x="691" y="1157"/>
                  </a:lnTo>
                  <a:lnTo>
                    <a:pt x="691" y="1156"/>
                  </a:lnTo>
                  <a:lnTo>
                    <a:pt x="691" y="1155"/>
                  </a:lnTo>
                  <a:lnTo>
                    <a:pt x="690" y="1155"/>
                  </a:lnTo>
                  <a:lnTo>
                    <a:pt x="689" y="1155"/>
                  </a:lnTo>
                  <a:lnTo>
                    <a:pt x="688" y="1155"/>
                  </a:lnTo>
                  <a:lnTo>
                    <a:pt x="686" y="1155"/>
                  </a:lnTo>
                  <a:lnTo>
                    <a:pt x="684" y="1155"/>
                  </a:lnTo>
                  <a:lnTo>
                    <a:pt x="682" y="1155"/>
                  </a:lnTo>
                  <a:lnTo>
                    <a:pt x="681" y="1155"/>
                  </a:lnTo>
                  <a:lnTo>
                    <a:pt x="680" y="1155"/>
                  </a:lnTo>
                  <a:lnTo>
                    <a:pt x="679" y="1155"/>
                  </a:lnTo>
                  <a:lnTo>
                    <a:pt x="678" y="1159"/>
                  </a:lnTo>
                  <a:lnTo>
                    <a:pt x="677" y="1159"/>
                  </a:lnTo>
                  <a:lnTo>
                    <a:pt x="677" y="1160"/>
                  </a:lnTo>
                  <a:lnTo>
                    <a:pt x="675" y="1159"/>
                  </a:lnTo>
                  <a:lnTo>
                    <a:pt x="673" y="1159"/>
                  </a:lnTo>
                  <a:lnTo>
                    <a:pt x="674" y="1157"/>
                  </a:lnTo>
                  <a:lnTo>
                    <a:pt x="675" y="1155"/>
                  </a:lnTo>
                  <a:lnTo>
                    <a:pt x="674" y="1155"/>
                  </a:lnTo>
                  <a:lnTo>
                    <a:pt x="673" y="1155"/>
                  </a:lnTo>
                  <a:lnTo>
                    <a:pt x="672" y="1155"/>
                  </a:lnTo>
                  <a:lnTo>
                    <a:pt x="670" y="1155"/>
                  </a:lnTo>
                  <a:lnTo>
                    <a:pt x="669" y="1155"/>
                  </a:lnTo>
                  <a:lnTo>
                    <a:pt x="667" y="1155"/>
                  </a:lnTo>
                  <a:lnTo>
                    <a:pt x="666" y="1155"/>
                  </a:lnTo>
                  <a:lnTo>
                    <a:pt x="665" y="1155"/>
                  </a:lnTo>
                  <a:lnTo>
                    <a:pt x="664" y="1155"/>
                  </a:lnTo>
                  <a:lnTo>
                    <a:pt x="663" y="1155"/>
                  </a:lnTo>
                  <a:lnTo>
                    <a:pt x="662" y="1155"/>
                  </a:lnTo>
                  <a:lnTo>
                    <a:pt x="661" y="1155"/>
                  </a:lnTo>
                  <a:lnTo>
                    <a:pt x="660" y="1155"/>
                  </a:lnTo>
                  <a:lnTo>
                    <a:pt x="657" y="1155"/>
                  </a:lnTo>
                  <a:lnTo>
                    <a:pt x="656" y="1155"/>
                  </a:lnTo>
                  <a:lnTo>
                    <a:pt x="654" y="1156"/>
                  </a:lnTo>
                  <a:lnTo>
                    <a:pt x="653" y="1156"/>
                  </a:lnTo>
                  <a:lnTo>
                    <a:pt x="652" y="1156"/>
                  </a:lnTo>
                  <a:lnTo>
                    <a:pt x="649" y="1156"/>
                  </a:lnTo>
                  <a:lnTo>
                    <a:pt x="648" y="1156"/>
                  </a:lnTo>
                  <a:lnTo>
                    <a:pt x="647" y="1156"/>
                  </a:lnTo>
                  <a:lnTo>
                    <a:pt x="646" y="1156"/>
                  </a:lnTo>
                  <a:lnTo>
                    <a:pt x="645" y="1156"/>
                  </a:lnTo>
                  <a:lnTo>
                    <a:pt x="644" y="1156"/>
                  </a:lnTo>
                  <a:lnTo>
                    <a:pt x="643" y="1156"/>
                  </a:lnTo>
                  <a:lnTo>
                    <a:pt x="643" y="1155"/>
                  </a:lnTo>
                  <a:lnTo>
                    <a:pt x="641" y="1155"/>
                  </a:lnTo>
                  <a:lnTo>
                    <a:pt x="640" y="1155"/>
                  </a:lnTo>
                  <a:lnTo>
                    <a:pt x="639" y="1155"/>
                  </a:lnTo>
                  <a:lnTo>
                    <a:pt x="638" y="1155"/>
                  </a:lnTo>
                  <a:lnTo>
                    <a:pt x="638" y="1156"/>
                  </a:lnTo>
                  <a:lnTo>
                    <a:pt x="637" y="1156"/>
                  </a:lnTo>
                  <a:lnTo>
                    <a:pt x="636" y="1156"/>
                  </a:lnTo>
                  <a:lnTo>
                    <a:pt x="635" y="1156"/>
                  </a:lnTo>
                  <a:lnTo>
                    <a:pt x="634" y="1156"/>
                  </a:lnTo>
                  <a:lnTo>
                    <a:pt x="632" y="1156"/>
                  </a:lnTo>
                  <a:lnTo>
                    <a:pt x="631" y="1156"/>
                  </a:lnTo>
                  <a:lnTo>
                    <a:pt x="630" y="1156"/>
                  </a:lnTo>
                  <a:lnTo>
                    <a:pt x="629" y="1156"/>
                  </a:lnTo>
                  <a:lnTo>
                    <a:pt x="629" y="1155"/>
                  </a:lnTo>
                  <a:lnTo>
                    <a:pt x="630" y="1154"/>
                  </a:lnTo>
                  <a:lnTo>
                    <a:pt x="630" y="1152"/>
                  </a:lnTo>
                  <a:lnTo>
                    <a:pt x="630" y="1151"/>
                  </a:lnTo>
                  <a:lnTo>
                    <a:pt x="631" y="1151"/>
                  </a:lnTo>
                  <a:lnTo>
                    <a:pt x="631" y="1149"/>
                  </a:lnTo>
                  <a:lnTo>
                    <a:pt x="631" y="1148"/>
                  </a:lnTo>
                  <a:lnTo>
                    <a:pt x="631" y="1147"/>
                  </a:lnTo>
                  <a:lnTo>
                    <a:pt x="631" y="1143"/>
                  </a:lnTo>
                  <a:lnTo>
                    <a:pt x="631" y="1142"/>
                  </a:lnTo>
                  <a:lnTo>
                    <a:pt x="631" y="1141"/>
                  </a:lnTo>
                  <a:lnTo>
                    <a:pt x="631" y="1140"/>
                  </a:lnTo>
                  <a:lnTo>
                    <a:pt x="630" y="1138"/>
                  </a:lnTo>
                  <a:lnTo>
                    <a:pt x="630" y="1137"/>
                  </a:lnTo>
                  <a:lnTo>
                    <a:pt x="630" y="1135"/>
                  </a:lnTo>
                  <a:lnTo>
                    <a:pt x="630" y="1134"/>
                  </a:lnTo>
                  <a:lnTo>
                    <a:pt x="630" y="1133"/>
                  </a:lnTo>
                  <a:lnTo>
                    <a:pt x="630" y="1132"/>
                  </a:lnTo>
                  <a:lnTo>
                    <a:pt x="630" y="1131"/>
                  </a:lnTo>
                  <a:lnTo>
                    <a:pt x="628" y="1131"/>
                  </a:lnTo>
                  <a:lnTo>
                    <a:pt x="627" y="1131"/>
                  </a:lnTo>
                  <a:lnTo>
                    <a:pt x="626" y="1131"/>
                  </a:lnTo>
                  <a:lnTo>
                    <a:pt x="625" y="1131"/>
                  </a:lnTo>
                  <a:lnTo>
                    <a:pt x="623" y="1131"/>
                  </a:lnTo>
                  <a:lnTo>
                    <a:pt x="622" y="1132"/>
                  </a:lnTo>
                  <a:lnTo>
                    <a:pt x="621" y="1132"/>
                  </a:lnTo>
                  <a:lnTo>
                    <a:pt x="619" y="1132"/>
                  </a:lnTo>
                  <a:lnTo>
                    <a:pt x="618" y="1132"/>
                  </a:lnTo>
                  <a:lnTo>
                    <a:pt x="615" y="1132"/>
                  </a:lnTo>
                  <a:lnTo>
                    <a:pt x="610" y="1132"/>
                  </a:lnTo>
                  <a:lnTo>
                    <a:pt x="609" y="1132"/>
                  </a:lnTo>
                  <a:lnTo>
                    <a:pt x="606" y="1132"/>
                  </a:lnTo>
                  <a:lnTo>
                    <a:pt x="606" y="1130"/>
                  </a:lnTo>
                  <a:lnTo>
                    <a:pt x="606" y="1122"/>
                  </a:lnTo>
                  <a:lnTo>
                    <a:pt x="606" y="1120"/>
                  </a:lnTo>
                  <a:lnTo>
                    <a:pt x="605" y="1120"/>
                  </a:lnTo>
                  <a:lnTo>
                    <a:pt x="604" y="1120"/>
                  </a:lnTo>
                  <a:lnTo>
                    <a:pt x="603" y="1120"/>
                  </a:lnTo>
                  <a:lnTo>
                    <a:pt x="602" y="1120"/>
                  </a:lnTo>
                  <a:lnTo>
                    <a:pt x="601" y="1120"/>
                  </a:lnTo>
                  <a:lnTo>
                    <a:pt x="600" y="1120"/>
                  </a:lnTo>
                  <a:lnTo>
                    <a:pt x="598" y="1120"/>
                  </a:lnTo>
                  <a:lnTo>
                    <a:pt x="597" y="1120"/>
                  </a:lnTo>
                  <a:lnTo>
                    <a:pt x="596" y="1120"/>
                  </a:lnTo>
                  <a:lnTo>
                    <a:pt x="596" y="1121"/>
                  </a:lnTo>
                  <a:lnTo>
                    <a:pt x="597" y="1122"/>
                  </a:lnTo>
                  <a:lnTo>
                    <a:pt x="597" y="1124"/>
                  </a:lnTo>
                  <a:lnTo>
                    <a:pt x="597" y="1125"/>
                  </a:lnTo>
                  <a:lnTo>
                    <a:pt x="596" y="1125"/>
                  </a:lnTo>
                  <a:lnTo>
                    <a:pt x="595" y="1125"/>
                  </a:lnTo>
                  <a:lnTo>
                    <a:pt x="594" y="1125"/>
                  </a:lnTo>
                  <a:lnTo>
                    <a:pt x="594" y="1126"/>
                  </a:lnTo>
                  <a:lnTo>
                    <a:pt x="594" y="1127"/>
                  </a:lnTo>
                  <a:lnTo>
                    <a:pt x="594" y="1129"/>
                  </a:lnTo>
                  <a:lnTo>
                    <a:pt x="594" y="1131"/>
                  </a:lnTo>
                  <a:lnTo>
                    <a:pt x="594" y="1132"/>
                  </a:lnTo>
                  <a:lnTo>
                    <a:pt x="592" y="1132"/>
                  </a:lnTo>
                  <a:lnTo>
                    <a:pt x="591" y="1132"/>
                  </a:lnTo>
                  <a:lnTo>
                    <a:pt x="588" y="1132"/>
                  </a:lnTo>
                  <a:lnTo>
                    <a:pt x="587" y="1132"/>
                  </a:lnTo>
                  <a:lnTo>
                    <a:pt x="584" y="1132"/>
                  </a:lnTo>
                  <a:lnTo>
                    <a:pt x="582" y="1132"/>
                  </a:lnTo>
                  <a:lnTo>
                    <a:pt x="582" y="1133"/>
                  </a:lnTo>
                  <a:lnTo>
                    <a:pt x="582" y="1134"/>
                  </a:lnTo>
                  <a:lnTo>
                    <a:pt x="583" y="1134"/>
                  </a:lnTo>
                  <a:lnTo>
                    <a:pt x="583" y="1135"/>
                  </a:lnTo>
                  <a:lnTo>
                    <a:pt x="583" y="1137"/>
                  </a:lnTo>
                  <a:lnTo>
                    <a:pt x="583" y="1138"/>
                  </a:lnTo>
                  <a:lnTo>
                    <a:pt x="583" y="1139"/>
                  </a:lnTo>
                  <a:lnTo>
                    <a:pt x="583" y="1140"/>
                  </a:lnTo>
                  <a:lnTo>
                    <a:pt x="583" y="1141"/>
                  </a:lnTo>
                  <a:lnTo>
                    <a:pt x="583" y="1142"/>
                  </a:lnTo>
                  <a:lnTo>
                    <a:pt x="583" y="1143"/>
                  </a:lnTo>
                  <a:lnTo>
                    <a:pt x="583" y="1144"/>
                  </a:lnTo>
                  <a:lnTo>
                    <a:pt x="582" y="1144"/>
                  </a:lnTo>
                  <a:lnTo>
                    <a:pt x="580" y="1144"/>
                  </a:lnTo>
                  <a:lnTo>
                    <a:pt x="578" y="1144"/>
                  </a:lnTo>
                  <a:lnTo>
                    <a:pt x="577" y="1144"/>
                  </a:lnTo>
                  <a:lnTo>
                    <a:pt x="576" y="1144"/>
                  </a:lnTo>
                  <a:lnTo>
                    <a:pt x="575" y="1144"/>
                  </a:lnTo>
                  <a:lnTo>
                    <a:pt x="574" y="1144"/>
                  </a:lnTo>
                  <a:lnTo>
                    <a:pt x="571" y="1144"/>
                  </a:lnTo>
                  <a:lnTo>
                    <a:pt x="570" y="1144"/>
                  </a:lnTo>
                  <a:lnTo>
                    <a:pt x="568" y="1144"/>
                  </a:lnTo>
                  <a:lnTo>
                    <a:pt x="567" y="1144"/>
                  </a:lnTo>
                  <a:lnTo>
                    <a:pt x="567" y="1143"/>
                  </a:lnTo>
                  <a:lnTo>
                    <a:pt x="567" y="1142"/>
                  </a:lnTo>
                  <a:lnTo>
                    <a:pt x="567" y="1140"/>
                  </a:lnTo>
                  <a:lnTo>
                    <a:pt x="567" y="1139"/>
                  </a:lnTo>
                  <a:lnTo>
                    <a:pt x="567" y="1137"/>
                  </a:lnTo>
                  <a:lnTo>
                    <a:pt x="567" y="1135"/>
                  </a:lnTo>
                  <a:lnTo>
                    <a:pt x="567" y="1134"/>
                  </a:lnTo>
                  <a:lnTo>
                    <a:pt x="567" y="1132"/>
                  </a:lnTo>
                  <a:lnTo>
                    <a:pt x="566" y="1132"/>
                  </a:lnTo>
                  <a:lnTo>
                    <a:pt x="565" y="1133"/>
                  </a:lnTo>
                  <a:lnTo>
                    <a:pt x="563" y="1133"/>
                  </a:lnTo>
                  <a:lnTo>
                    <a:pt x="562" y="1133"/>
                  </a:lnTo>
                  <a:lnTo>
                    <a:pt x="559" y="1133"/>
                  </a:lnTo>
                  <a:lnTo>
                    <a:pt x="558" y="1133"/>
                  </a:lnTo>
                  <a:lnTo>
                    <a:pt x="557" y="1133"/>
                  </a:lnTo>
                  <a:lnTo>
                    <a:pt x="553" y="1133"/>
                  </a:lnTo>
                  <a:lnTo>
                    <a:pt x="552" y="1133"/>
                  </a:lnTo>
                  <a:lnTo>
                    <a:pt x="551" y="1133"/>
                  </a:lnTo>
                  <a:lnTo>
                    <a:pt x="549" y="1133"/>
                  </a:lnTo>
                  <a:lnTo>
                    <a:pt x="548" y="1133"/>
                  </a:lnTo>
                  <a:lnTo>
                    <a:pt x="546" y="1133"/>
                  </a:lnTo>
                  <a:lnTo>
                    <a:pt x="545" y="1133"/>
                  </a:lnTo>
                  <a:lnTo>
                    <a:pt x="543" y="1133"/>
                  </a:lnTo>
                  <a:lnTo>
                    <a:pt x="542" y="1133"/>
                  </a:lnTo>
                  <a:lnTo>
                    <a:pt x="541" y="1133"/>
                  </a:lnTo>
                  <a:lnTo>
                    <a:pt x="540" y="1133"/>
                  </a:lnTo>
                  <a:lnTo>
                    <a:pt x="539" y="1133"/>
                  </a:lnTo>
                  <a:lnTo>
                    <a:pt x="537" y="1133"/>
                  </a:lnTo>
                  <a:lnTo>
                    <a:pt x="536" y="1133"/>
                  </a:lnTo>
                  <a:lnTo>
                    <a:pt x="535" y="1133"/>
                  </a:lnTo>
                  <a:lnTo>
                    <a:pt x="534" y="1133"/>
                  </a:lnTo>
                  <a:lnTo>
                    <a:pt x="533" y="1133"/>
                  </a:lnTo>
                  <a:lnTo>
                    <a:pt x="532" y="1133"/>
                  </a:lnTo>
                  <a:lnTo>
                    <a:pt x="531" y="1133"/>
                  </a:lnTo>
                  <a:lnTo>
                    <a:pt x="529" y="1133"/>
                  </a:lnTo>
                  <a:lnTo>
                    <a:pt x="528" y="1133"/>
                  </a:lnTo>
                  <a:lnTo>
                    <a:pt x="526" y="1133"/>
                  </a:lnTo>
                  <a:lnTo>
                    <a:pt x="525" y="1133"/>
                  </a:lnTo>
                  <a:lnTo>
                    <a:pt x="523" y="1133"/>
                  </a:lnTo>
                  <a:lnTo>
                    <a:pt x="522" y="1133"/>
                  </a:lnTo>
                  <a:lnTo>
                    <a:pt x="519" y="1133"/>
                  </a:lnTo>
                  <a:lnTo>
                    <a:pt x="518" y="1133"/>
                  </a:lnTo>
                  <a:lnTo>
                    <a:pt x="516" y="1133"/>
                  </a:lnTo>
                  <a:lnTo>
                    <a:pt x="510" y="1134"/>
                  </a:lnTo>
                  <a:lnTo>
                    <a:pt x="508" y="1134"/>
                  </a:lnTo>
                  <a:lnTo>
                    <a:pt x="506" y="1134"/>
                  </a:lnTo>
                  <a:lnTo>
                    <a:pt x="505" y="1134"/>
                  </a:lnTo>
                  <a:lnTo>
                    <a:pt x="502" y="1134"/>
                  </a:lnTo>
                  <a:lnTo>
                    <a:pt x="501" y="1134"/>
                  </a:lnTo>
                  <a:lnTo>
                    <a:pt x="500" y="1134"/>
                  </a:lnTo>
                  <a:lnTo>
                    <a:pt x="498" y="1134"/>
                  </a:lnTo>
                  <a:lnTo>
                    <a:pt x="498" y="1130"/>
                  </a:lnTo>
                  <a:lnTo>
                    <a:pt x="498" y="1129"/>
                  </a:lnTo>
                  <a:lnTo>
                    <a:pt x="498" y="1122"/>
                  </a:lnTo>
                  <a:lnTo>
                    <a:pt x="497" y="1116"/>
                  </a:lnTo>
                  <a:lnTo>
                    <a:pt x="497" y="1115"/>
                  </a:lnTo>
                  <a:lnTo>
                    <a:pt x="497" y="1110"/>
                  </a:lnTo>
                  <a:lnTo>
                    <a:pt x="498" y="1109"/>
                  </a:lnTo>
                  <a:lnTo>
                    <a:pt x="499" y="1109"/>
                  </a:lnTo>
                  <a:lnTo>
                    <a:pt x="500" y="1109"/>
                  </a:lnTo>
                  <a:lnTo>
                    <a:pt x="502" y="1109"/>
                  </a:lnTo>
                  <a:lnTo>
                    <a:pt x="503" y="1109"/>
                  </a:lnTo>
                  <a:lnTo>
                    <a:pt x="505" y="1109"/>
                  </a:lnTo>
                  <a:lnTo>
                    <a:pt x="506" y="1109"/>
                  </a:lnTo>
                  <a:lnTo>
                    <a:pt x="508" y="1109"/>
                  </a:lnTo>
                  <a:lnTo>
                    <a:pt x="509" y="1109"/>
                  </a:lnTo>
                  <a:lnTo>
                    <a:pt x="510" y="1109"/>
                  </a:lnTo>
                  <a:lnTo>
                    <a:pt x="514" y="1109"/>
                  </a:lnTo>
                  <a:lnTo>
                    <a:pt x="515" y="1109"/>
                  </a:lnTo>
                  <a:lnTo>
                    <a:pt x="516" y="1109"/>
                  </a:lnTo>
                  <a:lnTo>
                    <a:pt x="517" y="1109"/>
                  </a:lnTo>
                  <a:lnTo>
                    <a:pt x="518" y="1109"/>
                  </a:lnTo>
                  <a:lnTo>
                    <a:pt x="520" y="1109"/>
                  </a:lnTo>
                  <a:lnTo>
                    <a:pt x="523" y="1109"/>
                  </a:lnTo>
                  <a:lnTo>
                    <a:pt x="529" y="1109"/>
                  </a:lnTo>
                  <a:lnTo>
                    <a:pt x="531" y="1109"/>
                  </a:lnTo>
                  <a:lnTo>
                    <a:pt x="532" y="1109"/>
                  </a:lnTo>
                  <a:lnTo>
                    <a:pt x="533" y="1109"/>
                  </a:lnTo>
                  <a:lnTo>
                    <a:pt x="534" y="1108"/>
                  </a:lnTo>
                  <a:lnTo>
                    <a:pt x="536" y="1108"/>
                  </a:lnTo>
                  <a:lnTo>
                    <a:pt x="539" y="1108"/>
                  </a:lnTo>
                  <a:lnTo>
                    <a:pt x="542" y="1108"/>
                  </a:lnTo>
                  <a:lnTo>
                    <a:pt x="543" y="1108"/>
                  </a:lnTo>
                  <a:lnTo>
                    <a:pt x="544" y="1108"/>
                  </a:lnTo>
                  <a:lnTo>
                    <a:pt x="545" y="1108"/>
                  </a:lnTo>
                  <a:lnTo>
                    <a:pt x="545" y="1107"/>
                  </a:lnTo>
                  <a:lnTo>
                    <a:pt x="545" y="1106"/>
                  </a:lnTo>
                  <a:lnTo>
                    <a:pt x="545" y="1105"/>
                  </a:lnTo>
                  <a:lnTo>
                    <a:pt x="545" y="1104"/>
                  </a:lnTo>
                  <a:lnTo>
                    <a:pt x="545" y="1102"/>
                  </a:lnTo>
                  <a:lnTo>
                    <a:pt x="544" y="1101"/>
                  </a:lnTo>
                  <a:lnTo>
                    <a:pt x="544" y="1098"/>
                  </a:lnTo>
                  <a:lnTo>
                    <a:pt x="544" y="1097"/>
                  </a:lnTo>
                  <a:lnTo>
                    <a:pt x="544" y="1096"/>
                  </a:lnTo>
                  <a:lnTo>
                    <a:pt x="544" y="1095"/>
                  </a:lnTo>
                  <a:lnTo>
                    <a:pt x="544" y="1093"/>
                  </a:lnTo>
                  <a:lnTo>
                    <a:pt x="544" y="1092"/>
                  </a:lnTo>
                  <a:lnTo>
                    <a:pt x="544" y="1091"/>
                  </a:lnTo>
                  <a:lnTo>
                    <a:pt x="544" y="1090"/>
                  </a:lnTo>
                  <a:lnTo>
                    <a:pt x="544" y="1089"/>
                  </a:lnTo>
                  <a:lnTo>
                    <a:pt x="544" y="1088"/>
                  </a:lnTo>
                  <a:lnTo>
                    <a:pt x="544" y="1087"/>
                  </a:lnTo>
                  <a:lnTo>
                    <a:pt x="544" y="1084"/>
                  </a:lnTo>
                  <a:lnTo>
                    <a:pt x="544" y="1083"/>
                  </a:lnTo>
                  <a:lnTo>
                    <a:pt x="544" y="1082"/>
                  </a:lnTo>
                  <a:lnTo>
                    <a:pt x="544" y="1081"/>
                  </a:lnTo>
                  <a:lnTo>
                    <a:pt x="544" y="1079"/>
                  </a:lnTo>
                  <a:lnTo>
                    <a:pt x="544" y="1077"/>
                  </a:lnTo>
                  <a:lnTo>
                    <a:pt x="544" y="1076"/>
                  </a:lnTo>
                  <a:lnTo>
                    <a:pt x="544" y="1075"/>
                  </a:lnTo>
                  <a:lnTo>
                    <a:pt x="544" y="1074"/>
                  </a:lnTo>
                  <a:lnTo>
                    <a:pt x="544" y="1073"/>
                  </a:lnTo>
                  <a:lnTo>
                    <a:pt x="544" y="1072"/>
                  </a:lnTo>
                  <a:lnTo>
                    <a:pt x="544" y="1070"/>
                  </a:lnTo>
                  <a:lnTo>
                    <a:pt x="544" y="1068"/>
                  </a:lnTo>
                  <a:lnTo>
                    <a:pt x="544" y="1066"/>
                  </a:lnTo>
                  <a:lnTo>
                    <a:pt x="543" y="1060"/>
                  </a:lnTo>
                  <a:lnTo>
                    <a:pt x="543" y="1059"/>
                  </a:lnTo>
                  <a:lnTo>
                    <a:pt x="543" y="1056"/>
                  </a:lnTo>
                  <a:lnTo>
                    <a:pt x="543" y="1055"/>
                  </a:lnTo>
                  <a:lnTo>
                    <a:pt x="543" y="1054"/>
                  </a:lnTo>
                  <a:lnTo>
                    <a:pt x="543" y="1052"/>
                  </a:lnTo>
                  <a:lnTo>
                    <a:pt x="543" y="1051"/>
                  </a:lnTo>
                  <a:lnTo>
                    <a:pt x="543" y="1049"/>
                  </a:lnTo>
                  <a:lnTo>
                    <a:pt x="543" y="1048"/>
                  </a:lnTo>
                  <a:lnTo>
                    <a:pt x="543" y="1047"/>
                  </a:lnTo>
                  <a:lnTo>
                    <a:pt x="543" y="1043"/>
                  </a:lnTo>
                  <a:lnTo>
                    <a:pt x="543" y="1041"/>
                  </a:lnTo>
                  <a:lnTo>
                    <a:pt x="543" y="1039"/>
                  </a:lnTo>
                  <a:lnTo>
                    <a:pt x="543" y="1038"/>
                  </a:lnTo>
                  <a:lnTo>
                    <a:pt x="543" y="1037"/>
                  </a:lnTo>
                  <a:lnTo>
                    <a:pt x="543" y="1035"/>
                  </a:lnTo>
                  <a:lnTo>
                    <a:pt x="544" y="1035"/>
                  </a:lnTo>
                  <a:lnTo>
                    <a:pt x="545" y="1035"/>
                  </a:lnTo>
                  <a:lnTo>
                    <a:pt x="546" y="1035"/>
                  </a:lnTo>
                  <a:lnTo>
                    <a:pt x="549" y="1035"/>
                  </a:lnTo>
                  <a:lnTo>
                    <a:pt x="550" y="1035"/>
                  </a:lnTo>
                  <a:lnTo>
                    <a:pt x="551" y="1035"/>
                  </a:lnTo>
                  <a:lnTo>
                    <a:pt x="552" y="1035"/>
                  </a:lnTo>
                  <a:lnTo>
                    <a:pt x="553" y="1035"/>
                  </a:lnTo>
                  <a:lnTo>
                    <a:pt x="554" y="1035"/>
                  </a:lnTo>
                  <a:lnTo>
                    <a:pt x="556" y="1035"/>
                  </a:lnTo>
                  <a:lnTo>
                    <a:pt x="557" y="1035"/>
                  </a:lnTo>
                  <a:lnTo>
                    <a:pt x="558" y="1035"/>
                  </a:lnTo>
                  <a:lnTo>
                    <a:pt x="559" y="1035"/>
                  </a:lnTo>
                  <a:lnTo>
                    <a:pt x="560" y="1035"/>
                  </a:lnTo>
                  <a:lnTo>
                    <a:pt x="561" y="1035"/>
                  </a:lnTo>
                  <a:lnTo>
                    <a:pt x="562" y="1035"/>
                  </a:lnTo>
                  <a:lnTo>
                    <a:pt x="563" y="1035"/>
                  </a:lnTo>
                  <a:lnTo>
                    <a:pt x="565" y="1035"/>
                  </a:lnTo>
                  <a:lnTo>
                    <a:pt x="565" y="1041"/>
                  </a:lnTo>
                  <a:lnTo>
                    <a:pt x="566" y="1041"/>
                  </a:lnTo>
                  <a:lnTo>
                    <a:pt x="567" y="1041"/>
                  </a:lnTo>
                  <a:lnTo>
                    <a:pt x="568" y="1041"/>
                  </a:lnTo>
                  <a:lnTo>
                    <a:pt x="568" y="1042"/>
                  </a:lnTo>
                  <a:lnTo>
                    <a:pt x="568" y="1043"/>
                  </a:lnTo>
                  <a:lnTo>
                    <a:pt x="568" y="1046"/>
                  </a:lnTo>
                  <a:lnTo>
                    <a:pt x="568" y="1047"/>
                  </a:lnTo>
                  <a:lnTo>
                    <a:pt x="568" y="1048"/>
                  </a:lnTo>
                  <a:lnTo>
                    <a:pt x="568" y="1052"/>
                  </a:lnTo>
                  <a:lnTo>
                    <a:pt x="568" y="1054"/>
                  </a:lnTo>
                  <a:lnTo>
                    <a:pt x="568" y="1055"/>
                  </a:lnTo>
                  <a:lnTo>
                    <a:pt x="568" y="1058"/>
                  </a:lnTo>
                  <a:lnTo>
                    <a:pt x="568" y="1059"/>
                  </a:lnTo>
                  <a:lnTo>
                    <a:pt x="570" y="1059"/>
                  </a:lnTo>
                  <a:lnTo>
                    <a:pt x="571" y="1059"/>
                  </a:lnTo>
                  <a:lnTo>
                    <a:pt x="574" y="1059"/>
                  </a:lnTo>
                  <a:lnTo>
                    <a:pt x="575" y="1059"/>
                  </a:lnTo>
                  <a:lnTo>
                    <a:pt x="576" y="1059"/>
                  </a:lnTo>
                  <a:lnTo>
                    <a:pt x="577" y="1059"/>
                  </a:lnTo>
                  <a:lnTo>
                    <a:pt x="578" y="1059"/>
                  </a:lnTo>
                  <a:lnTo>
                    <a:pt x="579" y="1059"/>
                  </a:lnTo>
                  <a:lnTo>
                    <a:pt x="580" y="1059"/>
                  </a:lnTo>
                  <a:lnTo>
                    <a:pt x="582" y="1059"/>
                  </a:lnTo>
                  <a:lnTo>
                    <a:pt x="583" y="1059"/>
                  </a:lnTo>
                  <a:lnTo>
                    <a:pt x="584" y="1059"/>
                  </a:lnTo>
                  <a:lnTo>
                    <a:pt x="585" y="1059"/>
                  </a:lnTo>
                  <a:lnTo>
                    <a:pt x="586" y="1059"/>
                  </a:lnTo>
                  <a:lnTo>
                    <a:pt x="587" y="1059"/>
                  </a:lnTo>
                  <a:lnTo>
                    <a:pt x="588" y="1059"/>
                  </a:lnTo>
                  <a:lnTo>
                    <a:pt x="589" y="1059"/>
                  </a:lnTo>
                  <a:lnTo>
                    <a:pt x="591" y="1059"/>
                  </a:lnTo>
                  <a:lnTo>
                    <a:pt x="592" y="1059"/>
                  </a:lnTo>
                  <a:lnTo>
                    <a:pt x="592" y="1058"/>
                  </a:lnTo>
                  <a:lnTo>
                    <a:pt x="592" y="1056"/>
                  </a:lnTo>
                  <a:lnTo>
                    <a:pt x="600" y="1056"/>
                  </a:lnTo>
                  <a:lnTo>
                    <a:pt x="602" y="1056"/>
                  </a:lnTo>
                  <a:lnTo>
                    <a:pt x="604" y="1056"/>
                  </a:lnTo>
                  <a:lnTo>
                    <a:pt x="605" y="1056"/>
                  </a:lnTo>
                  <a:lnTo>
                    <a:pt x="606" y="1056"/>
                  </a:lnTo>
                  <a:lnTo>
                    <a:pt x="609" y="1056"/>
                  </a:lnTo>
                  <a:lnTo>
                    <a:pt x="610" y="1056"/>
                  </a:lnTo>
                  <a:lnTo>
                    <a:pt x="612" y="1056"/>
                  </a:lnTo>
                  <a:lnTo>
                    <a:pt x="615" y="1056"/>
                  </a:lnTo>
                  <a:lnTo>
                    <a:pt x="617" y="1056"/>
                  </a:lnTo>
                  <a:lnTo>
                    <a:pt x="617" y="1055"/>
                  </a:lnTo>
                  <a:lnTo>
                    <a:pt x="617" y="1054"/>
                  </a:lnTo>
                  <a:lnTo>
                    <a:pt x="617" y="1052"/>
                  </a:lnTo>
                  <a:lnTo>
                    <a:pt x="617" y="1051"/>
                  </a:lnTo>
                  <a:lnTo>
                    <a:pt x="617" y="1050"/>
                  </a:lnTo>
                  <a:lnTo>
                    <a:pt x="617" y="1049"/>
                  </a:lnTo>
                  <a:lnTo>
                    <a:pt x="617" y="1047"/>
                  </a:lnTo>
                  <a:lnTo>
                    <a:pt x="617" y="1046"/>
                  </a:lnTo>
                  <a:lnTo>
                    <a:pt x="617" y="1045"/>
                  </a:lnTo>
                  <a:lnTo>
                    <a:pt x="617" y="1043"/>
                  </a:lnTo>
                  <a:lnTo>
                    <a:pt x="617" y="1042"/>
                  </a:lnTo>
                  <a:lnTo>
                    <a:pt x="617" y="1041"/>
                  </a:lnTo>
                  <a:lnTo>
                    <a:pt x="617" y="1040"/>
                  </a:lnTo>
                  <a:lnTo>
                    <a:pt x="617" y="1038"/>
                  </a:lnTo>
                  <a:lnTo>
                    <a:pt x="615" y="1038"/>
                  </a:lnTo>
                  <a:lnTo>
                    <a:pt x="615" y="1037"/>
                  </a:lnTo>
                  <a:lnTo>
                    <a:pt x="615" y="1035"/>
                  </a:lnTo>
                  <a:lnTo>
                    <a:pt x="615" y="1034"/>
                  </a:lnTo>
                  <a:lnTo>
                    <a:pt x="617" y="1034"/>
                  </a:lnTo>
                  <a:lnTo>
                    <a:pt x="618" y="1034"/>
                  </a:lnTo>
                  <a:lnTo>
                    <a:pt x="619" y="1034"/>
                  </a:lnTo>
                  <a:lnTo>
                    <a:pt x="620" y="1034"/>
                  </a:lnTo>
                  <a:lnTo>
                    <a:pt x="621" y="1034"/>
                  </a:lnTo>
                  <a:lnTo>
                    <a:pt x="622" y="1034"/>
                  </a:lnTo>
                  <a:lnTo>
                    <a:pt x="625" y="1034"/>
                  </a:lnTo>
                  <a:lnTo>
                    <a:pt x="626" y="1034"/>
                  </a:lnTo>
                  <a:lnTo>
                    <a:pt x="628" y="1034"/>
                  </a:lnTo>
                  <a:lnTo>
                    <a:pt x="629" y="1034"/>
                  </a:lnTo>
                  <a:lnTo>
                    <a:pt x="630" y="1034"/>
                  </a:lnTo>
                  <a:lnTo>
                    <a:pt x="631" y="1034"/>
                  </a:lnTo>
                  <a:lnTo>
                    <a:pt x="632" y="1034"/>
                  </a:lnTo>
                  <a:lnTo>
                    <a:pt x="634" y="1034"/>
                  </a:lnTo>
                  <a:lnTo>
                    <a:pt x="635" y="1034"/>
                  </a:lnTo>
                  <a:lnTo>
                    <a:pt x="636" y="1034"/>
                  </a:lnTo>
                  <a:lnTo>
                    <a:pt x="637" y="1034"/>
                  </a:lnTo>
                  <a:lnTo>
                    <a:pt x="638" y="1034"/>
                  </a:lnTo>
                  <a:lnTo>
                    <a:pt x="639" y="1034"/>
                  </a:lnTo>
                  <a:lnTo>
                    <a:pt x="640" y="1034"/>
                  </a:lnTo>
                  <a:lnTo>
                    <a:pt x="640" y="1033"/>
                  </a:lnTo>
                  <a:lnTo>
                    <a:pt x="640" y="1029"/>
                  </a:lnTo>
                  <a:lnTo>
                    <a:pt x="640" y="1028"/>
                  </a:lnTo>
                  <a:lnTo>
                    <a:pt x="640" y="1026"/>
                  </a:lnTo>
                  <a:lnTo>
                    <a:pt x="640" y="1024"/>
                  </a:lnTo>
                  <a:lnTo>
                    <a:pt x="640" y="1023"/>
                  </a:lnTo>
                  <a:lnTo>
                    <a:pt x="640" y="1022"/>
                  </a:lnTo>
                  <a:lnTo>
                    <a:pt x="640" y="1021"/>
                  </a:lnTo>
                  <a:lnTo>
                    <a:pt x="640" y="1020"/>
                  </a:lnTo>
                  <a:lnTo>
                    <a:pt x="640" y="1017"/>
                  </a:lnTo>
                  <a:lnTo>
                    <a:pt x="640" y="1016"/>
                  </a:lnTo>
                  <a:lnTo>
                    <a:pt x="640" y="1009"/>
                  </a:lnTo>
                  <a:lnTo>
                    <a:pt x="640" y="1008"/>
                  </a:lnTo>
                  <a:lnTo>
                    <a:pt x="640" y="1007"/>
                  </a:lnTo>
                  <a:lnTo>
                    <a:pt x="639" y="1004"/>
                  </a:lnTo>
                  <a:lnTo>
                    <a:pt x="639" y="998"/>
                  </a:lnTo>
                  <a:lnTo>
                    <a:pt x="639" y="997"/>
                  </a:lnTo>
                  <a:lnTo>
                    <a:pt x="639" y="996"/>
                  </a:lnTo>
                  <a:lnTo>
                    <a:pt x="639" y="993"/>
                  </a:lnTo>
                  <a:lnTo>
                    <a:pt x="639" y="992"/>
                  </a:lnTo>
                  <a:lnTo>
                    <a:pt x="639" y="988"/>
                  </a:lnTo>
                  <a:lnTo>
                    <a:pt x="639" y="985"/>
                  </a:lnTo>
                  <a:lnTo>
                    <a:pt x="639" y="984"/>
                  </a:lnTo>
                  <a:lnTo>
                    <a:pt x="639" y="981"/>
                  </a:lnTo>
                  <a:lnTo>
                    <a:pt x="639" y="980"/>
                  </a:lnTo>
                  <a:lnTo>
                    <a:pt x="639" y="979"/>
                  </a:lnTo>
                  <a:lnTo>
                    <a:pt x="639" y="975"/>
                  </a:lnTo>
                  <a:lnTo>
                    <a:pt x="639" y="974"/>
                  </a:lnTo>
                  <a:lnTo>
                    <a:pt x="639" y="972"/>
                  </a:lnTo>
                  <a:lnTo>
                    <a:pt x="639" y="966"/>
                  </a:lnTo>
                  <a:lnTo>
                    <a:pt x="639" y="964"/>
                  </a:lnTo>
                  <a:lnTo>
                    <a:pt x="639" y="962"/>
                  </a:lnTo>
                  <a:lnTo>
                    <a:pt x="636" y="962"/>
                  </a:lnTo>
                  <a:lnTo>
                    <a:pt x="632" y="962"/>
                  </a:lnTo>
                  <a:lnTo>
                    <a:pt x="629" y="962"/>
                  </a:lnTo>
                  <a:lnTo>
                    <a:pt x="627" y="962"/>
                  </a:lnTo>
                  <a:lnTo>
                    <a:pt x="626" y="962"/>
                  </a:lnTo>
                  <a:lnTo>
                    <a:pt x="625" y="962"/>
                  </a:lnTo>
                  <a:lnTo>
                    <a:pt x="623" y="962"/>
                  </a:lnTo>
                  <a:lnTo>
                    <a:pt x="622" y="962"/>
                  </a:lnTo>
                  <a:lnTo>
                    <a:pt x="621" y="962"/>
                  </a:lnTo>
                  <a:lnTo>
                    <a:pt x="620" y="962"/>
                  </a:lnTo>
                  <a:lnTo>
                    <a:pt x="619" y="962"/>
                  </a:lnTo>
                  <a:lnTo>
                    <a:pt x="618" y="962"/>
                  </a:lnTo>
                  <a:lnTo>
                    <a:pt x="617" y="962"/>
                  </a:lnTo>
                  <a:lnTo>
                    <a:pt x="615" y="962"/>
                  </a:lnTo>
                  <a:lnTo>
                    <a:pt x="614" y="962"/>
                  </a:lnTo>
                  <a:lnTo>
                    <a:pt x="612" y="962"/>
                  </a:lnTo>
                  <a:lnTo>
                    <a:pt x="611" y="962"/>
                  </a:lnTo>
                  <a:lnTo>
                    <a:pt x="609" y="962"/>
                  </a:lnTo>
                  <a:lnTo>
                    <a:pt x="608" y="962"/>
                  </a:lnTo>
                  <a:lnTo>
                    <a:pt x="605" y="962"/>
                  </a:lnTo>
                  <a:lnTo>
                    <a:pt x="604" y="962"/>
                  </a:lnTo>
                  <a:lnTo>
                    <a:pt x="603" y="962"/>
                  </a:lnTo>
                  <a:lnTo>
                    <a:pt x="602" y="962"/>
                  </a:lnTo>
                  <a:lnTo>
                    <a:pt x="600" y="962"/>
                  </a:lnTo>
                  <a:lnTo>
                    <a:pt x="598" y="962"/>
                  </a:lnTo>
                  <a:lnTo>
                    <a:pt x="596" y="962"/>
                  </a:lnTo>
                  <a:lnTo>
                    <a:pt x="595" y="962"/>
                  </a:lnTo>
                  <a:lnTo>
                    <a:pt x="594" y="962"/>
                  </a:lnTo>
                  <a:lnTo>
                    <a:pt x="593" y="962"/>
                  </a:lnTo>
                  <a:lnTo>
                    <a:pt x="591" y="962"/>
                  </a:lnTo>
                  <a:lnTo>
                    <a:pt x="589" y="962"/>
                  </a:lnTo>
                  <a:lnTo>
                    <a:pt x="587" y="962"/>
                  </a:lnTo>
                  <a:lnTo>
                    <a:pt x="585" y="963"/>
                  </a:lnTo>
                  <a:lnTo>
                    <a:pt x="580" y="963"/>
                  </a:lnTo>
                  <a:lnTo>
                    <a:pt x="578" y="963"/>
                  </a:lnTo>
                  <a:lnTo>
                    <a:pt x="576" y="963"/>
                  </a:lnTo>
                  <a:lnTo>
                    <a:pt x="572" y="963"/>
                  </a:lnTo>
                  <a:lnTo>
                    <a:pt x="571" y="963"/>
                  </a:lnTo>
                  <a:lnTo>
                    <a:pt x="569" y="963"/>
                  </a:lnTo>
                  <a:lnTo>
                    <a:pt x="567" y="963"/>
                  </a:lnTo>
                  <a:lnTo>
                    <a:pt x="566" y="963"/>
                  </a:lnTo>
                  <a:lnTo>
                    <a:pt x="565" y="963"/>
                  </a:lnTo>
                  <a:lnTo>
                    <a:pt x="563" y="963"/>
                  </a:lnTo>
                  <a:lnTo>
                    <a:pt x="561" y="963"/>
                  </a:lnTo>
                  <a:lnTo>
                    <a:pt x="560" y="963"/>
                  </a:lnTo>
                  <a:lnTo>
                    <a:pt x="559" y="963"/>
                  </a:lnTo>
                  <a:lnTo>
                    <a:pt x="557" y="963"/>
                  </a:lnTo>
                  <a:lnTo>
                    <a:pt x="556" y="963"/>
                  </a:lnTo>
                  <a:lnTo>
                    <a:pt x="554" y="963"/>
                  </a:lnTo>
                  <a:lnTo>
                    <a:pt x="553" y="963"/>
                  </a:lnTo>
                  <a:lnTo>
                    <a:pt x="550" y="963"/>
                  </a:lnTo>
                  <a:lnTo>
                    <a:pt x="549" y="963"/>
                  </a:lnTo>
                  <a:lnTo>
                    <a:pt x="548" y="963"/>
                  </a:lnTo>
                  <a:lnTo>
                    <a:pt x="544" y="963"/>
                  </a:lnTo>
                  <a:lnTo>
                    <a:pt x="543" y="963"/>
                  </a:lnTo>
                  <a:lnTo>
                    <a:pt x="542" y="963"/>
                  </a:lnTo>
                  <a:lnTo>
                    <a:pt x="541" y="963"/>
                  </a:lnTo>
                  <a:lnTo>
                    <a:pt x="540" y="963"/>
                  </a:lnTo>
                  <a:lnTo>
                    <a:pt x="540" y="964"/>
                  </a:lnTo>
                  <a:lnTo>
                    <a:pt x="539" y="964"/>
                  </a:lnTo>
                  <a:lnTo>
                    <a:pt x="537" y="964"/>
                  </a:lnTo>
                  <a:lnTo>
                    <a:pt x="536" y="964"/>
                  </a:lnTo>
                  <a:lnTo>
                    <a:pt x="535" y="964"/>
                  </a:lnTo>
                  <a:lnTo>
                    <a:pt x="534" y="964"/>
                  </a:lnTo>
                  <a:lnTo>
                    <a:pt x="533" y="964"/>
                  </a:lnTo>
                  <a:lnTo>
                    <a:pt x="532" y="964"/>
                  </a:lnTo>
                  <a:lnTo>
                    <a:pt x="531" y="964"/>
                  </a:lnTo>
                  <a:lnTo>
                    <a:pt x="529" y="964"/>
                  </a:lnTo>
                  <a:lnTo>
                    <a:pt x="528" y="964"/>
                  </a:lnTo>
                  <a:lnTo>
                    <a:pt x="527" y="964"/>
                  </a:lnTo>
                  <a:lnTo>
                    <a:pt x="525" y="964"/>
                  </a:lnTo>
                  <a:lnTo>
                    <a:pt x="524" y="964"/>
                  </a:lnTo>
                  <a:lnTo>
                    <a:pt x="522" y="964"/>
                  </a:lnTo>
                  <a:lnTo>
                    <a:pt x="520" y="964"/>
                  </a:lnTo>
                  <a:lnTo>
                    <a:pt x="519" y="964"/>
                  </a:lnTo>
                  <a:lnTo>
                    <a:pt x="518" y="964"/>
                  </a:lnTo>
                  <a:lnTo>
                    <a:pt x="517" y="964"/>
                  </a:lnTo>
                  <a:lnTo>
                    <a:pt x="516" y="964"/>
                  </a:lnTo>
                  <a:lnTo>
                    <a:pt x="515" y="964"/>
                  </a:lnTo>
                  <a:lnTo>
                    <a:pt x="513" y="964"/>
                  </a:lnTo>
                  <a:lnTo>
                    <a:pt x="511" y="964"/>
                  </a:lnTo>
                  <a:lnTo>
                    <a:pt x="510" y="964"/>
                  </a:lnTo>
                  <a:lnTo>
                    <a:pt x="509" y="964"/>
                  </a:lnTo>
                  <a:lnTo>
                    <a:pt x="507" y="964"/>
                  </a:lnTo>
                  <a:lnTo>
                    <a:pt x="506" y="964"/>
                  </a:lnTo>
                  <a:lnTo>
                    <a:pt x="505" y="964"/>
                  </a:lnTo>
                  <a:lnTo>
                    <a:pt x="503" y="964"/>
                  </a:lnTo>
                  <a:lnTo>
                    <a:pt x="500" y="964"/>
                  </a:lnTo>
                  <a:lnTo>
                    <a:pt x="499" y="964"/>
                  </a:lnTo>
                  <a:lnTo>
                    <a:pt x="498" y="964"/>
                  </a:lnTo>
                  <a:lnTo>
                    <a:pt x="497" y="964"/>
                  </a:lnTo>
                  <a:lnTo>
                    <a:pt x="496" y="964"/>
                  </a:lnTo>
                  <a:lnTo>
                    <a:pt x="494" y="964"/>
                  </a:lnTo>
                  <a:lnTo>
                    <a:pt x="493" y="964"/>
                  </a:lnTo>
                  <a:lnTo>
                    <a:pt x="493" y="963"/>
                  </a:lnTo>
                  <a:lnTo>
                    <a:pt x="493" y="962"/>
                  </a:lnTo>
                  <a:lnTo>
                    <a:pt x="494" y="962"/>
                  </a:lnTo>
                  <a:lnTo>
                    <a:pt x="494" y="961"/>
                  </a:lnTo>
                  <a:lnTo>
                    <a:pt x="494" y="959"/>
                  </a:lnTo>
                  <a:lnTo>
                    <a:pt x="494" y="958"/>
                  </a:lnTo>
                  <a:lnTo>
                    <a:pt x="494" y="957"/>
                  </a:lnTo>
                  <a:lnTo>
                    <a:pt x="494" y="956"/>
                  </a:lnTo>
                  <a:lnTo>
                    <a:pt x="494" y="955"/>
                  </a:lnTo>
                  <a:lnTo>
                    <a:pt x="494" y="953"/>
                  </a:lnTo>
                  <a:lnTo>
                    <a:pt x="494" y="951"/>
                  </a:lnTo>
                  <a:lnTo>
                    <a:pt x="493" y="951"/>
                  </a:lnTo>
                  <a:lnTo>
                    <a:pt x="493" y="950"/>
                  </a:lnTo>
                  <a:lnTo>
                    <a:pt x="493" y="949"/>
                  </a:lnTo>
                  <a:lnTo>
                    <a:pt x="493" y="948"/>
                  </a:lnTo>
                  <a:lnTo>
                    <a:pt x="493" y="947"/>
                  </a:lnTo>
                  <a:lnTo>
                    <a:pt x="493" y="946"/>
                  </a:lnTo>
                  <a:lnTo>
                    <a:pt x="493" y="945"/>
                  </a:lnTo>
                  <a:lnTo>
                    <a:pt x="493" y="941"/>
                  </a:lnTo>
                  <a:lnTo>
                    <a:pt x="493" y="940"/>
                  </a:lnTo>
                  <a:lnTo>
                    <a:pt x="493" y="939"/>
                  </a:lnTo>
                  <a:lnTo>
                    <a:pt x="493" y="936"/>
                  </a:lnTo>
                  <a:lnTo>
                    <a:pt x="493" y="934"/>
                  </a:lnTo>
                  <a:lnTo>
                    <a:pt x="493" y="932"/>
                  </a:lnTo>
                  <a:lnTo>
                    <a:pt x="493" y="929"/>
                  </a:lnTo>
                  <a:lnTo>
                    <a:pt x="493" y="928"/>
                  </a:lnTo>
                  <a:lnTo>
                    <a:pt x="493" y="925"/>
                  </a:lnTo>
                  <a:lnTo>
                    <a:pt x="493" y="922"/>
                  </a:lnTo>
                  <a:lnTo>
                    <a:pt x="493" y="921"/>
                  </a:lnTo>
                  <a:lnTo>
                    <a:pt x="493" y="918"/>
                  </a:lnTo>
                  <a:lnTo>
                    <a:pt x="493" y="917"/>
                  </a:lnTo>
                  <a:lnTo>
                    <a:pt x="493" y="915"/>
                  </a:lnTo>
                  <a:lnTo>
                    <a:pt x="493" y="914"/>
                  </a:lnTo>
                  <a:lnTo>
                    <a:pt x="493" y="909"/>
                  </a:lnTo>
                  <a:lnTo>
                    <a:pt x="492" y="905"/>
                  </a:lnTo>
                  <a:lnTo>
                    <a:pt x="492" y="904"/>
                  </a:lnTo>
                  <a:lnTo>
                    <a:pt x="492" y="903"/>
                  </a:lnTo>
                  <a:lnTo>
                    <a:pt x="492" y="901"/>
                  </a:lnTo>
                  <a:lnTo>
                    <a:pt x="492" y="900"/>
                  </a:lnTo>
                  <a:lnTo>
                    <a:pt x="492" y="899"/>
                  </a:lnTo>
                  <a:lnTo>
                    <a:pt x="492" y="898"/>
                  </a:lnTo>
                  <a:lnTo>
                    <a:pt x="492" y="897"/>
                  </a:lnTo>
                  <a:lnTo>
                    <a:pt x="492" y="896"/>
                  </a:lnTo>
                  <a:lnTo>
                    <a:pt x="492" y="891"/>
                  </a:lnTo>
                  <a:lnTo>
                    <a:pt x="492" y="890"/>
                  </a:lnTo>
                  <a:lnTo>
                    <a:pt x="492" y="889"/>
                  </a:lnTo>
                  <a:lnTo>
                    <a:pt x="492" y="888"/>
                  </a:lnTo>
                  <a:lnTo>
                    <a:pt x="492" y="887"/>
                  </a:lnTo>
                  <a:lnTo>
                    <a:pt x="492" y="884"/>
                  </a:lnTo>
                  <a:lnTo>
                    <a:pt x="492" y="883"/>
                  </a:lnTo>
                  <a:lnTo>
                    <a:pt x="492" y="882"/>
                  </a:lnTo>
                  <a:lnTo>
                    <a:pt x="492" y="881"/>
                  </a:lnTo>
                  <a:lnTo>
                    <a:pt x="492" y="880"/>
                  </a:lnTo>
                  <a:lnTo>
                    <a:pt x="492" y="879"/>
                  </a:lnTo>
                  <a:lnTo>
                    <a:pt x="492" y="878"/>
                  </a:lnTo>
                  <a:lnTo>
                    <a:pt x="492" y="876"/>
                  </a:lnTo>
                  <a:lnTo>
                    <a:pt x="492" y="875"/>
                  </a:lnTo>
                  <a:lnTo>
                    <a:pt x="492" y="874"/>
                  </a:lnTo>
                  <a:lnTo>
                    <a:pt x="492" y="873"/>
                  </a:lnTo>
                  <a:lnTo>
                    <a:pt x="492" y="872"/>
                  </a:lnTo>
                  <a:lnTo>
                    <a:pt x="492" y="871"/>
                  </a:lnTo>
                  <a:lnTo>
                    <a:pt x="492" y="870"/>
                  </a:lnTo>
                  <a:lnTo>
                    <a:pt x="492" y="869"/>
                  </a:lnTo>
                  <a:lnTo>
                    <a:pt x="492" y="867"/>
                  </a:lnTo>
                  <a:lnTo>
                    <a:pt x="492" y="866"/>
                  </a:lnTo>
                  <a:lnTo>
                    <a:pt x="492" y="865"/>
                  </a:lnTo>
                  <a:lnTo>
                    <a:pt x="491" y="865"/>
                  </a:lnTo>
                  <a:lnTo>
                    <a:pt x="492" y="864"/>
                  </a:lnTo>
                  <a:lnTo>
                    <a:pt x="492" y="859"/>
                  </a:lnTo>
                  <a:lnTo>
                    <a:pt x="492" y="858"/>
                  </a:lnTo>
                  <a:lnTo>
                    <a:pt x="492" y="856"/>
                  </a:lnTo>
                  <a:lnTo>
                    <a:pt x="492" y="855"/>
                  </a:lnTo>
                  <a:lnTo>
                    <a:pt x="492" y="854"/>
                  </a:lnTo>
                  <a:lnTo>
                    <a:pt x="492" y="853"/>
                  </a:lnTo>
                  <a:lnTo>
                    <a:pt x="492" y="851"/>
                  </a:lnTo>
                  <a:lnTo>
                    <a:pt x="492" y="848"/>
                  </a:lnTo>
                  <a:lnTo>
                    <a:pt x="491" y="847"/>
                  </a:lnTo>
                  <a:lnTo>
                    <a:pt x="491" y="845"/>
                  </a:lnTo>
                  <a:lnTo>
                    <a:pt x="491" y="842"/>
                  </a:lnTo>
                  <a:lnTo>
                    <a:pt x="491" y="841"/>
                  </a:lnTo>
                  <a:lnTo>
                    <a:pt x="491" y="838"/>
                  </a:lnTo>
                  <a:lnTo>
                    <a:pt x="491" y="837"/>
                  </a:lnTo>
                  <a:lnTo>
                    <a:pt x="491" y="834"/>
                  </a:lnTo>
                  <a:lnTo>
                    <a:pt x="491" y="831"/>
                  </a:lnTo>
                  <a:lnTo>
                    <a:pt x="491" y="830"/>
                  </a:lnTo>
                  <a:lnTo>
                    <a:pt x="490" y="830"/>
                  </a:lnTo>
                  <a:lnTo>
                    <a:pt x="489" y="830"/>
                  </a:lnTo>
                  <a:lnTo>
                    <a:pt x="488" y="830"/>
                  </a:lnTo>
                  <a:lnTo>
                    <a:pt x="487" y="830"/>
                  </a:lnTo>
                  <a:lnTo>
                    <a:pt x="485" y="830"/>
                  </a:lnTo>
                  <a:lnTo>
                    <a:pt x="484" y="830"/>
                  </a:lnTo>
                  <a:lnTo>
                    <a:pt x="483" y="830"/>
                  </a:lnTo>
                  <a:lnTo>
                    <a:pt x="482" y="830"/>
                  </a:lnTo>
                  <a:lnTo>
                    <a:pt x="481" y="830"/>
                  </a:lnTo>
                  <a:lnTo>
                    <a:pt x="480" y="831"/>
                  </a:lnTo>
                  <a:lnTo>
                    <a:pt x="479" y="831"/>
                  </a:lnTo>
                  <a:lnTo>
                    <a:pt x="477" y="831"/>
                  </a:lnTo>
                  <a:lnTo>
                    <a:pt x="475" y="831"/>
                  </a:lnTo>
                  <a:lnTo>
                    <a:pt x="474" y="831"/>
                  </a:lnTo>
                  <a:lnTo>
                    <a:pt x="473" y="831"/>
                  </a:lnTo>
                  <a:lnTo>
                    <a:pt x="468" y="831"/>
                  </a:lnTo>
                  <a:lnTo>
                    <a:pt x="467" y="831"/>
                  </a:lnTo>
                  <a:lnTo>
                    <a:pt x="466" y="831"/>
                  </a:lnTo>
                  <a:lnTo>
                    <a:pt x="465" y="831"/>
                  </a:lnTo>
                  <a:lnTo>
                    <a:pt x="462" y="831"/>
                  </a:lnTo>
                  <a:lnTo>
                    <a:pt x="461" y="831"/>
                  </a:lnTo>
                  <a:lnTo>
                    <a:pt x="459" y="831"/>
                  </a:lnTo>
                  <a:lnTo>
                    <a:pt x="458" y="831"/>
                  </a:lnTo>
                  <a:lnTo>
                    <a:pt x="457" y="831"/>
                  </a:lnTo>
                  <a:lnTo>
                    <a:pt x="456" y="831"/>
                  </a:lnTo>
                  <a:lnTo>
                    <a:pt x="455" y="831"/>
                  </a:lnTo>
                  <a:lnTo>
                    <a:pt x="454" y="831"/>
                  </a:lnTo>
                  <a:lnTo>
                    <a:pt x="450" y="831"/>
                  </a:lnTo>
                  <a:lnTo>
                    <a:pt x="449" y="831"/>
                  </a:lnTo>
                  <a:lnTo>
                    <a:pt x="448" y="831"/>
                  </a:lnTo>
                  <a:lnTo>
                    <a:pt x="446" y="831"/>
                  </a:lnTo>
                  <a:lnTo>
                    <a:pt x="445" y="831"/>
                  </a:lnTo>
                  <a:lnTo>
                    <a:pt x="444" y="831"/>
                  </a:lnTo>
                  <a:lnTo>
                    <a:pt x="442" y="831"/>
                  </a:lnTo>
                  <a:lnTo>
                    <a:pt x="441" y="831"/>
                  </a:lnTo>
                  <a:lnTo>
                    <a:pt x="440" y="831"/>
                  </a:lnTo>
                  <a:lnTo>
                    <a:pt x="439" y="831"/>
                  </a:lnTo>
                  <a:lnTo>
                    <a:pt x="438" y="831"/>
                  </a:lnTo>
                  <a:lnTo>
                    <a:pt x="437" y="831"/>
                  </a:lnTo>
                  <a:lnTo>
                    <a:pt x="436" y="831"/>
                  </a:lnTo>
                  <a:lnTo>
                    <a:pt x="432" y="832"/>
                  </a:lnTo>
                  <a:lnTo>
                    <a:pt x="431" y="832"/>
                  </a:lnTo>
                  <a:lnTo>
                    <a:pt x="430" y="832"/>
                  </a:lnTo>
                  <a:lnTo>
                    <a:pt x="425" y="832"/>
                  </a:lnTo>
                  <a:lnTo>
                    <a:pt x="424" y="832"/>
                  </a:lnTo>
                  <a:lnTo>
                    <a:pt x="423" y="832"/>
                  </a:lnTo>
                  <a:lnTo>
                    <a:pt x="420" y="832"/>
                  </a:lnTo>
                  <a:lnTo>
                    <a:pt x="419" y="832"/>
                  </a:lnTo>
                  <a:lnTo>
                    <a:pt x="418" y="832"/>
                  </a:lnTo>
                  <a:lnTo>
                    <a:pt x="416" y="832"/>
                  </a:lnTo>
                  <a:lnTo>
                    <a:pt x="414" y="832"/>
                  </a:lnTo>
                  <a:lnTo>
                    <a:pt x="413" y="832"/>
                  </a:lnTo>
                  <a:lnTo>
                    <a:pt x="412" y="832"/>
                  </a:lnTo>
                  <a:lnTo>
                    <a:pt x="407" y="832"/>
                  </a:lnTo>
                  <a:lnTo>
                    <a:pt x="406" y="832"/>
                  </a:lnTo>
                  <a:lnTo>
                    <a:pt x="405" y="832"/>
                  </a:lnTo>
                  <a:lnTo>
                    <a:pt x="402" y="832"/>
                  </a:lnTo>
                  <a:lnTo>
                    <a:pt x="401" y="832"/>
                  </a:lnTo>
                  <a:lnTo>
                    <a:pt x="399" y="832"/>
                  </a:lnTo>
                  <a:lnTo>
                    <a:pt x="398" y="832"/>
                  </a:lnTo>
                  <a:lnTo>
                    <a:pt x="397" y="832"/>
                  </a:lnTo>
                  <a:lnTo>
                    <a:pt x="396" y="832"/>
                  </a:lnTo>
                  <a:lnTo>
                    <a:pt x="395" y="832"/>
                  </a:lnTo>
                  <a:lnTo>
                    <a:pt x="393" y="832"/>
                  </a:lnTo>
                  <a:lnTo>
                    <a:pt x="389" y="833"/>
                  </a:lnTo>
                  <a:lnTo>
                    <a:pt x="388" y="833"/>
                  </a:lnTo>
                  <a:lnTo>
                    <a:pt x="387" y="833"/>
                  </a:lnTo>
                  <a:lnTo>
                    <a:pt x="386" y="833"/>
                  </a:lnTo>
                  <a:lnTo>
                    <a:pt x="384" y="833"/>
                  </a:lnTo>
                  <a:lnTo>
                    <a:pt x="382" y="833"/>
                  </a:lnTo>
                  <a:lnTo>
                    <a:pt x="381" y="833"/>
                  </a:lnTo>
                  <a:lnTo>
                    <a:pt x="378" y="833"/>
                  </a:lnTo>
                  <a:lnTo>
                    <a:pt x="377" y="833"/>
                  </a:lnTo>
                  <a:lnTo>
                    <a:pt x="375" y="833"/>
                  </a:lnTo>
                  <a:lnTo>
                    <a:pt x="371" y="833"/>
                  </a:lnTo>
                  <a:lnTo>
                    <a:pt x="370" y="833"/>
                  </a:lnTo>
                  <a:lnTo>
                    <a:pt x="369" y="833"/>
                  </a:lnTo>
                  <a:lnTo>
                    <a:pt x="365" y="833"/>
                  </a:lnTo>
                  <a:lnTo>
                    <a:pt x="364" y="833"/>
                  </a:lnTo>
                  <a:lnTo>
                    <a:pt x="363" y="833"/>
                  </a:lnTo>
                  <a:lnTo>
                    <a:pt x="359" y="833"/>
                  </a:lnTo>
                  <a:lnTo>
                    <a:pt x="358" y="833"/>
                  </a:lnTo>
                  <a:lnTo>
                    <a:pt x="356" y="833"/>
                  </a:lnTo>
                  <a:lnTo>
                    <a:pt x="353" y="833"/>
                  </a:lnTo>
                  <a:lnTo>
                    <a:pt x="352" y="833"/>
                  </a:lnTo>
                  <a:lnTo>
                    <a:pt x="351" y="833"/>
                  </a:lnTo>
                  <a:lnTo>
                    <a:pt x="349" y="833"/>
                  </a:lnTo>
                  <a:lnTo>
                    <a:pt x="347" y="833"/>
                  </a:lnTo>
                  <a:lnTo>
                    <a:pt x="346" y="833"/>
                  </a:lnTo>
                  <a:lnTo>
                    <a:pt x="345" y="833"/>
                  </a:lnTo>
                  <a:lnTo>
                    <a:pt x="345" y="832"/>
                  </a:lnTo>
                  <a:lnTo>
                    <a:pt x="345" y="831"/>
                  </a:lnTo>
                  <a:lnTo>
                    <a:pt x="345" y="830"/>
                  </a:lnTo>
                  <a:lnTo>
                    <a:pt x="345" y="829"/>
                  </a:lnTo>
                  <a:lnTo>
                    <a:pt x="345" y="828"/>
                  </a:lnTo>
                  <a:lnTo>
                    <a:pt x="345" y="826"/>
                  </a:lnTo>
                  <a:lnTo>
                    <a:pt x="345" y="825"/>
                  </a:lnTo>
                  <a:lnTo>
                    <a:pt x="345" y="824"/>
                  </a:lnTo>
                  <a:lnTo>
                    <a:pt x="345" y="823"/>
                  </a:lnTo>
                  <a:lnTo>
                    <a:pt x="345" y="822"/>
                  </a:lnTo>
                  <a:lnTo>
                    <a:pt x="345" y="821"/>
                  </a:lnTo>
                  <a:lnTo>
                    <a:pt x="345" y="819"/>
                  </a:lnTo>
                  <a:lnTo>
                    <a:pt x="345" y="817"/>
                  </a:lnTo>
                  <a:lnTo>
                    <a:pt x="345" y="816"/>
                  </a:lnTo>
                  <a:lnTo>
                    <a:pt x="345" y="815"/>
                  </a:lnTo>
                  <a:lnTo>
                    <a:pt x="345" y="814"/>
                  </a:lnTo>
                  <a:lnTo>
                    <a:pt x="345" y="813"/>
                  </a:lnTo>
                  <a:lnTo>
                    <a:pt x="345" y="812"/>
                  </a:lnTo>
                  <a:lnTo>
                    <a:pt x="345" y="811"/>
                  </a:lnTo>
                  <a:lnTo>
                    <a:pt x="345" y="809"/>
                  </a:lnTo>
                  <a:lnTo>
                    <a:pt x="345" y="807"/>
                  </a:lnTo>
                  <a:lnTo>
                    <a:pt x="345" y="806"/>
                  </a:lnTo>
                  <a:lnTo>
                    <a:pt x="345" y="804"/>
                  </a:lnTo>
                  <a:lnTo>
                    <a:pt x="345" y="803"/>
                  </a:lnTo>
                  <a:lnTo>
                    <a:pt x="345" y="800"/>
                  </a:lnTo>
                  <a:lnTo>
                    <a:pt x="345" y="799"/>
                  </a:lnTo>
                  <a:lnTo>
                    <a:pt x="345" y="798"/>
                  </a:lnTo>
                  <a:lnTo>
                    <a:pt x="345" y="797"/>
                  </a:lnTo>
                  <a:lnTo>
                    <a:pt x="344" y="797"/>
                  </a:lnTo>
                  <a:lnTo>
                    <a:pt x="344" y="795"/>
                  </a:lnTo>
                  <a:lnTo>
                    <a:pt x="344" y="794"/>
                  </a:lnTo>
                  <a:lnTo>
                    <a:pt x="344" y="792"/>
                  </a:lnTo>
                  <a:lnTo>
                    <a:pt x="344" y="791"/>
                  </a:lnTo>
                  <a:lnTo>
                    <a:pt x="344" y="790"/>
                  </a:lnTo>
                  <a:lnTo>
                    <a:pt x="344" y="789"/>
                  </a:lnTo>
                  <a:lnTo>
                    <a:pt x="344" y="788"/>
                  </a:lnTo>
                  <a:lnTo>
                    <a:pt x="344" y="786"/>
                  </a:lnTo>
                  <a:lnTo>
                    <a:pt x="344" y="784"/>
                  </a:lnTo>
                  <a:lnTo>
                    <a:pt x="344" y="783"/>
                  </a:lnTo>
                  <a:lnTo>
                    <a:pt x="344" y="782"/>
                  </a:lnTo>
                  <a:lnTo>
                    <a:pt x="344" y="780"/>
                  </a:lnTo>
                  <a:lnTo>
                    <a:pt x="344" y="779"/>
                  </a:lnTo>
                  <a:lnTo>
                    <a:pt x="344" y="778"/>
                  </a:lnTo>
                  <a:lnTo>
                    <a:pt x="344" y="774"/>
                  </a:lnTo>
                  <a:lnTo>
                    <a:pt x="344" y="773"/>
                  </a:lnTo>
                  <a:lnTo>
                    <a:pt x="344" y="772"/>
                  </a:lnTo>
                  <a:lnTo>
                    <a:pt x="344" y="771"/>
                  </a:lnTo>
                  <a:lnTo>
                    <a:pt x="344" y="769"/>
                  </a:lnTo>
                  <a:lnTo>
                    <a:pt x="344" y="767"/>
                  </a:lnTo>
                  <a:lnTo>
                    <a:pt x="344" y="766"/>
                  </a:lnTo>
                  <a:lnTo>
                    <a:pt x="344" y="765"/>
                  </a:lnTo>
                  <a:lnTo>
                    <a:pt x="344" y="764"/>
                  </a:lnTo>
                  <a:lnTo>
                    <a:pt x="344" y="763"/>
                  </a:lnTo>
                  <a:lnTo>
                    <a:pt x="343" y="761"/>
                  </a:lnTo>
                  <a:lnTo>
                    <a:pt x="343" y="759"/>
                  </a:lnTo>
                  <a:lnTo>
                    <a:pt x="343" y="758"/>
                  </a:lnTo>
                  <a:lnTo>
                    <a:pt x="343" y="757"/>
                  </a:lnTo>
                  <a:lnTo>
                    <a:pt x="343" y="755"/>
                  </a:lnTo>
                  <a:lnTo>
                    <a:pt x="343" y="754"/>
                  </a:lnTo>
                  <a:lnTo>
                    <a:pt x="343" y="753"/>
                  </a:lnTo>
                  <a:lnTo>
                    <a:pt x="353" y="748"/>
                  </a:lnTo>
                  <a:lnTo>
                    <a:pt x="354" y="748"/>
                  </a:lnTo>
                  <a:lnTo>
                    <a:pt x="355" y="747"/>
                  </a:lnTo>
                  <a:lnTo>
                    <a:pt x="356" y="747"/>
                  </a:lnTo>
                  <a:lnTo>
                    <a:pt x="356" y="748"/>
                  </a:lnTo>
                  <a:lnTo>
                    <a:pt x="358" y="748"/>
                  </a:lnTo>
                  <a:lnTo>
                    <a:pt x="359" y="748"/>
                  </a:lnTo>
                  <a:lnTo>
                    <a:pt x="360" y="748"/>
                  </a:lnTo>
                  <a:lnTo>
                    <a:pt x="361" y="748"/>
                  </a:lnTo>
                  <a:lnTo>
                    <a:pt x="362" y="748"/>
                  </a:lnTo>
                  <a:lnTo>
                    <a:pt x="363" y="748"/>
                  </a:lnTo>
                  <a:lnTo>
                    <a:pt x="364" y="748"/>
                  </a:lnTo>
                  <a:lnTo>
                    <a:pt x="365" y="748"/>
                  </a:lnTo>
                  <a:lnTo>
                    <a:pt x="367" y="748"/>
                  </a:lnTo>
                  <a:lnTo>
                    <a:pt x="368" y="748"/>
                  </a:lnTo>
                  <a:lnTo>
                    <a:pt x="369" y="748"/>
                  </a:lnTo>
                  <a:lnTo>
                    <a:pt x="370" y="748"/>
                  </a:lnTo>
                  <a:lnTo>
                    <a:pt x="371" y="747"/>
                  </a:lnTo>
                  <a:lnTo>
                    <a:pt x="371" y="748"/>
                  </a:lnTo>
                  <a:lnTo>
                    <a:pt x="371" y="747"/>
                  </a:lnTo>
                  <a:lnTo>
                    <a:pt x="372" y="747"/>
                  </a:lnTo>
                  <a:lnTo>
                    <a:pt x="373" y="747"/>
                  </a:lnTo>
                  <a:lnTo>
                    <a:pt x="375" y="747"/>
                  </a:lnTo>
                  <a:lnTo>
                    <a:pt x="376" y="747"/>
                  </a:lnTo>
                  <a:lnTo>
                    <a:pt x="377" y="747"/>
                  </a:lnTo>
                  <a:lnTo>
                    <a:pt x="378" y="747"/>
                  </a:lnTo>
                  <a:lnTo>
                    <a:pt x="379" y="747"/>
                  </a:lnTo>
                  <a:lnTo>
                    <a:pt x="380" y="747"/>
                  </a:lnTo>
                  <a:lnTo>
                    <a:pt x="381" y="747"/>
                  </a:lnTo>
                  <a:lnTo>
                    <a:pt x="382" y="747"/>
                  </a:lnTo>
                  <a:lnTo>
                    <a:pt x="384" y="747"/>
                  </a:lnTo>
                  <a:lnTo>
                    <a:pt x="385" y="747"/>
                  </a:lnTo>
                  <a:lnTo>
                    <a:pt x="386" y="747"/>
                  </a:lnTo>
                  <a:lnTo>
                    <a:pt x="387" y="747"/>
                  </a:lnTo>
                  <a:lnTo>
                    <a:pt x="388" y="747"/>
                  </a:lnTo>
                  <a:lnTo>
                    <a:pt x="389" y="747"/>
                  </a:lnTo>
                  <a:lnTo>
                    <a:pt x="390" y="747"/>
                  </a:lnTo>
                  <a:lnTo>
                    <a:pt x="392" y="747"/>
                  </a:lnTo>
                  <a:lnTo>
                    <a:pt x="393" y="747"/>
                  </a:lnTo>
                  <a:lnTo>
                    <a:pt x="394" y="747"/>
                  </a:lnTo>
                  <a:lnTo>
                    <a:pt x="395" y="747"/>
                  </a:lnTo>
                  <a:lnTo>
                    <a:pt x="396" y="747"/>
                  </a:lnTo>
                  <a:lnTo>
                    <a:pt x="397" y="747"/>
                  </a:lnTo>
                  <a:lnTo>
                    <a:pt x="398" y="747"/>
                  </a:lnTo>
                  <a:lnTo>
                    <a:pt x="399" y="747"/>
                  </a:lnTo>
                  <a:lnTo>
                    <a:pt x="401" y="747"/>
                  </a:lnTo>
                  <a:lnTo>
                    <a:pt x="402" y="747"/>
                  </a:lnTo>
                  <a:lnTo>
                    <a:pt x="403" y="747"/>
                  </a:lnTo>
                  <a:lnTo>
                    <a:pt x="404" y="747"/>
                  </a:lnTo>
                  <a:lnTo>
                    <a:pt x="405" y="747"/>
                  </a:lnTo>
                  <a:lnTo>
                    <a:pt x="406" y="747"/>
                  </a:lnTo>
                  <a:lnTo>
                    <a:pt x="407" y="747"/>
                  </a:lnTo>
                  <a:lnTo>
                    <a:pt x="408" y="747"/>
                  </a:lnTo>
                  <a:lnTo>
                    <a:pt x="410" y="747"/>
                  </a:lnTo>
                  <a:lnTo>
                    <a:pt x="411" y="747"/>
                  </a:lnTo>
                  <a:lnTo>
                    <a:pt x="412" y="747"/>
                  </a:lnTo>
                  <a:lnTo>
                    <a:pt x="413" y="747"/>
                  </a:lnTo>
                  <a:lnTo>
                    <a:pt x="414" y="747"/>
                  </a:lnTo>
                  <a:lnTo>
                    <a:pt x="415" y="746"/>
                  </a:lnTo>
                  <a:lnTo>
                    <a:pt x="416" y="746"/>
                  </a:lnTo>
                  <a:lnTo>
                    <a:pt x="418" y="746"/>
                  </a:lnTo>
                  <a:lnTo>
                    <a:pt x="419" y="746"/>
                  </a:lnTo>
                  <a:lnTo>
                    <a:pt x="420" y="746"/>
                  </a:lnTo>
                  <a:lnTo>
                    <a:pt x="421" y="746"/>
                  </a:lnTo>
                  <a:lnTo>
                    <a:pt x="422" y="746"/>
                  </a:lnTo>
                  <a:lnTo>
                    <a:pt x="423" y="746"/>
                  </a:lnTo>
                  <a:lnTo>
                    <a:pt x="424" y="746"/>
                  </a:lnTo>
                  <a:lnTo>
                    <a:pt x="425" y="746"/>
                  </a:lnTo>
                  <a:lnTo>
                    <a:pt x="427" y="746"/>
                  </a:lnTo>
                  <a:lnTo>
                    <a:pt x="428" y="746"/>
                  </a:lnTo>
                  <a:lnTo>
                    <a:pt x="429" y="746"/>
                  </a:lnTo>
                  <a:lnTo>
                    <a:pt x="430" y="746"/>
                  </a:lnTo>
                  <a:lnTo>
                    <a:pt x="431" y="746"/>
                  </a:lnTo>
                  <a:lnTo>
                    <a:pt x="432" y="746"/>
                  </a:lnTo>
                  <a:lnTo>
                    <a:pt x="433" y="746"/>
                  </a:lnTo>
                  <a:lnTo>
                    <a:pt x="434" y="746"/>
                  </a:lnTo>
                  <a:lnTo>
                    <a:pt x="436" y="746"/>
                  </a:lnTo>
                  <a:lnTo>
                    <a:pt x="437" y="746"/>
                  </a:lnTo>
                  <a:lnTo>
                    <a:pt x="438" y="746"/>
                  </a:lnTo>
                  <a:lnTo>
                    <a:pt x="439" y="746"/>
                  </a:lnTo>
                  <a:lnTo>
                    <a:pt x="440" y="746"/>
                  </a:lnTo>
                  <a:lnTo>
                    <a:pt x="441" y="746"/>
                  </a:lnTo>
                  <a:lnTo>
                    <a:pt x="442" y="746"/>
                  </a:lnTo>
                  <a:lnTo>
                    <a:pt x="444" y="746"/>
                  </a:lnTo>
                  <a:lnTo>
                    <a:pt x="445" y="746"/>
                  </a:lnTo>
                  <a:lnTo>
                    <a:pt x="446" y="746"/>
                  </a:lnTo>
                  <a:lnTo>
                    <a:pt x="447" y="746"/>
                  </a:lnTo>
                  <a:lnTo>
                    <a:pt x="448" y="746"/>
                  </a:lnTo>
                  <a:lnTo>
                    <a:pt x="449" y="746"/>
                  </a:lnTo>
                  <a:lnTo>
                    <a:pt x="450" y="746"/>
                  </a:lnTo>
                  <a:lnTo>
                    <a:pt x="451" y="746"/>
                  </a:lnTo>
                  <a:lnTo>
                    <a:pt x="453" y="746"/>
                  </a:lnTo>
                  <a:lnTo>
                    <a:pt x="454" y="746"/>
                  </a:lnTo>
                  <a:lnTo>
                    <a:pt x="455" y="746"/>
                  </a:lnTo>
                  <a:lnTo>
                    <a:pt x="456" y="746"/>
                  </a:lnTo>
                  <a:lnTo>
                    <a:pt x="457" y="746"/>
                  </a:lnTo>
                  <a:lnTo>
                    <a:pt x="458" y="746"/>
                  </a:lnTo>
                  <a:lnTo>
                    <a:pt x="459" y="746"/>
                  </a:lnTo>
                  <a:lnTo>
                    <a:pt x="461" y="746"/>
                  </a:lnTo>
                  <a:lnTo>
                    <a:pt x="462" y="746"/>
                  </a:lnTo>
                  <a:lnTo>
                    <a:pt x="463" y="746"/>
                  </a:lnTo>
                  <a:lnTo>
                    <a:pt x="464" y="746"/>
                  </a:lnTo>
                  <a:lnTo>
                    <a:pt x="465" y="746"/>
                  </a:lnTo>
                  <a:lnTo>
                    <a:pt x="465" y="744"/>
                  </a:lnTo>
                  <a:lnTo>
                    <a:pt x="465" y="740"/>
                  </a:lnTo>
                  <a:lnTo>
                    <a:pt x="465" y="739"/>
                  </a:lnTo>
                  <a:lnTo>
                    <a:pt x="465" y="738"/>
                  </a:lnTo>
                  <a:lnTo>
                    <a:pt x="465" y="734"/>
                  </a:lnTo>
                  <a:lnTo>
                    <a:pt x="465" y="733"/>
                  </a:lnTo>
                  <a:lnTo>
                    <a:pt x="465" y="732"/>
                  </a:lnTo>
                  <a:lnTo>
                    <a:pt x="464" y="728"/>
                  </a:lnTo>
                  <a:lnTo>
                    <a:pt x="464" y="727"/>
                  </a:lnTo>
                  <a:lnTo>
                    <a:pt x="464" y="723"/>
                  </a:lnTo>
                  <a:lnTo>
                    <a:pt x="464" y="722"/>
                  </a:lnTo>
                  <a:lnTo>
                    <a:pt x="464" y="721"/>
                  </a:lnTo>
                  <a:lnTo>
                    <a:pt x="464" y="720"/>
                  </a:lnTo>
                  <a:lnTo>
                    <a:pt x="464" y="716"/>
                  </a:lnTo>
                  <a:lnTo>
                    <a:pt x="464" y="715"/>
                  </a:lnTo>
                  <a:lnTo>
                    <a:pt x="464" y="714"/>
                  </a:lnTo>
                  <a:lnTo>
                    <a:pt x="464" y="710"/>
                  </a:lnTo>
                  <a:lnTo>
                    <a:pt x="464" y="708"/>
                  </a:lnTo>
                  <a:lnTo>
                    <a:pt x="464" y="707"/>
                  </a:lnTo>
                  <a:lnTo>
                    <a:pt x="464" y="704"/>
                  </a:lnTo>
                  <a:lnTo>
                    <a:pt x="464" y="703"/>
                  </a:lnTo>
                  <a:lnTo>
                    <a:pt x="464" y="702"/>
                  </a:lnTo>
                  <a:lnTo>
                    <a:pt x="466" y="700"/>
                  </a:lnTo>
                  <a:lnTo>
                    <a:pt x="467" y="699"/>
                  </a:lnTo>
                  <a:lnTo>
                    <a:pt x="472" y="698"/>
                  </a:lnTo>
                  <a:lnTo>
                    <a:pt x="474" y="697"/>
                  </a:lnTo>
                  <a:lnTo>
                    <a:pt x="475" y="697"/>
                  </a:lnTo>
                  <a:lnTo>
                    <a:pt x="475" y="696"/>
                  </a:lnTo>
                  <a:lnTo>
                    <a:pt x="476" y="696"/>
                  </a:lnTo>
                  <a:lnTo>
                    <a:pt x="481" y="694"/>
                  </a:lnTo>
                  <a:lnTo>
                    <a:pt x="482" y="694"/>
                  </a:lnTo>
                  <a:lnTo>
                    <a:pt x="484" y="692"/>
                  </a:lnTo>
                  <a:lnTo>
                    <a:pt x="484" y="691"/>
                  </a:lnTo>
                  <a:lnTo>
                    <a:pt x="484" y="690"/>
                  </a:lnTo>
                  <a:lnTo>
                    <a:pt x="484" y="689"/>
                  </a:lnTo>
                  <a:lnTo>
                    <a:pt x="484" y="688"/>
                  </a:lnTo>
                  <a:lnTo>
                    <a:pt x="484" y="687"/>
                  </a:lnTo>
                  <a:lnTo>
                    <a:pt x="484" y="685"/>
                  </a:lnTo>
                  <a:lnTo>
                    <a:pt x="484" y="683"/>
                  </a:lnTo>
                  <a:lnTo>
                    <a:pt x="484" y="682"/>
                  </a:lnTo>
                  <a:lnTo>
                    <a:pt x="484" y="681"/>
                  </a:lnTo>
                  <a:lnTo>
                    <a:pt x="484" y="679"/>
                  </a:lnTo>
                  <a:lnTo>
                    <a:pt x="484" y="678"/>
                  </a:lnTo>
                  <a:lnTo>
                    <a:pt x="484" y="677"/>
                  </a:lnTo>
                  <a:lnTo>
                    <a:pt x="484" y="673"/>
                  </a:lnTo>
                  <a:lnTo>
                    <a:pt x="484" y="672"/>
                  </a:lnTo>
                  <a:lnTo>
                    <a:pt x="487" y="672"/>
                  </a:lnTo>
                  <a:lnTo>
                    <a:pt x="488" y="672"/>
                  </a:lnTo>
                  <a:lnTo>
                    <a:pt x="489" y="672"/>
                  </a:lnTo>
                  <a:lnTo>
                    <a:pt x="491" y="672"/>
                  </a:lnTo>
                  <a:lnTo>
                    <a:pt x="492" y="672"/>
                  </a:lnTo>
                  <a:lnTo>
                    <a:pt x="493" y="672"/>
                  </a:lnTo>
                  <a:lnTo>
                    <a:pt x="494" y="672"/>
                  </a:lnTo>
                  <a:lnTo>
                    <a:pt x="498" y="672"/>
                  </a:lnTo>
                  <a:lnTo>
                    <a:pt x="500" y="672"/>
                  </a:lnTo>
                  <a:lnTo>
                    <a:pt x="500" y="671"/>
                  </a:lnTo>
                  <a:lnTo>
                    <a:pt x="500" y="666"/>
                  </a:lnTo>
                  <a:lnTo>
                    <a:pt x="499" y="652"/>
                  </a:lnTo>
                  <a:lnTo>
                    <a:pt x="499" y="647"/>
                  </a:lnTo>
                  <a:lnTo>
                    <a:pt x="499" y="646"/>
                  </a:lnTo>
                  <a:lnTo>
                    <a:pt x="499" y="640"/>
                  </a:lnTo>
                  <a:lnTo>
                    <a:pt x="499" y="638"/>
                  </a:lnTo>
                  <a:lnTo>
                    <a:pt x="499" y="637"/>
                  </a:lnTo>
                  <a:lnTo>
                    <a:pt x="499" y="636"/>
                  </a:lnTo>
                  <a:lnTo>
                    <a:pt x="499" y="633"/>
                  </a:lnTo>
                  <a:lnTo>
                    <a:pt x="499" y="631"/>
                  </a:lnTo>
                  <a:lnTo>
                    <a:pt x="499" y="629"/>
                  </a:lnTo>
                  <a:lnTo>
                    <a:pt x="499" y="627"/>
                  </a:lnTo>
                  <a:lnTo>
                    <a:pt x="498" y="624"/>
                  </a:lnTo>
                  <a:lnTo>
                    <a:pt x="499" y="623"/>
                  </a:lnTo>
                  <a:lnTo>
                    <a:pt x="499" y="622"/>
                  </a:lnTo>
                  <a:lnTo>
                    <a:pt x="499" y="620"/>
                  </a:lnTo>
                  <a:lnTo>
                    <a:pt x="499" y="613"/>
                  </a:lnTo>
                  <a:lnTo>
                    <a:pt x="499" y="611"/>
                  </a:lnTo>
                  <a:lnTo>
                    <a:pt x="499" y="610"/>
                  </a:lnTo>
                  <a:lnTo>
                    <a:pt x="499" y="605"/>
                  </a:lnTo>
                  <a:lnTo>
                    <a:pt x="499" y="604"/>
                  </a:lnTo>
                  <a:lnTo>
                    <a:pt x="499" y="599"/>
                  </a:lnTo>
                  <a:lnTo>
                    <a:pt x="498" y="594"/>
                  </a:lnTo>
                  <a:lnTo>
                    <a:pt x="498" y="593"/>
                  </a:lnTo>
                  <a:lnTo>
                    <a:pt x="498" y="582"/>
                  </a:lnTo>
                  <a:lnTo>
                    <a:pt x="498" y="581"/>
                  </a:lnTo>
                  <a:lnTo>
                    <a:pt x="498" y="579"/>
                  </a:lnTo>
                  <a:lnTo>
                    <a:pt x="498" y="578"/>
                  </a:lnTo>
                  <a:lnTo>
                    <a:pt x="498" y="577"/>
                  </a:lnTo>
                  <a:lnTo>
                    <a:pt x="498" y="575"/>
                  </a:lnTo>
                  <a:lnTo>
                    <a:pt x="498" y="574"/>
                  </a:lnTo>
                  <a:lnTo>
                    <a:pt x="498" y="572"/>
                  </a:lnTo>
                  <a:lnTo>
                    <a:pt x="498" y="571"/>
                  </a:lnTo>
                  <a:lnTo>
                    <a:pt x="498" y="569"/>
                  </a:lnTo>
                  <a:lnTo>
                    <a:pt x="498" y="565"/>
                  </a:lnTo>
                  <a:lnTo>
                    <a:pt x="498" y="564"/>
                  </a:lnTo>
                  <a:lnTo>
                    <a:pt x="497" y="563"/>
                  </a:lnTo>
                  <a:lnTo>
                    <a:pt x="497" y="562"/>
                  </a:lnTo>
                  <a:lnTo>
                    <a:pt x="497" y="560"/>
                  </a:lnTo>
                  <a:lnTo>
                    <a:pt x="497" y="553"/>
                  </a:lnTo>
                  <a:lnTo>
                    <a:pt x="497" y="551"/>
                  </a:lnTo>
                  <a:lnTo>
                    <a:pt x="497" y="549"/>
                  </a:lnTo>
                  <a:lnTo>
                    <a:pt x="497" y="547"/>
                  </a:lnTo>
                  <a:lnTo>
                    <a:pt x="497" y="546"/>
                  </a:lnTo>
                  <a:lnTo>
                    <a:pt x="497" y="545"/>
                  </a:lnTo>
                  <a:lnTo>
                    <a:pt x="497" y="544"/>
                  </a:lnTo>
                  <a:lnTo>
                    <a:pt x="497" y="543"/>
                  </a:lnTo>
                  <a:lnTo>
                    <a:pt x="497" y="541"/>
                  </a:lnTo>
                  <a:lnTo>
                    <a:pt x="497" y="539"/>
                  </a:lnTo>
                  <a:lnTo>
                    <a:pt x="497" y="538"/>
                  </a:lnTo>
                  <a:lnTo>
                    <a:pt x="497" y="537"/>
                  </a:lnTo>
                  <a:lnTo>
                    <a:pt x="497" y="533"/>
                  </a:lnTo>
                  <a:lnTo>
                    <a:pt x="497" y="532"/>
                  </a:lnTo>
                  <a:lnTo>
                    <a:pt x="497" y="531"/>
                  </a:lnTo>
                  <a:lnTo>
                    <a:pt x="497" y="529"/>
                  </a:lnTo>
                  <a:lnTo>
                    <a:pt x="497" y="528"/>
                  </a:lnTo>
                  <a:lnTo>
                    <a:pt x="497" y="527"/>
                  </a:lnTo>
                  <a:lnTo>
                    <a:pt x="497" y="526"/>
                  </a:lnTo>
                  <a:lnTo>
                    <a:pt x="496" y="526"/>
                  </a:lnTo>
                  <a:lnTo>
                    <a:pt x="492" y="526"/>
                  </a:lnTo>
                  <a:lnTo>
                    <a:pt x="491" y="526"/>
                  </a:lnTo>
                  <a:lnTo>
                    <a:pt x="490" y="526"/>
                  </a:lnTo>
                  <a:lnTo>
                    <a:pt x="485" y="526"/>
                  </a:lnTo>
                  <a:lnTo>
                    <a:pt x="484" y="526"/>
                  </a:lnTo>
                  <a:lnTo>
                    <a:pt x="482" y="526"/>
                  </a:lnTo>
                  <a:lnTo>
                    <a:pt x="481" y="526"/>
                  </a:lnTo>
                  <a:lnTo>
                    <a:pt x="479" y="526"/>
                  </a:lnTo>
                  <a:lnTo>
                    <a:pt x="477" y="526"/>
                  </a:lnTo>
                  <a:lnTo>
                    <a:pt x="476" y="526"/>
                  </a:lnTo>
                  <a:lnTo>
                    <a:pt x="475" y="526"/>
                  </a:lnTo>
                  <a:lnTo>
                    <a:pt x="473" y="526"/>
                  </a:lnTo>
                  <a:lnTo>
                    <a:pt x="472" y="526"/>
                  </a:lnTo>
                  <a:lnTo>
                    <a:pt x="470" y="527"/>
                  </a:lnTo>
                  <a:lnTo>
                    <a:pt x="468" y="527"/>
                  </a:lnTo>
                  <a:lnTo>
                    <a:pt x="467" y="527"/>
                  </a:lnTo>
                  <a:lnTo>
                    <a:pt x="466" y="527"/>
                  </a:lnTo>
                  <a:lnTo>
                    <a:pt x="464" y="527"/>
                  </a:lnTo>
                  <a:lnTo>
                    <a:pt x="463" y="527"/>
                  </a:lnTo>
                  <a:lnTo>
                    <a:pt x="462" y="527"/>
                  </a:lnTo>
                  <a:lnTo>
                    <a:pt x="461" y="527"/>
                  </a:lnTo>
                  <a:lnTo>
                    <a:pt x="459" y="527"/>
                  </a:lnTo>
                  <a:lnTo>
                    <a:pt x="458" y="527"/>
                  </a:lnTo>
                  <a:lnTo>
                    <a:pt x="456" y="527"/>
                  </a:lnTo>
                  <a:lnTo>
                    <a:pt x="453" y="527"/>
                  </a:lnTo>
                  <a:lnTo>
                    <a:pt x="450" y="527"/>
                  </a:lnTo>
                  <a:lnTo>
                    <a:pt x="448" y="527"/>
                  </a:lnTo>
                  <a:lnTo>
                    <a:pt x="447" y="527"/>
                  </a:lnTo>
                  <a:lnTo>
                    <a:pt x="444" y="527"/>
                  </a:lnTo>
                  <a:lnTo>
                    <a:pt x="442" y="527"/>
                  </a:lnTo>
                  <a:lnTo>
                    <a:pt x="441" y="527"/>
                  </a:lnTo>
                  <a:lnTo>
                    <a:pt x="440" y="527"/>
                  </a:lnTo>
                  <a:lnTo>
                    <a:pt x="439" y="527"/>
                  </a:lnTo>
                  <a:lnTo>
                    <a:pt x="438" y="527"/>
                  </a:lnTo>
                  <a:lnTo>
                    <a:pt x="437" y="527"/>
                  </a:lnTo>
                  <a:lnTo>
                    <a:pt x="436" y="527"/>
                  </a:lnTo>
                  <a:lnTo>
                    <a:pt x="433" y="527"/>
                  </a:lnTo>
                  <a:lnTo>
                    <a:pt x="432" y="527"/>
                  </a:lnTo>
                  <a:lnTo>
                    <a:pt x="431" y="527"/>
                  </a:lnTo>
                  <a:lnTo>
                    <a:pt x="430" y="527"/>
                  </a:lnTo>
                  <a:lnTo>
                    <a:pt x="429" y="527"/>
                  </a:lnTo>
                  <a:lnTo>
                    <a:pt x="428" y="527"/>
                  </a:lnTo>
                  <a:lnTo>
                    <a:pt x="427" y="527"/>
                  </a:lnTo>
                  <a:lnTo>
                    <a:pt x="424" y="527"/>
                  </a:lnTo>
                  <a:lnTo>
                    <a:pt x="423" y="527"/>
                  </a:lnTo>
                  <a:lnTo>
                    <a:pt x="421" y="527"/>
                  </a:lnTo>
                  <a:lnTo>
                    <a:pt x="420" y="527"/>
                  </a:lnTo>
                  <a:lnTo>
                    <a:pt x="419" y="527"/>
                  </a:lnTo>
                  <a:lnTo>
                    <a:pt x="418" y="527"/>
                  </a:lnTo>
                  <a:lnTo>
                    <a:pt x="415" y="527"/>
                  </a:lnTo>
                  <a:lnTo>
                    <a:pt x="414" y="528"/>
                  </a:lnTo>
                  <a:lnTo>
                    <a:pt x="412" y="528"/>
                  </a:lnTo>
                  <a:lnTo>
                    <a:pt x="412" y="527"/>
                  </a:lnTo>
                  <a:lnTo>
                    <a:pt x="412" y="526"/>
                  </a:lnTo>
                  <a:lnTo>
                    <a:pt x="412" y="523"/>
                  </a:lnTo>
                  <a:lnTo>
                    <a:pt x="412" y="522"/>
                  </a:lnTo>
                  <a:lnTo>
                    <a:pt x="412" y="521"/>
                  </a:lnTo>
                  <a:lnTo>
                    <a:pt x="412" y="520"/>
                  </a:lnTo>
                  <a:lnTo>
                    <a:pt x="412" y="516"/>
                  </a:lnTo>
                  <a:lnTo>
                    <a:pt x="412" y="515"/>
                  </a:lnTo>
                  <a:lnTo>
                    <a:pt x="412" y="514"/>
                  </a:lnTo>
                  <a:lnTo>
                    <a:pt x="412" y="512"/>
                  </a:lnTo>
                  <a:lnTo>
                    <a:pt x="412" y="511"/>
                  </a:lnTo>
                  <a:lnTo>
                    <a:pt x="412" y="510"/>
                  </a:lnTo>
                  <a:lnTo>
                    <a:pt x="411" y="508"/>
                  </a:lnTo>
                  <a:lnTo>
                    <a:pt x="411" y="507"/>
                  </a:lnTo>
                  <a:lnTo>
                    <a:pt x="411" y="505"/>
                  </a:lnTo>
                  <a:lnTo>
                    <a:pt x="411" y="504"/>
                  </a:lnTo>
                  <a:lnTo>
                    <a:pt x="411" y="503"/>
                  </a:lnTo>
                  <a:lnTo>
                    <a:pt x="411" y="502"/>
                  </a:lnTo>
                  <a:lnTo>
                    <a:pt x="411" y="501"/>
                  </a:lnTo>
                  <a:lnTo>
                    <a:pt x="411" y="499"/>
                  </a:lnTo>
                  <a:lnTo>
                    <a:pt x="411" y="497"/>
                  </a:lnTo>
                  <a:lnTo>
                    <a:pt x="411" y="496"/>
                  </a:lnTo>
                  <a:lnTo>
                    <a:pt x="411" y="495"/>
                  </a:lnTo>
                  <a:lnTo>
                    <a:pt x="411" y="493"/>
                  </a:lnTo>
                  <a:lnTo>
                    <a:pt x="411" y="491"/>
                  </a:lnTo>
                  <a:lnTo>
                    <a:pt x="411" y="490"/>
                  </a:lnTo>
                  <a:lnTo>
                    <a:pt x="411" y="488"/>
                  </a:lnTo>
                  <a:lnTo>
                    <a:pt x="411" y="487"/>
                  </a:lnTo>
                  <a:lnTo>
                    <a:pt x="411" y="486"/>
                  </a:lnTo>
                  <a:lnTo>
                    <a:pt x="411" y="485"/>
                  </a:lnTo>
                  <a:lnTo>
                    <a:pt x="411" y="483"/>
                  </a:lnTo>
                  <a:lnTo>
                    <a:pt x="411" y="482"/>
                  </a:lnTo>
                  <a:lnTo>
                    <a:pt x="411" y="481"/>
                  </a:lnTo>
                  <a:lnTo>
                    <a:pt x="411" y="480"/>
                  </a:lnTo>
                  <a:lnTo>
                    <a:pt x="411" y="479"/>
                  </a:lnTo>
                  <a:lnTo>
                    <a:pt x="411" y="478"/>
                  </a:lnTo>
                  <a:lnTo>
                    <a:pt x="411" y="477"/>
                  </a:lnTo>
                  <a:lnTo>
                    <a:pt x="411" y="476"/>
                  </a:lnTo>
                  <a:lnTo>
                    <a:pt x="411" y="473"/>
                  </a:lnTo>
                  <a:lnTo>
                    <a:pt x="411" y="472"/>
                  </a:lnTo>
                  <a:lnTo>
                    <a:pt x="411" y="471"/>
                  </a:lnTo>
                  <a:lnTo>
                    <a:pt x="411" y="470"/>
                  </a:lnTo>
                  <a:lnTo>
                    <a:pt x="410" y="468"/>
                  </a:lnTo>
                  <a:lnTo>
                    <a:pt x="410" y="466"/>
                  </a:lnTo>
                  <a:lnTo>
                    <a:pt x="410" y="465"/>
                  </a:lnTo>
                  <a:lnTo>
                    <a:pt x="410" y="464"/>
                  </a:lnTo>
                  <a:lnTo>
                    <a:pt x="410" y="462"/>
                  </a:lnTo>
                  <a:lnTo>
                    <a:pt x="410" y="461"/>
                  </a:lnTo>
                  <a:lnTo>
                    <a:pt x="410" y="460"/>
                  </a:lnTo>
                  <a:lnTo>
                    <a:pt x="410" y="455"/>
                  </a:lnTo>
                  <a:lnTo>
                    <a:pt x="410" y="454"/>
                  </a:lnTo>
                  <a:lnTo>
                    <a:pt x="410" y="453"/>
                  </a:lnTo>
                  <a:lnTo>
                    <a:pt x="410" y="452"/>
                  </a:lnTo>
                  <a:lnTo>
                    <a:pt x="410" y="451"/>
                  </a:lnTo>
                  <a:lnTo>
                    <a:pt x="410" y="449"/>
                  </a:lnTo>
                  <a:lnTo>
                    <a:pt x="410" y="448"/>
                  </a:lnTo>
                  <a:lnTo>
                    <a:pt x="410" y="447"/>
                  </a:lnTo>
                  <a:lnTo>
                    <a:pt x="410" y="446"/>
                  </a:lnTo>
                  <a:lnTo>
                    <a:pt x="410" y="445"/>
                  </a:lnTo>
                  <a:lnTo>
                    <a:pt x="410" y="444"/>
                  </a:lnTo>
                  <a:lnTo>
                    <a:pt x="410" y="443"/>
                  </a:lnTo>
                  <a:lnTo>
                    <a:pt x="410" y="441"/>
                  </a:lnTo>
                  <a:lnTo>
                    <a:pt x="410" y="440"/>
                  </a:lnTo>
                  <a:lnTo>
                    <a:pt x="410" y="439"/>
                  </a:lnTo>
                  <a:lnTo>
                    <a:pt x="410" y="438"/>
                  </a:lnTo>
                  <a:lnTo>
                    <a:pt x="410" y="437"/>
                  </a:lnTo>
                  <a:lnTo>
                    <a:pt x="410" y="436"/>
                  </a:lnTo>
                  <a:lnTo>
                    <a:pt x="410" y="435"/>
                  </a:lnTo>
                  <a:lnTo>
                    <a:pt x="410" y="434"/>
                  </a:lnTo>
                  <a:lnTo>
                    <a:pt x="410" y="432"/>
                  </a:lnTo>
                  <a:lnTo>
                    <a:pt x="410" y="431"/>
                  </a:lnTo>
                  <a:lnTo>
                    <a:pt x="410" y="430"/>
                  </a:lnTo>
                  <a:lnTo>
                    <a:pt x="410" y="429"/>
                  </a:lnTo>
                  <a:lnTo>
                    <a:pt x="410" y="428"/>
                  </a:lnTo>
                  <a:lnTo>
                    <a:pt x="410" y="427"/>
                  </a:lnTo>
                  <a:lnTo>
                    <a:pt x="410" y="426"/>
                  </a:lnTo>
                  <a:lnTo>
                    <a:pt x="410" y="424"/>
                  </a:lnTo>
                  <a:lnTo>
                    <a:pt x="410" y="423"/>
                  </a:lnTo>
                  <a:lnTo>
                    <a:pt x="410" y="422"/>
                  </a:lnTo>
                  <a:lnTo>
                    <a:pt x="408" y="421"/>
                  </a:lnTo>
                  <a:lnTo>
                    <a:pt x="408" y="420"/>
                  </a:lnTo>
                  <a:lnTo>
                    <a:pt x="408" y="419"/>
                  </a:lnTo>
                  <a:lnTo>
                    <a:pt x="408" y="418"/>
                  </a:lnTo>
                  <a:lnTo>
                    <a:pt x="408" y="416"/>
                  </a:lnTo>
                  <a:lnTo>
                    <a:pt x="408" y="415"/>
                  </a:lnTo>
                  <a:lnTo>
                    <a:pt x="408" y="413"/>
                  </a:lnTo>
                  <a:lnTo>
                    <a:pt x="408" y="412"/>
                  </a:lnTo>
                  <a:lnTo>
                    <a:pt x="408" y="411"/>
                  </a:lnTo>
                  <a:lnTo>
                    <a:pt x="408" y="410"/>
                  </a:lnTo>
                  <a:lnTo>
                    <a:pt x="408" y="406"/>
                  </a:lnTo>
                  <a:lnTo>
                    <a:pt x="408" y="405"/>
                  </a:lnTo>
                  <a:lnTo>
                    <a:pt x="408" y="404"/>
                  </a:lnTo>
                  <a:lnTo>
                    <a:pt x="408" y="402"/>
                  </a:lnTo>
                  <a:lnTo>
                    <a:pt x="408" y="401"/>
                  </a:lnTo>
                  <a:lnTo>
                    <a:pt x="408" y="399"/>
                  </a:lnTo>
                  <a:lnTo>
                    <a:pt x="408" y="398"/>
                  </a:lnTo>
                  <a:lnTo>
                    <a:pt x="408" y="397"/>
                  </a:lnTo>
                  <a:lnTo>
                    <a:pt x="408" y="394"/>
                  </a:lnTo>
                  <a:lnTo>
                    <a:pt x="408" y="393"/>
                  </a:lnTo>
                  <a:lnTo>
                    <a:pt x="408" y="391"/>
                  </a:lnTo>
                  <a:lnTo>
                    <a:pt x="408" y="390"/>
                  </a:lnTo>
                  <a:lnTo>
                    <a:pt x="408" y="388"/>
                  </a:lnTo>
                  <a:lnTo>
                    <a:pt x="408" y="387"/>
                  </a:lnTo>
                  <a:lnTo>
                    <a:pt x="408" y="386"/>
                  </a:lnTo>
                  <a:lnTo>
                    <a:pt x="408" y="385"/>
                  </a:lnTo>
                  <a:lnTo>
                    <a:pt x="408" y="384"/>
                  </a:lnTo>
                  <a:lnTo>
                    <a:pt x="408" y="382"/>
                  </a:lnTo>
                  <a:lnTo>
                    <a:pt x="408" y="381"/>
                  </a:lnTo>
                  <a:lnTo>
                    <a:pt x="407" y="381"/>
                  </a:lnTo>
                  <a:lnTo>
                    <a:pt x="406" y="381"/>
                  </a:lnTo>
                  <a:lnTo>
                    <a:pt x="405" y="381"/>
                  </a:lnTo>
                  <a:lnTo>
                    <a:pt x="404" y="381"/>
                  </a:lnTo>
                  <a:lnTo>
                    <a:pt x="403" y="381"/>
                  </a:lnTo>
                  <a:lnTo>
                    <a:pt x="402" y="381"/>
                  </a:lnTo>
                  <a:lnTo>
                    <a:pt x="401" y="381"/>
                  </a:lnTo>
                  <a:lnTo>
                    <a:pt x="399" y="381"/>
                  </a:lnTo>
                  <a:lnTo>
                    <a:pt x="398" y="381"/>
                  </a:lnTo>
                  <a:lnTo>
                    <a:pt x="397" y="381"/>
                  </a:lnTo>
                  <a:lnTo>
                    <a:pt x="396" y="381"/>
                  </a:lnTo>
                  <a:lnTo>
                    <a:pt x="395" y="381"/>
                  </a:lnTo>
                  <a:lnTo>
                    <a:pt x="394" y="381"/>
                  </a:lnTo>
                  <a:lnTo>
                    <a:pt x="393" y="381"/>
                  </a:lnTo>
                  <a:lnTo>
                    <a:pt x="392" y="381"/>
                  </a:lnTo>
                  <a:lnTo>
                    <a:pt x="389" y="381"/>
                  </a:lnTo>
                  <a:lnTo>
                    <a:pt x="388" y="381"/>
                  </a:lnTo>
                  <a:lnTo>
                    <a:pt x="386" y="381"/>
                  </a:lnTo>
                  <a:lnTo>
                    <a:pt x="385" y="381"/>
                  </a:lnTo>
                  <a:lnTo>
                    <a:pt x="382" y="381"/>
                  </a:lnTo>
                  <a:lnTo>
                    <a:pt x="381" y="381"/>
                  </a:lnTo>
                  <a:lnTo>
                    <a:pt x="380" y="381"/>
                  </a:lnTo>
                  <a:lnTo>
                    <a:pt x="379" y="381"/>
                  </a:lnTo>
                  <a:lnTo>
                    <a:pt x="377" y="381"/>
                  </a:lnTo>
                  <a:lnTo>
                    <a:pt x="376" y="381"/>
                  </a:lnTo>
                  <a:lnTo>
                    <a:pt x="375" y="381"/>
                  </a:lnTo>
                  <a:lnTo>
                    <a:pt x="373" y="381"/>
                  </a:lnTo>
                  <a:lnTo>
                    <a:pt x="372" y="381"/>
                  </a:lnTo>
                  <a:lnTo>
                    <a:pt x="371" y="381"/>
                  </a:lnTo>
                  <a:lnTo>
                    <a:pt x="370" y="381"/>
                  </a:lnTo>
                  <a:lnTo>
                    <a:pt x="369" y="381"/>
                  </a:lnTo>
                  <a:lnTo>
                    <a:pt x="367" y="381"/>
                  </a:lnTo>
                  <a:lnTo>
                    <a:pt x="365" y="381"/>
                  </a:lnTo>
                  <a:lnTo>
                    <a:pt x="364" y="381"/>
                  </a:lnTo>
                  <a:lnTo>
                    <a:pt x="363" y="381"/>
                  </a:lnTo>
                  <a:lnTo>
                    <a:pt x="362" y="381"/>
                  </a:lnTo>
                  <a:lnTo>
                    <a:pt x="361" y="381"/>
                  </a:lnTo>
                  <a:lnTo>
                    <a:pt x="360" y="381"/>
                  </a:lnTo>
                  <a:lnTo>
                    <a:pt x="358" y="381"/>
                  </a:lnTo>
                  <a:lnTo>
                    <a:pt x="356" y="381"/>
                  </a:lnTo>
                  <a:lnTo>
                    <a:pt x="355" y="381"/>
                  </a:lnTo>
                  <a:lnTo>
                    <a:pt x="354" y="381"/>
                  </a:lnTo>
                  <a:lnTo>
                    <a:pt x="353" y="381"/>
                  </a:lnTo>
                  <a:lnTo>
                    <a:pt x="352" y="381"/>
                  </a:lnTo>
                  <a:lnTo>
                    <a:pt x="351" y="381"/>
                  </a:lnTo>
                  <a:lnTo>
                    <a:pt x="350" y="381"/>
                  </a:lnTo>
                  <a:lnTo>
                    <a:pt x="349" y="382"/>
                  </a:lnTo>
                  <a:lnTo>
                    <a:pt x="347" y="382"/>
                  </a:lnTo>
                  <a:lnTo>
                    <a:pt x="346" y="382"/>
                  </a:lnTo>
                  <a:lnTo>
                    <a:pt x="345" y="382"/>
                  </a:lnTo>
                  <a:lnTo>
                    <a:pt x="344" y="382"/>
                  </a:lnTo>
                  <a:lnTo>
                    <a:pt x="343" y="382"/>
                  </a:lnTo>
                  <a:lnTo>
                    <a:pt x="341" y="382"/>
                  </a:lnTo>
                  <a:lnTo>
                    <a:pt x="338" y="382"/>
                  </a:lnTo>
                  <a:lnTo>
                    <a:pt x="337" y="382"/>
                  </a:lnTo>
                  <a:lnTo>
                    <a:pt x="336" y="382"/>
                  </a:lnTo>
                  <a:lnTo>
                    <a:pt x="334" y="382"/>
                  </a:lnTo>
                  <a:lnTo>
                    <a:pt x="334" y="381"/>
                  </a:lnTo>
                  <a:lnTo>
                    <a:pt x="334" y="380"/>
                  </a:lnTo>
                  <a:lnTo>
                    <a:pt x="333" y="377"/>
                  </a:lnTo>
                  <a:lnTo>
                    <a:pt x="333" y="376"/>
                  </a:lnTo>
                  <a:lnTo>
                    <a:pt x="333" y="370"/>
                  </a:lnTo>
                  <a:lnTo>
                    <a:pt x="333" y="364"/>
                  </a:lnTo>
                  <a:lnTo>
                    <a:pt x="333" y="363"/>
                  </a:lnTo>
                  <a:lnTo>
                    <a:pt x="333" y="362"/>
                  </a:lnTo>
                  <a:lnTo>
                    <a:pt x="333" y="360"/>
                  </a:lnTo>
                  <a:lnTo>
                    <a:pt x="333" y="359"/>
                  </a:lnTo>
                  <a:lnTo>
                    <a:pt x="333" y="357"/>
                  </a:lnTo>
                  <a:lnTo>
                    <a:pt x="333" y="356"/>
                  </a:lnTo>
                  <a:lnTo>
                    <a:pt x="333" y="354"/>
                  </a:lnTo>
                  <a:lnTo>
                    <a:pt x="333" y="353"/>
                  </a:lnTo>
                  <a:lnTo>
                    <a:pt x="333" y="352"/>
                  </a:lnTo>
                  <a:lnTo>
                    <a:pt x="333" y="351"/>
                  </a:lnTo>
                  <a:lnTo>
                    <a:pt x="333" y="347"/>
                  </a:lnTo>
                  <a:lnTo>
                    <a:pt x="333" y="345"/>
                  </a:lnTo>
                  <a:lnTo>
                    <a:pt x="333" y="343"/>
                  </a:lnTo>
                  <a:lnTo>
                    <a:pt x="333" y="342"/>
                  </a:lnTo>
                  <a:lnTo>
                    <a:pt x="333" y="340"/>
                  </a:lnTo>
                  <a:lnTo>
                    <a:pt x="333" y="339"/>
                  </a:lnTo>
                  <a:lnTo>
                    <a:pt x="333" y="338"/>
                  </a:lnTo>
                  <a:lnTo>
                    <a:pt x="333" y="337"/>
                  </a:lnTo>
                  <a:lnTo>
                    <a:pt x="333" y="335"/>
                  </a:lnTo>
                  <a:lnTo>
                    <a:pt x="333" y="334"/>
                  </a:lnTo>
                  <a:lnTo>
                    <a:pt x="332" y="332"/>
                  </a:lnTo>
                  <a:lnTo>
                    <a:pt x="332" y="331"/>
                  </a:lnTo>
                  <a:lnTo>
                    <a:pt x="332" y="330"/>
                  </a:lnTo>
                  <a:lnTo>
                    <a:pt x="332" y="329"/>
                  </a:lnTo>
                  <a:lnTo>
                    <a:pt x="332" y="328"/>
                  </a:lnTo>
                  <a:lnTo>
                    <a:pt x="332" y="327"/>
                  </a:lnTo>
                  <a:lnTo>
                    <a:pt x="332" y="324"/>
                  </a:lnTo>
                  <a:lnTo>
                    <a:pt x="332" y="323"/>
                  </a:lnTo>
                  <a:lnTo>
                    <a:pt x="332" y="322"/>
                  </a:lnTo>
                  <a:lnTo>
                    <a:pt x="332" y="321"/>
                  </a:lnTo>
                  <a:lnTo>
                    <a:pt x="332" y="320"/>
                  </a:lnTo>
                  <a:lnTo>
                    <a:pt x="332" y="319"/>
                  </a:lnTo>
                  <a:lnTo>
                    <a:pt x="332" y="318"/>
                  </a:lnTo>
                  <a:lnTo>
                    <a:pt x="332" y="315"/>
                  </a:lnTo>
                  <a:lnTo>
                    <a:pt x="332" y="314"/>
                  </a:lnTo>
                  <a:lnTo>
                    <a:pt x="332" y="313"/>
                  </a:lnTo>
                  <a:lnTo>
                    <a:pt x="332" y="312"/>
                  </a:lnTo>
                  <a:lnTo>
                    <a:pt x="332" y="310"/>
                  </a:lnTo>
                  <a:lnTo>
                    <a:pt x="332" y="309"/>
                  </a:lnTo>
                  <a:lnTo>
                    <a:pt x="332" y="307"/>
                  </a:lnTo>
                  <a:lnTo>
                    <a:pt x="332" y="305"/>
                  </a:lnTo>
                  <a:lnTo>
                    <a:pt x="332" y="304"/>
                  </a:lnTo>
                  <a:lnTo>
                    <a:pt x="332" y="303"/>
                  </a:lnTo>
                  <a:lnTo>
                    <a:pt x="332" y="302"/>
                  </a:lnTo>
                  <a:lnTo>
                    <a:pt x="332" y="298"/>
                  </a:lnTo>
                  <a:lnTo>
                    <a:pt x="332" y="297"/>
                  </a:lnTo>
                  <a:lnTo>
                    <a:pt x="332" y="296"/>
                  </a:lnTo>
                  <a:lnTo>
                    <a:pt x="330" y="296"/>
                  </a:lnTo>
                  <a:lnTo>
                    <a:pt x="329" y="296"/>
                  </a:lnTo>
                  <a:lnTo>
                    <a:pt x="328" y="296"/>
                  </a:lnTo>
                  <a:lnTo>
                    <a:pt x="327" y="296"/>
                  </a:lnTo>
                  <a:lnTo>
                    <a:pt x="326" y="296"/>
                  </a:lnTo>
                  <a:lnTo>
                    <a:pt x="325" y="296"/>
                  </a:lnTo>
                  <a:lnTo>
                    <a:pt x="324" y="296"/>
                  </a:lnTo>
                  <a:lnTo>
                    <a:pt x="323" y="296"/>
                  </a:lnTo>
                  <a:lnTo>
                    <a:pt x="321" y="296"/>
                  </a:lnTo>
                  <a:lnTo>
                    <a:pt x="320" y="297"/>
                  </a:lnTo>
                  <a:lnTo>
                    <a:pt x="319" y="297"/>
                  </a:lnTo>
                  <a:lnTo>
                    <a:pt x="318" y="297"/>
                  </a:lnTo>
                  <a:lnTo>
                    <a:pt x="317" y="297"/>
                  </a:lnTo>
                  <a:lnTo>
                    <a:pt x="316" y="297"/>
                  </a:lnTo>
                  <a:lnTo>
                    <a:pt x="315" y="297"/>
                  </a:lnTo>
                  <a:lnTo>
                    <a:pt x="313" y="297"/>
                  </a:lnTo>
                  <a:lnTo>
                    <a:pt x="312" y="297"/>
                  </a:lnTo>
                  <a:lnTo>
                    <a:pt x="311" y="297"/>
                  </a:lnTo>
                  <a:lnTo>
                    <a:pt x="310" y="297"/>
                  </a:lnTo>
                  <a:lnTo>
                    <a:pt x="309" y="297"/>
                  </a:lnTo>
                  <a:lnTo>
                    <a:pt x="308" y="297"/>
                  </a:lnTo>
                  <a:lnTo>
                    <a:pt x="307" y="297"/>
                  </a:lnTo>
                  <a:lnTo>
                    <a:pt x="307" y="296"/>
                  </a:lnTo>
                  <a:lnTo>
                    <a:pt x="307" y="293"/>
                  </a:lnTo>
                  <a:lnTo>
                    <a:pt x="307" y="290"/>
                  </a:lnTo>
                  <a:lnTo>
                    <a:pt x="307" y="289"/>
                  </a:lnTo>
                  <a:lnTo>
                    <a:pt x="307" y="288"/>
                  </a:lnTo>
                  <a:lnTo>
                    <a:pt x="307" y="286"/>
                  </a:lnTo>
                  <a:lnTo>
                    <a:pt x="307" y="285"/>
                  </a:lnTo>
                  <a:lnTo>
                    <a:pt x="306" y="285"/>
                  </a:lnTo>
                  <a:lnTo>
                    <a:pt x="304" y="285"/>
                  </a:lnTo>
                  <a:lnTo>
                    <a:pt x="303" y="285"/>
                  </a:lnTo>
                  <a:lnTo>
                    <a:pt x="301" y="285"/>
                  </a:lnTo>
                  <a:lnTo>
                    <a:pt x="300" y="285"/>
                  </a:lnTo>
                  <a:lnTo>
                    <a:pt x="298" y="285"/>
                  </a:lnTo>
                  <a:lnTo>
                    <a:pt x="297" y="285"/>
                  </a:lnTo>
                  <a:lnTo>
                    <a:pt x="295" y="285"/>
                  </a:lnTo>
                  <a:lnTo>
                    <a:pt x="294" y="285"/>
                  </a:lnTo>
                  <a:lnTo>
                    <a:pt x="292" y="286"/>
                  </a:lnTo>
                  <a:lnTo>
                    <a:pt x="291" y="286"/>
                  </a:lnTo>
                  <a:lnTo>
                    <a:pt x="289" y="286"/>
                  </a:lnTo>
                  <a:lnTo>
                    <a:pt x="287" y="286"/>
                  </a:lnTo>
                  <a:lnTo>
                    <a:pt x="286" y="286"/>
                  </a:lnTo>
                  <a:lnTo>
                    <a:pt x="285" y="286"/>
                  </a:lnTo>
                  <a:lnTo>
                    <a:pt x="284" y="286"/>
                  </a:lnTo>
                  <a:lnTo>
                    <a:pt x="283" y="286"/>
                  </a:lnTo>
                  <a:lnTo>
                    <a:pt x="282" y="286"/>
                  </a:lnTo>
                  <a:lnTo>
                    <a:pt x="280" y="286"/>
                  </a:lnTo>
                  <a:lnTo>
                    <a:pt x="276" y="286"/>
                  </a:lnTo>
                  <a:lnTo>
                    <a:pt x="275" y="286"/>
                  </a:lnTo>
                  <a:lnTo>
                    <a:pt x="274" y="286"/>
                  </a:lnTo>
                  <a:lnTo>
                    <a:pt x="273" y="286"/>
                  </a:lnTo>
                  <a:lnTo>
                    <a:pt x="270" y="286"/>
                  </a:lnTo>
                  <a:lnTo>
                    <a:pt x="269" y="286"/>
                  </a:lnTo>
                  <a:lnTo>
                    <a:pt x="268" y="286"/>
                  </a:lnTo>
                  <a:lnTo>
                    <a:pt x="267" y="286"/>
                  </a:lnTo>
                  <a:lnTo>
                    <a:pt x="266" y="286"/>
                  </a:lnTo>
                  <a:lnTo>
                    <a:pt x="265" y="286"/>
                  </a:lnTo>
                  <a:lnTo>
                    <a:pt x="264" y="286"/>
                  </a:lnTo>
                  <a:lnTo>
                    <a:pt x="261" y="286"/>
                  </a:lnTo>
                  <a:lnTo>
                    <a:pt x="260" y="286"/>
                  </a:lnTo>
                  <a:lnTo>
                    <a:pt x="259" y="286"/>
                  </a:lnTo>
                  <a:lnTo>
                    <a:pt x="258" y="286"/>
                  </a:lnTo>
                  <a:lnTo>
                    <a:pt x="255" y="286"/>
                  </a:lnTo>
                  <a:lnTo>
                    <a:pt x="254" y="286"/>
                  </a:lnTo>
                  <a:lnTo>
                    <a:pt x="249" y="287"/>
                  </a:lnTo>
                  <a:lnTo>
                    <a:pt x="248" y="287"/>
                  </a:lnTo>
                  <a:lnTo>
                    <a:pt x="241" y="287"/>
                  </a:lnTo>
                  <a:lnTo>
                    <a:pt x="238" y="287"/>
                  </a:lnTo>
                  <a:lnTo>
                    <a:pt x="237" y="287"/>
                  </a:lnTo>
                  <a:lnTo>
                    <a:pt x="235" y="287"/>
                  </a:lnTo>
                  <a:lnTo>
                    <a:pt x="232" y="287"/>
                  </a:lnTo>
                  <a:lnTo>
                    <a:pt x="231" y="287"/>
                  </a:lnTo>
                  <a:lnTo>
                    <a:pt x="230" y="287"/>
                  </a:lnTo>
                  <a:lnTo>
                    <a:pt x="229" y="287"/>
                  </a:lnTo>
                  <a:lnTo>
                    <a:pt x="226" y="287"/>
                  </a:lnTo>
                  <a:lnTo>
                    <a:pt x="225" y="287"/>
                  </a:lnTo>
                  <a:lnTo>
                    <a:pt x="224" y="287"/>
                  </a:lnTo>
                  <a:lnTo>
                    <a:pt x="224" y="286"/>
                  </a:lnTo>
                  <a:lnTo>
                    <a:pt x="223" y="286"/>
                  </a:lnTo>
                  <a:lnTo>
                    <a:pt x="223" y="285"/>
                  </a:lnTo>
                  <a:lnTo>
                    <a:pt x="222" y="285"/>
                  </a:lnTo>
                  <a:lnTo>
                    <a:pt x="222" y="284"/>
                  </a:lnTo>
                  <a:lnTo>
                    <a:pt x="221" y="284"/>
                  </a:lnTo>
                  <a:lnTo>
                    <a:pt x="220" y="282"/>
                  </a:lnTo>
                  <a:lnTo>
                    <a:pt x="220" y="280"/>
                  </a:lnTo>
                  <a:lnTo>
                    <a:pt x="218" y="280"/>
                  </a:lnTo>
                  <a:lnTo>
                    <a:pt x="218" y="279"/>
                  </a:lnTo>
                  <a:lnTo>
                    <a:pt x="218" y="277"/>
                  </a:lnTo>
                  <a:lnTo>
                    <a:pt x="218" y="276"/>
                  </a:lnTo>
                  <a:lnTo>
                    <a:pt x="218" y="275"/>
                  </a:lnTo>
                  <a:lnTo>
                    <a:pt x="217" y="272"/>
                  </a:lnTo>
                  <a:lnTo>
                    <a:pt x="216" y="270"/>
                  </a:lnTo>
                  <a:lnTo>
                    <a:pt x="216" y="268"/>
                  </a:lnTo>
                  <a:lnTo>
                    <a:pt x="216" y="267"/>
                  </a:lnTo>
                  <a:lnTo>
                    <a:pt x="216" y="265"/>
                  </a:lnTo>
                  <a:lnTo>
                    <a:pt x="215" y="264"/>
                  </a:lnTo>
                  <a:lnTo>
                    <a:pt x="215" y="262"/>
                  </a:lnTo>
                  <a:lnTo>
                    <a:pt x="214" y="261"/>
                  </a:lnTo>
                  <a:lnTo>
                    <a:pt x="214" y="260"/>
                  </a:lnTo>
                  <a:lnTo>
                    <a:pt x="213" y="259"/>
                  </a:lnTo>
                  <a:lnTo>
                    <a:pt x="213" y="257"/>
                  </a:lnTo>
                  <a:lnTo>
                    <a:pt x="213" y="256"/>
                  </a:lnTo>
                  <a:lnTo>
                    <a:pt x="213" y="255"/>
                  </a:lnTo>
                  <a:lnTo>
                    <a:pt x="212" y="254"/>
                  </a:lnTo>
                  <a:lnTo>
                    <a:pt x="212" y="253"/>
                  </a:lnTo>
                  <a:lnTo>
                    <a:pt x="212" y="252"/>
                  </a:lnTo>
                  <a:lnTo>
                    <a:pt x="211" y="252"/>
                  </a:lnTo>
                  <a:lnTo>
                    <a:pt x="211" y="251"/>
                  </a:lnTo>
                  <a:lnTo>
                    <a:pt x="211" y="250"/>
                  </a:lnTo>
                  <a:lnTo>
                    <a:pt x="211" y="248"/>
                  </a:lnTo>
                  <a:lnTo>
                    <a:pt x="211" y="247"/>
                  </a:lnTo>
                  <a:lnTo>
                    <a:pt x="212" y="247"/>
                  </a:lnTo>
                  <a:lnTo>
                    <a:pt x="212" y="246"/>
                  </a:lnTo>
                  <a:lnTo>
                    <a:pt x="212" y="245"/>
                  </a:lnTo>
                  <a:lnTo>
                    <a:pt x="212" y="244"/>
                  </a:lnTo>
                  <a:lnTo>
                    <a:pt x="213" y="244"/>
                  </a:lnTo>
                  <a:lnTo>
                    <a:pt x="213" y="243"/>
                  </a:lnTo>
                  <a:lnTo>
                    <a:pt x="213" y="240"/>
                  </a:lnTo>
                  <a:lnTo>
                    <a:pt x="214" y="240"/>
                  </a:lnTo>
                  <a:lnTo>
                    <a:pt x="217" y="239"/>
                  </a:lnTo>
                  <a:lnTo>
                    <a:pt x="229" y="239"/>
                  </a:lnTo>
                  <a:lnTo>
                    <a:pt x="230" y="239"/>
                  </a:lnTo>
                  <a:lnTo>
                    <a:pt x="230" y="238"/>
                  </a:lnTo>
                  <a:lnTo>
                    <a:pt x="230" y="236"/>
                  </a:lnTo>
                  <a:lnTo>
                    <a:pt x="230" y="231"/>
                  </a:lnTo>
                  <a:lnTo>
                    <a:pt x="230" y="227"/>
                  </a:lnTo>
                  <a:lnTo>
                    <a:pt x="230" y="226"/>
                  </a:lnTo>
                  <a:lnTo>
                    <a:pt x="229" y="226"/>
                  </a:lnTo>
                  <a:lnTo>
                    <a:pt x="217" y="226"/>
                  </a:lnTo>
                  <a:lnTo>
                    <a:pt x="216" y="226"/>
                  </a:lnTo>
                  <a:lnTo>
                    <a:pt x="214" y="226"/>
                  </a:lnTo>
                  <a:lnTo>
                    <a:pt x="211" y="227"/>
                  </a:lnTo>
                  <a:lnTo>
                    <a:pt x="206" y="227"/>
                  </a:lnTo>
                  <a:lnTo>
                    <a:pt x="205" y="227"/>
                  </a:lnTo>
                  <a:lnTo>
                    <a:pt x="204" y="227"/>
                  </a:lnTo>
                  <a:lnTo>
                    <a:pt x="204" y="226"/>
                  </a:lnTo>
                  <a:lnTo>
                    <a:pt x="203" y="226"/>
                  </a:lnTo>
                  <a:lnTo>
                    <a:pt x="203" y="225"/>
                  </a:lnTo>
                  <a:lnTo>
                    <a:pt x="203" y="223"/>
                  </a:lnTo>
                  <a:lnTo>
                    <a:pt x="202" y="222"/>
                  </a:lnTo>
                  <a:lnTo>
                    <a:pt x="202" y="221"/>
                  </a:lnTo>
                  <a:lnTo>
                    <a:pt x="202" y="220"/>
                  </a:lnTo>
                  <a:lnTo>
                    <a:pt x="203" y="219"/>
                  </a:lnTo>
                  <a:lnTo>
                    <a:pt x="203" y="218"/>
                  </a:lnTo>
                  <a:lnTo>
                    <a:pt x="203" y="217"/>
                  </a:lnTo>
                  <a:lnTo>
                    <a:pt x="204" y="215"/>
                  </a:lnTo>
                  <a:lnTo>
                    <a:pt x="205" y="214"/>
                  </a:lnTo>
                  <a:lnTo>
                    <a:pt x="205" y="213"/>
                  </a:lnTo>
                  <a:lnTo>
                    <a:pt x="205" y="212"/>
                  </a:lnTo>
                  <a:lnTo>
                    <a:pt x="206" y="211"/>
                  </a:lnTo>
                  <a:lnTo>
                    <a:pt x="206" y="210"/>
                  </a:lnTo>
                  <a:lnTo>
                    <a:pt x="207" y="209"/>
                  </a:lnTo>
                  <a:lnTo>
                    <a:pt x="207" y="208"/>
                  </a:lnTo>
                  <a:lnTo>
                    <a:pt x="207" y="206"/>
                  </a:lnTo>
                  <a:lnTo>
                    <a:pt x="208" y="205"/>
                  </a:lnTo>
                  <a:lnTo>
                    <a:pt x="208" y="204"/>
                  </a:lnTo>
                  <a:lnTo>
                    <a:pt x="209" y="203"/>
                  </a:lnTo>
                  <a:lnTo>
                    <a:pt x="209" y="202"/>
                  </a:lnTo>
                  <a:lnTo>
                    <a:pt x="209" y="201"/>
                  </a:lnTo>
                  <a:lnTo>
                    <a:pt x="209" y="197"/>
                  </a:lnTo>
                  <a:lnTo>
                    <a:pt x="209" y="196"/>
                  </a:lnTo>
                  <a:lnTo>
                    <a:pt x="209" y="195"/>
                  </a:lnTo>
                  <a:lnTo>
                    <a:pt x="211" y="195"/>
                  </a:lnTo>
                  <a:lnTo>
                    <a:pt x="211" y="194"/>
                  </a:lnTo>
                  <a:lnTo>
                    <a:pt x="212" y="192"/>
                  </a:lnTo>
                  <a:lnTo>
                    <a:pt x="212" y="190"/>
                  </a:lnTo>
                  <a:lnTo>
                    <a:pt x="212" y="189"/>
                  </a:lnTo>
                  <a:lnTo>
                    <a:pt x="212" y="188"/>
                  </a:lnTo>
                  <a:lnTo>
                    <a:pt x="212" y="187"/>
                  </a:lnTo>
                  <a:lnTo>
                    <a:pt x="212" y="185"/>
                  </a:lnTo>
                  <a:lnTo>
                    <a:pt x="211" y="184"/>
                  </a:lnTo>
                  <a:lnTo>
                    <a:pt x="212" y="183"/>
                  </a:lnTo>
                  <a:lnTo>
                    <a:pt x="212" y="181"/>
                  </a:lnTo>
                  <a:lnTo>
                    <a:pt x="212" y="180"/>
                  </a:lnTo>
                  <a:lnTo>
                    <a:pt x="213" y="178"/>
                  </a:lnTo>
                  <a:lnTo>
                    <a:pt x="213" y="176"/>
                  </a:lnTo>
                  <a:lnTo>
                    <a:pt x="214" y="175"/>
                  </a:lnTo>
                  <a:lnTo>
                    <a:pt x="214" y="173"/>
                  </a:lnTo>
                  <a:lnTo>
                    <a:pt x="214" y="172"/>
                  </a:lnTo>
                  <a:lnTo>
                    <a:pt x="213" y="172"/>
                  </a:lnTo>
                  <a:lnTo>
                    <a:pt x="213" y="171"/>
                  </a:lnTo>
                  <a:lnTo>
                    <a:pt x="212" y="170"/>
                  </a:lnTo>
                  <a:lnTo>
                    <a:pt x="211" y="169"/>
                  </a:lnTo>
                  <a:lnTo>
                    <a:pt x="209" y="169"/>
                  </a:lnTo>
                  <a:lnTo>
                    <a:pt x="208" y="169"/>
                  </a:lnTo>
                  <a:lnTo>
                    <a:pt x="208" y="170"/>
                  </a:lnTo>
                  <a:lnTo>
                    <a:pt x="207" y="170"/>
                  </a:lnTo>
                  <a:lnTo>
                    <a:pt x="206" y="171"/>
                  </a:lnTo>
                  <a:lnTo>
                    <a:pt x="205" y="171"/>
                  </a:lnTo>
                  <a:lnTo>
                    <a:pt x="205" y="172"/>
                  </a:lnTo>
                  <a:lnTo>
                    <a:pt x="204" y="172"/>
                  </a:lnTo>
                  <a:lnTo>
                    <a:pt x="203" y="172"/>
                  </a:lnTo>
                  <a:lnTo>
                    <a:pt x="202" y="172"/>
                  </a:lnTo>
                  <a:lnTo>
                    <a:pt x="200" y="172"/>
                  </a:lnTo>
                  <a:lnTo>
                    <a:pt x="199" y="171"/>
                  </a:lnTo>
                  <a:lnTo>
                    <a:pt x="198" y="171"/>
                  </a:lnTo>
                  <a:lnTo>
                    <a:pt x="197" y="171"/>
                  </a:lnTo>
                  <a:lnTo>
                    <a:pt x="197" y="170"/>
                  </a:lnTo>
                  <a:lnTo>
                    <a:pt x="196" y="169"/>
                  </a:lnTo>
                  <a:lnTo>
                    <a:pt x="195" y="168"/>
                  </a:lnTo>
                  <a:lnTo>
                    <a:pt x="195" y="167"/>
                  </a:lnTo>
                  <a:lnTo>
                    <a:pt x="194" y="167"/>
                  </a:lnTo>
                  <a:lnTo>
                    <a:pt x="192" y="167"/>
                  </a:lnTo>
                  <a:lnTo>
                    <a:pt x="190" y="167"/>
                  </a:lnTo>
                  <a:lnTo>
                    <a:pt x="189" y="167"/>
                  </a:lnTo>
                  <a:lnTo>
                    <a:pt x="188" y="167"/>
                  </a:lnTo>
                  <a:lnTo>
                    <a:pt x="187" y="167"/>
                  </a:lnTo>
                  <a:lnTo>
                    <a:pt x="186" y="167"/>
                  </a:lnTo>
                  <a:lnTo>
                    <a:pt x="185" y="167"/>
                  </a:lnTo>
                  <a:lnTo>
                    <a:pt x="182" y="167"/>
                  </a:lnTo>
                  <a:lnTo>
                    <a:pt x="181" y="167"/>
                  </a:lnTo>
                  <a:lnTo>
                    <a:pt x="178" y="167"/>
                  </a:lnTo>
                  <a:lnTo>
                    <a:pt x="177" y="167"/>
                  </a:lnTo>
                  <a:lnTo>
                    <a:pt x="175" y="167"/>
                  </a:lnTo>
                  <a:lnTo>
                    <a:pt x="174" y="167"/>
                  </a:lnTo>
                  <a:lnTo>
                    <a:pt x="172" y="168"/>
                  </a:lnTo>
                  <a:lnTo>
                    <a:pt x="171" y="168"/>
                  </a:lnTo>
                  <a:lnTo>
                    <a:pt x="169" y="168"/>
                  </a:lnTo>
                  <a:lnTo>
                    <a:pt x="168" y="168"/>
                  </a:lnTo>
                  <a:lnTo>
                    <a:pt x="166" y="168"/>
                  </a:lnTo>
                  <a:lnTo>
                    <a:pt x="161" y="168"/>
                  </a:lnTo>
                  <a:lnTo>
                    <a:pt x="160" y="168"/>
                  </a:lnTo>
                  <a:lnTo>
                    <a:pt x="159" y="168"/>
                  </a:lnTo>
                  <a:lnTo>
                    <a:pt x="157" y="168"/>
                  </a:lnTo>
                  <a:lnTo>
                    <a:pt x="156" y="168"/>
                  </a:lnTo>
                  <a:lnTo>
                    <a:pt x="155" y="168"/>
                  </a:lnTo>
                  <a:lnTo>
                    <a:pt x="154" y="168"/>
                  </a:lnTo>
                  <a:lnTo>
                    <a:pt x="152" y="168"/>
                  </a:lnTo>
                  <a:lnTo>
                    <a:pt x="147" y="168"/>
                  </a:lnTo>
                  <a:lnTo>
                    <a:pt x="147" y="170"/>
                  </a:lnTo>
                  <a:lnTo>
                    <a:pt x="147" y="175"/>
                  </a:lnTo>
                  <a:lnTo>
                    <a:pt x="147" y="181"/>
                  </a:lnTo>
                  <a:lnTo>
                    <a:pt x="147" y="188"/>
                  </a:lnTo>
                  <a:lnTo>
                    <a:pt x="147" y="193"/>
                  </a:lnTo>
                  <a:lnTo>
                    <a:pt x="147" y="200"/>
                  </a:lnTo>
                  <a:lnTo>
                    <a:pt x="147" y="201"/>
                  </a:lnTo>
                  <a:lnTo>
                    <a:pt x="147" y="202"/>
                  </a:lnTo>
                  <a:lnTo>
                    <a:pt x="147" y="203"/>
                  </a:lnTo>
                  <a:lnTo>
                    <a:pt x="147" y="206"/>
                  </a:lnTo>
                  <a:lnTo>
                    <a:pt x="147" y="210"/>
                  </a:lnTo>
                  <a:lnTo>
                    <a:pt x="147" y="211"/>
                  </a:lnTo>
                  <a:lnTo>
                    <a:pt x="147" y="214"/>
                  </a:lnTo>
                  <a:lnTo>
                    <a:pt x="147" y="217"/>
                  </a:lnTo>
                  <a:lnTo>
                    <a:pt x="148" y="220"/>
                  </a:lnTo>
                  <a:lnTo>
                    <a:pt x="148" y="221"/>
                  </a:lnTo>
                  <a:lnTo>
                    <a:pt x="146" y="221"/>
                  </a:lnTo>
                  <a:lnTo>
                    <a:pt x="143" y="220"/>
                  </a:lnTo>
                  <a:lnTo>
                    <a:pt x="142" y="220"/>
                  </a:lnTo>
                  <a:lnTo>
                    <a:pt x="140" y="220"/>
                  </a:lnTo>
                  <a:lnTo>
                    <a:pt x="139" y="220"/>
                  </a:lnTo>
                  <a:lnTo>
                    <a:pt x="138" y="219"/>
                  </a:lnTo>
                  <a:lnTo>
                    <a:pt x="137" y="219"/>
                  </a:lnTo>
                  <a:lnTo>
                    <a:pt x="134" y="219"/>
                  </a:lnTo>
                  <a:lnTo>
                    <a:pt x="133" y="219"/>
                  </a:lnTo>
                  <a:lnTo>
                    <a:pt x="131" y="219"/>
                  </a:lnTo>
                  <a:lnTo>
                    <a:pt x="128" y="218"/>
                  </a:lnTo>
                  <a:lnTo>
                    <a:pt x="127" y="218"/>
                  </a:lnTo>
                  <a:lnTo>
                    <a:pt x="126" y="218"/>
                  </a:lnTo>
                  <a:lnTo>
                    <a:pt x="125" y="218"/>
                  </a:lnTo>
                  <a:lnTo>
                    <a:pt x="123" y="218"/>
                  </a:lnTo>
                  <a:lnTo>
                    <a:pt x="122" y="218"/>
                  </a:lnTo>
                  <a:lnTo>
                    <a:pt x="120" y="218"/>
                  </a:lnTo>
                  <a:lnTo>
                    <a:pt x="117" y="218"/>
                  </a:lnTo>
                  <a:lnTo>
                    <a:pt x="117" y="225"/>
                  </a:lnTo>
                  <a:lnTo>
                    <a:pt x="117" y="227"/>
                  </a:lnTo>
                  <a:lnTo>
                    <a:pt x="117" y="228"/>
                  </a:lnTo>
                  <a:lnTo>
                    <a:pt x="117" y="229"/>
                  </a:lnTo>
                  <a:lnTo>
                    <a:pt x="117" y="230"/>
                  </a:lnTo>
                  <a:lnTo>
                    <a:pt x="118" y="236"/>
                  </a:lnTo>
                  <a:lnTo>
                    <a:pt x="118" y="237"/>
                  </a:lnTo>
                  <a:lnTo>
                    <a:pt x="118" y="238"/>
                  </a:lnTo>
                  <a:lnTo>
                    <a:pt x="118" y="242"/>
                  </a:lnTo>
                  <a:lnTo>
                    <a:pt x="118" y="243"/>
                  </a:lnTo>
                  <a:lnTo>
                    <a:pt x="116" y="243"/>
                  </a:lnTo>
                  <a:lnTo>
                    <a:pt x="114" y="243"/>
                  </a:lnTo>
                  <a:lnTo>
                    <a:pt x="111" y="243"/>
                  </a:lnTo>
                  <a:lnTo>
                    <a:pt x="109" y="243"/>
                  </a:lnTo>
                  <a:lnTo>
                    <a:pt x="108" y="243"/>
                  </a:lnTo>
                  <a:lnTo>
                    <a:pt x="106" y="243"/>
                  </a:lnTo>
                  <a:lnTo>
                    <a:pt x="104" y="243"/>
                  </a:lnTo>
                  <a:lnTo>
                    <a:pt x="99" y="242"/>
                  </a:lnTo>
                  <a:lnTo>
                    <a:pt x="96" y="242"/>
                  </a:lnTo>
                  <a:lnTo>
                    <a:pt x="95" y="242"/>
                  </a:lnTo>
                  <a:lnTo>
                    <a:pt x="94" y="242"/>
                  </a:lnTo>
                  <a:lnTo>
                    <a:pt x="92" y="240"/>
                  </a:lnTo>
                  <a:lnTo>
                    <a:pt x="91" y="240"/>
                  </a:lnTo>
                  <a:lnTo>
                    <a:pt x="88" y="240"/>
                  </a:lnTo>
                  <a:lnTo>
                    <a:pt x="86" y="240"/>
                  </a:lnTo>
                  <a:lnTo>
                    <a:pt x="84" y="239"/>
                  </a:lnTo>
                  <a:lnTo>
                    <a:pt x="83" y="239"/>
                  </a:lnTo>
                  <a:lnTo>
                    <a:pt x="82" y="239"/>
                  </a:lnTo>
                  <a:lnTo>
                    <a:pt x="80" y="239"/>
                  </a:lnTo>
                  <a:lnTo>
                    <a:pt x="80" y="238"/>
                  </a:lnTo>
                  <a:lnTo>
                    <a:pt x="79" y="238"/>
                  </a:lnTo>
                  <a:lnTo>
                    <a:pt x="78" y="238"/>
                  </a:lnTo>
                  <a:lnTo>
                    <a:pt x="76" y="237"/>
                  </a:lnTo>
                  <a:lnTo>
                    <a:pt x="70" y="235"/>
                  </a:lnTo>
                  <a:lnTo>
                    <a:pt x="65" y="232"/>
                  </a:lnTo>
                  <a:lnTo>
                    <a:pt x="64" y="232"/>
                  </a:lnTo>
                  <a:lnTo>
                    <a:pt x="64" y="230"/>
                  </a:lnTo>
                  <a:lnTo>
                    <a:pt x="64" y="223"/>
                  </a:lnTo>
                  <a:lnTo>
                    <a:pt x="64" y="222"/>
                  </a:lnTo>
                  <a:lnTo>
                    <a:pt x="64" y="221"/>
                  </a:lnTo>
                  <a:lnTo>
                    <a:pt x="62" y="221"/>
                  </a:lnTo>
                  <a:lnTo>
                    <a:pt x="62" y="220"/>
                  </a:lnTo>
                  <a:lnTo>
                    <a:pt x="61" y="220"/>
                  </a:lnTo>
                  <a:lnTo>
                    <a:pt x="60" y="220"/>
                  </a:lnTo>
                  <a:lnTo>
                    <a:pt x="59" y="219"/>
                  </a:lnTo>
                  <a:lnTo>
                    <a:pt x="58" y="219"/>
                  </a:lnTo>
                  <a:lnTo>
                    <a:pt x="57" y="219"/>
                  </a:lnTo>
                  <a:lnTo>
                    <a:pt x="56" y="219"/>
                  </a:lnTo>
                  <a:lnTo>
                    <a:pt x="56" y="218"/>
                  </a:lnTo>
                  <a:lnTo>
                    <a:pt x="54" y="218"/>
                  </a:lnTo>
                  <a:lnTo>
                    <a:pt x="53" y="218"/>
                  </a:lnTo>
                  <a:lnTo>
                    <a:pt x="50" y="218"/>
                  </a:lnTo>
                  <a:lnTo>
                    <a:pt x="50" y="225"/>
                  </a:lnTo>
                  <a:lnTo>
                    <a:pt x="50" y="226"/>
                  </a:lnTo>
                  <a:lnTo>
                    <a:pt x="50" y="227"/>
                  </a:lnTo>
                  <a:lnTo>
                    <a:pt x="50" y="229"/>
                  </a:lnTo>
                  <a:lnTo>
                    <a:pt x="50" y="231"/>
                  </a:lnTo>
                  <a:lnTo>
                    <a:pt x="50" y="232"/>
                  </a:lnTo>
                  <a:lnTo>
                    <a:pt x="50" y="234"/>
                  </a:lnTo>
                  <a:lnTo>
                    <a:pt x="49" y="234"/>
                  </a:lnTo>
                  <a:lnTo>
                    <a:pt x="45" y="232"/>
                  </a:lnTo>
                  <a:lnTo>
                    <a:pt x="42" y="231"/>
                  </a:lnTo>
                  <a:lnTo>
                    <a:pt x="41" y="230"/>
                  </a:lnTo>
                  <a:lnTo>
                    <a:pt x="38" y="229"/>
                  </a:lnTo>
                  <a:lnTo>
                    <a:pt x="35" y="229"/>
                  </a:lnTo>
                  <a:lnTo>
                    <a:pt x="34" y="229"/>
                  </a:lnTo>
                  <a:lnTo>
                    <a:pt x="32" y="228"/>
                  </a:lnTo>
                  <a:lnTo>
                    <a:pt x="31" y="228"/>
                  </a:lnTo>
                  <a:lnTo>
                    <a:pt x="30" y="228"/>
                  </a:lnTo>
                  <a:lnTo>
                    <a:pt x="27" y="228"/>
                  </a:lnTo>
                  <a:lnTo>
                    <a:pt x="25" y="227"/>
                  </a:lnTo>
                  <a:lnTo>
                    <a:pt x="21" y="226"/>
                  </a:lnTo>
                  <a:lnTo>
                    <a:pt x="19" y="226"/>
                  </a:lnTo>
                  <a:lnTo>
                    <a:pt x="18" y="226"/>
                  </a:lnTo>
                  <a:lnTo>
                    <a:pt x="16" y="226"/>
                  </a:lnTo>
                  <a:lnTo>
                    <a:pt x="15" y="225"/>
                  </a:lnTo>
                  <a:lnTo>
                    <a:pt x="14" y="225"/>
                  </a:lnTo>
                  <a:lnTo>
                    <a:pt x="13" y="225"/>
                  </a:lnTo>
                  <a:lnTo>
                    <a:pt x="11" y="225"/>
                  </a:lnTo>
                  <a:lnTo>
                    <a:pt x="10" y="225"/>
                  </a:lnTo>
                  <a:lnTo>
                    <a:pt x="10" y="223"/>
                  </a:lnTo>
                  <a:lnTo>
                    <a:pt x="8" y="223"/>
                  </a:lnTo>
                  <a:lnTo>
                    <a:pt x="5" y="223"/>
                  </a:lnTo>
                  <a:lnTo>
                    <a:pt x="1" y="222"/>
                  </a:lnTo>
                  <a:lnTo>
                    <a:pt x="1" y="221"/>
                  </a:lnTo>
                  <a:lnTo>
                    <a:pt x="1" y="217"/>
                  </a:lnTo>
                  <a:lnTo>
                    <a:pt x="2" y="217"/>
                  </a:lnTo>
                  <a:lnTo>
                    <a:pt x="4" y="217"/>
                  </a:lnTo>
                  <a:lnTo>
                    <a:pt x="2" y="215"/>
                  </a:lnTo>
                  <a:lnTo>
                    <a:pt x="2" y="214"/>
                  </a:lnTo>
                  <a:lnTo>
                    <a:pt x="2" y="213"/>
                  </a:lnTo>
                  <a:lnTo>
                    <a:pt x="2" y="209"/>
                  </a:lnTo>
                  <a:lnTo>
                    <a:pt x="2" y="204"/>
                  </a:lnTo>
                  <a:lnTo>
                    <a:pt x="2" y="196"/>
                  </a:lnTo>
                  <a:lnTo>
                    <a:pt x="1" y="196"/>
                  </a:lnTo>
                  <a:lnTo>
                    <a:pt x="1" y="195"/>
                  </a:lnTo>
                  <a:lnTo>
                    <a:pt x="1" y="194"/>
                  </a:lnTo>
                  <a:lnTo>
                    <a:pt x="1" y="188"/>
                  </a:lnTo>
                  <a:lnTo>
                    <a:pt x="1" y="187"/>
                  </a:lnTo>
                  <a:lnTo>
                    <a:pt x="1" y="181"/>
                  </a:lnTo>
                  <a:lnTo>
                    <a:pt x="1" y="180"/>
                  </a:lnTo>
                  <a:lnTo>
                    <a:pt x="1" y="171"/>
                  </a:lnTo>
                  <a:lnTo>
                    <a:pt x="1" y="167"/>
                  </a:lnTo>
                  <a:lnTo>
                    <a:pt x="1" y="165"/>
                  </a:lnTo>
                  <a:lnTo>
                    <a:pt x="1" y="158"/>
                  </a:lnTo>
                  <a:lnTo>
                    <a:pt x="1" y="155"/>
                  </a:lnTo>
                  <a:lnTo>
                    <a:pt x="1" y="154"/>
                  </a:lnTo>
                  <a:lnTo>
                    <a:pt x="1" y="153"/>
                  </a:lnTo>
                  <a:lnTo>
                    <a:pt x="1" y="131"/>
                  </a:lnTo>
                  <a:lnTo>
                    <a:pt x="1" y="129"/>
                  </a:lnTo>
                  <a:lnTo>
                    <a:pt x="1" y="127"/>
                  </a:lnTo>
                  <a:lnTo>
                    <a:pt x="1" y="122"/>
                  </a:lnTo>
                  <a:lnTo>
                    <a:pt x="1" y="121"/>
                  </a:lnTo>
                  <a:lnTo>
                    <a:pt x="1" y="119"/>
                  </a:lnTo>
                  <a:lnTo>
                    <a:pt x="1" y="98"/>
                  </a:lnTo>
                  <a:lnTo>
                    <a:pt x="4" y="98"/>
                  </a:lnTo>
                  <a:lnTo>
                    <a:pt x="4" y="97"/>
                  </a:lnTo>
                  <a:lnTo>
                    <a:pt x="4" y="95"/>
                  </a:lnTo>
                  <a:lnTo>
                    <a:pt x="5" y="93"/>
                  </a:lnTo>
                  <a:lnTo>
                    <a:pt x="6" y="91"/>
                  </a:lnTo>
                  <a:lnTo>
                    <a:pt x="6" y="89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7" y="83"/>
                  </a:lnTo>
                  <a:lnTo>
                    <a:pt x="4" y="83"/>
                  </a:lnTo>
                  <a:lnTo>
                    <a:pt x="0" y="84"/>
                  </a:lnTo>
                  <a:lnTo>
                    <a:pt x="0" y="83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8"/>
                  </a:lnTo>
                  <a:lnTo>
                    <a:pt x="0" y="77"/>
                  </a:lnTo>
                  <a:lnTo>
                    <a:pt x="0" y="75"/>
                  </a:lnTo>
                  <a:close/>
                  <a:moveTo>
                    <a:pt x="91" y="64"/>
                  </a:moveTo>
                  <a:lnTo>
                    <a:pt x="91" y="66"/>
                  </a:lnTo>
                  <a:lnTo>
                    <a:pt x="92" y="66"/>
                  </a:lnTo>
                  <a:lnTo>
                    <a:pt x="94" y="66"/>
                  </a:lnTo>
                  <a:lnTo>
                    <a:pt x="94" y="64"/>
                  </a:lnTo>
                  <a:lnTo>
                    <a:pt x="94" y="63"/>
                  </a:lnTo>
                  <a:lnTo>
                    <a:pt x="92" y="63"/>
                  </a:lnTo>
                  <a:lnTo>
                    <a:pt x="91" y="63"/>
                  </a:lnTo>
                  <a:lnTo>
                    <a:pt x="91" y="64"/>
                  </a:lnTo>
                  <a:close/>
                  <a:moveTo>
                    <a:pt x="232" y="180"/>
                  </a:moveTo>
                  <a:lnTo>
                    <a:pt x="232" y="181"/>
                  </a:lnTo>
                  <a:lnTo>
                    <a:pt x="232" y="183"/>
                  </a:lnTo>
                  <a:lnTo>
                    <a:pt x="232" y="184"/>
                  </a:lnTo>
                  <a:lnTo>
                    <a:pt x="232" y="185"/>
                  </a:lnTo>
                  <a:lnTo>
                    <a:pt x="232" y="188"/>
                  </a:lnTo>
                  <a:lnTo>
                    <a:pt x="232" y="189"/>
                  </a:lnTo>
                  <a:lnTo>
                    <a:pt x="233" y="189"/>
                  </a:lnTo>
                  <a:lnTo>
                    <a:pt x="234" y="189"/>
                  </a:lnTo>
                  <a:lnTo>
                    <a:pt x="235" y="189"/>
                  </a:lnTo>
                  <a:lnTo>
                    <a:pt x="239" y="189"/>
                  </a:lnTo>
                  <a:lnTo>
                    <a:pt x="241" y="189"/>
                  </a:lnTo>
                  <a:lnTo>
                    <a:pt x="244" y="189"/>
                  </a:lnTo>
                  <a:lnTo>
                    <a:pt x="247" y="189"/>
                  </a:lnTo>
                  <a:lnTo>
                    <a:pt x="248" y="189"/>
                  </a:lnTo>
                  <a:lnTo>
                    <a:pt x="249" y="189"/>
                  </a:lnTo>
                  <a:lnTo>
                    <a:pt x="250" y="189"/>
                  </a:lnTo>
                  <a:lnTo>
                    <a:pt x="251" y="189"/>
                  </a:lnTo>
                  <a:lnTo>
                    <a:pt x="252" y="189"/>
                  </a:lnTo>
                  <a:lnTo>
                    <a:pt x="254" y="189"/>
                  </a:lnTo>
                  <a:lnTo>
                    <a:pt x="255" y="189"/>
                  </a:lnTo>
                  <a:lnTo>
                    <a:pt x="256" y="189"/>
                  </a:lnTo>
                  <a:lnTo>
                    <a:pt x="257" y="189"/>
                  </a:lnTo>
                  <a:lnTo>
                    <a:pt x="257" y="190"/>
                  </a:lnTo>
                  <a:lnTo>
                    <a:pt x="257" y="192"/>
                  </a:lnTo>
                  <a:lnTo>
                    <a:pt x="257" y="193"/>
                  </a:lnTo>
                  <a:lnTo>
                    <a:pt x="257" y="194"/>
                  </a:lnTo>
                  <a:lnTo>
                    <a:pt x="257" y="195"/>
                  </a:lnTo>
                  <a:lnTo>
                    <a:pt x="257" y="196"/>
                  </a:lnTo>
                  <a:lnTo>
                    <a:pt x="257" y="198"/>
                  </a:lnTo>
                  <a:lnTo>
                    <a:pt x="257" y="200"/>
                  </a:lnTo>
                  <a:lnTo>
                    <a:pt x="257" y="201"/>
                  </a:lnTo>
                  <a:lnTo>
                    <a:pt x="257" y="202"/>
                  </a:lnTo>
                  <a:lnTo>
                    <a:pt x="257" y="205"/>
                  </a:lnTo>
                  <a:lnTo>
                    <a:pt x="257" y="206"/>
                  </a:lnTo>
                  <a:lnTo>
                    <a:pt x="257" y="208"/>
                  </a:lnTo>
                  <a:lnTo>
                    <a:pt x="257" y="209"/>
                  </a:lnTo>
                  <a:lnTo>
                    <a:pt x="257" y="211"/>
                  </a:lnTo>
                  <a:lnTo>
                    <a:pt x="257" y="212"/>
                  </a:lnTo>
                  <a:lnTo>
                    <a:pt x="257" y="213"/>
                  </a:lnTo>
                  <a:lnTo>
                    <a:pt x="259" y="213"/>
                  </a:lnTo>
                  <a:lnTo>
                    <a:pt x="263" y="213"/>
                  </a:lnTo>
                  <a:lnTo>
                    <a:pt x="264" y="213"/>
                  </a:lnTo>
                  <a:lnTo>
                    <a:pt x="265" y="213"/>
                  </a:lnTo>
                  <a:lnTo>
                    <a:pt x="267" y="213"/>
                  </a:lnTo>
                  <a:lnTo>
                    <a:pt x="267" y="214"/>
                  </a:lnTo>
                  <a:lnTo>
                    <a:pt x="267" y="215"/>
                  </a:lnTo>
                  <a:lnTo>
                    <a:pt x="267" y="218"/>
                  </a:lnTo>
                  <a:lnTo>
                    <a:pt x="268" y="219"/>
                  </a:lnTo>
                  <a:lnTo>
                    <a:pt x="268" y="221"/>
                  </a:lnTo>
                  <a:lnTo>
                    <a:pt x="268" y="222"/>
                  </a:lnTo>
                  <a:lnTo>
                    <a:pt x="268" y="223"/>
                  </a:lnTo>
                  <a:lnTo>
                    <a:pt x="268" y="225"/>
                  </a:lnTo>
                  <a:lnTo>
                    <a:pt x="268" y="226"/>
                  </a:lnTo>
                  <a:lnTo>
                    <a:pt x="268" y="227"/>
                  </a:lnTo>
                  <a:lnTo>
                    <a:pt x="268" y="229"/>
                  </a:lnTo>
                  <a:lnTo>
                    <a:pt x="268" y="230"/>
                  </a:lnTo>
                  <a:lnTo>
                    <a:pt x="268" y="231"/>
                  </a:lnTo>
                  <a:lnTo>
                    <a:pt x="268" y="232"/>
                  </a:lnTo>
                  <a:lnTo>
                    <a:pt x="268" y="236"/>
                  </a:lnTo>
                  <a:lnTo>
                    <a:pt x="269" y="237"/>
                  </a:lnTo>
                  <a:lnTo>
                    <a:pt x="272" y="237"/>
                  </a:lnTo>
                  <a:lnTo>
                    <a:pt x="273" y="237"/>
                  </a:lnTo>
                  <a:lnTo>
                    <a:pt x="274" y="237"/>
                  </a:lnTo>
                  <a:lnTo>
                    <a:pt x="275" y="237"/>
                  </a:lnTo>
                  <a:lnTo>
                    <a:pt x="277" y="237"/>
                  </a:lnTo>
                  <a:lnTo>
                    <a:pt x="278" y="237"/>
                  </a:lnTo>
                  <a:lnTo>
                    <a:pt x="281" y="237"/>
                  </a:lnTo>
                  <a:lnTo>
                    <a:pt x="282" y="237"/>
                  </a:lnTo>
                  <a:lnTo>
                    <a:pt x="283" y="237"/>
                  </a:lnTo>
                  <a:lnTo>
                    <a:pt x="285" y="237"/>
                  </a:lnTo>
                  <a:lnTo>
                    <a:pt x="289" y="237"/>
                  </a:lnTo>
                  <a:lnTo>
                    <a:pt x="290" y="237"/>
                  </a:lnTo>
                  <a:lnTo>
                    <a:pt x="291" y="237"/>
                  </a:lnTo>
                  <a:lnTo>
                    <a:pt x="292" y="237"/>
                  </a:lnTo>
                  <a:lnTo>
                    <a:pt x="293" y="237"/>
                  </a:lnTo>
                  <a:lnTo>
                    <a:pt x="294" y="237"/>
                  </a:lnTo>
                  <a:lnTo>
                    <a:pt x="295" y="236"/>
                  </a:lnTo>
                  <a:lnTo>
                    <a:pt x="297" y="236"/>
                  </a:lnTo>
                  <a:lnTo>
                    <a:pt x="298" y="236"/>
                  </a:lnTo>
                  <a:lnTo>
                    <a:pt x="299" y="236"/>
                  </a:lnTo>
                  <a:lnTo>
                    <a:pt x="300" y="236"/>
                  </a:lnTo>
                  <a:lnTo>
                    <a:pt x="301" y="236"/>
                  </a:lnTo>
                  <a:lnTo>
                    <a:pt x="302" y="236"/>
                  </a:lnTo>
                  <a:lnTo>
                    <a:pt x="303" y="236"/>
                  </a:lnTo>
                  <a:lnTo>
                    <a:pt x="304" y="236"/>
                  </a:lnTo>
                  <a:lnTo>
                    <a:pt x="306" y="236"/>
                  </a:lnTo>
                  <a:lnTo>
                    <a:pt x="308" y="236"/>
                  </a:lnTo>
                  <a:lnTo>
                    <a:pt x="309" y="236"/>
                  </a:lnTo>
                  <a:lnTo>
                    <a:pt x="311" y="236"/>
                  </a:lnTo>
                  <a:lnTo>
                    <a:pt x="312" y="236"/>
                  </a:lnTo>
                  <a:lnTo>
                    <a:pt x="313" y="236"/>
                  </a:lnTo>
                  <a:lnTo>
                    <a:pt x="315" y="236"/>
                  </a:lnTo>
                  <a:lnTo>
                    <a:pt x="317" y="236"/>
                  </a:lnTo>
                  <a:lnTo>
                    <a:pt x="318" y="236"/>
                  </a:lnTo>
                  <a:lnTo>
                    <a:pt x="320" y="236"/>
                  </a:lnTo>
                  <a:lnTo>
                    <a:pt x="321" y="236"/>
                  </a:lnTo>
                  <a:lnTo>
                    <a:pt x="323" y="236"/>
                  </a:lnTo>
                  <a:lnTo>
                    <a:pt x="324" y="236"/>
                  </a:lnTo>
                  <a:lnTo>
                    <a:pt x="326" y="236"/>
                  </a:lnTo>
                  <a:lnTo>
                    <a:pt x="327" y="236"/>
                  </a:lnTo>
                  <a:lnTo>
                    <a:pt x="329" y="235"/>
                  </a:lnTo>
                  <a:lnTo>
                    <a:pt x="329" y="234"/>
                  </a:lnTo>
                  <a:lnTo>
                    <a:pt x="329" y="232"/>
                  </a:lnTo>
                  <a:lnTo>
                    <a:pt x="329" y="231"/>
                  </a:lnTo>
                  <a:lnTo>
                    <a:pt x="332" y="230"/>
                  </a:lnTo>
                  <a:lnTo>
                    <a:pt x="338" y="226"/>
                  </a:lnTo>
                  <a:lnTo>
                    <a:pt x="339" y="225"/>
                  </a:lnTo>
                  <a:lnTo>
                    <a:pt x="344" y="222"/>
                  </a:lnTo>
                  <a:lnTo>
                    <a:pt x="347" y="220"/>
                  </a:lnTo>
                  <a:lnTo>
                    <a:pt x="350" y="219"/>
                  </a:lnTo>
                  <a:lnTo>
                    <a:pt x="351" y="218"/>
                  </a:lnTo>
                  <a:lnTo>
                    <a:pt x="352" y="217"/>
                  </a:lnTo>
                  <a:lnTo>
                    <a:pt x="353" y="217"/>
                  </a:lnTo>
                  <a:lnTo>
                    <a:pt x="354" y="215"/>
                  </a:lnTo>
                  <a:lnTo>
                    <a:pt x="355" y="215"/>
                  </a:lnTo>
                  <a:lnTo>
                    <a:pt x="355" y="214"/>
                  </a:lnTo>
                  <a:lnTo>
                    <a:pt x="356" y="214"/>
                  </a:lnTo>
                  <a:lnTo>
                    <a:pt x="360" y="212"/>
                  </a:lnTo>
                  <a:lnTo>
                    <a:pt x="361" y="211"/>
                  </a:lnTo>
                  <a:lnTo>
                    <a:pt x="362" y="211"/>
                  </a:lnTo>
                  <a:lnTo>
                    <a:pt x="367" y="211"/>
                  </a:lnTo>
                  <a:lnTo>
                    <a:pt x="368" y="211"/>
                  </a:lnTo>
                  <a:lnTo>
                    <a:pt x="370" y="211"/>
                  </a:lnTo>
                  <a:lnTo>
                    <a:pt x="371" y="211"/>
                  </a:lnTo>
                  <a:lnTo>
                    <a:pt x="375" y="211"/>
                  </a:lnTo>
                  <a:lnTo>
                    <a:pt x="377" y="211"/>
                  </a:lnTo>
                  <a:lnTo>
                    <a:pt x="378" y="211"/>
                  </a:lnTo>
                  <a:lnTo>
                    <a:pt x="380" y="211"/>
                  </a:lnTo>
                  <a:lnTo>
                    <a:pt x="380" y="209"/>
                  </a:lnTo>
                  <a:lnTo>
                    <a:pt x="380" y="205"/>
                  </a:lnTo>
                  <a:lnTo>
                    <a:pt x="380" y="204"/>
                  </a:lnTo>
                  <a:lnTo>
                    <a:pt x="380" y="203"/>
                  </a:lnTo>
                  <a:lnTo>
                    <a:pt x="380" y="202"/>
                  </a:lnTo>
                  <a:lnTo>
                    <a:pt x="380" y="201"/>
                  </a:lnTo>
                  <a:lnTo>
                    <a:pt x="380" y="200"/>
                  </a:lnTo>
                  <a:lnTo>
                    <a:pt x="380" y="196"/>
                  </a:lnTo>
                  <a:lnTo>
                    <a:pt x="380" y="195"/>
                  </a:lnTo>
                  <a:lnTo>
                    <a:pt x="380" y="189"/>
                  </a:lnTo>
                  <a:lnTo>
                    <a:pt x="380" y="187"/>
                  </a:lnTo>
                  <a:lnTo>
                    <a:pt x="380" y="186"/>
                  </a:lnTo>
                  <a:lnTo>
                    <a:pt x="380" y="184"/>
                  </a:lnTo>
                  <a:lnTo>
                    <a:pt x="380" y="183"/>
                  </a:lnTo>
                  <a:lnTo>
                    <a:pt x="378" y="183"/>
                  </a:lnTo>
                  <a:lnTo>
                    <a:pt x="377" y="183"/>
                  </a:lnTo>
                  <a:lnTo>
                    <a:pt x="377" y="181"/>
                  </a:lnTo>
                  <a:lnTo>
                    <a:pt x="376" y="181"/>
                  </a:lnTo>
                  <a:lnTo>
                    <a:pt x="375" y="181"/>
                  </a:lnTo>
                  <a:lnTo>
                    <a:pt x="373" y="181"/>
                  </a:lnTo>
                  <a:lnTo>
                    <a:pt x="372" y="181"/>
                  </a:lnTo>
                  <a:lnTo>
                    <a:pt x="371" y="181"/>
                  </a:lnTo>
                  <a:lnTo>
                    <a:pt x="370" y="181"/>
                  </a:lnTo>
                  <a:lnTo>
                    <a:pt x="369" y="181"/>
                  </a:lnTo>
                  <a:lnTo>
                    <a:pt x="368" y="181"/>
                  </a:lnTo>
                  <a:lnTo>
                    <a:pt x="365" y="181"/>
                  </a:lnTo>
                  <a:lnTo>
                    <a:pt x="364" y="181"/>
                  </a:lnTo>
                  <a:lnTo>
                    <a:pt x="362" y="181"/>
                  </a:lnTo>
                  <a:lnTo>
                    <a:pt x="361" y="181"/>
                  </a:lnTo>
                  <a:lnTo>
                    <a:pt x="360" y="181"/>
                  </a:lnTo>
                  <a:lnTo>
                    <a:pt x="359" y="181"/>
                  </a:lnTo>
                  <a:lnTo>
                    <a:pt x="358" y="181"/>
                  </a:lnTo>
                  <a:lnTo>
                    <a:pt x="356" y="181"/>
                  </a:lnTo>
                  <a:lnTo>
                    <a:pt x="355" y="181"/>
                  </a:lnTo>
                  <a:lnTo>
                    <a:pt x="354" y="181"/>
                  </a:lnTo>
                  <a:lnTo>
                    <a:pt x="353" y="181"/>
                  </a:lnTo>
                  <a:lnTo>
                    <a:pt x="352" y="181"/>
                  </a:lnTo>
                  <a:lnTo>
                    <a:pt x="351" y="181"/>
                  </a:lnTo>
                  <a:lnTo>
                    <a:pt x="349" y="181"/>
                  </a:lnTo>
                  <a:lnTo>
                    <a:pt x="347" y="181"/>
                  </a:lnTo>
                  <a:lnTo>
                    <a:pt x="346" y="181"/>
                  </a:lnTo>
                  <a:lnTo>
                    <a:pt x="345" y="181"/>
                  </a:lnTo>
                  <a:lnTo>
                    <a:pt x="344" y="181"/>
                  </a:lnTo>
                  <a:lnTo>
                    <a:pt x="343" y="181"/>
                  </a:lnTo>
                  <a:lnTo>
                    <a:pt x="342" y="181"/>
                  </a:lnTo>
                  <a:lnTo>
                    <a:pt x="342" y="183"/>
                  </a:lnTo>
                  <a:lnTo>
                    <a:pt x="342" y="184"/>
                  </a:lnTo>
                  <a:lnTo>
                    <a:pt x="341" y="184"/>
                  </a:lnTo>
                  <a:lnTo>
                    <a:pt x="339" y="184"/>
                  </a:lnTo>
                  <a:lnTo>
                    <a:pt x="338" y="184"/>
                  </a:lnTo>
                  <a:lnTo>
                    <a:pt x="337" y="184"/>
                  </a:lnTo>
                  <a:lnTo>
                    <a:pt x="336" y="184"/>
                  </a:lnTo>
                  <a:lnTo>
                    <a:pt x="335" y="184"/>
                  </a:lnTo>
                  <a:lnTo>
                    <a:pt x="333" y="184"/>
                  </a:lnTo>
                  <a:lnTo>
                    <a:pt x="332" y="184"/>
                  </a:lnTo>
                  <a:lnTo>
                    <a:pt x="330" y="184"/>
                  </a:lnTo>
                  <a:lnTo>
                    <a:pt x="329" y="184"/>
                  </a:lnTo>
                  <a:lnTo>
                    <a:pt x="330" y="183"/>
                  </a:lnTo>
                  <a:lnTo>
                    <a:pt x="330" y="181"/>
                  </a:lnTo>
                  <a:lnTo>
                    <a:pt x="330" y="180"/>
                  </a:lnTo>
                  <a:lnTo>
                    <a:pt x="330" y="179"/>
                  </a:lnTo>
                  <a:lnTo>
                    <a:pt x="330" y="178"/>
                  </a:lnTo>
                  <a:lnTo>
                    <a:pt x="330" y="177"/>
                  </a:lnTo>
                  <a:lnTo>
                    <a:pt x="330" y="175"/>
                  </a:lnTo>
                  <a:lnTo>
                    <a:pt x="330" y="173"/>
                  </a:lnTo>
                  <a:lnTo>
                    <a:pt x="330" y="172"/>
                  </a:lnTo>
                  <a:lnTo>
                    <a:pt x="330" y="171"/>
                  </a:lnTo>
                  <a:lnTo>
                    <a:pt x="330" y="169"/>
                  </a:lnTo>
                  <a:lnTo>
                    <a:pt x="330" y="168"/>
                  </a:lnTo>
                  <a:lnTo>
                    <a:pt x="330" y="167"/>
                  </a:lnTo>
                  <a:lnTo>
                    <a:pt x="330" y="165"/>
                  </a:lnTo>
                  <a:lnTo>
                    <a:pt x="330" y="164"/>
                  </a:lnTo>
                  <a:lnTo>
                    <a:pt x="330" y="163"/>
                  </a:lnTo>
                  <a:lnTo>
                    <a:pt x="330" y="162"/>
                  </a:lnTo>
                  <a:lnTo>
                    <a:pt x="329" y="162"/>
                  </a:lnTo>
                  <a:lnTo>
                    <a:pt x="328" y="162"/>
                  </a:lnTo>
                  <a:lnTo>
                    <a:pt x="327" y="162"/>
                  </a:lnTo>
                  <a:lnTo>
                    <a:pt x="326" y="162"/>
                  </a:lnTo>
                  <a:lnTo>
                    <a:pt x="325" y="162"/>
                  </a:lnTo>
                  <a:lnTo>
                    <a:pt x="324" y="162"/>
                  </a:lnTo>
                  <a:lnTo>
                    <a:pt x="324" y="163"/>
                  </a:lnTo>
                  <a:lnTo>
                    <a:pt x="321" y="163"/>
                  </a:lnTo>
                  <a:lnTo>
                    <a:pt x="320" y="163"/>
                  </a:lnTo>
                  <a:lnTo>
                    <a:pt x="318" y="163"/>
                  </a:lnTo>
                  <a:lnTo>
                    <a:pt x="317" y="163"/>
                  </a:lnTo>
                  <a:lnTo>
                    <a:pt x="316" y="163"/>
                  </a:lnTo>
                  <a:lnTo>
                    <a:pt x="315" y="163"/>
                  </a:lnTo>
                  <a:lnTo>
                    <a:pt x="313" y="163"/>
                  </a:lnTo>
                  <a:lnTo>
                    <a:pt x="312" y="163"/>
                  </a:lnTo>
                  <a:lnTo>
                    <a:pt x="311" y="163"/>
                  </a:lnTo>
                  <a:lnTo>
                    <a:pt x="309" y="163"/>
                  </a:lnTo>
                  <a:lnTo>
                    <a:pt x="308" y="163"/>
                  </a:lnTo>
                  <a:lnTo>
                    <a:pt x="307" y="163"/>
                  </a:lnTo>
                  <a:lnTo>
                    <a:pt x="306" y="163"/>
                  </a:lnTo>
                  <a:lnTo>
                    <a:pt x="306" y="164"/>
                  </a:lnTo>
                  <a:lnTo>
                    <a:pt x="306" y="165"/>
                  </a:lnTo>
                  <a:lnTo>
                    <a:pt x="306" y="167"/>
                  </a:lnTo>
                  <a:lnTo>
                    <a:pt x="306" y="169"/>
                  </a:lnTo>
                  <a:lnTo>
                    <a:pt x="306" y="170"/>
                  </a:lnTo>
                  <a:lnTo>
                    <a:pt x="306" y="172"/>
                  </a:lnTo>
                  <a:lnTo>
                    <a:pt x="306" y="173"/>
                  </a:lnTo>
                  <a:lnTo>
                    <a:pt x="306" y="175"/>
                  </a:lnTo>
                  <a:lnTo>
                    <a:pt x="306" y="176"/>
                  </a:lnTo>
                  <a:lnTo>
                    <a:pt x="302" y="176"/>
                  </a:lnTo>
                  <a:lnTo>
                    <a:pt x="301" y="176"/>
                  </a:lnTo>
                  <a:lnTo>
                    <a:pt x="301" y="167"/>
                  </a:lnTo>
                  <a:lnTo>
                    <a:pt x="300" y="167"/>
                  </a:lnTo>
                  <a:lnTo>
                    <a:pt x="300" y="165"/>
                  </a:lnTo>
                  <a:lnTo>
                    <a:pt x="300" y="164"/>
                  </a:lnTo>
                  <a:lnTo>
                    <a:pt x="300" y="163"/>
                  </a:lnTo>
                  <a:lnTo>
                    <a:pt x="299" y="163"/>
                  </a:lnTo>
                  <a:lnTo>
                    <a:pt x="294" y="163"/>
                  </a:lnTo>
                  <a:lnTo>
                    <a:pt x="293" y="163"/>
                  </a:lnTo>
                  <a:lnTo>
                    <a:pt x="292" y="163"/>
                  </a:lnTo>
                  <a:lnTo>
                    <a:pt x="290" y="164"/>
                  </a:lnTo>
                  <a:lnTo>
                    <a:pt x="289" y="164"/>
                  </a:lnTo>
                  <a:lnTo>
                    <a:pt x="287" y="164"/>
                  </a:lnTo>
                  <a:lnTo>
                    <a:pt x="286" y="164"/>
                  </a:lnTo>
                  <a:lnTo>
                    <a:pt x="285" y="164"/>
                  </a:lnTo>
                  <a:lnTo>
                    <a:pt x="284" y="164"/>
                  </a:lnTo>
                  <a:lnTo>
                    <a:pt x="283" y="164"/>
                  </a:lnTo>
                  <a:lnTo>
                    <a:pt x="282" y="164"/>
                  </a:lnTo>
                  <a:lnTo>
                    <a:pt x="282" y="165"/>
                  </a:lnTo>
                  <a:lnTo>
                    <a:pt x="282" y="167"/>
                  </a:lnTo>
                  <a:lnTo>
                    <a:pt x="269" y="168"/>
                  </a:lnTo>
                  <a:lnTo>
                    <a:pt x="269" y="164"/>
                  </a:lnTo>
                  <a:lnTo>
                    <a:pt x="268" y="164"/>
                  </a:lnTo>
                  <a:lnTo>
                    <a:pt x="267" y="164"/>
                  </a:lnTo>
                  <a:lnTo>
                    <a:pt x="266" y="164"/>
                  </a:lnTo>
                  <a:lnTo>
                    <a:pt x="265" y="164"/>
                  </a:lnTo>
                  <a:lnTo>
                    <a:pt x="265" y="162"/>
                  </a:lnTo>
                  <a:lnTo>
                    <a:pt x="265" y="161"/>
                  </a:lnTo>
                  <a:lnTo>
                    <a:pt x="264" y="161"/>
                  </a:lnTo>
                  <a:lnTo>
                    <a:pt x="265" y="161"/>
                  </a:lnTo>
                  <a:lnTo>
                    <a:pt x="265" y="160"/>
                  </a:lnTo>
                  <a:lnTo>
                    <a:pt x="263" y="160"/>
                  </a:lnTo>
                  <a:lnTo>
                    <a:pt x="258" y="160"/>
                  </a:lnTo>
                  <a:lnTo>
                    <a:pt x="257" y="160"/>
                  </a:lnTo>
                  <a:lnTo>
                    <a:pt x="257" y="161"/>
                  </a:lnTo>
                  <a:lnTo>
                    <a:pt x="257" y="162"/>
                  </a:lnTo>
                  <a:lnTo>
                    <a:pt x="244" y="162"/>
                  </a:lnTo>
                  <a:lnTo>
                    <a:pt x="244" y="164"/>
                  </a:lnTo>
                  <a:lnTo>
                    <a:pt x="244" y="165"/>
                  </a:lnTo>
                  <a:lnTo>
                    <a:pt x="246" y="165"/>
                  </a:lnTo>
                  <a:lnTo>
                    <a:pt x="247" y="164"/>
                  </a:lnTo>
                  <a:lnTo>
                    <a:pt x="248" y="164"/>
                  </a:lnTo>
                  <a:lnTo>
                    <a:pt x="251" y="164"/>
                  </a:lnTo>
                  <a:lnTo>
                    <a:pt x="252" y="164"/>
                  </a:lnTo>
                  <a:lnTo>
                    <a:pt x="254" y="164"/>
                  </a:lnTo>
                  <a:lnTo>
                    <a:pt x="254" y="172"/>
                  </a:lnTo>
                  <a:lnTo>
                    <a:pt x="255" y="173"/>
                  </a:lnTo>
                  <a:lnTo>
                    <a:pt x="257" y="173"/>
                  </a:lnTo>
                  <a:lnTo>
                    <a:pt x="257" y="175"/>
                  </a:lnTo>
                  <a:lnTo>
                    <a:pt x="257" y="176"/>
                  </a:lnTo>
                  <a:lnTo>
                    <a:pt x="257" y="177"/>
                  </a:lnTo>
                  <a:lnTo>
                    <a:pt x="256" y="177"/>
                  </a:lnTo>
                  <a:lnTo>
                    <a:pt x="255" y="177"/>
                  </a:lnTo>
                  <a:lnTo>
                    <a:pt x="254" y="177"/>
                  </a:lnTo>
                  <a:lnTo>
                    <a:pt x="252" y="177"/>
                  </a:lnTo>
                  <a:lnTo>
                    <a:pt x="251" y="177"/>
                  </a:lnTo>
                  <a:lnTo>
                    <a:pt x="250" y="177"/>
                  </a:lnTo>
                  <a:lnTo>
                    <a:pt x="249" y="177"/>
                  </a:lnTo>
                  <a:lnTo>
                    <a:pt x="248" y="177"/>
                  </a:lnTo>
                  <a:lnTo>
                    <a:pt x="247" y="177"/>
                  </a:lnTo>
                  <a:lnTo>
                    <a:pt x="246" y="177"/>
                  </a:lnTo>
                  <a:lnTo>
                    <a:pt x="244" y="177"/>
                  </a:lnTo>
                  <a:lnTo>
                    <a:pt x="244" y="176"/>
                  </a:lnTo>
                  <a:lnTo>
                    <a:pt x="244" y="173"/>
                  </a:lnTo>
                  <a:lnTo>
                    <a:pt x="244" y="172"/>
                  </a:lnTo>
                  <a:lnTo>
                    <a:pt x="244" y="171"/>
                  </a:lnTo>
                  <a:lnTo>
                    <a:pt x="242" y="171"/>
                  </a:lnTo>
                  <a:lnTo>
                    <a:pt x="238" y="171"/>
                  </a:lnTo>
                  <a:lnTo>
                    <a:pt x="235" y="171"/>
                  </a:lnTo>
                  <a:lnTo>
                    <a:pt x="234" y="171"/>
                  </a:lnTo>
                  <a:lnTo>
                    <a:pt x="233" y="171"/>
                  </a:lnTo>
                  <a:lnTo>
                    <a:pt x="232" y="171"/>
                  </a:lnTo>
                  <a:lnTo>
                    <a:pt x="232" y="173"/>
                  </a:lnTo>
                  <a:lnTo>
                    <a:pt x="232" y="175"/>
                  </a:lnTo>
                  <a:lnTo>
                    <a:pt x="232" y="178"/>
                  </a:lnTo>
                  <a:lnTo>
                    <a:pt x="232" y="179"/>
                  </a:lnTo>
                  <a:lnTo>
                    <a:pt x="232" y="180"/>
                  </a:lnTo>
                  <a:close/>
                  <a:moveTo>
                    <a:pt x="257" y="145"/>
                  </a:moveTo>
                  <a:lnTo>
                    <a:pt x="258" y="145"/>
                  </a:lnTo>
                  <a:lnTo>
                    <a:pt x="265" y="145"/>
                  </a:lnTo>
                  <a:lnTo>
                    <a:pt x="265" y="144"/>
                  </a:lnTo>
                  <a:lnTo>
                    <a:pt x="266" y="144"/>
                  </a:lnTo>
                  <a:lnTo>
                    <a:pt x="266" y="143"/>
                  </a:lnTo>
                  <a:lnTo>
                    <a:pt x="275" y="142"/>
                  </a:lnTo>
                  <a:lnTo>
                    <a:pt x="276" y="142"/>
                  </a:lnTo>
                  <a:lnTo>
                    <a:pt x="276" y="143"/>
                  </a:lnTo>
                  <a:lnTo>
                    <a:pt x="277" y="143"/>
                  </a:lnTo>
                  <a:lnTo>
                    <a:pt x="277" y="144"/>
                  </a:lnTo>
                  <a:lnTo>
                    <a:pt x="277" y="145"/>
                  </a:lnTo>
                  <a:lnTo>
                    <a:pt x="277" y="146"/>
                  </a:lnTo>
                  <a:lnTo>
                    <a:pt x="278" y="146"/>
                  </a:lnTo>
                  <a:lnTo>
                    <a:pt x="278" y="147"/>
                  </a:lnTo>
                  <a:lnTo>
                    <a:pt x="277" y="147"/>
                  </a:lnTo>
                  <a:lnTo>
                    <a:pt x="277" y="148"/>
                  </a:lnTo>
                  <a:lnTo>
                    <a:pt x="275" y="150"/>
                  </a:lnTo>
                  <a:lnTo>
                    <a:pt x="274" y="150"/>
                  </a:lnTo>
                  <a:lnTo>
                    <a:pt x="274" y="151"/>
                  </a:lnTo>
                  <a:lnTo>
                    <a:pt x="274" y="153"/>
                  </a:lnTo>
                  <a:lnTo>
                    <a:pt x="274" y="154"/>
                  </a:lnTo>
                  <a:lnTo>
                    <a:pt x="270" y="154"/>
                  </a:lnTo>
                  <a:lnTo>
                    <a:pt x="269" y="154"/>
                  </a:lnTo>
                  <a:lnTo>
                    <a:pt x="268" y="154"/>
                  </a:lnTo>
                  <a:lnTo>
                    <a:pt x="265" y="154"/>
                  </a:lnTo>
                  <a:lnTo>
                    <a:pt x="265" y="155"/>
                  </a:lnTo>
                  <a:lnTo>
                    <a:pt x="264" y="156"/>
                  </a:lnTo>
                  <a:lnTo>
                    <a:pt x="265" y="156"/>
                  </a:lnTo>
                  <a:lnTo>
                    <a:pt x="268" y="156"/>
                  </a:lnTo>
                  <a:lnTo>
                    <a:pt x="269" y="156"/>
                  </a:lnTo>
                  <a:lnTo>
                    <a:pt x="272" y="158"/>
                  </a:lnTo>
                  <a:lnTo>
                    <a:pt x="278" y="158"/>
                  </a:lnTo>
                  <a:lnTo>
                    <a:pt x="282" y="158"/>
                  </a:lnTo>
                  <a:lnTo>
                    <a:pt x="283" y="158"/>
                  </a:lnTo>
                  <a:lnTo>
                    <a:pt x="286" y="158"/>
                  </a:lnTo>
                  <a:lnTo>
                    <a:pt x="287" y="158"/>
                  </a:lnTo>
                  <a:lnTo>
                    <a:pt x="287" y="156"/>
                  </a:lnTo>
                  <a:lnTo>
                    <a:pt x="287" y="155"/>
                  </a:lnTo>
                  <a:lnTo>
                    <a:pt x="287" y="154"/>
                  </a:lnTo>
                  <a:lnTo>
                    <a:pt x="287" y="153"/>
                  </a:lnTo>
                  <a:lnTo>
                    <a:pt x="287" y="152"/>
                  </a:lnTo>
                  <a:lnTo>
                    <a:pt x="287" y="151"/>
                  </a:lnTo>
                  <a:lnTo>
                    <a:pt x="287" y="150"/>
                  </a:lnTo>
                  <a:lnTo>
                    <a:pt x="287" y="148"/>
                  </a:lnTo>
                  <a:lnTo>
                    <a:pt x="287" y="147"/>
                  </a:lnTo>
                  <a:lnTo>
                    <a:pt x="289" y="146"/>
                  </a:lnTo>
                  <a:lnTo>
                    <a:pt x="289" y="145"/>
                  </a:lnTo>
                  <a:lnTo>
                    <a:pt x="289" y="143"/>
                  </a:lnTo>
                  <a:lnTo>
                    <a:pt x="289" y="142"/>
                  </a:lnTo>
                  <a:lnTo>
                    <a:pt x="289" y="141"/>
                  </a:lnTo>
                  <a:lnTo>
                    <a:pt x="289" y="139"/>
                  </a:lnTo>
                  <a:lnTo>
                    <a:pt x="289" y="137"/>
                  </a:lnTo>
                  <a:lnTo>
                    <a:pt x="289" y="136"/>
                  </a:lnTo>
                  <a:lnTo>
                    <a:pt x="290" y="135"/>
                  </a:lnTo>
                  <a:lnTo>
                    <a:pt x="290" y="134"/>
                  </a:lnTo>
                  <a:lnTo>
                    <a:pt x="289" y="134"/>
                  </a:lnTo>
                  <a:lnTo>
                    <a:pt x="286" y="134"/>
                  </a:lnTo>
                  <a:lnTo>
                    <a:pt x="285" y="134"/>
                  </a:lnTo>
                  <a:lnTo>
                    <a:pt x="285" y="137"/>
                  </a:lnTo>
                  <a:lnTo>
                    <a:pt x="284" y="137"/>
                  </a:lnTo>
                  <a:lnTo>
                    <a:pt x="278" y="138"/>
                  </a:lnTo>
                  <a:lnTo>
                    <a:pt x="278" y="137"/>
                  </a:lnTo>
                  <a:lnTo>
                    <a:pt x="277" y="136"/>
                  </a:lnTo>
                  <a:lnTo>
                    <a:pt x="277" y="135"/>
                  </a:lnTo>
                  <a:lnTo>
                    <a:pt x="277" y="133"/>
                  </a:lnTo>
                  <a:lnTo>
                    <a:pt x="277" y="131"/>
                  </a:lnTo>
                  <a:lnTo>
                    <a:pt x="276" y="131"/>
                  </a:lnTo>
                  <a:lnTo>
                    <a:pt x="275" y="131"/>
                  </a:lnTo>
                  <a:lnTo>
                    <a:pt x="274" y="131"/>
                  </a:lnTo>
                  <a:lnTo>
                    <a:pt x="273" y="131"/>
                  </a:lnTo>
                  <a:lnTo>
                    <a:pt x="270" y="131"/>
                  </a:lnTo>
                  <a:lnTo>
                    <a:pt x="268" y="131"/>
                  </a:lnTo>
                  <a:lnTo>
                    <a:pt x="267" y="131"/>
                  </a:lnTo>
                  <a:lnTo>
                    <a:pt x="266" y="131"/>
                  </a:lnTo>
                  <a:lnTo>
                    <a:pt x="266" y="133"/>
                  </a:lnTo>
                  <a:lnTo>
                    <a:pt x="265" y="133"/>
                  </a:lnTo>
                  <a:lnTo>
                    <a:pt x="265" y="134"/>
                  </a:lnTo>
                  <a:lnTo>
                    <a:pt x="265" y="135"/>
                  </a:lnTo>
                  <a:lnTo>
                    <a:pt x="264" y="135"/>
                  </a:lnTo>
                  <a:lnTo>
                    <a:pt x="263" y="135"/>
                  </a:lnTo>
                  <a:lnTo>
                    <a:pt x="260" y="135"/>
                  </a:lnTo>
                  <a:lnTo>
                    <a:pt x="260" y="136"/>
                  </a:lnTo>
                  <a:lnTo>
                    <a:pt x="260" y="139"/>
                  </a:lnTo>
                  <a:lnTo>
                    <a:pt x="260" y="141"/>
                  </a:lnTo>
                  <a:lnTo>
                    <a:pt x="261" y="141"/>
                  </a:lnTo>
                  <a:lnTo>
                    <a:pt x="263" y="141"/>
                  </a:lnTo>
                  <a:lnTo>
                    <a:pt x="263" y="142"/>
                  </a:lnTo>
                  <a:lnTo>
                    <a:pt x="261" y="142"/>
                  </a:lnTo>
                  <a:lnTo>
                    <a:pt x="260" y="142"/>
                  </a:lnTo>
                  <a:lnTo>
                    <a:pt x="260" y="143"/>
                  </a:lnTo>
                  <a:lnTo>
                    <a:pt x="258" y="143"/>
                  </a:lnTo>
                  <a:lnTo>
                    <a:pt x="257" y="143"/>
                  </a:lnTo>
                  <a:lnTo>
                    <a:pt x="257" y="144"/>
                  </a:lnTo>
                  <a:lnTo>
                    <a:pt x="257" y="145"/>
                  </a:lnTo>
                  <a:close/>
                  <a:moveTo>
                    <a:pt x="605" y="1084"/>
                  </a:moveTo>
                  <a:lnTo>
                    <a:pt x="605" y="1088"/>
                  </a:lnTo>
                  <a:lnTo>
                    <a:pt x="605" y="1089"/>
                  </a:lnTo>
                  <a:lnTo>
                    <a:pt x="605" y="1090"/>
                  </a:lnTo>
                  <a:lnTo>
                    <a:pt x="605" y="1093"/>
                  </a:lnTo>
                  <a:lnTo>
                    <a:pt x="605" y="1096"/>
                  </a:lnTo>
                  <a:lnTo>
                    <a:pt x="605" y="1097"/>
                  </a:lnTo>
                  <a:lnTo>
                    <a:pt x="605" y="1102"/>
                  </a:lnTo>
                  <a:lnTo>
                    <a:pt x="605" y="1105"/>
                  </a:lnTo>
                  <a:lnTo>
                    <a:pt x="605" y="1107"/>
                  </a:lnTo>
                  <a:lnTo>
                    <a:pt x="608" y="1107"/>
                  </a:lnTo>
                  <a:lnTo>
                    <a:pt x="612" y="1107"/>
                  </a:lnTo>
                  <a:lnTo>
                    <a:pt x="615" y="1107"/>
                  </a:lnTo>
                  <a:lnTo>
                    <a:pt x="615" y="1106"/>
                  </a:lnTo>
                  <a:lnTo>
                    <a:pt x="615" y="1105"/>
                  </a:lnTo>
                  <a:lnTo>
                    <a:pt x="618" y="1105"/>
                  </a:lnTo>
                  <a:lnTo>
                    <a:pt x="618" y="1102"/>
                  </a:lnTo>
                  <a:lnTo>
                    <a:pt x="618" y="1101"/>
                  </a:lnTo>
                  <a:lnTo>
                    <a:pt x="618" y="1100"/>
                  </a:lnTo>
                  <a:lnTo>
                    <a:pt x="618" y="1099"/>
                  </a:lnTo>
                  <a:lnTo>
                    <a:pt x="618" y="1097"/>
                  </a:lnTo>
                  <a:lnTo>
                    <a:pt x="618" y="1095"/>
                  </a:lnTo>
                  <a:lnTo>
                    <a:pt x="618" y="1093"/>
                  </a:lnTo>
                  <a:lnTo>
                    <a:pt x="618" y="1090"/>
                  </a:lnTo>
                  <a:lnTo>
                    <a:pt x="618" y="1089"/>
                  </a:lnTo>
                  <a:lnTo>
                    <a:pt x="618" y="1088"/>
                  </a:lnTo>
                  <a:lnTo>
                    <a:pt x="618" y="1084"/>
                  </a:lnTo>
                  <a:lnTo>
                    <a:pt x="618" y="1083"/>
                  </a:lnTo>
                  <a:lnTo>
                    <a:pt x="614" y="1083"/>
                  </a:lnTo>
                  <a:lnTo>
                    <a:pt x="608" y="1083"/>
                  </a:lnTo>
                  <a:lnTo>
                    <a:pt x="605" y="1083"/>
                  </a:lnTo>
                  <a:lnTo>
                    <a:pt x="605" y="1084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785" name="Freeform 2517">
              <a:extLst>
                <a:ext uri="{FF2B5EF4-FFF2-40B4-BE49-F238E27FC236}">
                  <a16:creationId xmlns:a16="http://schemas.microsoft.com/office/drawing/2014/main" id="{94050A2C-1C29-CB6C-2988-9489FFEA73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81275" y="1255713"/>
              <a:ext cx="915988" cy="700088"/>
            </a:xfrm>
            <a:custGeom>
              <a:avLst/>
              <a:gdLst>
                <a:gd name="T0" fmla="*/ 562 w 577"/>
                <a:gd name="T1" fmla="*/ 218 h 441"/>
                <a:gd name="T2" fmla="*/ 541 w 577"/>
                <a:gd name="T3" fmla="*/ 228 h 441"/>
                <a:gd name="T4" fmla="*/ 129 w 577"/>
                <a:gd name="T5" fmla="*/ 60 h 441"/>
                <a:gd name="T6" fmla="*/ 178 w 577"/>
                <a:gd name="T7" fmla="*/ 124 h 441"/>
                <a:gd name="T8" fmla="*/ 145 w 577"/>
                <a:gd name="T9" fmla="*/ 131 h 441"/>
                <a:gd name="T10" fmla="*/ 135 w 577"/>
                <a:gd name="T11" fmla="*/ 106 h 441"/>
                <a:gd name="T12" fmla="*/ 59 w 577"/>
                <a:gd name="T13" fmla="*/ 390 h 441"/>
                <a:gd name="T14" fmla="*/ 114 w 577"/>
                <a:gd name="T15" fmla="*/ 391 h 441"/>
                <a:gd name="T16" fmla="*/ 109 w 577"/>
                <a:gd name="T17" fmla="*/ 383 h 441"/>
                <a:gd name="T18" fmla="*/ 118 w 577"/>
                <a:gd name="T19" fmla="*/ 357 h 441"/>
                <a:gd name="T20" fmla="*/ 152 w 577"/>
                <a:gd name="T21" fmla="*/ 316 h 441"/>
                <a:gd name="T22" fmla="*/ 148 w 577"/>
                <a:gd name="T23" fmla="*/ 374 h 441"/>
                <a:gd name="T24" fmla="*/ 153 w 577"/>
                <a:gd name="T25" fmla="*/ 430 h 441"/>
                <a:gd name="T26" fmla="*/ 85 w 577"/>
                <a:gd name="T27" fmla="*/ 438 h 441"/>
                <a:gd name="T28" fmla="*/ 134 w 577"/>
                <a:gd name="T29" fmla="*/ 361 h 441"/>
                <a:gd name="T30" fmla="*/ 8 w 577"/>
                <a:gd name="T31" fmla="*/ 97 h 441"/>
                <a:gd name="T32" fmla="*/ 73 w 577"/>
                <a:gd name="T33" fmla="*/ 135 h 441"/>
                <a:gd name="T34" fmla="*/ 125 w 577"/>
                <a:gd name="T35" fmla="*/ 129 h 441"/>
                <a:gd name="T36" fmla="*/ 239 w 577"/>
                <a:gd name="T37" fmla="*/ 190 h 441"/>
                <a:gd name="T38" fmla="*/ 264 w 577"/>
                <a:gd name="T39" fmla="*/ 213 h 441"/>
                <a:gd name="T40" fmla="*/ 289 w 577"/>
                <a:gd name="T41" fmla="*/ 190 h 441"/>
                <a:gd name="T42" fmla="*/ 264 w 577"/>
                <a:gd name="T43" fmla="*/ 144 h 441"/>
                <a:gd name="T44" fmla="*/ 302 w 577"/>
                <a:gd name="T45" fmla="*/ 138 h 441"/>
                <a:gd name="T46" fmla="*/ 259 w 577"/>
                <a:gd name="T47" fmla="*/ 136 h 441"/>
                <a:gd name="T48" fmla="*/ 249 w 577"/>
                <a:gd name="T49" fmla="*/ 90 h 441"/>
                <a:gd name="T50" fmla="*/ 298 w 577"/>
                <a:gd name="T51" fmla="*/ 13 h 441"/>
                <a:gd name="T52" fmla="*/ 298 w 577"/>
                <a:gd name="T53" fmla="*/ 76 h 441"/>
                <a:gd name="T54" fmla="*/ 299 w 577"/>
                <a:gd name="T55" fmla="*/ 79 h 441"/>
                <a:gd name="T56" fmla="*/ 406 w 577"/>
                <a:gd name="T57" fmla="*/ 112 h 441"/>
                <a:gd name="T58" fmla="*/ 409 w 577"/>
                <a:gd name="T59" fmla="*/ 95 h 441"/>
                <a:gd name="T60" fmla="*/ 449 w 577"/>
                <a:gd name="T61" fmla="*/ 105 h 441"/>
                <a:gd name="T62" fmla="*/ 418 w 577"/>
                <a:gd name="T63" fmla="*/ 122 h 441"/>
                <a:gd name="T64" fmla="*/ 461 w 577"/>
                <a:gd name="T65" fmla="*/ 118 h 441"/>
                <a:gd name="T66" fmla="*/ 498 w 577"/>
                <a:gd name="T67" fmla="*/ 122 h 441"/>
                <a:gd name="T68" fmla="*/ 526 w 577"/>
                <a:gd name="T69" fmla="*/ 164 h 441"/>
                <a:gd name="T70" fmla="*/ 539 w 577"/>
                <a:gd name="T71" fmla="*/ 189 h 441"/>
                <a:gd name="T72" fmla="*/ 559 w 577"/>
                <a:gd name="T73" fmla="*/ 245 h 441"/>
                <a:gd name="T74" fmla="*/ 570 w 577"/>
                <a:gd name="T75" fmla="*/ 302 h 441"/>
                <a:gd name="T76" fmla="*/ 543 w 577"/>
                <a:gd name="T77" fmla="*/ 337 h 441"/>
                <a:gd name="T78" fmla="*/ 561 w 577"/>
                <a:gd name="T79" fmla="*/ 377 h 441"/>
                <a:gd name="T80" fmla="*/ 527 w 577"/>
                <a:gd name="T81" fmla="*/ 366 h 441"/>
                <a:gd name="T82" fmla="*/ 498 w 577"/>
                <a:gd name="T83" fmla="*/ 308 h 441"/>
                <a:gd name="T84" fmla="*/ 455 w 577"/>
                <a:gd name="T85" fmla="*/ 299 h 441"/>
                <a:gd name="T86" fmla="*/ 403 w 577"/>
                <a:gd name="T87" fmla="*/ 304 h 441"/>
                <a:gd name="T88" fmla="*/ 320 w 577"/>
                <a:gd name="T89" fmla="*/ 328 h 441"/>
                <a:gd name="T90" fmla="*/ 260 w 577"/>
                <a:gd name="T91" fmla="*/ 361 h 441"/>
                <a:gd name="T92" fmla="*/ 275 w 577"/>
                <a:gd name="T93" fmla="*/ 257 h 441"/>
                <a:gd name="T94" fmla="*/ 247 w 577"/>
                <a:gd name="T95" fmla="*/ 287 h 441"/>
                <a:gd name="T96" fmla="*/ 212 w 577"/>
                <a:gd name="T97" fmla="*/ 324 h 441"/>
                <a:gd name="T98" fmla="*/ 176 w 577"/>
                <a:gd name="T99" fmla="*/ 300 h 441"/>
                <a:gd name="T100" fmla="*/ 182 w 577"/>
                <a:gd name="T101" fmla="*/ 222 h 441"/>
                <a:gd name="T102" fmla="*/ 197 w 577"/>
                <a:gd name="T103" fmla="*/ 183 h 441"/>
                <a:gd name="T104" fmla="*/ 128 w 577"/>
                <a:gd name="T105" fmla="*/ 163 h 441"/>
                <a:gd name="T106" fmla="*/ 72 w 577"/>
                <a:gd name="T107" fmla="*/ 159 h 441"/>
                <a:gd name="T108" fmla="*/ 215 w 577"/>
                <a:gd name="T109" fmla="*/ 236 h 441"/>
                <a:gd name="T110" fmla="*/ 285 w 577"/>
                <a:gd name="T111" fmla="*/ 369 h 441"/>
                <a:gd name="T112" fmla="*/ 283 w 577"/>
                <a:gd name="T113" fmla="*/ 319 h 441"/>
                <a:gd name="T114" fmla="*/ 298 w 577"/>
                <a:gd name="T115" fmla="*/ 255 h 441"/>
                <a:gd name="T116" fmla="*/ 323 w 577"/>
                <a:gd name="T117" fmla="*/ 253 h 441"/>
                <a:gd name="T118" fmla="*/ 307 w 577"/>
                <a:gd name="T119" fmla="*/ 201 h 441"/>
                <a:gd name="T120" fmla="*/ 344 w 577"/>
                <a:gd name="T121" fmla="*/ 207 h 441"/>
                <a:gd name="T122" fmla="*/ 485 w 577"/>
                <a:gd name="T123" fmla="*/ 29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7" h="441">
                  <a:moveTo>
                    <a:pt x="539" y="219"/>
                  </a:moveTo>
                  <a:lnTo>
                    <a:pt x="540" y="219"/>
                  </a:lnTo>
                  <a:lnTo>
                    <a:pt x="540" y="218"/>
                  </a:lnTo>
                  <a:lnTo>
                    <a:pt x="540" y="216"/>
                  </a:lnTo>
                  <a:lnTo>
                    <a:pt x="540" y="215"/>
                  </a:lnTo>
                  <a:lnTo>
                    <a:pt x="540" y="211"/>
                  </a:lnTo>
                  <a:lnTo>
                    <a:pt x="540" y="210"/>
                  </a:lnTo>
                  <a:lnTo>
                    <a:pt x="540" y="207"/>
                  </a:lnTo>
                  <a:lnTo>
                    <a:pt x="540" y="205"/>
                  </a:lnTo>
                  <a:lnTo>
                    <a:pt x="540" y="202"/>
                  </a:lnTo>
                  <a:lnTo>
                    <a:pt x="540" y="201"/>
                  </a:lnTo>
                  <a:lnTo>
                    <a:pt x="540" y="199"/>
                  </a:lnTo>
                  <a:lnTo>
                    <a:pt x="540" y="197"/>
                  </a:lnTo>
                  <a:lnTo>
                    <a:pt x="540" y="194"/>
                  </a:lnTo>
                  <a:lnTo>
                    <a:pt x="540" y="191"/>
                  </a:lnTo>
                  <a:lnTo>
                    <a:pt x="540" y="190"/>
                  </a:lnTo>
                  <a:lnTo>
                    <a:pt x="540" y="189"/>
                  </a:lnTo>
                  <a:lnTo>
                    <a:pt x="541" y="189"/>
                  </a:lnTo>
                  <a:lnTo>
                    <a:pt x="545" y="189"/>
                  </a:lnTo>
                  <a:lnTo>
                    <a:pt x="548" y="189"/>
                  </a:lnTo>
                  <a:lnTo>
                    <a:pt x="549" y="189"/>
                  </a:lnTo>
                  <a:lnTo>
                    <a:pt x="551" y="189"/>
                  </a:lnTo>
                  <a:lnTo>
                    <a:pt x="551" y="190"/>
                  </a:lnTo>
                  <a:lnTo>
                    <a:pt x="551" y="194"/>
                  </a:lnTo>
                  <a:lnTo>
                    <a:pt x="551" y="197"/>
                  </a:lnTo>
                  <a:lnTo>
                    <a:pt x="552" y="208"/>
                  </a:lnTo>
                  <a:lnTo>
                    <a:pt x="552" y="212"/>
                  </a:lnTo>
                  <a:lnTo>
                    <a:pt x="556" y="212"/>
                  </a:lnTo>
                  <a:lnTo>
                    <a:pt x="558" y="212"/>
                  </a:lnTo>
                  <a:lnTo>
                    <a:pt x="561" y="211"/>
                  </a:lnTo>
                  <a:lnTo>
                    <a:pt x="562" y="211"/>
                  </a:lnTo>
                  <a:lnTo>
                    <a:pt x="562" y="214"/>
                  </a:lnTo>
                  <a:lnTo>
                    <a:pt x="562" y="218"/>
                  </a:lnTo>
                  <a:lnTo>
                    <a:pt x="564" y="218"/>
                  </a:lnTo>
                  <a:lnTo>
                    <a:pt x="565" y="218"/>
                  </a:lnTo>
                  <a:lnTo>
                    <a:pt x="565" y="216"/>
                  </a:lnTo>
                  <a:lnTo>
                    <a:pt x="571" y="210"/>
                  </a:lnTo>
                  <a:lnTo>
                    <a:pt x="569" y="223"/>
                  </a:lnTo>
                  <a:lnTo>
                    <a:pt x="558" y="223"/>
                  </a:lnTo>
                  <a:lnTo>
                    <a:pt x="558" y="218"/>
                  </a:lnTo>
                  <a:lnTo>
                    <a:pt x="557" y="218"/>
                  </a:lnTo>
                  <a:lnTo>
                    <a:pt x="556" y="218"/>
                  </a:lnTo>
                  <a:lnTo>
                    <a:pt x="554" y="218"/>
                  </a:lnTo>
                  <a:lnTo>
                    <a:pt x="553" y="218"/>
                  </a:lnTo>
                  <a:lnTo>
                    <a:pt x="552" y="219"/>
                  </a:lnTo>
                  <a:lnTo>
                    <a:pt x="550" y="219"/>
                  </a:lnTo>
                  <a:lnTo>
                    <a:pt x="548" y="219"/>
                  </a:lnTo>
                  <a:lnTo>
                    <a:pt x="547" y="219"/>
                  </a:lnTo>
                  <a:lnTo>
                    <a:pt x="547" y="220"/>
                  </a:lnTo>
                  <a:lnTo>
                    <a:pt x="545" y="223"/>
                  </a:lnTo>
                  <a:lnTo>
                    <a:pt x="545" y="224"/>
                  </a:lnTo>
                  <a:lnTo>
                    <a:pt x="545" y="226"/>
                  </a:lnTo>
                  <a:lnTo>
                    <a:pt x="545" y="228"/>
                  </a:lnTo>
                  <a:lnTo>
                    <a:pt x="544" y="229"/>
                  </a:lnTo>
                  <a:lnTo>
                    <a:pt x="544" y="230"/>
                  </a:lnTo>
                  <a:lnTo>
                    <a:pt x="544" y="231"/>
                  </a:lnTo>
                  <a:lnTo>
                    <a:pt x="547" y="232"/>
                  </a:lnTo>
                  <a:lnTo>
                    <a:pt x="547" y="233"/>
                  </a:lnTo>
                  <a:lnTo>
                    <a:pt x="547" y="237"/>
                  </a:lnTo>
                  <a:lnTo>
                    <a:pt x="545" y="238"/>
                  </a:lnTo>
                  <a:lnTo>
                    <a:pt x="544" y="238"/>
                  </a:lnTo>
                  <a:lnTo>
                    <a:pt x="543" y="238"/>
                  </a:lnTo>
                  <a:lnTo>
                    <a:pt x="542" y="232"/>
                  </a:lnTo>
                  <a:lnTo>
                    <a:pt x="542" y="231"/>
                  </a:lnTo>
                  <a:lnTo>
                    <a:pt x="542" y="228"/>
                  </a:lnTo>
                  <a:lnTo>
                    <a:pt x="541" y="228"/>
                  </a:lnTo>
                  <a:lnTo>
                    <a:pt x="541" y="227"/>
                  </a:lnTo>
                  <a:lnTo>
                    <a:pt x="540" y="222"/>
                  </a:lnTo>
                  <a:lnTo>
                    <a:pt x="540" y="221"/>
                  </a:lnTo>
                  <a:lnTo>
                    <a:pt x="539" y="219"/>
                  </a:lnTo>
                  <a:close/>
                  <a:moveTo>
                    <a:pt x="260" y="140"/>
                  </a:moveTo>
                  <a:lnTo>
                    <a:pt x="264" y="139"/>
                  </a:lnTo>
                  <a:lnTo>
                    <a:pt x="265" y="139"/>
                  </a:lnTo>
                  <a:lnTo>
                    <a:pt x="267" y="140"/>
                  </a:lnTo>
                  <a:lnTo>
                    <a:pt x="269" y="140"/>
                  </a:lnTo>
                  <a:lnTo>
                    <a:pt x="273" y="141"/>
                  </a:lnTo>
                  <a:lnTo>
                    <a:pt x="275" y="143"/>
                  </a:lnTo>
                  <a:lnTo>
                    <a:pt x="276" y="144"/>
                  </a:lnTo>
                  <a:lnTo>
                    <a:pt x="282" y="145"/>
                  </a:lnTo>
                  <a:lnTo>
                    <a:pt x="280" y="145"/>
                  </a:lnTo>
                  <a:lnTo>
                    <a:pt x="276" y="145"/>
                  </a:lnTo>
                  <a:lnTo>
                    <a:pt x="274" y="144"/>
                  </a:lnTo>
                  <a:lnTo>
                    <a:pt x="267" y="144"/>
                  </a:lnTo>
                  <a:lnTo>
                    <a:pt x="265" y="143"/>
                  </a:lnTo>
                  <a:lnTo>
                    <a:pt x="264" y="143"/>
                  </a:lnTo>
                  <a:lnTo>
                    <a:pt x="263" y="143"/>
                  </a:lnTo>
                  <a:lnTo>
                    <a:pt x="262" y="143"/>
                  </a:lnTo>
                  <a:lnTo>
                    <a:pt x="260" y="140"/>
                  </a:lnTo>
                  <a:close/>
                  <a:moveTo>
                    <a:pt x="96" y="93"/>
                  </a:moveTo>
                  <a:lnTo>
                    <a:pt x="95" y="93"/>
                  </a:lnTo>
                  <a:lnTo>
                    <a:pt x="101" y="91"/>
                  </a:lnTo>
                  <a:lnTo>
                    <a:pt x="108" y="90"/>
                  </a:lnTo>
                  <a:lnTo>
                    <a:pt x="110" y="90"/>
                  </a:lnTo>
                  <a:lnTo>
                    <a:pt x="113" y="90"/>
                  </a:lnTo>
                  <a:lnTo>
                    <a:pt x="112" y="61"/>
                  </a:lnTo>
                  <a:lnTo>
                    <a:pt x="117" y="61"/>
                  </a:lnTo>
                  <a:lnTo>
                    <a:pt x="120" y="61"/>
                  </a:lnTo>
                  <a:lnTo>
                    <a:pt x="126" y="61"/>
                  </a:lnTo>
                  <a:lnTo>
                    <a:pt x="129" y="60"/>
                  </a:lnTo>
                  <a:lnTo>
                    <a:pt x="129" y="55"/>
                  </a:lnTo>
                  <a:lnTo>
                    <a:pt x="129" y="54"/>
                  </a:lnTo>
                  <a:lnTo>
                    <a:pt x="129" y="52"/>
                  </a:lnTo>
                  <a:lnTo>
                    <a:pt x="131" y="49"/>
                  </a:lnTo>
                  <a:lnTo>
                    <a:pt x="133" y="52"/>
                  </a:lnTo>
                  <a:lnTo>
                    <a:pt x="136" y="52"/>
                  </a:lnTo>
                  <a:lnTo>
                    <a:pt x="136" y="48"/>
                  </a:lnTo>
                  <a:lnTo>
                    <a:pt x="138" y="48"/>
                  </a:lnTo>
                  <a:lnTo>
                    <a:pt x="142" y="48"/>
                  </a:lnTo>
                  <a:lnTo>
                    <a:pt x="143" y="48"/>
                  </a:lnTo>
                  <a:lnTo>
                    <a:pt x="145" y="48"/>
                  </a:lnTo>
                  <a:lnTo>
                    <a:pt x="150" y="48"/>
                  </a:lnTo>
                  <a:lnTo>
                    <a:pt x="151" y="48"/>
                  </a:lnTo>
                  <a:lnTo>
                    <a:pt x="153" y="51"/>
                  </a:lnTo>
                  <a:lnTo>
                    <a:pt x="159" y="56"/>
                  </a:lnTo>
                  <a:lnTo>
                    <a:pt x="171" y="67"/>
                  </a:lnTo>
                  <a:lnTo>
                    <a:pt x="169" y="69"/>
                  </a:lnTo>
                  <a:lnTo>
                    <a:pt x="168" y="71"/>
                  </a:lnTo>
                  <a:lnTo>
                    <a:pt x="168" y="74"/>
                  </a:lnTo>
                  <a:lnTo>
                    <a:pt x="169" y="74"/>
                  </a:lnTo>
                  <a:lnTo>
                    <a:pt x="170" y="74"/>
                  </a:lnTo>
                  <a:lnTo>
                    <a:pt x="172" y="72"/>
                  </a:lnTo>
                  <a:lnTo>
                    <a:pt x="177" y="72"/>
                  </a:lnTo>
                  <a:lnTo>
                    <a:pt x="177" y="77"/>
                  </a:lnTo>
                  <a:lnTo>
                    <a:pt x="177" y="93"/>
                  </a:lnTo>
                  <a:lnTo>
                    <a:pt x="177" y="109"/>
                  </a:lnTo>
                  <a:lnTo>
                    <a:pt x="177" y="110"/>
                  </a:lnTo>
                  <a:lnTo>
                    <a:pt x="177" y="118"/>
                  </a:lnTo>
                  <a:lnTo>
                    <a:pt x="177" y="121"/>
                  </a:lnTo>
                  <a:lnTo>
                    <a:pt x="177" y="122"/>
                  </a:lnTo>
                  <a:lnTo>
                    <a:pt x="179" y="122"/>
                  </a:lnTo>
                  <a:lnTo>
                    <a:pt x="178" y="123"/>
                  </a:lnTo>
                  <a:lnTo>
                    <a:pt x="178" y="124"/>
                  </a:lnTo>
                  <a:lnTo>
                    <a:pt x="177" y="127"/>
                  </a:lnTo>
                  <a:lnTo>
                    <a:pt x="176" y="130"/>
                  </a:lnTo>
                  <a:lnTo>
                    <a:pt x="176" y="131"/>
                  </a:lnTo>
                  <a:lnTo>
                    <a:pt x="174" y="136"/>
                  </a:lnTo>
                  <a:lnTo>
                    <a:pt x="172" y="135"/>
                  </a:lnTo>
                  <a:lnTo>
                    <a:pt x="172" y="137"/>
                  </a:lnTo>
                  <a:lnTo>
                    <a:pt x="171" y="137"/>
                  </a:lnTo>
                  <a:lnTo>
                    <a:pt x="169" y="136"/>
                  </a:lnTo>
                  <a:lnTo>
                    <a:pt x="169" y="135"/>
                  </a:lnTo>
                  <a:lnTo>
                    <a:pt x="170" y="134"/>
                  </a:lnTo>
                  <a:lnTo>
                    <a:pt x="168" y="132"/>
                  </a:lnTo>
                  <a:lnTo>
                    <a:pt x="169" y="130"/>
                  </a:lnTo>
                  <a:lnTo>
                    <a:pt x="169" y="129"/>
                  </a:lnTo>
                  <a:lnTo>
                    <a:pt x="170" y="126"/>
                  </a:lnTo>
                  <a:lnTo>
                    <a:pt x="170" y="124"/>
                  </a:lnTo>
                  <a:lnTo>
                    <a:pt x="170" y="123"/>
                  </a:lnTo>
                  <a:lnTo>
                    <a:pt x="171" y="122"/>
                  </a:lnTo>
                  <a:lnTo>
                    <a:pt x="169" y="122"/>
                  </a:lnTo>
                  <a:lnTo>
                    <a:pt x="164" y="122"/>
                  </a:lnTo>
                  <a:lnTo>
                    <a:pt x="164" y="119"/>
                  </a:lnTo>
                  <a:lnTo>
                    <a:pt x="160" y="119"/>
                  </a:lnTo>
                  <a:lnTo>
                    <a:pt x="153" y="119"/>
                  </a:lnTo>
                  <a:lnTo>
                    <a:pt x="153" y="116"/>
                  </a:lnTo>
                  <a:lnTo>
                    <a:pt x="153" y="113"/>
                  </a:lnTo>
                  <a:lnTo>
                    <a:pt x="152" y="113"/>
                  </a:lnTo>
                  <a:lnTo>
                    <a:pt x="150" y="113"/>
                  </a:lnTo>
                  <a:lnTo>
                    <a:pt x="145" y="113"/>
                  </a:lnTo>
                  <a:lnTo>
                    <a:pt x="145" y="122"/>
                  </a:lnTo>
                  <a:lnTo>
                    <a:pt x="146" y="122"/>
                  </a:lnTo>
                  <a:lnTo>
                    <a:pt x="152" y="124"/>
                  </a:lnTo>
                  <a:lnTo>
                    <a:pt x="154" y="126"/>
                  </a:lnTo>
                  <a:lnTo>
                    <a:pt x="151" y="132"/>
                  </a:lnTo>
                  <a:lnTo>
                    <a:pt x="145" y="131"/>
                  </a:lnTo>
                  <a:lnTo>
                    <a:pt x="138" y="130"/>
                  </a:lnTo>
                  <a:lnTo>
                    <a:pt x="135" y="129"/>
                  </a:lnTo>
                  <a:lnTo>
                    <a:pt x="131" y="128"/>
                  </a:lnTo>
                  <a:lnTo>
                    <a:pt x="128" y="127"/>
                  </a:lnTo>
                  <a:lnTo>
                    <a:pt x="124" y="126"/>
                  </a:lnTo>
                  <a:lnTo>
                    <a:pt x="121" y="124"/>
                  </a:lnTo>
                  <a:lnTo>
                    <a:pt x="117" y="122"/>
                  </a:lnTo>
                  <a:lnTo>
                    <a:pt x="114" y="122"/>
                  </a:lnTo>
                  <a:lnTo>
                    <a:pt x="113" y="121"/>
                  </a:lnTo>
                  <a:lnTo>
                    <a:pt x="110" y="120"/>
                  </a:lnTo>
                  <a:lnTo>
                    <a:pt x="107" y="111"/>
                  </a:lnTo>
                  <a:lnTo>
                    <a:pt x="105" y="112"/>
                  </a:lnTo>
                  <a:lnTo>
                    <a:pt x="105" y="113"/>
                  </a:lnTo>
                  <a:lnTo>
                    <a:pt x="104" y="114"/>
                  </a:lnTo>
                  <a:lnTo>
                    <a:pt x="104" y="113"/>
                  </a:lnTo>
                  <a:lnTo>
                    <a:pt x="101" y="109"/>
                  </a:lnTo>
                  <a:lnTo>
                    <a:pt x="101" y="107"/>
                  </a:lnTo>
                  <a:lnTo>
                    <a:pt x="100" y="107"/>
                  </a:lnTo>
                  <a:lnTo>
                    <a:pt x="98" y="97"/>
                  </a:lnTo>
                  <a:lnTo>
                    <a:pt x="96" y="97"/>
                  </a:lnTo>
                  <a:lnTo>
                    <a:pt x="96" y="95"/>
                  </a:lnTo>
                  <a:lnTo>
                    <a:pt x="95" y="93"/>
                  </a:lnTo>
                  <a:lnTo>
                    <a:pt x="96" y="93"/>
                  </a:lnTo>
                  <a:close/>
                  <a:moveTo>
                    <a:pt x="128" y="118"/>
                  </a:moveTo>
                  <a:lnTo>
                    <a:pt x="133" y="116"/>
                  </a:lnTo>
                  <a:lnTo>
                    <a:pt x="133" y="118"/>
                  </a:lnTo>
                  <a:lnTo>
                    <a:pt x="136" y="118"/>
                  </a:lnTo>
                  <a:lnTo>
                    <a:pt x="138" y="116"/>
                  </a:lnTo>
                  <a:lnTo>
                    <a:pt x="137" y="114"/>
                  </a:lnTo>
                  <a:lnTo>
                    <a:pt x="134" y="109"/>
                  </a:lnTo>
                  <a:lnTo>
                    <a:pt x="134" y="107"/>
                  </a:lnTo>
                  <a:lnTo>
                    <a:pt x="134" y="106"/>
                  </a:lnTo>
                  <a:lnTo>
                    <a:pt x="135" y="106"/>
                  </a:lnTo>
                  <a:lnTo>
                    <a:pt x="135" y="105"/>
                  </a:lnTo>
                  <a:lnTo>
                    <a:pt x="135" y="104"/>
                  </a:lnTo>
                  <a:lnTo>
                    <a:pt x="137" y="106"/>
                  </a:lnTo>
                  <a:lnTo>
                    <a:pt x="139" y="109"/>
                  </a:lnTo>
                  <a:lnTo>
                    <a:pt x="141" y="107"/>
                  </a:lnTo>
                  <a:lnTo>
                    <a:pt x="142" y="103"/>
                  </a:lnTo>
                  <a:lnTo>
                    <a:pt x="137" y="103"/>
                  </a:lnTo>
                  <a:lnTo>
                    <a:pt x="137" y="98"/>
                  </a:lnTo>
                  <a:lnTo>
                    <a:pt x="137" y="87"/>
                  </a:lnTo>
                  <a:lnTo>
                    <a:pt x="128" y="87"/>
                  </a:lnTo>
                  <a:lnTo>
                    <a:pt x="128" y="89"/>
                  </a:lnTo>
                  <a:lnTo>
                    <a:pt x="128" y="90"/>
                  </a:lnTo>
                  <a:lnTo>
                    <a:pt x="128" y="93"/>
                  </a:lnTo>
                  <a:lnTo>
                    <a:pt x="128" y="96"/>
                  </a:lnTo>
                  <a:lnTo>
                    <a:pt x="128" y="118"/>
                  </a:lnTo>
                  <a:close/>
                  <a:moveTo>
                    <a:pt x="143" y="102"/>
                  </a:moveTo>
                  <a:lnTo>
                    <a:pt x="147" y="102"/>
                  </a:lnTo>
                  <a:lnTo>
                    <a:pt x="153" y="102"/>
                  </a:lnTo>
                  <a:lnTo>
                    <a:pt x="153" y="99"/>
                  </a:lnTo>
                  <a:lnTo>
                    <a:pt x="153" y="98"/>
                  </a:lnTo>
                  <a:lnTo>
                    <a:pt x="153" y="96"/>
                  </a:lnTo>
                  <a:lnTo>
                    <a:pt x="152" y="96"/>
                  </a:lnTo>
                  <a:lnTo>
                    <a:pt x="146" y="99"/>
                  </a:lnTo>
                  <a:lnTo>
                    <a:pt x="145" y="99"/>
                  </a:lnTo>
                  <a:lnTo>
                    <a:pt x="144" y="101"/>
                  </a:lnTo>
                  <a:lnTo>
                    <a:pt x="143" y="102"/>
                  </a:lnTo>
                  <a:close/>
                  <a:moveTo>
                    <a:pt x="56" y="402"/>
                  </a:moveTo>
                  <a:lnTo>
                    <a:pt x="57" y="402"/>
                  </a:lnTo>
                  <a:lnTo>
                    <a:pt x="58" y="400"/>
                  </a:lnTo>
                  <a:lnTo>
                    <a:pt x="58" y="397"/>
                  </a:lnTo>
                  <a:lnTo>
                    <a:pt x="58" y="391"/>
                  </a:lnTo>
                  <a:lnTo>
                    <a:pt x="58" y="390"/>
                  </a:lnTo>
                  <a:lnTo>
                    <a:pt x="59" y="390"/>
                  </a:lnTo>
                  <a:lnTo>
                    <a:pt x="60" y="390"/>
                  </a:lnTo>
                  <a:lnTo>
                    <a:pt x="60" y="391"/>
                  </a:lnTo>
                  <a:lnTo>
                    <a:pt x="60" y="395"/>
                  </a:lnTo>
                  <a:lnTo>
                    <a:pt x="60" y="396"/>
                  </a:lnTo>
                  <a:lnTo>
                    <a:pt x="60" y="397"/>
                  </a:lnTo>
                  <a:lnTo>
                    <a:pt x="60" y="400"/>
                  </a:lnTo>
                  <a:lnTo>
                    <a:pt x="61" y="400"/>
                  </a:lnTo>
                  <a:lnTo>
                    <a:pt x="62" y="400"/>
                  </a:lnTo>
                  <a:lnTo>
                    <a:pt x="62" y="402"/>
                  </a:lnTo>
                  <a:lnTo>
                    <a:pt x="62" y="407"/>
                  </a:lnTo>
                  <a:lnTo>
                    <a:pt x="65" y="415"/>
                  </a:lnTo>
                  <a:lnTo>
                    <a:pt x="75" y="419"/>
                  </a:lnTo>
                  <a:lnTo>
                    <a:pt x="77" y="419"/>
                  </a:lnTo>
                  <a:lnTo>
                    <a:pt x="84" y="416"/>
                  </a:lnTo>
                  <a:lnTo>
                    <a:pt x="86" y="415"/>
                  </a:lnTo>
                  <a:lnTo>
                    <a:pt x="87" y="416"/>
                  </a:lnTo>
                  <a:lnTo>
                    <a:pt x="90" y="417"/>
                  </a:lnTo>
                  <a:lnTo>
                    <a:pt x="92" y="419"/>
                  </a:lnTo>
                  <a:lnTo>
                    <a:pt x="94" y="419"/>
                  </a:lnTo>
                  <a:lnTo>
                    <a:pt x="93" y="421"/>
                  </a:lnTo>
                  <a:lnTo>
                    <a:pt x="95" y="422"/>
                  </a:lnTo>
                  <a:lnTo>
                    <a:pt x="93" y="425"/>
                  </a:lnTo>
                  <a:lnTo>
                    <a:pt x="95" y="425"/>
                  </a:lnTo>
                  <a:lnTo>
                    <a:pt x="101" y="425"/>
                  </a:lnTo>
                  <a:lnTo>
                    <a:pt x="103" y="425"/>
                  </a:lnTo>
                  <a:lnTo>
                    <a:pt x="104" y="422"/>
                  </a:lnTo>
                  <a:lnTo>
                    <a:pt x="103" y="422"/>
                  </a:lnTo>
                  <a:lnTo>
                    <a:pt x="105" y="415"/>
                  </a:lnTo>
                  <a:lnTo>
                    <a:pt x="108" y="411"/>
                  </a:lnTo>
                  <a:lnTo>
                    <a:pt x="110" y="406"/>
                  </a:lnTo>
                  <a:lnTo>
                    <a:pt x="112" y="400"/>
                  </a:lnTo>
                  <a:lnTo>
                    <a:pt x="114" y="398"/>
                  </a:lnTo>
                  <a:lnTo>
                    <a:pt x="114" y="391"/>
                  </a:lnTo>
                  <a:lnTo>
                    <a:pt x="105" y="392"/>
                  </a:lnTo>
                  <a:lnTo>
                    <a:pt x="102" y="392"/>
                  </a:lnTo>
                  <a:lnTo>
                    <a:pt x="102" y="400"/>
                  </a:lnTo>
                  <a:lnTo>
                    <a:pt x="102" y="402"/>
                  </a:lnTo>
                  <a:lnTo>
                    <a:pt x="102" y="404"/>
                  </a:lnTo>
                  <a:lnTo>
                    <a:pt x="102" y="406"/>
                  </a:lnTo>
                  <a:lnTo>
                    <a:pt x="100" y="406"/>
                  </a:lnTo>
                  <a:lnTo>
                    <a:pt x="94" y="406"/>
                  </a:lnTo>
                  <a:lnTo>
                    <a:pt x="91" y="404"/>
                  </a:lnTo>
                  <a:lnTo>
                    <a:pt x="88" y="405"/>
                  </a:lnTo>
                  <a:lnTo>
                    <a:pt x="82" y="402"/>
                  </a:lnTo>
                  <a:lnTo>
                    <a:pt x="79" y="402"/>
                  </a:lnTo>
                  <a:lnTo>
                    <a:pt x="77" y="402"/>
                  </a:lnTo>
                  <a:lnTo>
                    <a:pt x="76" y="402"/>
                  </a:lnTo>
                  <a:lnTo>
                    <a:pt x="76" y="400"/>
                  </a:lnTo>
                  <a:lnTo>
                    <a:pt x="76" y="399"/>
                  </a:lnTo>
                  <a:lnTo>
                    <a:pt x="76" y="398"/>
                  </a:lnTo>
                  <a:lnTo>
                    <a:pt x="77" y="398"/>
                  </a:lnTo>
                  <a:lnTo>
                    <a:pt x="77" y="397"/>
                  </a:lnTo>
                  <a:lnTo>
                    <a:pt x="76" y="396"/>
                  </a:lnTo>
                  <a:lnTo>
                    <a:pt x="76" y="389"/>
                  </a:lnTo>
                  <a:lnTo>
                    <a:pt x="78" y="389"/>
                  </a:lnTo>
                  <a:lnTo>
                    <a:pt x="85" y="388"/>
                  </a:lnTo>
                  <a:lnTo>
                    <a:pt x="86" y="388"/>
                  </a:lnTo>
                  <a:lnTo>
                    <a:pt x="91" y="388"/>
                  </a:lnTo>
                  <a:lnTo>
                    <a:pt x="95" y="389"/>
                  </a:lnTo>
                  <a:lnTo>
                    <a:pt x="102" y="391"/>
                  </a:lnTo>
                  <a:lnTo>
                    <a:pt x="102" y="388"/>
                  </a:lnTo>
                  <a:lnTo>
                    <a:pt x="103" y="388"/>
                  </a:lnTo>
                  <a:lnTo>
                    <a:pt x="105" y="389"/>
                  </a:lnTo>
                  <a:lnTo>
                    <a:pt x="105" y="387"/>
                  </a:lnTo>
                  <a:lnTo>
                    <a:pt x="105" y="385"/>
                  </a:lnTo>
                  <a:lnTo>
                    <a:pt x="109" y="383"/>
                  </a:lnTo>
                  <a:lnTo>
                    <a:pt x="110" y="383"/>
                  </a:lnTo>
                  <a:lnTo>
                    <a:pt x="116" y="386"/>
                  </a:lnTo>
                  <a:lnTo>
                    <a:pt x="116" y="390"/>
                  </a:lnTo>
                  <a:lnTo>
                    <a:pt x="117" y="390"/>
                  </a:lnTo>
                  <a:lnTo>
                    <a:pt x="119" y="390"/>
                  </a:lnTo>
                  <a:lnTo>
                    <a:pt x="119" y="388"/>
                  </a:lnTo>
                  <a:lnTo>
                    <a:pt x="120" y="386"/>
                  </a:lnTo>
                  <a:lnTo>
                    <a:pt x="121" y="386"/>
                  </a:lnTo>
                  <a:lnTo>
                    <a:pt x="125" y="386"/>
                  </a:lnTo>
                  <a:lnTo>
                    <a:pt x="125" y="387"/>
                  </a:lnTo>
                  <a:lnTo>
                    <a:pt x="125" y="389"/>
                  </a:lnTo>
                  <a:lnTo>
                    <a:pt x="126" y="389"/>
                  </a:lnTo>
                  <a:lnTo>
                    <a:pt x="127" y="389"/>
                  </a:lnTo>
                  <a:lnTo>
                    <a:pt x="136" y="389"/>
                  </a:lnTo>
                  <a:lnTo>
                    <a:pt x="137" y="389"/>
                  </a:lnTo>
                  <a:lnTo>
                    <a:pt x="137" y="387"/>
                  </a:lnTo>
                  <a:lnTo>
                    <a:pt x="137" y="380"/>
                  </a:lnTo>
                  <a:lnTo>
                    <a:pt x="137" y="379"/>
                  </a:lnTo>
                  <a:lnTo>
                    <a:pt x="137" y="377"/>
                  </a:lnTo>
                  <a:lnTo>
                    <a:pt x="137" y="375"/>
                  </a:lnTo>
                  <a:lnTo>
                    <a:pt x="134" y="375"/>
                  </a:lnTo>
                  <a:lnTo>
                    <a:pt x="134" y="371"/>
                  </a:lnTo>
                  <a:lnTo>
                    <a:pt x="133" y="367"/>
                  </a:lnTo>
                  <a:lnTo>
                    <a:pt x="130" y="367"/>
                  </a:lnTo>
                  <a:lnTo>
                    <a:pt x="127" y="372"/>
                  </a:lnTo>
                  <a:lnTo>
                    <a:pt x="126" y="372"/>
                  </a:lnTo>
                  <a:lnTo>
                    <a:pt x="117" y="369"/>
                  </a:lnTo>
                  <a:lnTo>
                    <a:pt x="117" y="364"/>
                  </a:lnTo>
                  <a:lnTo>
                    <a:pt x="118" y="364"/>
                  </a:lnTo>
                  <a:lnTo>
                    <a:pt x="119" y="364"/>
                  </a:lnTo>
                  <a:lnTo>
                    <a:pt x="119" y="362"/>
                  </a:lnTo>
                  <a:lnTo>
                    <a:pt x="118" y="358"/>
                  </a:lnTo>
                  <a:lnTo>
                    <a:pt x="118" y="357"/>
                  </a:lnTo>
                  <a:lnTo>
                    <a:pt x="118" y="355"/>
                  </a:lnTo>
                  <a:lnTo>
                    <a:pt x="117" y="353"/>
                  </a:lnTo>
                  <a:lnTo>
                    <a:pt x="113" y="353"/>
                  </a:lnTo>
                  <a:lnTo>
                    <a:pt x="113" y="352"/>
                  </a:lnTo>
                  <a:lnTo>
                    <a:pt x="112" y="352"/>
                  </a:lnTo>
                  <a:lnTo>
                    <a:pt x="112" y="346"/>
                  </a:lnTo>
                  <a:lnTo>
                    <a:pt x="112" y="341"/>
                  </a:lnTo>
                  <a:lnTo>
                    <a:pt x="112" y="340"/>
                  </a:lnTo>
                  <a:lnTo>
                    <a:pt x="116" y="340"/>
                  </a:lnTo>
                  <a:lnTo>
                    <a:pt x="112" y="340"/>
                  </a:lnTo>
                  <a:lnTo>
                    <a:pt x="112" y="329"/>
                  </a:lnTo>
                  <a:lnTo>
                    <a:pt x="112" y="327"/>
                  </a:lnTo>
                  <a:lnTo>
                    <a:pt x="112" y="322"/>
                  </a:lnTo>
                  <a:lnTo>
                    <a:pt x="111" y="319"/>
                  </a:lnTo>
                  <a:lnTo>
                    <a:pt x="111" y="318"/>
                  </a:lnTo>
                  <a:lnTo>
                    <a:pt x="112" y="318"/>
                  </a:lnTo>
                  <a:lnTo>
                    <a:pt x="116" y="318"/>
                  </a:lnTo>
                  <a:lnTo>
                    <a:pt x="120" y="318"/>
                  </a:lnTo>
                  <a:lnTo>
                    <a:pt x="121" y="318"/>
                  </a:lnTo>
                  <a:lnTo>
                    <a:pt x="131" y="318"/>
                  </a:lnTo>
                  <a:lnTo>
                    <a:pt x="133" y="318"/>
                  </a:lnTo>
                  <a:lnTo>
                    <a:pt x="134" y="316"/>
                  </a:lnTo>
                  <a:lnTo>
                    <a:pt x="135" y="318"/>
                  </a:lnTo>
                  <a:lnTo>
                    <a:pt x="138" y="320"/>
                  </a:lnTo>
                  <a:lnTo>
                    <a:pt x="139" y="321"/>
                  </a:lnTo>
                  <a:lnTo>
                    <a:pt x="139" y="319"/>
                  </a:lnTo>
                  <a:lnTo>
                    <a:pt x="139" y="314"/>
                  </a:lnTo>
                  <a:lnTo>
                    <a:pt x="139" y="312"/>
                  </a:lnTo>
                  <a:lnTo>
                    <a:pt x="141" y="312"/>
                  </a:lnTo>
                  <a:lnTo>
                    <a:pt x="142" y="313"/>
                  </a:lnTo>
                  <a:lnTo>
                    <a:pt x="148" y="315"/>
                  </a:lnTo>
                  <a:lnTo>
                    <a:pt x="151" y="315"/>
                  </a:lnTo>
                  <a:lnTo>
                    <a:pt x="152" y="316"/>
                  </a:lnTo>
                  <a:lnTo>
                    <a:pt x="151" y="319"/>
                  </a:lnTo>
                  <a:lnTo>
                    <a:pt x="153" y="320"/>
                  </a:lnTo>
                  <a:lnTo>
                    <a:pt x="154" y="318"/>
                  </a:lnTo>
                  <a:lnTo>
                    <a:pt x="154" y="316"/>
                  </a:lnTo>
                  <a:lnTo>
                    <a:pt x="155" y="318"/>
                  </a:lnTo>
                  <a:lnTo>
                    <a:pt x="156" y="318"/>
                  </a:lnTo>
                  <a:lnTo>
                    <a:pt x="159" y="319"/>
                  </a:lnTo>
                  <a:lnTo>
                    <a:pt x="157" y="320"/>
                  </a:lnTo>
                  <a:lnTo>
                    <a:pt x="160" y="321"/>
                  </a:lnTo>
                  <a:lnTo>
                    <a:pt x="161" y="321"/>
                  </a:lnTo>
                  <a:lnTo>
                    <a:pt x="161" y="322"/>
                  </a:lnTo>
                  <a:lnTo>
                    <a:pt x="161" y="324"/>
                  </a:lnTo>
                  <a:lnTo>
                    <a:pt x="173" y="324"/>
                  </a:lnTo>
                  <a:lnTo>
                    <a:pt x="179" y="328"/>
                  </a:lnTo>
                  <a:lnTo>
                    <a:pt x="179" y="327"/>
                  </a:lnTo>
                  <a:lnTo>
                    <a:pt x="191" y="331"/>
                  </a:lnTo>
                  <a:lnTo>
                    <a:pt x="197" y="332"/>
                  </a:lnTo>
                  <a:lnTo>
                    <a:pt x="197" y="339"/>
                  </a:lnTo>
                  <a:lnTo>
                    <a:pt x="197" y="341"/>
                  </a:lnTo>
                  <a:lnTo>
                    <a:pt x="197" y="344"/>
                  </a:lnTo>
                  <a:lnTo>
                    <a:pt x="197" y="348"/>
                  </a:lnTo>
                  <a:lnTo>
                    <a:pt x="197" y="349"/>
                  </a:lnTo>
                  <a:lnTo>
                    <a:pt x="197" y="358"/>
                  </a:lnTo>
                  <a:lnTo>
                    <a:pt x="197" y="363"/>
                  </a:lnTo>
                  <a:lnTo>
                    <a:pt x="197" y="369"/>
                  </a:lnTo>
                  <a:lnTo>
                    <a:pt x="197" y="373"/>
                  </a:lnTo>
                  <a:lnTo>
                    <a:pt x="197" y="374"/>
                  </a:lnTo>
                  <a:lnTo>
                    <a:pt x="186" y="375"/>
                  </a:lnTo>
                  <a:lnTo>
                    <a:pt x="174" y="375"/>
                  </a:lnTo>
                  <a:lnTo>
                    <a:pt x="173" y="375"/>
                  </a:lnTo>
                  <a:lnTo>
                    <a:pt x="173" y="374"/>
                  </a:lnTo>
                  <a:lnTo>
                    <a:pt x="162" y="374"/>
                  </a:lnTo>
                  <a:lnTo>
                    <a:pt x="148" y="374"/>
                  </a:lnTo>
                  <a:lnTo>
                    <a:pt x="148" y="375"/>
                  </a:lnTo>
                  <a:lnTo>
                    <a:pt x="146" y="375"/>
                  </a:lnTo>
                  <a:lnTo>
                    <a:pt x="141" y="375"/>
                  </a:lnTo>
                  <a:lnTo>
                    <a:pt x="141" y="379"/>
                  </a:lnTo>
                  <a:lnTo>
                    <a:pt x="141" y="383"/>
                  </a:lnTo>
                  <a:lnTo>
                    <a:pt x="141" y="390"/>
                  </a:lnTo>
                  <a:lnTo>
                    <a:pt x="141" y="397"/>
                  </a:lnTo>
                  <a:lnTo>
                    <a:pt x="143" y="397"/>
                  </a:lnTo>
                  <a:lnTo>
                    <a:pt x="144" y="397"/>
                  </a:lnTo>
                  <a:lnTo>
                    <a:pt x="148" y="396"/>
                  </a:lnTo>
                  <a:lnTo>
                    <a:pt x="148" y="392"/>
                  </a:lnTo>
                  <a:lnTo>
                    <a:pt x="148" y="390"/>
                  </a:lnTo>
                  <a:lnTo>
                    <a:pt x="148" y="389"/>
                  </a:lnTo>
                  <a:lnTo>
                    <a:pt x="150" y="389"/>
                  </a:lnTo>
                  <a:lnTo>
                    <a:pt x="154" y="389"/>
                  </a:lnTo>
                  <a:lnTo>
                    <a:pt x="156" y="389"/>
                  </a:lnTo>
                  <a:lnTo>
                    <a:pt x="161" y="389"/>
                  </a:lnTo>
                  <a:lnTo>
                    <a:pt x="163" y="389"/>
                  </a:lnTo>
                  <a:lnTo>
                    <a:pt x="172" y="388"/>
                  </a:lnTo>
                  <a:lnTo>
                    <a:pt x="173" y="388"/>
                  </a:lnTo>
                  <a:lnTo>
                    <a:pt x="173" y="398"/>
                  </a:lnTo>
                  <a:lnTo>
                    <a:pt x="173" y="399"/>
                  </a:lnTo>
                  <a:lnTo>
                    <a:pt x="173" y="408"/>
                  </a:lnTo>
                  <a:lnTo>
                    <a:pt x="173" y="413"/>
                  </a:lnTo>
                  <a:lnTo>
                    <a:pt x="173" y="423"/>
                  </a:lnTo>
                  <a:lnTo>
                    <a:pt x="173" y="430"/>
                  </a:lnTo>
                  <a:lnTo>
                    <a:pt x="173" y="431"/>
                  </a:lnTo>
                  <a:lnTo>
                    <a:pt x="173" y="432"/>
                  </a:lnTo>
                  <a:lnTo>
                    <a:pt x="173" y="433"/>
                  </a:lnTo>
                  <a:lnTo>
                    <a:pt x="169" y="432"/>
                  </a:lnTo>
                  <a:lnTo>
                    <a:pt x="165" y="432"/>
                  </a:lnTo>
                  <a:lnTo>
                    <a:pt x="160" y="431"/>
                  </a:lnTo>
                  <a:lnTo>
                    <a:pt x="153" y="430"/>
                  </a:lnTo>
                  <a:lnTo>
                    <a:pt x="150" y="429"/>
                  </a:lnTo>
                  <a:lnTo>
                    <a:pt x="150" y="424"/>
                  </a:lnTo>
                  <a:lnTo>
                    <a:pt x="150" y="421"/>
                  </a:lnTo>
                  <a:lnTo>
                    <a:pt x="150" y="420"/>
                  </a:lnTo>
                  <a:lnTo>
                    <a:pt x="150" y="419"/>
                  </a:lnTo>
                  <a:lnTo>
                    <a:pt x="150" y="414"/>
                  </a:lnTo>
                  <a:lnTo>
                    <a:pt x="150" y="413"/>
                  </a:lnTo>
                  <a:lnTo>
                    <a:pt x="150" y="408"/>
                  </a:lnTo>
                  <a:lnTo>
                    <a:pt x="150" y="407"/>
                  </a:lnTo>
                  <a:lnTo>
                    <a:pt x="150" y="403"/>
                  </a:lnTo>
                  <a:lnTo>
                    <a:pt x="150" y="399"/>
                  </a:lnTo>
                  <a:lnTo>
                    <a:pt x="134" y="399"/>
                  </a:lnTo>
                  <a:lnTo>
                    <a:pt x="125" y="399"/>
                  </a:lnTo>
                  <a:lnTo>
                    <a:pt x="124" y="399"/>
                  </a:lnTo>
                  <a:lnTo>
                    <a:pt x="119" y="400"/>
                  </a:lnTo>
                  <a:lnTo>
                    <a:pt x="119" y="421"/>
                  </a:lnTo>
                  <a:lnTo>
                    <a:pt x="110" y="420"/>
                  </a:lnTo>
                  <a:lnTo>
                    <a:pt x="110" y="423"/>
                  </a:lnTo>
                  <a:lnTo>
                    <a:pt x="105" y="424"/>
                  </a:lnTo>
                  <a:lnTo>
                    <a:pt x="111" y="424"/>
                  </a:lnTo>
                  <a:lnTo>
                    <a:pt x="113" y="424"/>
                  </a:lnTo>
                  <a:lnTo>
                    <a:pt x="113" y="429"/>
                  </a:lnTo>
                  <a:lnTo>
                    <a:pt x="118" y="430"/>
                  </a:lnTo>
                  <a:lnTo>
                    <a:pt x="118" y="441"/>
                  </a:lnTo>
                  <a:lnTo>
                    <a:pt x="104" y="440"/>
                  </a:lnTo>
                  <a:lnTo>
                    <a:pt x="95" y="439"/>
                  </a:lnTo>
                  <a:lnTo>
                    <a:pt x="88" y="438"/>
                  </a:lnTo>
                  <a:lnTo>
                    <a:pt x="88" y="434"/>
                  </a:lnTo>
                  <a:lnTo>
                    <a:pt x="86" y="434"/>
                  </a:lnTo>
                  <a:lnTo>
                    <a:pt x="85" y="434"/>
                  </a:lnTo>
                  <a:lnTo>
                    <a:pt x="85" y="436"/>
                  </a:lnTo>
                  <a:lnTo>
                    <a:pt x="85" y="437"/>
                  </a:lnTo>
                  <a:lnTo>
                    <a:pt x="85" y="438"/>
                  </a:lnTo>
                  <a:lnTo>
                    <a:pt x="83" y="438"/>
                  </a:lnTo>
                  <a:lnTo>
                    <a:pt x="82" y="439"/>
                  </a:lnTo>
                  <a:lnTo>
                    <a:pt x="81" y="440"/>
                  </a:lnTo>
                  <a:lnTo>
                    <a:pt x="79" y="441"/>
                  </a:lnTo>
                  <a:lnTo>
                    <a:pt x="77" y="441"/>
                  </a:lnTo>
                  <a:lnTo>
                    <a:pt x="77" y="431"/>
                  </a:lnTo>
                  <a:lnTo>
                    <a:pt x="77" y="430"/>
                  </a:lnTo>
                  <a:lnTo>
                    <a:pt x="77" y="429"/>
                  </a:lnTo>
                  <a:lnTo>
                    <a:pt x="77" y="425"/>
                  </a:lnTo>
                  <a:lnTo>
                    <a:pt x="76" y="425"/>
                  </a:lnTo>
                  <a:lnTo>
                    <a:pt x="74" y="425"/>
                  </a:lnTo>
                  <a:lnTo>
                    <a:pt x="70" y="425"/>
                  </a:lnTo>
                  <a:lnTo>
                    <a:pt x="67" y="425"/>
                  </a:lnTo>
                  <a:lnTo>
                    <a:pt x="65" y="425"/>
                  </a:lnTo>
                  <a:lnTo>
                    <a:pt x="56" y="427"/>
                  </a:lnTo>
                  <a:lnTo>
                    <a:pt x="56" y="425"/>
                  </a:lnTo>
                  <a:lnTo>
                    <a:pt x="56" y="420"/>
                  </a:lnTo>
                  <a:lnTo>
                    <a:pt x="56" y="417"/>
                  </a:lnTo>
                  <a:lnTo>
                    <a:pt x="56" y="415"/>
                  </a:lnTo>
                  <a:lnTo>
                    <a:pt x="56" y="413"/>
                  </a:lnTo>
                  <a:lnTo>
                    <a:pt x="56" y="412"/>
                  </a:lnTo>
                  <a:lnTo>
                    <a:pt x="56" y="411"/>
                  </a:lnTo>
                  <a:lnTo>
                    <a:pt x="56" y="408"/>
                  </a:lnTo>
                  <a:lnTo>
                    <a:pt x="56" y="404"/>
                  </a:lnTo>
                  <a:lnTo>
                    <a:pt x="56" y="402"/>
                  </a:lnTo>
                  <a:close/>
                  <a:moveTo>
                    <a:pt x="125" y="352"/>
                  </a:moveTo>
                  <a:lnTo>
                    <a:pt x="137" y="350"/>
                  </a:lnTo>
                  <a:lnTo>
                    <a:pt x="137" y="352"/>
                  </a:lnTo>
                  <a:lnTo>
                    <a:pt x="137" y="354"/>
                  </a:lnTo>
                  <a:lnTo>
                    <a:pt x="136" y="356"/>
                  </a:lnTo>
                  <a:lnTo>
                    <a:pt x="135" y="357"/>
                  </a:lnTo>
                  <a:lnTo>
                    <a:pt x="135" y="358"/>
                  </a:lnTo>
                  <a:lnTo>
                    <a:pt x="134" y="361"/>
                  </a:lnTo>
                  <a:lnTo>
                    <a:pt x="134" y="362"/>
                  </a:lnTo>
                  <a:lnTo>
                    <a:pt x="146" y="363"/>
                  </a:lnTo>
                  <a:lnTo>
                    <a:pt x="147" y="364"/>
                  </a:lnTo>
                  <a:lnTo>
                    <a:pt x="148" y="364"/>
                  </a:lnTo>
                  <a:lnTo>
                    <a:pt x="148" y="362"/>
                  </a:lnTo>
                  <a:lnTo>
                    <a:pt x="148" y="358"/>
                  </a:lnTo>
                  <a:lnTo>
                    <a:pt x="148" y="357"/>
                  </a:lnTo>
                  <a:lnTo>
                    <a:pt x="148" y="350"/>
                  </a:lnTo>
                  <a:lnTo>
                    <a:pt x="155" y="350"/>
                  </a:lnTo>
                  <a:lnTo>
                    <a:pt x="160" y="350"/>
                  </a:lnTo>
                  <a:lnTo>
                    <a:pt x="161" y="350"/>
                  </a:lnTo>
                  <a:lnTo>
                    <a:pt x="161" y="337"/>
                  </a:lnTo>
                  <a:lnTo>
                    <a:pt x="161" y="332"/>
                  </a:lnTo>
                  <a:lnTo>
                    <a:pt x="160" y="325"/>
                  </a:lnTo>
                  <a:lnTo>
                    <a:pt x="150" y="325"/>
                  </a:lnTo>
                  <a:lnTo>
                    <a:pt x="146" y="325"/>
                  </a:lnTo>
                  <a:lnTo>
                    <a:pt x="142" y="325"/>
                  </a:lnTo>
                  <a:lnTo>
                    <a:pt x="139" y="325"/>
                  </a:lnTo>
                  <a:lnTo>
                    <a:pt x="137" y="325"/>
                  </a:lnTo>
                  <a:lnTo>
                    <a:pt x="137" y="327"/>
                  </a:lnTo>
                  <a:lnTo>
                    <a:pt x="136" y="328"/>
                  </a:lnTo>
                  <a:lnTo>
                    <a:pt x="136" y="329"/>
                  </a:lnTo>
                  <a:lnTo>
                    <a:pt x="136" y="332"/>
                  </a:lnTo>
                  <a:lnTo>
                    <a:pt x="136" y="336"/>
                  </a:lnTo>
                  <a:lnTo>
                    <a:pt x="137" y="336"/>
                  </a:lnTo>
                  <a:lnTo>
                    <a:pt x="137" y="337"/>
                  </a:lnTo>
                  <a:lnTo>
                    <a:pt x="137" y="341"/>
                  </a:lnTo>
                  <a:lnTo>
                    <a:pt x="133" y="341"/>
                  </a:lnTo>
                  <a:lnTo>
                    <a:pt x="125" y="341"/>
                  </a:lnTo>
                  <a:lnTo>
                    <a:pt x="125" y="352"/>
                  </a:lnTo>
                  <a:close/>
                  <a:moveTo>
                    <a:pt x="8" y="121"/>
                  </a:moveTo>
                  <a:lnTo>
                    <a:pt x="8" y="115"/>
                  </a:lnTo>
                  <a:lnTo>
                    <a:pt x="8" y="97"/>
                  </a:lnTo>
                  <a:lnTo>
                    <a:pt x="21" y="97"/>
                  </a:lnTo>
                  <a:lnTo>
                    <a:pt x="31" y="97"/>
                  </a:lnTo>
                  <a:lnTo>
                    <a:pt x="32" y="97"/>
                  </a:lnTo>
                  <a:lnTo>
                    <a:pt x="35" y="101"/>
                  </a:lnTo>
                  <a:lnTo>
                    <a:pt x="34" y="101"/>
                  </a:lnTo>
                  <a:lnTo>
                    <a:pt x="32" y="101"/>
                  </a:lnTo>
                  <a:lnTo>
                    <a:pt x="32" y="103"/>
                  </a:lnTo>
                  <a:lnTo>
                    <a:pt x="32" y="107"/>
                  </a:lnTo>
                  <a:lnTo>
                    <a:pt x="32" y="111"/>
                  </a:lnTo>
                  <a:lnTo>
                    <a:pt x="32" y="122"/>
                  </a:lnTo>
                  <a:lnTo>
                    <a:pt x="30" y="122"/>
                  </a:lnTo>
                  <a:lnTo>
                    <a:pt x="15" y="122"/>
                  </a:lnTo>
                  <a:lnTo>
                    <a:pt x="8" y="122"/>
                  </a:lnTo>
                  <a:lnTo>
                    <a:pt x="8" y="121"/>
                  </a:lnTo>
                  <a:close/>
                  <a:moveTo>
                    <a:pt x="1" y="144"/>
                  </a:moveTo>
                  <a:lnTo>
                    <a:pt x="1" y="135"/>
                  </a:lnTo>
                  <a:lnTo>
                    <a:pt x="3" y="135"/>
                  </a:lnTo>
                  <a:lnTo>
                    <a:pt x="12" y="135"/>
                  </a:lnTo>
                  <a:lnTo>
                    <a:pt x="13" y="135"/>
                  </a:lnTo>
                  <a:lnTo>
                    <a:pt x="16" y="135"/>
                  </a:lnTo>
                  <a:lnTo>
                    <a:pt x="22" y="134"/>
                  </a:lnTo>
                  <a:lnTo>
                    <a:pt x="39" y="134"/>
                  </a:lnTo>
                  <a:lnTo>
                    <a:pt x="39" y="135"/>
                  </a:lnTo>
                  <a:lnTo>
                    <a:pt x="45" y="135"/>
                  </a:lnTo>
                  <a:lnTo>
                    <a:pt x="49" y="135"/>
                  </a:lnTo>
                  <a:lnTo>
                    <a:pt x="49" y="143"/>
                  </a:lnTo>
                  <a:lnTo>
                    <a:pt x="62" y="141"/>
                  </a:lnTo>
                  <a:lnTo>
                    <a:pt x="69" y="141"/>
                  </a:lnTo>
                  <a:lnTo>
                    <a:pt x="70" y="141"/>
                  </a:lnTo>
                  <a:lnTo>
                    <a:pt x="70" y="140"/>
                  </a:lnTo>
                  <a:lnTo>
                    <a:pt x="70" y="135"/>
                  </a:lnTo>
                  <a:lnTo>
                    <a:pt x="72" y="135"/>
                  </a:lnTo>
                  <a:lnTo>
                    <a:pt x="73" y="135"/>
                  </a:lnTo>
                  <a:lnTo>
                    <a:pt x="74" y="134"/>
                  </a:lnTo>
                  <a:lnTo>
                    <a:pt x="75" y="134"/>
                  </a:lnTo>
                  <a:lnTo>
                    <a:pt x="75" y="135"/>
                  </a:lnTo>
                  <a:lnTo>
                    <a:pt x="75" y="152"/>
                  </a:lnTo>
                  <a:lnTo>
                    <a:pt x="75" y="155"/>
                  </a:lnTo>
                  <a:lnTo>
                    <a:pt x="76" y="155"/>
                  </a:lnTo>
                  <a:lnTo>
                    <a:pt x="83" y="155"/>
                  </a:lnTo>
                  <a:lnTo>
                    <a:pt x="84" y="155"/>
                  </a:lnTo>
                  <a:lnTo>
                    <a:pt x="84" y="152"/>
                  </a:lnTo>
                  <a:lnTo>
                    <a:pt x="84" y="148"/>
                  </a:lnTo>
                  <a:lnTo>
                    <a:pt x="84" y="140"/>
                  </a:lnTo>
                  <a:lnTo>
                    <a:pt x="84" y="139"/>
                  </a:lnTo>
                  <a:lnTo>
                    <a:pt x="84" y="131"/>
                  </a:lnTo>
                  <a:lnTo>
                    <a:pt x="85" y="131"/>
                  </a:lnTo>
                  <a:lnTo>
                    <a:pt x="86" y="130"/>
                  </a:lnTo>
                  <a:lnTo>
                    <a:pt x="96" y="128"/>
                  </a:lnTo>
                  <a:lnTo>
                    <a:pt x="101" y="126"/>
                  </a:lnTo>
                  <a:lnTo>
                    <a:pt x="101" y="127"/>
                  </a:lnTo>
                  <a:lnTo>
                    <a:pt x="102" y="128"/>
                  </a:lnTo>
                  <a:lnTo>
                    <a:pt x="108" y="127"/>
                  </a:lnTo>
                  <a:lnTo>
                    <a:pt x="109" y="126"/>
                  </a:lnTo>
                  <a:lnTo>
                    <a:pt x="110" y="126"/>
                  </a:lnTo>
                  <a:lnTo>
                    <a:pt x="109" y="126"/>
                  </a:lnTo>
                  <a:lnTo>
                    <a:pt x="108" y="123"/>
                  </a:lnTo>
                  <a:lnTo>
                    <a:pt x="110" y="122"/>
                  </a:lnTo>
                  <a:lnTo>
                    <a:pt x="111" y="121"/>
                  </a:lnTo>
                  <a:lnTo>
                    <a:pt x="114" y="122"/>
                  </a:lnTo>
                  <a:lnTo>
                    <a:pt x="113" y="122"/>
                  </a:lnTo>
                  <a:lnTo>
                    <a:pt x="114" y="122"/>
                  </a:lnTo>
                  <a:lnTo>
                    <a:pt x="120" y="124"/>
                  </a:lnTo>
                  <a:lnTo>
                    <a:pt x="121" y="126"/>
                  </a:lnTo>
                  <a:lnTo>
                    <a:pt x="124" y="127"/>
                  </a:lnTo>
                  <a:lnTo>
                    <a:pt x="125" y="129"/>
                  </a:lnTo>
                  <a:lnTo>
                    <a:pt x="131" y="131"/>
                  </a:lnTo>
                  <a:lnTo>
                    <a:pt x="131" y="130"/>
                  </a:lnTo>
                  <a:lnTo>
                    <a:pt x="150" y="134"/>
                  </a:lnTo>
                  <a:lnTo>
                    <a:pt x="170" y="139"/>
                  </a:lnTo>
                  <a:lnTo>
                    <a:pt x="171" y="143"/>
                  </a:lnTo>
                  <a:lnTo>
                    <a:pt x="176" y="143"/>
                  </a:lnTo>
                  <a:lnTo>
                    <a:pt x="176" y="140"/>
                  </a:lnTo>
                  <a:lnTo>
                    <a:pt x="176" y="139"/>
                  </a:lnTo>
                  <a:lnTo>
                    <a:pt x="178" y="140"/>
                  </a:lnTo>
                  <a:lnTo>
                    <a:pt x="185" y="145"/>
                  </a:lnTo>
                  <a:lnTo>
                    <a:pt x="183" y="148"/>
                  </a:lnTo>
                  <a:lnTo>
                    <a:pt x="182" y="148"/>
                  </a:lnTo>
                  <a:lnTo>
                    <a:pt x="182" y="151"/>
                  </a:lnTo>
                  <a:lnTo>
                    <a:pt x="188" y="151"/>
                  </a:lnTo>
                  <a:lnTo>
                    <a:pt x="190" y="153"/>
                  </a:lnTo>
                  <a:lnTo>
                    <a:pt x="193" y="149"/>
                  </a:lnTo>
                  <a:lnTo>
                    <a:pt x="196" y="151"/>
                  </a:lnTo>
                  <a:lnTo>
                    <a:pt x="196" y="152"/>
                  </a:lnTo>
                  <a:lnTo>
                    <a:pt x="196" y="168"/>
                  </a:lnTo>
                  <a:lnTo>
                    <a:pt x="197" y="174"/>
                  </a:lnTo>
                  <a:lnTo>
                    <a:pt x="200" y="174"/>
                  </a:lnTo>
                  <a:lnTo>
                    <a:pt x="203" y="174"/>
                  </a:lnTo>
                  <a:lnTo>
                    <a:pt x="211" y="174"/>
                  </a:lnTo>
                  <a:lnTo>
                    <a:pt x="211" y="177"/>
                  </a:lnTo>
                  <a:lnTo>
                    <a:pt x="211" y="178"/>
                  </a:lnTo>
                  <a:lnTo>
                    <a:pt x="214" y="178"/>
                  </a:lnTo>
                  <a:lnTo>
                    <a:pt x="223" y="178"/>
                  </a:lnTo>
                  <a:lnTo>
                    <a:pt x="238" y="180"/>
                  </a:lnTo>
                  <a:lnTo>
                    <a:pt x="237" y="182"/>
                  </a:lnTo>
                  <a:lnTo>
                    <a:pt x="237" y="189"/>
                  </a:lnTo>
                  <a:lnTo>
                    <a:pt x="238" y="189"/>
                  </a:lnTo>
                  <a:lnTo>
                    <a:pt x="238" y="190"/>
                  </a:lnTo>
                  <a:lnTo>
                    <a:pt x="239" y="190"/>
                  </a:lnTo>
                  <a:lnTo>
                    <a:pt x="240" y="190"/>
                  </a:lnTo>
                  <a:lnTo>
                    <a:pt x="241" y="190"/>
                  </a:lnTo>
                  <a:lnTo>
                    <a:pt x="242" y="191"/>
                  </a:lnTo>
                  <a:lnTo>
                    <a:pt x="243" y="191"/>
                  </a:lnTo>
                  <a:lnTo>
                    <a:pt x="243" y="193"/>
                  </a:lnTo>
                  <a:lnTo>
                    <a:pt x="245" y="193"/>
                  </a:lnTo>
                  <a:lnTo>
                    <a:pt x="246" y="193"/>
                  </a:lnTo>
                  <a:lnTo>
                    <a:pt x="245" y="196"/>
                  </a:lnTo>
                  <a:lnTo>
                    <a:pt x="245" y="197"/>
                  </a:lnTo>
                  <a:lnTo>
                    <a:pt x="243" y="198"/>
                  </a:lnTo>
                  <a:lnTo>
                    <a:pt x="239" y="219"/>
                  </a:lnTo>
                  <a:lnTo>
                    <a:pt x="245" y="221"/>
                  </a:lnTo>
                  <a:lnTo>
                    <a:pt x="248" y="222"/>
                  </a:lnTo>
                  <a:lnTo>
                    <a:pt x="248" y="219"/>
                  </a:lnTo>
                  <a:lnTo>
                    <a:pt x="249" y="216"/>
                  </a:lnTo>
                  <a:lnTo>
                    <a:pt x="250" y="214"/>
                  </a:lnTo>
                  <a:lnTo>
                    <a:pt x="251" y="213"/>
                  </a:lnTo>
                  <a:lnTo>
                    <a:pt x="251" y="212"/>
                  </a:lnTo>
                  <a:lnTo>
                    <a:pt x="252" y="210"/>
                  </a:lnTo>
                  <a:lnTo>
                    <a:pt x="251" y="213"/>
                  </a:lnTo>
                  <a:lnTo>
                    <a:pt x="247" y="213"/>
                  </a:lnTo>
                  <a:lnTo>
                    <a:pt x="250" y="204"/>
                  </a:lnTo>
                  <a:lnTo>
                    <a:pt x="249" y="204"/>
                  </a:lnTo>
                  <a:lnTo>
                    <a:pt x="250" y="203"/>
                  </a:lnTo>
                  <a:lnTo>
                    <a:pt x="255" y="204"/>
                  </a:lnTo>
                  <a:lnTo>
                    <a:pt x="254" y="207"/>
                  </a:lnTo>
                  <a:lnTo>
                    <a:pt x="254" y="208"/>
                  </a:lnTo>
                  <a:lnTo>
                    <a:pt x="255" y="208"/>
                  </a:lnTo>
                  <a:lnTo>
                    <a:pt x="259" y="210"/>
                  </a:lnTo>
                  <a:lnTo>
                    <a:pt x="260" y="213"/>
                  </a:lnTo>
                  <a:lnTo>
                    <a:pt x="260" y="212"/>
                  </a:lnTo>
                  <a:lnTo>
                    <a:pt x="263" y="212"/>
                  </a:lnTo>
                  <a:lnTo>
                    <a:pt x="264" y="213"/>
                  </a:lnTo>
                  <a:lnTo>
                    <a:pt x="265" y="213"/>
                  </a:lnTo>
                  <a:lnTo>
                    <a:pt x="266" y="214"/>
                  </a:lnTo>
                  <a:lnTo>
                    <a:pt x="266" y="215"/>
                  </a:lnTo>
                  <a:lnTo>
                    <a:pt x="267" y="215"/>
                  </a:lnTo>
                  <a:lnTo>
                    <a:pt x="269" y="218"/>
                  </a:lnTo>
                  <a:lnTo>
                    <a:pt x="271" y="218"/>
                  </a:lnTo>
                  <a:lnTo>
                    <a:pt x="271" y="222"/>
                  </a:lnTo>
                  <a:lnTo>
                    <a:pt x="274" y="223"/>
                  </a:lnTo>
                  <a:lnTo>
                    <a:pt x="281" y="224"/>
                  </a:lnTo>
                  <a:lnTo>
                    <a:pt x="282" y="222"/>
                  </a:lnTo>
                  <a:lnTo>
                    <a:pt x="280" y="222"/>
                  </a:lnTo>
                  <a:lnTo>
                    <a:pt x="280" y="221"/>
                  </a:lnTo>
                  <a:lnTo>
                    <a:pt x="280" y="220"/>
                  </a:lnTo>
                  <a:lnTo>
                    <a:pt x="281" y="220"/>
                  </a:lnTo>
                  <a:lnTo>
                    <a:pt x="281" y="216"/>
                  </a:lnTo>
                  <a:lnTo>
                    <a:pt x="280" y="216"/>
                  </a:lnTo>
                  <a:lnTo>
                    <a:pt x="280" y="215"/>
                  </a:lnTo>
                  <a:lnTo>
                    <a:pt x="283" y="215"/>
                  </a:lnTo>
                  <a:lnTo>
                    <a:pt x="283" y="213"/>
                  </a:lnTo>
                  <a:lnTo>
                    <a:pt x="283" y="206"/>
                  </a:lnTo>
                  <a:lnTo>
                    <a:pt x="283" y="199"/>
                  </a:lnTo>
                  <a:lnTo>
                    <a:pt x="290" y="199"/>
                  </a:lnTo>
                  <a:lnTo>
                    <a:pt x="292" y="199"/>
                  </a:lnTo>
                  <a:lnTo>
                    <a:pt x="294" y="199"/>
                  </a:lnTo>
                  <a:lnTo>
                    <a:pt x="297" y="199"/>
                  </a:lnTo>
                  <a:lnTo>
                    <a:pt x="298" y="199"/>
                  </a:lnTo>
                  <a:lnTo>
                    <a:pt x="302" y="202"/>
                  </a:lnTo>
                  <a:lnTo>
                    <a:pt x="305" y="199"/>
                  </a:lnTo>
                  <a:lnTo>
                    <a:pt x="303" y="199"/>
                  </a:lnTo>
                  <a:lnTo>
                    <a:pt x="298" y="196"/>
                  </a:lnTo>
                  <a:lnTo>
                    <a:pt x="294" y="195"/>
                  </a:lnTo>
                  <a:lnTo>
                    <a:pt x="292" y="194"/>
                  </a:lnTo>
                  <a:lnTo>
                    <a:pt x="289" y="190"/>
                  </a:lnTo>
                  <a:lnTo>
                    <a:pt x="288" y="189"/>
                  </a:lnTo>
                  <a:lnTo>
                    <a:pt x="286" y="188"/>
                  </a:lnTo>
                  <a:lnTo>
                    <a:pt x="283" y="186"/>
                  </a:lnTo>
                  <a:lnTo>
                    <a:pt x="283" y="179"/>
                  </a:lnTo>
                  <a:lnTo>
                    <a:pt x="284" y="178"/>
                  </a:lnTo>
                  <a:lnTo>
                    <a:pt x="278" y="178"/>
                  </a:lnTo>
                  <a:lnTo>
                    <a:pt x="278" y="182"/>
                  </a:lnTo>
                  <a:lnTo>
                    <a:pt x="276" y="180"/>
                  </a:lnTo>
                  <a:lnTo>
                    <a:pt x="273" y="177"/>
                  </a:lnTo>
                  <a:lnTo>
                    <a:pt x="269" y="173"/>
                  </a:lnTo>
                  <a:lnTo>
                    <a:pt x="266" y="170"/>
                  </a:lnTo>
                  <a:lnTo>
                    <a:pt x="265" y="169"/>
                  </a:lnTo>
                  <a:lnTo>
                    <a:pt x="263" y="168"/>
                  </a:lnTo>
                  <a:lnTo>
                    <a:pt x="260" y="166"/>
                  </a:lnTo>
                  <a:lnTo>
                    <a:pt x="262" y="157"/>
                  </a:lnTo>
                  <a:lnTo>
                    <a:pt x="262" y="153"/>
                  </a:lnTo>
                  <a:lnTo>
                    <a:pt x="259" y="153"/>
                  </a:lnTo>
                  <a:lnTo>
                    <a:pt x="258" y="153"/>
                  </a:lnTo>
                  <a:lnTo>
                    <a:pt x="258" y="152"/>
                  </a:lnTo>
                  <a:lnTo>
                    <a:pt x="255" y="149"/>
                  </a:lnTo>
                  <a:lnTo>
                    <a:pt x="255" y="148"/>
                  </a:lnTo>
                  <a:lnTo>
                    <a:pt x="254" y="147"/>
                  </a:lnTo>
                  <a:lnTo>
                    <a:pt x="252" y="147"/>
                  </a:lnTo>
                  <a:lnTo>
                    <a:pt x="252" y="144"/>
                  </a:lnTo>
                  <a:lnTo>
                    <a:pt x="254" y="144"/>
                  </a:lnTo>
                  <a:lnTo>
                    <a:pt x="255" y="143"/>
                  </a:lnTo>
                  <a:lnTo>
                    <a:pt x="256" y="143"/>
                  </a:lnTo>
                  <a:lnTo>
                    <a:pt x="258" y="143"/>
                  </a:lnTo>
                  <a:lnTo>
                    <a:pt x="259" y="143"/>
                  </a:lnTo>
                  <a:lnTo>
                    <a:pt x="260" y="143"/>
                  </a:lnTo>
                  <a:lnTo>
                    <a:pt x="262" y="143"/>
                  </a:lnTo>
                  <a:lnTo>
                    <a:pt x="263" y="144"/>
                  </a:lnTo>
                  <a:lnTo>
                    <a:pt x="264" y="144"/>
                  </a:lnTo>
                  <a:lnTo>
                    <a:pt x="265" y="144"/>
                  </a:lnTo>
                  <a:lnTo>
                    <a:pt x="294" y="147"/>
                  </a:lnTo>
                  <a:lnTo>
                    <a:pt x="298" y="148"/>
                  </a:lnTo>
                  <a:lnTo>
                    <a:pt x="301" y="148"/>
                  </a:lnTo>
                  <a:lnTo>
                    <a:pt x="306" y="149"/>
                  </a:lnTo>
                  <a:lnTo>
                    <a:pt x="309" y="149"/>
                  </a:lnTo>
                  <a:lnTo>
                    <a:pt x="317" y="151"/>
                  </a:lnTo>
                  <a:lnTo>
                    <a:pt x="318" y="151"/>
                  </a:lnTo>
                  <a:lnTo>
                    <a:pt x="343" y="154"/>
                  </a:lnTo>
                  <a:lnTo>
                    <a:pt x="346" y="155"/>
                  </a:lnTo>
                  <a:lnTo>
                    <a:pt x="347" y="155"/>
                  </a:lnTo>
                  <a:lnTo>
                    <a:pt x="347" y="154"/>
                  </a:lnTo>
                  <a:lnTo>
                    <a:pt x="342" y="153"/>
                  </a:lnTo>
                  <a:lnTo>
                    <a:pt x="342" y="152"/>
                  </a:lnTo>
                  <a:lnTo>
                    <a:pt x="346" y="152"/>
                  </a:lnTo>
                  <a:lnTo>
                    <a:pt x="347" y="152"/>
                  </a:lnTo>
                  <a:lnTo>
                    <a:pt x="347" y="151"/>
                  </a:lnTo>
                  <a:lnTo>
                    <a:pt x="340" y="151"/>
                  </a:lnTo>
                  <a:lnTo>
                    <a:pt x="334" y="151"/>
                  </a:lnTo>
                  <a:lnTo>
                    <a:pt x="334" y="152"/>
                  </a:lnTo>
                  <a:lnTo>
                    <a:pt x="333" y="152"/>
                  </a:lnTo>
                  <a:lnTo>
                    <a:pt x="332" y="152"/>
                  </a:lnTo>
                  <a:lnTo>
                    <a:pt x="331" y="152"/>
                  </a:lnTo>
                  <a:lnTo>
                    <a:pt x="328" y="152"/>
                  </a:lnTo>
                  <a:lnTo>
                    <a:pt x="326" y="151"/>
                  </a:lnTo>
                  <a:lnTo>
                    <a:pt x="324" y="151"/>
                  </a:lnTo>
                  <a:lnTo>
                    <a:pt x="321" y="151"/>
                  </a:lnTo>
                  <a:lnTo>
                    <a:pt x="317" y="149"/>
                  </a:lnTo>
                  <a:lnTo>
                    <a:pt x="298" y="147"/>
                  </a:lnTo>
                  <a:lnTo>
                    <a:pt x="298" y="139"/>
                  </a:lnTo>
                  <a:lnTo>
                    <a:pt x="295" y="139"/>
                  </a:lnTo>
                  <a:lnTo>
                    <a:pt x="297" y="138"/>
                  </a:lnTo>
                  <a:lnTo>
                    <a:pt x="302" y="138"/>
                  </a:lnTo>
                  <a:lnTo>
                    <a:pt x="306" y="138"/>
                  </a:lnTo>
                  <a:lnTo>
                    <a:pt x="306" y="134"/>
                  </a:lnTo>
                  <a:lnTo>
                    <a:pt x="303" y="132"/>
                  </a:lnTo>
                  <a:lnTo>
                    <a:pt x="297" y="128"/>
                  </a:lnTo>
                  <a:lnTo>
                    <a:pt x="292" y="126"/>
                  </a:lnTo>
                  <a:lnTo>
                    <a:pt x="286" y="122"/>
                  </a:lnTo>
                  <a:lnTo>
                    <a:pt x="285" y="124"/>
                  </a:lnTo>
                  <a:lnTo>
                    <a:pt x="284" y="129"/>
                  </a:lnTo>
                  <a:lnTo>
                    <a:pt x="284" y="130"/>
                  </a:lnTo>
                  <a:lnTo>
                    <a:pt x="283" y="130"/>
                  </a:lnTo>
                  <a:lnTo>
                    <a:pt x="283" y="134"/>
                  </a:lnTo>
                  <a:lnTo>
                    <a:pt x="283" y="145"/>
                  </a:lnTo>
                  <a:lnTo>
                    <a:pt x="282" y="145"/>
                  </a:lnTo>
                  <a:lnTo>
                    <a:pt x="281" y="145"/>
                  </a:lnTo>
                  <a:lnTo>
                    <a:pt x="280" y="145"/>
                  </a:lnTo>
                  <a:lnTo>
                    <a:pt x="278" y="144"/>
                  </a:lnTo>
                  <a:lnTo>
                    <a:pt x="277" y="144"/>
                  </a:lnTo>
                  <a:lnTo>
                    <a:pt x="276" y="144"/>
                  </a:lnTo>
                  <a:lnTo>
                    <a:pt x="276" y="143"/>
                  </a:lnTo>
                  <a:lnTo>
                    <a:pt x="275" y="143"/>
                  </a:lnTo>
                  <a:lnTo>
                    <a:pt x="273" y="141"/>
                  </a:lnTo>
                  <a:lnTo>
                    <a:pt x="271" y="140"/>
                  </a:lnTo>
                  <a:lnTo>
                    <a:pt x="269" y="140"/>
                  </a:lnTo>
                  <a:lnTo>
                    <a:pt x="268" y="139"/>
                  </a:lnTo>
                  <a:lnTo>
                    <a:pt x="267" y="139"/>
                  </a:lnTo>
                  <a:lnTo>
                    <a:pt x="266" y="139"/>
                  </a:lnTo>
                  <a:lnTo>
                    <a:pt x="265" y="139"/>
                  </a:lnTo>
                  <a:lnTo>
                    <a:pt x="264" y="139"/>
                  </a:lnTo>
                  <a:lnTo>
                    <a:pt x="263" y="139"/>
                  </a:lnTo>
                  <a:lnTo>
                    <a:pt x="262" y="139"/>
                  </a:lnTo>
                  <a:lnTo>
                    <a:pt x="260" y="139"/>
                  </a:lnTo>
                  <a:lnTo>
                    <a:pt x="259" y="137"/>
                  </a:lnTo>
                  <a:lnTo>
                    <a:pt x="259" y="136"/>
                  </a:lnTo>
                  <a:lnTo>
                    <a:pt x="259" y="139"/>
                  </a:lnTo>
                  <a:lnTo>
                    <a:pt x="258" y="139"/>
                  </a:lnTo>
                  <a:lnTo>
                    <a:pt x="258" y="140"/>
                  </a:lnTo>
                  <a:lnTo>
                    <a:pt x="257" y="140"/>
                  </a:lnTo>
                  <a:lnTo>
                    <a:pt x="256" y="140"/>
                  </a:lnTo>
                  <a:lnTo>
                    <a:pt x="255" y="139"/>
                  </a:lnTo>
                  <a:lnTo>
                    <a:pt x="252" y="138"/>
                  </a:lnTo>
                  <a:lnTo>
                    <a:pt x="251" y="137"/>
                  </a:lnTo>
                  <a:lnTo>
                    <a:pt x="250" y="136"/>
                  </a:lnTo>
                  <a:lnTo>
                    <a:pt x="249" y="134"/>
                  </a:lnTo>
                  <a:lnTo>
                    <a:pt x="248" y="132"/>
                  </a:lnTo>
                  <a:lnTo>
                    <a:pt x="248" y="131"/>
                  </a:lnTo>
                  <a:lnTo>
                    <a:pt x="247" y="130"/>
                  </a:lnTo>
                  <a:lnTo>
                    <a:pt x="247" y="129"/>
                  </a:lnTo>
                  <a:lnTo>
                    <a:pt x="248" y="129"/>
                  </a:lnTo>
                  <a:lnTo>
                    <a:pt x="250" y="129"/>
                  </a:lnTo>
                  <a:lnTo>
                    <a:pt x="250" y="127"/>
                  </a:lnTo>
                  <a:lnTo>
                    <a:pt x="250" y="123"/>
                  </a:lnTo>
                  <a:lnTo>
                    <a:pt x="250" y="122"/>
                  </a:lnTo>
                  <a:lnTo>
                    <a:pt x="250" y="121"/>
                  </a:lnTo>
                  <a:lnTo>
                    <a:pt x="254" y="121"/>
                  </a:lnTo>
                  <a:lnTo>
                    <a:pt x="255" y="121"/>
                  </a:lnTo>
                  <a:lnTo>
                    <a:pt x="255" y="114"/>
                  </a:lnTo>
                  <a:lnTo>
                    <a:pt x="255" y="106"/>
                  </a:lnTo>
                  <a:lnTo>
                    <a:pt x="255" y="104"/>
                  </a:lnTo>
                  <a:lnTo>
                    <a:pt x="255" y="103"/>
                  </a:lnTo>
                  <a:lnTo>
                    <a:pt x="257" y="103"/>
                  </a:lnTo>
                  <a:lnTo>
                    <a:pt x="258" y="103"/>
                  </a:lnTo>
                  <a:lnTo>
                    <a:pt x="259" y="104"/>
                  </a:lnTo>
                  <a:lnTo>
                    <a:pt x="260" y="97"/>
                  </a:lnTo>
                  <a:lnTo>
                    <a:pt x="254" y="97"/>
                  </a:lnTo>
                  <a:lnTo>
                    <a:pt x="254" y="91"/>
                  </a:lnTo>
                  <a:lnTo>
                    <a:pt x="249" y="90"/>
                  </a:lnTo>
                  <a:lnTo>
                    <a:pt x="249" y="88"/>
                  </a:lnTo>
                  <a:lnTo>
                    <a:pt x="249" y="81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0" y="79"/>
                  </a:lnTo>
                  <a:lnTo>
                    <a:pt x="262" y="79"/>
                  </a:lnTo>
                  <a:lnTo>
                    <a:pt x="262" y="73"/>
                  </a:lnTo>
                  <a:lnTo>
                    <a:pt x="262" y="72"/>
                  </a:lnTo>
                  <a:lnTo>
                    <a:pt x="262" y="69"/>
                  </a:lnTo>
                  <a:lnTo>
                    <a:pt x="262" y="62"/>
                  </a:lnTo>
                  <a:lnTo>
                    <a:pt x="262" y="55"/>
                  </a:lnTo>
                  <a:lnTo>
                    <a:pt x="262" y="54"/>
                  </a:lnTo>
                  <a:lnTo>
                    <a:pt x="263" y="49"/>
                  </a:lnTo>
                  <a:lnTo>
                    <a:pt x="263" y="44"/>
                  </a:lnTo>
                  <a:lnTo>
                    <a:pt x="263" y="23"/>
                  </a:lnTo>
                  <a:lnTo>
                    <a:pt x="256" y="23"/>
                  </a:lnTo>
                  <a:lnTo>
                    <a:pt x="256" y="21"/>
                  </a:lnTo>
                  <a:lnTo>
                    <a:pt x="256" y="19"/>
                  </a:lnTo>
                  <a:lnTo>
                    <a:pt x="256" y="17"/>
                  </a:lnTo>
                  <a:lnTo>
                    <a:pt x="256" y="0"/>
                  </a:lnTo>
                  <a:lnTo>
                    <a:pt x="267" y="0"/>
                  </a:lnTo>
                  <a:lnTo>
                    <a:pt x="271" y="0"/>
                  </a:lnTo>
                  <a:lnTo>
                    <a:pt x="274" y="0"/>
                  </a:lnTo>
                  <a:lnTo>
                    <a:pt x="276" y="0"/>
                  </a:lnTo>
                  <a:lnTo>
                    <a:pt x="280" y="0"/>
                  </a:lnTo>
                  <a:lnTo>
                    <a:pt x="282" y="0"/>
                  </a:lnTo>
                  <a:lnTo>
                    <a:pt x="286" y="0"/>
                  </a:lnTo>
                  <a:lnTo>
                    <a:pt x="289" y="0"/>
                  </a:lnTo>
                  <a:lnTo>
                    <a:pt x="294" y="0"/>
                  </a:lnTo>
                  <a:lnTo>
                    <a:pt x="298" y="0"/>
                  </a:lnTo>
                  <a:lnTo>
                    <a:pt x="298" y="11"/>
                  </a:lnTo>
                  <a:lnTo>
                    <a:pt x="298" y="12"/>
                  </a:lnTo>
                  <a:lnTo>
                    <a:pt x="298" y="13"/>
                  </a:lnTo>
                  <a:lnTo>
                    <a:pt x="299" y="23"/>
                  </a:lnTo>
                  <a:lnTo>
                    <a:pt x="298" y="30"/>
                  </a:lnTo>
                  <a:lnTo>
                    <a:pt x="298" y="32"/>
                  </a:lnTo>
                  <a:lnTo>
                    <a:pt x="298" y="39"/>
                  </a:lnTo>
                  <a:lnTo>
                    <a:pt x="298" y="48"/>
                  </a:lnTo>
                  <a:lnTo>
                    <a:pt x="298" y="49"/>
                  </a:lnTo>
                  <a:lnTo>
                    <a:pt x="298" y="53"/>
                  </a:lnTo>
                  <a:lnTo>
                    <a:pt x="298" y="56"/>
                  </a:lnTo>
                  <a:lnTo>
                    <a:pt x="298" y="60"/>
                  </a:lnTo>
                  <a:lnTo>
                    <a:pt x="298" y="64"/>
                  </a:lnTo>
                  <a:lnTo>
                    <a:pt x="298" y="67"/>
                  </a:lnTo>
                  <a:lnTo>
                    <a:pt x="309" y="67"/>
                  </a:lnTo>
                  <a:lnTo>
                    <a:pt x="309" y="74"/>
                  </a:lnTo>
                  <a:lnTo>
                    <a:pt x="320" y="74"/>
                  </a:lnTo>
                  <a:lnTo>
                    <a:pt x="321" y="89"/>
                  </a:lnTo>
                  <a:lnTo>
                    <a:pt x="311" y="84"/>
                  </a:lnTo>
                  <a:lnTo>
                    <a:pt x="308" y="82"/>
                  </a:lnTo>
                  <a:lnTo>
                    <a:pt x="305" y="79"/>
                  </a:lnTo>
                  <a:lnTo>
                    <a:pt x="305" y="78"/>
                  </a:lnTo>
                  <a:lnTo>
                    <a:pt x="305" y="76"/>
                  </a:lnTo>
                  <a:lnTo>
                    <a:pt x="305" y="74"/>
                  </a:lnTo>
                  <a:lnTo>
                    <a:pt x="305" y="73"/>
                  </a:lnTo>
                  <a:lnTo>
                    <a:pt x="306" y="72"/>
                  </a:lnTo>
                  <a:lnTo>
                    <a:pt x="305" y="72"/>
                  </a:lnTo>
                  <a:lnTo>
                    <a:pt x="305" y="71"/>
                  </a:lnTo>
                  <a:lnTo>
                    <a:pt x="302" y="70"/>
                  </a:lnTo>
                  <a:lnTo>
                    <a:pt x="300" y="69"/>
                  </a:lnTo>
                  <a:lnTo>
                    <a:pt x="299" y="68"/>
                  </a:lnTo>
                  <a:lnTo>
                    <a:pt x="299" y="67"/>
                  </a:lnTo>
                  <a:lnTo>
                    <a:pt x="298" y="68"/>
                  </a:lnTo>
                  <a:lnTo>
                    <a:pt x="299" y="72"/>
                  </a:lnTo>
                  <a:lnTo>
                    <a:pt x="299" y="76"/>
                  </a:lnTo>
                  <a:lnTo>
                    <a:pt x="298" y="76"/>
                  </a:lnTo>
                  <a:lnTo>
                    <a:pt x="292" y="72"/>
                  </a:lnTo>
                  <a:lnTo>
                    <a:pt x="285" y="68"/>
                  </a:lnTo>
                  <a:lnTo>
                    <a:pt x="277" y="63"/>
                  </a:lnTo>
                  <a:lnTo>
                    <a:pt x="274" y="61"/>
                  </a:lnTo>
                  <a:lnTo>
                    <a:pt x="274" y="62"/>
                  </a:lnTo>
                  <a:lnTo>
                    <a:pt x="274" y="63"/>
                  </a:lnTo>
                  <a:lnTo>
                    <a:pt x="274" y="72"/>
                  </a:lnTo>
                  <a:lnTo>
                    <a:pt x="284" y="72"/>
                  </a:lnTo>
                  <a:lnTo>
                    <a:pt x="284" y="71"/>
                  </a:lnTo>
                  <a:lnTo>
                    <a:pt x="284" y="70"/>
                  </a:lnTo>
                  <a:lnTo>
                    <a:pt x="284" y="69"/>
                  </a:lnTo>
                  <a:lnTo>
                    <a:pt x="285" y="70"/>
                  </a:lnTo>
                  <a:lnTo>
                    <a:pt x="286" y="71"/>
                  </a:lnTo>
                  <a:lnTo>
                    <a:pt x="288" y="71"/>
                  </a:lnTo>
                  <a:lnTo>
                    <a:pt x="289" y="72"/>
                  </a:lnTo>
                  <a:lnTo>
                    <a:pt x="291" y="72"/>
                  </a:lnTo>
                  <a:lnTo>
                    <a:pt x="292" y="73"/>
                  </a:lnTo>
                  <a:lnTo>
                    <a:pt x="292" y="74"/>
                  </a:lnTo>
                  <a:lnTo>
                    <a:pt x="293" y="76"/>
                  </a:lnTo>
                  <a:lnTo>
                    <a:pt x="294" y="78"/>
                  </a:lnTo>
                  <a:lnTo>
                    <a:pt x="294" y="79"/>
                  </a:lnTo>
                  <a:lnTo>
                    <a:pt x="295" y="81"/>
                  </a:lnTo>
                  <a:lnTo>
                    <a:pt x="297" y="85"/>
                  </a:lnTo>
                  <a:lnTo>
                    <a:pt x="297" y="81"/>
                  </a:lnTo>
                  <a:lnTo>
                    <a:pt x="297" y="79"/>
                  </a:lnTo>
                  <a:lnTo>
                    <a:pt x="297" y="77"/>
                  </a:lnTo>
                  <a:lnTo>
                    <a:pt x="298" y="77"/>
                  </a:lnTo>
                  <a:lnTo>
                    <a:pt x="298" y="78"/>
                  </a:lnTo>
                  <a:lnTo>
                    <a:pt x="298" y="79"/>
                  </a:lnTo>
                  <a:lnTo>
                    <a:pt x="298" y="81"/>
                  </a:lnTo>
                  <a:lnTo>
                    <a:pt x="299" y="85"/>
                  </a:lnTo>
                  <a:lnTo>
                    <a:pt x="299" y="81"/>
                  </a:lnTo>
                  <a:lnTo>
                    <a:pt x="299" y="79"/>
                  </a:lnTo>
                  <a:lnTo>
                    <a:pt x="300" y="79"/>
                  </a:lnTo>
                  <a:lnTo>
                    <a:pt x="307" y="82"/>
                  </a:lnTo>
                  <a:lnTo>
                    <a:pt x="310" y="85"/>
                  </a:lnTo>
                  <a:lnTo>
                    <a:pt x="323" y="93"/>
                  </a:lnTo>
                  <a:lnTo>
                    <a:pt x="332" y="97"/>
                  </a:lnTo>
                  <a:lnTo>
                    <a:pt x="331" y="97"/>
                  </a:lnTo>
                  <a:lnTo>
                    <a:pt x="338" y="103"/>
                  </a:lnTo>
                  <a:lnTo>
                    <a:pt x="343" y="105"/>
                  </a:lnTo>
                  <a:lnTo>
                    <a:pt x="344" y="105"/>
                  </a:lnTo>
                  <a:lnTo>
                    <a:pt x="351" y="107"/>
                  </a:lnTo>
                  <a:lnTo>
                    <a:pt x="361" y="110"/>
                  </a:lnTo>
                  <a:lnTo>
                    <a:pt x="366" y="112"/>
                  </a:lnTo>
                  <a:lnTo>
                    <a:pt x="370" y="113"/>
                  </a:lnTo>
                  <a:lnTo>
                    <a:pt x="371" y="113"/>
                  </a:lnTo>
                  <a:lnTo>
                    <a:pt x="375" y="114"/>
                  </a:lnTo>
                  <a:lnTo>
                    <a:pt x="377" y="114"/>
                  </a:lnTo>
                  <a:lnTo>
                    <a:pt x="383" y="115"/>
                  </a:lnTo>
                  <a:lnTo>
                    <a:pt x="386" y="116"/>
                  </a:lnTo>
                  <a:lnTo>
                    <a:pt x="392" y="118"/>
                  </a:lnTo>
                  <a:lnTo>
                    <a:pt x="395" y="119"/>
                  </a:lnTo>
                  <a:lnTo>
                    <a:pt x="398" y="121"/>
                  </a:lnTo>
                  <a:lnTo>
                    <a:pt x="398" y="122"/>
                  </a:lnTo>
                  <a:lnTo>
                    <a:pt x="400" y="122"/>
                  </a:lnTo>
                  <a:lnTo>
                    <a:pt x="403" y="128"/>
                  </a:lnTo>
                  <a:lnTo>
                    <a:pt x="405" y="128"/>
                  </a:lnTo>
                  <a:lnTo>
                    <a:pt x="405" y="124"/>
                  </a:lnTo>
                  <a:lnTo>
                    <a:pt x="406" y="123"/>
                  </a:lnTo>
                  <a:lnTo>
                    <a:pt x="406" y="122"/>
                  </a:lnTo>
                  <a:lnTo>
                    <a:pt x="406" y="121"/>
                  </a:lnTo>
                  <a:lnTo>
                    <a:pt x="406" y="116"/>
                  </a:lnTo>
                  <a:lnTo>
                    <a:pt x="407" y="113"/>
                  </a:lnTo>
                  <a:lnTo>
                    <a:pt x="407" y="111"/>
                  </a:lnTo>
                  <a:lnTo>
                    <a:pt x="406" y="112"/>
                  </a:lnTo>
                  <a:lnTo>
                    <a:pt x="400" y="115"/>
                  </a:lnTo>
                  <a:lnTo>
                    <a:pt x="396" y="116"/>
                  </a:lnTo>
                  <a:lnTo>
                    <a:pt x="392" y="115"/>
                  </a:lnTo>
                  <a:lnTo>
                    <a:pt x="385" y="113"/>
                  </a:lnTo>
                  <a:lnTo>
                    <a:pt x="378" y="112"/>
                  </a:lnTo>
                  <a:lnTo>
                    <a:pt x="371" y="110"/>
                  </a:lnTo>
                  <a:lnTo>
                    <a:pt x="372" y="109"/>
                  </a:lnTo>
                  <a:lnTo>
                    <a:pt x="370" y="109"/>
                  </a:lnTo>
                  <a:lnTo>
                    <a:pt x="370" y="107"/>
                  </a:lnTo>
                  <a:lnTo>
                    <a:pt x="369" y="107"/>
                  </a:lnTo>
                  <a:lnTo>
                    <a:pt x="368" y="107"/>
                  </a:lnTo>
                  <a:lnTo>
                    <a:pt x="368" y="109"/>
                  </a:lnTo>
                  <a:lnTo>
                    <a:pt x="367" y="109"/>
                  </a:lnTo>
                  <a:lnTo>
                    <a:pt x="363" y="107"/>
                  </a:lnTo>
                  <a:lnTo>
                    <a:pt x="362" y="107"/>
                  </a:lnTo>
                  <a:lnTo>
                    <a:pt x="360" y="106"/>
                  </a:lnTo>
                  <a:lnTo>
                    <a:pt x="358" y="106"/>
                  </a:lnTo>
                  <a:lnTo>
                    <a:pt x="358" y="102"/>
                  </a:lnTo>
                  <a:lnTo>
                    <a:pt x="358" y="97"/>
                  </a:lnTo>
                  <a:lnTo>
                    <a:pt x="360" y="97"/>
                  </a:lnTo>
                  <a:lnTo>
                    <a:pt x="363" y="97"/>
                  </a:lnTo>
                  <a:lnTo>
                    <a:pt x="366" y="97"/>
                  </a:lnTo>
                  <a:lnTo>
                    <a:pt x="369" y="97"/>
                  </a:lnTo>
                  <a:lnTo>
                    <a:pt x="370" y="97"/>
                  </a:lnTo>
                  <a:lnTo>
                    <a:pt x="380" y="97"/>
                  </a:lnTo>
                  <a:lnTo>
                    <a:pt x="386" y="97"/>
                  </a:lnTo>
                  <a:lnTo>
                    <a:pt x="393" y="97"/>
                  </a:lnTo>
                  <a:lnTo>
                    <a:pt x="394" y="97"/>
                  </a:lnTo>
                  <a:lnTo>
                    <a:pt x="395" y="97"/>
                  </a:lnTo>
                  <a:lnTo>
                    <a:pt x="405" y="97"/>
                  </a:lnTo>
                  <a:lnTo>
                    <a:pt x="405" y="91"/>
                  </a:lnTo>
                  <a:lnTo>
                    <a:pt x="409" y="93"/>
                  </a:lnTo>
                  <a:lnTo>
                    <a:pt x="409" y="95"/>
                  </a:lnTo>
                  <a:lnTo>
                    <a:pt x="410" y="95"/>
                  </a:lnTo>
                  <a:lnTo>
                    <a:pt x="410" y="96"/>
                  </a:lnTo>
                  <a:lnTo>
                    <a:pt x="412" y="96"/>
                  </a:lnTo>
                  <a:lnTo>
                    <a:pt x="412" y="97"/>
                  </a:lnTo>
                  <a:lnTo>
                    <a:pt x="413" y="97"/>
                  </a:lnTo>
                  <a:lnTo>
                    <a:pt x="415" y="97"/>
                  </a:lnTo>
                  <a:lnTo>
                    <a:pt x="415" y="98"/>
                  </a:lnTo>
                  <a:lnTo>
                    <a:pt x="414" y="98"/>
                  </a:lnTo>
                  <a:lnTo>
                    <a:pt x="414" y="99"/>
                  </a:lnTo>
                  <a:lnTo>
                    <a:pt x="416" y="99"/>
                  </a:lnTo>
                  <a:lnTo>
                    <a:pt x="416" y="98"/>
                  </a:lnTo>
                  <a:lnTo>
                    <a:pt x="418" y="98"/>
                  </a:lnTo>
                  <a:lnTo>
                    <a:pt x="418" y="97"/>
                  </a:lnTo>
                  <a:lnTo>
                    <a:pt x="419" y="97"/>
                  </a:lnTo>
                  <a:lnTo>
                    <a:pt x="420" y="97"/>
                  </a:lnTo>
                  <a:lnTo>
                    <a:pt x="420" y="95"/>
                  </a:lnTo>
                  <a:lnTo>
                    <a:pt x="423" y="95"/>
                  </a:lnTo>
                  <a:lnTo>
                    <a:pt x="436" y="97"/>
                  </a:lnTo>
                  <a:lnTo>
                    <a:pt x="441" y="97"/>
                  </a:lnTo>
                  <a:lnTo>
                    <a:pt x="441" y="102"/>
                  </a:lnTo>
                  <a:lnTo>
                    <a:pt x="441" y="114"/>
                  </a:lnTo>
                  <a:lnTo>
                    <a:pt x="442" y="122"/>
                  </a:lnTo>
                  <a:lnTo>
                    <a:pt x="449" y="122"/>
                  </a:lnTo>
                  <a:lnTo>
                    <a:pt x="450" y="122"/>
                  </a:lnTo>
                  <a:lnTo>
                    <a:pt x="452" y="120"/>
                  </a:lnTo>
                  <a:lnTo>
                    <a:pt x="452" y="118"/>
                  </a:lnTo>
                  <a:lnTo>
                    <a:pt x="452" y="113"/>
                  </a:lnTo>
                  <a:lnTo>
                    <a:pt x="452" y="111"/>
                  </a:lnTo>
                  <a:lnTo>
                    <a:pt x="450" y="110"/>
                  </a:lnTo>
                  <a:lnTo>
                    <a:pt x="450" y="109"/>
                  </a:lnTo>
                  <a:lnTo>
                    <a:pt x="450" y="107"/>
                  </a:lnTo>
                  <a:lnTo>
                    <a:pt x="450" y="106"/>
                  </a:lnTo>
                  <a:lnTo>
                    <a:pt x="449" y="105"/>
                  </a:lnTo>
                  <a:lnTo>
                    <a:pt x="449" y="103"/>
                  </a:lnTo>
                  <a:lnTo>
                    <a:pt x="448" y="102"/>
                  </a:lnTo>
                  <a:lnTo>
                    <a:pt x="449" y="102"/>
                  </a:lnTo>
                  <a:lnTo>
                    <a:pt x="450" y="102"/>
                  </a:lnTo>
                  <a:lnTo>
                    <a:pt x="450" y="103"/>
                  </a:lnTo>
                  <a:lnTo>
                    <a:pt x="450" y="104"/>
                  </a:lnTo>
                  <a:lnTo>
                    <a:pt x="452" y="105"/>
                  </a:lnTo>
                  <a:lnTo>
                    <a:pt x="452" y="106"/>
                  </a:lnTo>
                  <a:lnTo>
                    <a:pt x="452" y="107"/>
                  </a:lnTo>
                  <a:lnTo>
                    <a:pt x="453" y="107"/>
                  </a:lnTo>
                  <a:lnTo>
                    <a:pt x="453" y="109"/>
                  </a:lnTo>
                  <a:lnTo>
                    <a:pt x="453" y="110"/>
                  </a:lnTo>
                  <a:lnTo>
                    <a:pt x="454" y="112"/>
                  </a:lnTo>
                  <a:lnTo>
                    <a:pt x="455" y="113"/>
                  </a:lnTo>
                  <a:lnTo>
                    <a:pt x="455" y="114"/>
                  </a:lnTo>
                  <a:lnTo>
                    <a:pt x="455" y="115"/>
                  </a:lnTo>
                  <a:lnTo>
                    <a:pt x="456" y="116"/>
                  </a:lnTo>
                  <a:lnTo>
                    <a:pt x="456" y="118"/>
                  </a:lnTo>
                  <a:lnTo>
                    <a:pt x="455" y="118"/>
                  </a:lnTo>
                  <a:lnTo>
                    <a:pt x="455" y="119"/>
                  </a:lnTo>
                  <a:lnTo>
                    <a:pt x="454" y="119"/>
                  </a:lnTo>
                  <a:lnTo>
                    <a:pt x="454" y="120"/>
                  </a:lnTo>
                  <a:lnTo>
                    <a:pt x="455" y="120"/>
                  </a:lnTo>
                  <a:lnTo>
                    <a:pt x="455" y="121"/>
                  </a:lnTo>
                  <a:lnTo>
                    <a:pt x="454" y="122"/>
                  </a:lnTo>
                  <a:lnTo>
                    <a:pt x="453" y="122"/>
                  </a:lnTo>
                  <a:lnTo>
                    <a:pt x="449" y="122"/>
                  </a:lnTo>
                  <a:lnTo>
                    <a:pt x="442" y="122"/>
                  </a:lnTo>
                  <a:lnTo>
                    <a:pt x="430" y="122"/>
                  </a:lnTo>
                  <a:lnTo>
                    <a:pt x="428" y="122"/>
                  </a:lnTo>
                  <a:lnTo>
                    <a:pt x="420" y="122"/>
                  </a:lnTo>
                  <a:lnTo>
                    <a:pt x="419" y="122"/>
                  </a:lnTo>
                  <a:lnTo>
                    <a:pt x="418" y="122"/>
                  </a:lnTo>
                  <a:lnTo>
                    <a:pt x="414" y="120"/>
                  </a:lnTo>
                  <a:lnTo>
                    <a:pt x="413" y="119"/>
                  </a:lnTo>
                  <a:lnTo>
                    <a:pt x="412" y="116"/>
                  </a:lnTo>
                  <a:lnTo>
                    <a:pt x="411" y="114"/>
                  </a:lnTo>
                  <a:lnTo>
                    <a:pt x="410" y="112"/>
                  </a:lnTo>
                  <a:lnTo>
                    <a:pt x="409" y="111"/>
                  </a:lnTo>
                  <a:lnTo>
                    <a:pt x="407" y="118"/>
                  </a:lnTo>
                  <a:lnTo>
                    <a:pt x="407" y="121"/>
                  </a:lnTo>
                  <a:lnTo>
                    <a:pt x="407" y="122"/>
                  </a:lnTo>
                  <a:lnTo>
                    <a:pt x="407" y="123"/>
                  </a:lnTo>
                  <a:lnTo>
                    <a:pt x="406" y="124"/>
                  </a:lnTo>
                  <a:lnTo>
                    <a:pt x="406" y="130"/>
                  </a:lnTo>
                  <a:lnTo>
                    <a:pt x="409" y="128"/>
                  </a:lnTo>
                  <a:lnTo>
                    <a:pt x="411" y="128"/>
                  </a:lnTo>
                  <a:lnTo>
                    <a:pt x="412" y="127"/>
                  </a:lnTo>
                  <a:lnTo>
                    <a:pt x="413" y="127"/>
                  </a:lnTo>
                  <a:lnTo>
                    <a:pt x="413" y="126"/>
                  </a:lnTo>
                  <a:lnTo>
                    <a:pt x="414" y="126"/>
                  </a:lnTo>
                  <a:lnTo>
                    <a:pt x="415" y="126"/>
                  </a:lnTo>
                  <a:lnTo>
                    <a:pt x="416" y="126"/>
                  </a:lnTo>
                  <a:lnTo>
                    <a:pt x="419" y="126"/>
                  </a:lnTo>
                  <a:lnTo>
                    <a:pt x="419" y="124"/>
                  </a:lnTo>
                  <a:lnTo>
                    <a:pt x="428" y="124"/>
                  </a:lnTo>
                  <a:lnTo>
                    <a:pt x="453" y="124"/>
                  </a:lnTo>
                  <a:lnTo>
                    <a:pt x="455" y="124"/>
                  </a:lnTo>
                  <a:lnTo>
                    <a:pt x="457" y="124"/>
                  </a:lnTo>
                  <a:lnTo>
                    <a:pt x="458" y="124"/>
                  </a:lnTo>
                  <a:lnTo>
                    <a:pt x="458" y="123"/>
                  </a:lnTo>
                  <a:lnTo>
                    <a:pt x="458" y="122"/>
                  </a:lnTo>
                  <a:lnTo>
                    <a:pt x="461" y="122"/>
                  </a:lnTo>
                  <a:lnTo>
                    <a:pt x="462" y="122"/>
                  </a:lnTo>
                  <a:lnTo>
                    <a:pt x="462" y="120"/>
                  </a:lnTo>
                  <a:lnTo>
                    <a:pt x="461" y="118"/>
                  </a:lnTo>
                  <a:lnTo>
                    <a:pt x="461" y="114"/>
                  </a:lnTo>
                  <a:lnTo>
                    <a:pt x="459" y="107"/>
                  </a:lnTo>
                  <a:lnTo>
                    <a:pt x="469" y="109"/>
                  </a:lnTo>
                  <a:lnTo>
                    <a:pt x="470" y="110"/>
                  </a:lnTo>
                  <a:lnTo>
                    <a:pt x="472" y="111"/>
                  </a:lnTo>
                  <a:lnTo>
                    <a:pt x="473" y="111"/>
                  </a:lnTo>
                  <a:lnTo>
                    <a:pt x="474" y="112"/>
                  </a:lnTo>
                  <a:lnTo>
                    <a:pt x="475" y="114"/>
                  </a:lnTo>
                  <a:lnTo>
                    <a:pt x="476" y="115"/>
                  </a:lnTo>
                  <a:lnTo>
                    <a:pt x="478" y="115"/>
                  </a:lnTo>
                  <a:lnTo>
                    <a:pt x="479" y="115"/>
                  </a:lnTo>
                  <a:lnTo>
                    <a:pt x="481" y="116"/>
                  </a:lnTo>
                  <a:lnTo>
                    <a:pt x="481" y="114"/>
                  </a:lnTo>
                  <a:lnTo>
                    <a:pt x="498" y="116"/>
                  </a:lnTo>
                  <a:lnTo>
                    <a:pt x="499" y="116"/>
                  </a:lnTo>
                  <a:lnTo>
                    <a:pt x="498" y="121"/>
                  </a:lnTo>
                  <a:lnTo>
                    <a:pt x="499" y="121"/>
                  </a:lnTo>
                  <a:lnTo>
                    <a:pt x="525" y="120"/>
                  </a:lnTo>
                  <a:lnTo>
                    <a:pt x="526" y="121"/>
                  </a:lnTo>
                  <a:lnTo>
                    <a:pt x="525" y="121"/>
                  </a:lnTo>
                  <a:lnTo>
                    <a:pt x="523" y="121"/>
                  </a:lnTo>
                  <a:lnTo>
                    <a:pt x="522" y="121"/>
                  </a:lnTo>
                  <a:lnTo>
                    <a:pt x="519" y="121"/>
                  </a:lnTo>
                  <a:lnTo>
                    <a:pt x="518" y="121"/>
                  </a:lnTo>
                  <a:lnTo>
                    <a:pt x="516" y="121"/>
                  </a:lnTo>
                  <a:lnTo>
                    <a:pt x="513" y="121"/>
                  </a:lnTo>
                  <a:lnTo>
                    <a:pt x="506" y="121"/>
                  </a:lnTo>
                  <a:lnTo>
                    <a:pt x="504" y="121"/>
                  </a:lnTo>
                  <a:lnTo>
                    <a:pt x="502" y="121"/>
                  </a:lnTo>
                  <a:lnTo>
                    <a:pt x="501" y="121"/>
                  </a:lnTo>
                  <a:lnTo>
                    <a:pt x="500" y="121"/>
                  </a:lnTo>
                  <a:lnTo>
                    <a:pt x="499" y="122"/>
                  </a:lnTo>
                  <a:lnTo>
                    <a:pt x="498" y="122"/>
                  </a:lnTo>
                  <a:lnTo>
                    <a:pt x="497" y="122"/>
                  </a:lnTo>
                  <a:lnTo>
                    <a:pt x="496" y="122"/>
                  </a:lnTo>
                  <a:lnTo>
                    <a:pt x="495" y="121"/>
                  </a:lnTo>
                  <a:lnTo>
                    <a:pt x="493" y="120"/>
                  </a:lnTo>
                  <a:lnTo>
                    <a:pt x="492" y="120"/>
                  </a:lnTo>
                  <a:lnTo>
                    <a:pt x="492" y="119"/>
                  </a:lnTo>
                  <a:lnTo>
                    <a:pt x="491" y="119"/>
                  </a:lnTo>
                  <a:lnTo>
                    <a:pt x="490" y="119"/>
                  </a:lnTo>
                  <a:lnTo>
                    <a:pt x="489" y="119"/>
                  </a:lnTo>
                  <a:lnTo>
                    <a:pt x="489" y="120"/>
                  </a:lnTo>
                  <a:lnTo>
                    <a:pt x="489" y="121"/>
                  </a:lnTo>
                  <a:lnTo>
                    <a:pt x="489" y="122"/>
                  </a:lnTo>
                  <a:lnTo>
                    <a:pt x="489" y="123"/>
                  </a:lnTo>
                  <a:lnTo>
                    <a:pt x="489" y="124"/>
                  </a:lnTo>
                  <a:lnTo>
                    <a:pt x="491" y="124"/>
                  </a:lnTo>
                  <a:lnTo>
                    <a:pt x="493" y="124"/>
                  </a:lnTo>
                  <a:lnTo>
                    <a:pt x="500" y="124"/>
                  </a:lnTo>
                  <a:lnTo>
                    <a:pt x="501" y="124"/>
                  </a:lnTo>
                  <a:lnTo>
                    <a:pt x="502" y="124"/>
                  </a:lnTo>
                  <a:lnTo>
                    <a:pt x="506" y="124"/>
                  </a:lnTo>
                  <a:lnTo>
                    <a:pt x="507" y="124"/>
                  </a:lnTo>
                  <a:lnTo>
                    <a:pt x="518" y="124"/>
                  </a:lnTo>
                  <a:lnTo>
                    <a:pt x="522" y="124"/>
                  </a:lnTo>
                  <a:lnTo>
                    <a:pt x="523" y="124"/>
                  </a:lnTo>
                  <a:lnTo>
                    <a:pt x="526" y="124"/>
                  </a:lnTo>
                  <a:lnTo>
                    <a:pt x="526" y="126"/>
                  </a:lnTo>
                  <a:lnTo>
                    <a:pt x="526" y="130"/>
                  </a:lnTo>
                  <a:lnTo>
                    <a:pt x="526" y="139"/>
                  </a:lnTo>
                  <a:lnTo>
                    <a:pt x="526" y="140"/>
                  </a:lnTo>
                  <a:lnTo>
                    <a:pt x="526" y="145"/>
                  </a:lnTo>
                  <a:lnTo>
                    <a:pt x="526" y="155"/>
                  </a:lnTo>
                  <a:lnTo>
                    <a:pt x="526" y="157"/>
                  </a:lnTo>
                  <a:lnTo>
                    <a:pt x="526" y="164"/>
                  </a:lnTo>
                  <a:lnTo>
                    <a:pt x="526" y="168"/>
                  </a:lnTo>
                  <a:lnTo>
                    <a:pt x="526" y="169"/>
                  </a:lnTo>
                  <a:lnTo>
                    <a:pt x="526" y="172"/>
                  </a:lnTo>
                  <a:lnTo>
                    <a:pt x="526" y="182"/>
                  </a:lnTo>
                  <a:lnTo>
                    <a:pt x="527" y="182"/>
                  </a:lnTo>
                  <a:lnTo>
                    <a:pt x="528" y="182"/>
                  </a:lnTo>
                  <a:lnTo>
                    <a:pt x="530" y="182"/>
                  </a:lnTo>
                  <a:lnTo>
                    <a:pt x="531" y="182"/>
                  </a:lnTo>
                  <a:lnTo>
                    <a:pt x="531" y="183"/>
                  </a:lnTo>
                  <a:lnTo>
                    <a:pt x="531" y="190"/>
                  </a:lnTo>
                  <a:lnTo>
                    <a:pt x="530" y="190"/>
                  </a:lnTo>
                  <a:lnTo>
                    <a:pt x="527" y="190"/>
                  </a:lnTo>
                  <a:lnTo>
                    <a:pt x="527" y="194"/>
                  </a:lnTo>
                  <a:lnTo>
                    <a:pt x="530" y="194"/>
                  </a:lnTo>
                  <a:lnTo>
                    <a:pt x="530" y="195"/>
                  </a:lnTo>
                  <a:lnTo>
                    <a:pt x="532" y="195"/>
                  </a:lnTo>
                  <a:lnTo>
                    <a:pt x="534" y="195"/>
                  </a:lnTo>
                  <a:lnTo>
                    <a:pt x="534" y="194"/>
                  </a:lnTo>
                  <a:lnTo>
                    <a:pt x="534" y="191"/>
                  </a:lnTo>
                  <a:lnTo>
                    <a:pt x="534" y="190"/>
                  </a:lnTo>
                  <a:lnTo>
                    <a:pt x="533" y="190"/>
                  </a:lnTo>
                  <a:lnTo>
                    <a:pt x="533" y="189"/>
                  </a:lnTo>
                  <a:lnTo>
                    <a:pt x="533" y="188"/>
                  </a:lnTo>
                  <a:lnTo>
                    <a:pt x="533" y="187"/>
                  </a:lnTo>
                  <a:lnTo>
                    <a:pt x="533" y="183"/>
                  </a:lnTo>
                  <a:lnTo>
                    <a:pt x="533" y="182"/>
                  </a:lnTo>
                  <a:lnTo>
                    <a:pt x="534" y="182"/>
                  </a:lnTo>
                  <a:lnTo>
                    <a:pt x="535" y="182"/>
                  </a:lnTo>
                  <a:lnTo>
                    <a:pt x="539" y="181"/>
                  </a:lnTo>
                  <a:lnTo>
                    <a:pt x="539" y="182"/>
                  </a:lnTo>
                  <a:lnTo>
                    <a:pt x="539" y="183"/>
                  </a:lnTo>
                  <a:lnTo>
                    <a:pt x="539" y="187"/>
                  </a:lnTo>
                  <a:lnTo>
                    <a:pt x="539" y="189"/>
                  </a:lnTo>
                  <a:lnTo>
                    <a:pt x="539" y="190"/>
                  </a:lnTo>
                  <a:lnTo>
                    <a:pt x="539" y="191"/>
                  </a:lnTo>
                  <a:lnTo>
                    <a:pt x="539" y="193"/>
                  </a:lnTo>
                  <a:lnTo>
                    <a:pt x="539" y="195"/>
                  </a:lnTo>
                  <a:lnTo>
                    <a:pt x="539" y="196"/>
                  </a:lnTo>
                  <a:lnTo>
                    <a:pt x="539" y="197"/>
                  </a:lnTo>
                  <a:lnTo>
                    <a:pt x="539" y="198"/>
                  </a:lnTo>
                  <a:lnTo>
                    <a:pt x="539" y="199"/>
                  </a:lnTo>
                  <a:lnTo>
                    <a:pt x="539" y="201"/>
                  </a:lnTo>
                  <a:lnTo>
                    <a:pt x="539" y="210"/>
                  </a:lnTo>
                  <a:lnTo>
                    <a:pt x="539" y="216"/>
                  </a:lnTo>
                  <a:lnTo>
                    <a:pt x="539" y="219"/>
                  </a:lnTo>
                  <a:lnTo>
                    <a:pt x="537" y="219"/>
                  </a:lnTo>
                  <a:lnTo>
                    <a:pt x="540" y="228"/>
                  </a:lnTo>
                  <a:lnTo>
                    <a:pt x="540" y="231"/>
                  </a:lnTo>
                  <a:lnTo>
                    <a:pt x="540" y="233"/>
                  </a:lnTo>
                  <a:lnTo>
                    <a:pt x="541" y="238"/>
                  </a:lnTo>
                  <a:lnTo>
                    <a:pt x="542" y="244"/>
                  </a:lnTo>
                  <a:lnTo>
                    <a:pt x="543" y="244"/>
                  </a:lnTo>
                  <a:lnTo>
                    <a:pt x="544" y="244"/>
                  </a:lnTo>
                  <a:lnTo>
                    <a:pt x="545" y="244"/>
                  </a:lnTo>
                  <a:lnTo>
                    <a:pt x="547" y="244"/>
                  </a:lnTo>
                  <a:lnTo>
                    <a:pt x="548" y="244"/>
                  </a:lnTo>
                  <a:lnTo>
                    <a:pt x="549" y="244"/>
                  </a:lnTo>
                  <a:lnTo>
                    <a:pt x="550" y="244"/>
                  </a:lnTo>
                  <a:lnTo>
                    <a:pt x="551" y="244"/>
                  </a:lnTo>
                  <a:lnTo>
                    <a:pt x="552" y="244"/>
                  </a:lnTo>
                  <a:lnTo>
                    <a:pt x="551" y="247"/>
                  </a:lnTo>
                  <a:lnTo>
                    <a:pt x="553" y="247"/>
                  </a:lnTo>
                  <a:lnTo>
                    <a:pt x="554" y="244"/>
                  </a:lnTo>
                  <a:lnTo>
                    <a:pt x="557" y="245"/>
                  </a:lnTo>
                  <a:lnTo>
                    <a:pt x="558" y="245"/>
                  </a:lnTo>
                  <a:lnTo>
                    <a:pt x="559" y="245"/>
                  </a:lnTo>
                  <a:lnTo>
                    <a:pt x="562" y="245"/>
                  </a:lnTo>
                  <a:lnTo>
                    <a:pt x="562" y="246"/>
                  </a:lnTo>
                  <a:lnTo>
                    <a:pt x="561" y="247"/>
                  </a:lnTo>
                  <a:lnTo>
                    <a:pt x="561" y="248"/>
                  </a:lnTo>
                  <a:lnTo>
                    <a:pt x="560" y="250"/>
                  </a:lnTo>
                  <a:lnTo>
                    <a:pt x="558" y="263"/>
                  </a:lnTo>
                  <a:lnTo>
                    <a:pt x="557" y="269"/>
                  </a:lnTo>
                  <a:lnTo>
                    <a:pt x="559" y="269"/>
                  </a:lnTo>
                  <a:lnTo>
                    <a:pt x="564" y="270"/>
                  </a:lnTo>
                  <a:lnTo>
                    <a:pt x="566" y="270"/>
                  </a:lnTo>
                  <a:lnTo>
                    <a:pt x="568" y="272"/>
                  </a:lnTo>
                  <a:lnTo>
                    <a:pt x="574" y="279"/>
                  </a:lnTo>
                  <a:lnTo>
                    <a:pt x="576" y="281"/>
                  </a:lnTo>
                  <a:lnTo>
                    <a:pt x="577" y="282"/>
                  </a:lnTo>
                  <a:lnTo>
                    <a:pt x="576" y="282"/>
                  </a:lnTo>
                  <a:lnTo>
                    <a:pt x="574" y="285"/>
                  </a:lnTo>
                  <a:lnTo>
                    <a:pt x="573" y="285"/>
                  </a:lnTo>
                  <a:lnTo>
                    <a:pt x="570" y="286"/>
                  </a:lnTo>
                  <a:lnTo>
                    <a:pt x="567" y="288"/>
                  </a:lnTo>
                  <a:lnTo>
                    <a:pt x="566" y="289"/>
                  </a:lnTo>
                  <a:lnTo>
                    <a:pt x="566" y="290"/>
                  </a:lnTo>
                  <a:lnTo>
                    <a:pt x="566" y="291"/>
                  </a:lnTo>
                  <a:lnTo>
                    <a:pt x="566" y="293"/>
                  </a:lnTo>
                  <a:lnTo>
                    <a:pt x="565" y="294"/>
                  </a:lnTo>
                  <a:lnTo>
                    <a:pt x="566" y="294"/>
                  </a:lnTo>
                  <a:lnTo>
                    <a:pt x="566" y="295"/>
                  </a:lnTo>
                  <a:lnTo>
                    <a:pt x="567" y="295"/>
                  </a:lnTo>
                  <a:lnTo>
                    <a:pt x="568" y="295"/>
                  </a:lnTo>
                  <a:lnTo>
                    <a:pt x="569" y="296"/>
                  </a:lnTo>
                  <a:lnTo>
                    <a:pt x="570" y="296"/>
                  </a:lnTo>
                  <a:lnTo>
                    <a:pt x="570" y="297"/>
                  </a:lnTo>
                  <a:lnTo>
                    <a:pt x="570" y="300"/>
                  </a:lnTo>
                  <a:lnTo>
                    <a:pt x="570" y="302"/>
                  </a:lnTo>
                  <a:lnTo>
                    <a:pt x="570" y="304"/>
                  </a:lnTo>
                  <a:lnTo>
                    <a:pt x="569" y="308"/>
                  </a:lnTo>
                  <a:lnTo>
                    <a:pt x="569" y="310"/>
                  </a:lnTo>
                  <a:lnTo>
                    <a:pt x="569" y="311"/>
                  </a:lnTo>
                  <a:lnTo>
                    <a:pt x="569" y="312"/>
                  </a:lnTo>
                  <a:lnTo>
                    <a:pt x="569" y="313"/>
                  </a:lnTo>
                  <a:lnTo>
                    <a:pt x="570" y="314"/>
                  </a:lnTo>
                  <a:lnTo>
                    <a:pt x="568" y="316"/>
                  </a:lnTo>
                  <a:lnTo>
                    <a:pt x="567" y="316"/>
                  </a:lnTo>
                  <a:lnTo>
                    <a:pt x="566" y="316"/>
                  </a:lnTo>
                  <a:lnTo>
                    <a:pt x="564" y="316"/>
                  </a:lnTo>
                  <a:lnTo>
                    <a:pt x="562" y="316"/>
                  </a:lnTo>
                  <a:lnTo>
                    <a:pt x="562" y="310"/>
                  </a:lnTo>
                  <a:lnTo>
                    <a:pt x="561" y="305"/>
                  </a:lnTo>
                  <a:lnTo>
                    <a:pt x="561" y="303"/>
                  </a:lnTo>
                  <a:lnTo>
                    <a:pt x="561" y="302"/>
                  </a:lnTo>
                  <a:lnTo>
                    <a:pt x="558" y="302"/>
                  </a:lnTo>
                  <a:lnTo>
                    <a:pt x="552" y="302"/>
                  </a:lnTo>
                  <a:lnTo>
                    <a:pt x="552" y="297"/>
                  </a:lnTo>
                  <a:lnTo>
                    <a:pt x="550" y="307"/>
                  </a:lnTo>
                  <a:lnTo>
                    <a:pt x="547" y="325"/>
                  </a:lnTo>
                  <a:lnTo>
                    <a:pt x="547" y="331"/>
                  </a:lnTo>
                  <a:lnTo>
                    <a:pt x="526" y="322"/>
                  </a:lnTo>
                  <a:lnTo>
                    <a:pt x="526" y="323"/>
                  </a:lnTo>
                  <a:lnTo>
                    <a:pt x="530" y="325"/>
                  </a:lnTo>
                  <a:lnTo>
                    <a:pt x="536" y="329"/>
                  </a:lnTo>
                  <a:lnTo>
                    <a:pt x="535" y="330"/>
                  </a:lnTo>
                  <a:lnTo>
                    <a:pt x="539" y="332"/>
                  </a:lnTo>
                  <a:lnTo>
                    <a:pt x="540" y="332"/>
                  </a:lnTo>
                  <a:lnTo>
                    <a:pt x="540" y="337"/>
                  </a:lnTo>
                  <a:lnTo>
                    <a:pt x="541" y="337"/>
                  </a:lnTo>
                  <a:lnTo>
                    <a:pt x="542" y="337"/>
                  </a:lnTo>
                  <a:lnTo>
                    <a:pt x="543" y="337"/>
                  </a:lnTo>
                  <a:lnTo>
                    <a:pt x="542" y="341"/>
                  </a:lnTo>
                  <a:lnTo>
                    <a:pt x="542" y="342"/>
                  </a:lnTo>
                  <a:lnTo>
                    <a:pt x="541" y="350"/>
                  </a:lnTo>
                  <a:lnTo>
                    <a:pt x="542" y="352"/>
                  </a:lnTo>
                  <a:lnTo>
                    <a:pt x="542" y="355"/>
                  </a:lnTo>
                  <a:lnTo>
                    <a:pt x="542" y="357"/>
                  </a:lnTo>
                  <a:lnTo>
                    <a:pt x="542" y="358"/>
                  </a:lnTo>
                  <a:lnTo>
                    <a:pt x="542" y="364"/>
                  </a:lnTo>
                  <a:lnTo>
                    <a:pt x="542" y="365"/>
                  </a:lnTo>
                  <a:lnTo>
                    <a:pt x="542" y="366"/>
                  </a:lnTo>
                  <a:lnTo>
                    <a:pt x="544" y="366"/>
                  </a:lnTo>
                  <a:lnTo>
                    <a:pt x="545" y="366"/>
                  </a:lnTo>
                  <a:lnTo>
                    <a:pt x="549" y="365"/>
                  </a:lnTo>
                  <a:lnTo>
                    <a:pt x="550" y="365"/>
                  </a:lnTo>
                  <a:lnTo>
                    <a:pt x="552" y="365"/>
                  </a:lnTo>
                  <a:lnTo>
                    <a:pt x="553" y="365"/>
                  </a:lnTo>
                  <a:lnTo>
                    <a:pt x="556" y="365"/>
                  </a:lnTo>
                  <a:lnTo>
                    <a:pt x="557" y="365"/>
                  </a:lnTo>
                  <a:lnTo>
                    <a:pt x="558" y="365"/>
                  </a:lnTo>
                  <a:lnTo>
                    <a:pt x="559" y="365"/>
                  </a:lnTo>
                  <a:lnTo>
                    <a:pt x="560" y="365"/>
                  </a:lnTo>
                  <a:lnTo>
                    <a:pt x="561" y="365"/>
                  </a:lnTo>
                  <a:lnTo>
                    <a:pt x="562" y="365"/>
                  </a:lnTo>
                  <a:lnTo>
                    <a:pt x="564" y="365"/>
                  </a:lnTo>
                  <a:lnTo>
                    <a:pt x="565" y="365"/>
                  </a:lnTo>
                  <a:lnTo>
                    <a:pt x="565" y="366"/>
                  </a:lnTo>
                  <a:lnTo>
                    <a:pt x="565" y="367"/>
                  </a:lnTo>
                  <a:lnTo>
                    <a:pt x="565" y="369"/>
                  </a:lnTo>
                  <a:lnTo>
                    <a:pt x="565" y="371"/>
                  </a:lnTo>
                  <a:lnTo>
                    <a:pt x="565" y="374"/>
                  </a:lnTo>
                  <a:lnTo>
                    <a:pt x="565" y="377"/>
                  </a:lnTo>
                  <a:lnTo>
                    <a:pt x="562" y="377"/>
                  </a:lnTo>
                  <a:lnTo>
                    <a:pt x="561" y="377"/>
                  </a:lnTo>
                  <a:lnTo>
                    <a:pt x="560" y="377"/>
                  </a:lnTo>
                  <a:lnTo>
                    <a:pt x="558" y="377"/>
                  </a:lnTo>
                  <a:lnTo>
                    <a:pt x="556" y="377"/>
                  </a:lnTo>
                  <a:lnTo>
                    <a:pt x="554" y="377"/>
                  </a:lnTo>
                  <a:lnTo>
                    <a:pt x="553" y="377"/>
                  </a:lnTo>
                  <a:lnTo>
                    <a:pt x="552" y="377"/>
                  </a:lnTo>
                  <a:lnTo>
                    <a:pt x="552" y="375"/>
                  </a:lnTo>
                  <a:lnTo>
                    <a:pt x="552" y="373"/>
                  </a:lnTo>
                  <a:lnTo>
                    <a:pt x="551" y="374"/>
                  </a:lnTo>
                  <a:lnTo>
                    <a:pt x="550" y="375"/>
                  </a:lnTo>
                  <a:lnTo>
                    <a:pt x="549" y="375"/>
                  </a:lnTo>
                  <a:lnTo>
                    <a:pt x="548" y="377"/>
                  </a:lnTo>
                  <a:lnTo>
                    <a:pt x="548" y="378"/>
                  </a:lnTo>
                  <a:lnTo>
                    <a:pt x="548" y="382"/>
                  </a:lnTo>
                  <a:lnTo>
                    <a:pt x="548" y="390"/>
                  </a:lnTo>
                  <a:lnTo>
                    <a:pt x="547" y="390"/>
                  </a:lnTo>
                  <a:lnTo>
                    <a:pt x="544" y="390"/>
                  </a:lnTo>
                  <a:lnTo>
                    <a:pt x="542" y="390"/>
                  </a:lnTo>
                  <a:lnTo>
                    <a:pt x="542" y="386"/>
                  </a:lnTo>
                  <a:lnTo>
                    <a:pt x="542" y="371"/>
                  </a:lnTo>
                  <a:lnTo>
                    <a:pt x="542" y="366"/>
                  </a:lnTo>
                  <a:lnTo>
                    <a:pt x="542" y="367"/>
                  </a:lnTo>
                  <a:lnTo>
                    <a:pt x="541" y="367"/>
                  </a:lnTo>
                  <a:lnTo>
                    <a:pt x="540" y="367"/>
                  </a:lnTo>
                  <a:lnTo>
                    <a:pt x="540" y="366"/>
                  </a:lnTo>
                  <a:lnTo>
                    <a:pt x="539" y="366"/>
                  </a:lnTo>
                  <a:lnTo>
                    <a:pt x="537" y="366"/>
                  </a:lnTo>
                  <a:lnTo>
                    <a:pt x="535" y="366"/>
                  </a:lnTo>
                  <a:lnTo>
                    <a:pt x="534" y="366"/>
                  </a:lnTo>
                  <a:lnTo>
                    <a:pt x="533" y="366"/>
                  </a:lnTo>
                  <a:lnTo>
                    <a:pt x="530" y="366"/>
                  </a:lnTo>
                  <a:lnTo>
                    <a:pt x="528" y="366"/>
                  </a:lnTo>
                  <a:lnTo>
                    <a:pt x="527" y="366"/>
                  </a:lnTo>
                  <a:lnTo>
                    <a:pt x="526" y="366"/>
                  </a:lnTo>
                  <a:lnTo>
                    <a:pt x="525" y="366"/>
                  </a:lnTo>
                  <a:lnTo>
                    <a:pt x="524" y="366"/>
                  </a:lnTo>
                  <a:lnTo>
                    <a:pt x="523" y="366"/>
                  </a:lnTo>
                  <a:lnTo>
                    <a:pt x="519" y="366"/>
                  </a:lnTo>
                  <a:lnTo>
                    <a:pt x="517" y="366"/>
                  </a:lnTo>
                  <a:lnTo>
                    <a:pt x="515" y="366"/>
                  </a:lnTo>
                  <a:lnTo>
                    <a:pt x="516" y="365"/>
                  </a:lnTo>
                  <a:lnTo>
                    <a:pt x="516" y="364"/>
                  </a:lnTo>
                  <a:lnTo>
                    <a:pt x="516" y="357"/>
                  </a:lnTo>
                  <a:lnTo>
                    <a:pt x="516" y="355"/>
                  </a:lnTo>
                  <a:lnTo>
                    <a:pt x="516" y="353"/>
                  </a:lnTo>
                  <a:lnTo>
                    <a:pt x="516" y="352"/>
                  </a:lnTo>
                  <a:lnTo>
                    <a:pt x="516" y="340"/>
                  </a:lnTo>
                  <a:lnTo>
                    <a:pt x="516" y="336"/>
                  </a:lnTo>
                  <a:lnTo>
                    <a:pt x="516" y="333"/>
                  </a:lnTo>
                  <a:lnTo>
                    <a:pt x="517" y="331"/>
                  </a:lnTo>
                  <a:lnTo>
                    <a:pt x="517" y="330"/>
                  </a:lnTo>
                  <a:lnTo>
                    <a:pt x="517" y="327"/>
                  </a:lnTo>
                  <a:lnTo>
                    <a:pt x="517" y="325"/>
                  </a:lnTo>
                  <a:lnTo>
                    <a:pt x="517" y="323"/>
                  </a:lnTo>
                  <a:lnTo>
                    <a:pt x="517" y="321"/>
                  </a:lnTo>
                  <a:lnTo>
                    <a:pt x="517" y="320"/>
                  </a:lnTo>
                  <a:lnTo>
                    <a:pt x="517" y="319"/>
                  </a:lnTo>
                  <a:lnTo>
                    <a:pt x="517" y="318"/>
                  </a:lnTo>
                  <a:lnTo>
                    <a:pt x="516" y="318"/>
                  </a:lnTo>
                  <a:lnTo>
                    <a:pt x="515" y="316"/>
                  </a:lnTo>
                  <a:lnTo>
                    <a:pt x="514" y="316"/>
                  </a:lnTo>
                  <a:lnTo>
                    <a:pt x="511" y="315"/>
                  </a:lnTo>
                  <a:lnTo>
                    <a:pt x="508" y="313"/>
                  </a:lnTo>
                  <a:lnTo>
                    <a:pt x="506" y="312"/>
                  </a:lnTo>
                  <a:lnTo>
                    <a:pt x="502" y="311"/>
                  </a:lnTo>
                  <a:lnTo>
                    <a:pt x="498" y="308"/>
                  </a:lnTo>
                  <a:lnTo>
                    <a:pt x="493" y="306"/>
                  </a:lnTo>
                  <a:lnTo>
                    <a:pt x="491" y="305"/>
                  </a:lnTo>
                  <a:lnTo>
                    <a:pt x="489" y="305"/>
                  </a:lnTo>
                  <a:lnTo>
                    <a:pt x="488" y="304"/>
                  </a:lnTo>
                  <a:lnTo>
                    <a:pt x="485" y="304"/>
                  </a:lnTo>
                  <a:lnTo>
                    <a:pt x="483" y="305"/>
                  </a:lnTo>
                  <a:lnTo>
                    <a:pt x="480" y="305"/>
                  </a:lnTo>
                  <a:lnTo>
                    <a:pt x="478" y="306"/>
                  </a:lnTo>
                  <a:lnTo>
                    <a:pt x="476" y="306"/>
                  </a:lnTo>
                  <a:lnTo>
                    <a:pt x="476" y="299"/>
                  </a:lnTo>
                  <a:lnTo>
                    <a:pt x="475" y="295"/>
                  </a:lnTo>
                  <a:lnTo>
                    <a:pt x="473" y="295"/>
                  </a:lnTo>
                  <a:lnTo>
                    <a:pt x="470" y="296"/>
                  </a:lnTo>
                  <a:lnTo>
                    <a:pt x="470" y="297"/>
                  </a:lnTo>
                  <a:lnTo>
                    <a:pt x="465" y="296"/>
                  </a:lnTo>
                  <a:lnTo>
                    <a:pt x="465" y="297"/>
                  </a:lnTo>
                  <a:lnTo>
                    <a:pt x="464" y="297"/>
                  </a:lnTo>
                  <a:lnTo>
                    <a:pt x="464" y="298"/>
                  </a:lnTo>
                  <a:lnTo>
                    <a:pt x="463" y="298"/>
                  </a:lnTo>
                  <a:lnTo>
                    <a:pt x="463" y="299"/>
                  </a:lnTo>
                  <a:lnTo>
                    <a:pt x="463" y="303"/>
                  </a:lnTo>
                  <a:lnTo>
                    <a:pt x="463" y="304"/>
                  </a:lnTo>
                  <a:lnTo>
                    <a:pt x="463" y="303"/>
                  </a:lnTo>
                  <a:lnTo>
                    <a:pt x="462" y="303"/>
                  </a:lnTo>
                  <a:lnTo>
                    <a:pt x="462" y="305"/>
                  </a:lnTo>
                  <a:lnTo>
                    <a:pt x="461" y="305"/>
                  </a:lnTo>
                  <a:lnTo>
                    <a:pt x="461" y="304"/>
                  </a:lnTo>
                  <a:lnTo>
                    <a:pt x="459" y="304"/>
                  </a:lnTo>
                  <a:lnTo>
                    <a:pt x="458" y="303"/>
                  </a:lnTo>
                  <a:lnTo>
                    <a:pt x="457" y="302"/>
                  </a:lnTo>
                  <a:lnTo>
                    <a:pt x="456" y="302"/>
                  </a:lnTo>
                  <a:lnTo>
                    <a:pt x="456" y="300"/>
                  </a:lnTo>
                  <a:lnTo>
                    <a:pt x="455" y="299"/>
                  </a:lnTo>
                  <a:lnTo>
                    <a:pt x="454" y="298"/>
                  </a:lnTo>
                  <a:lnTo>
                    <a:pt x="454" y="297"/>
                  </a:lnTo>
                  <a:lnTo>
                    <a:pt x="453" y="296"/>
                  </a:lnTo>
                  <a:lnTo>
                    <a:pt x="453" y="295"/>
                  </a:lnTo>
                  <a:lnTo>
                    <a:pt x="452" y="294"/>
                  </a:lnTo>
                  <a:lnTo>
                    <a:pt x="449" y="294"/>
                  </a:lnTo>
                  <a:lnTo>
                    <a:pt x="448" y="294"/>
                  </a:lnTo>
                  <a:lnTo>
                    <a:pt x="447" y="294"/>
                  </a:lnTo>
                  <a:lnTo>
                    <a:pt x="439" y="294"/>
                  </a:lnTo>
                  <a:lnTo>
                    <a:pt x="437" y="294"/>
                  </a:lnTo>
                  <a:lnTo>
                    <a:pt x="437" y="295"/>
                  </a:lnTo>
                  <a:lnTo>
                    <a:pt x="435" y="303"/>
                  </a:lnTo>
                  <a:lnTo>
                    <a:pt x="435" y="304"/>
                  </a:lnTo>
                  <a:lnTo>
                    <a:pt x="435" y="305"/>
                  </a:lnTo>
                  <a:lnTo>
                    <a:pt x="433" y="305"/>
                  </a:lnTo>
                  <a:lnTo>
                    <a:pt x="432" y="305"/>
                  </a:lnTo>
                  <a:lnTo>
                    <a:pt x="428" y="305"/>
                  </a:lnTo>
                  <a:lnTo>
                    <a:pt x="422" y="305"/>
                  </a:lnTo>
                  <a:lnTo>
                    <a:pt x="416" y="305"/>
                  </a:lnTo>
                  <a:lnTo>
                    <a:pt x="415" y="306"/>
                  </a:lnTo>
                  <a:lnTo>
                    <a:pt x="422" y="306"/>
                  </a:lnTo>
                  <a:lnTo>
                    <a:pt x="419" y="312"/>
                  </a:lnTo>
                  <a:lnTo>
                    <a:pt x="414" y="312"/>
                  </a:lnTo>
                  <a:lnTo>
                    <a:pt x="414" y="311"/>
                  </a:lnTo>
                  <a:lnTo>
                    <a:pt x="413" y="310"/>
                  </a:lnTo>
                  <a:lnTo>
                    <a:pt x="413" y="308"/>
                  </a:lnTo>
                  <a:lnTo>
                    <a:pt x="410" y="307"/>
                  </a:lnTo>
                  <a:lnTo>
                    <a:pt x="410" y="305"/>
                  </a:lnTo>
                  <a:lnTo>
                    <a:pt x="410" y="304"/>
                  </a:lnTo>
                  <a:lnTo>
                    <a:pt x="409" y="304"/>
                  </a:lnTo>
                  <a:lnTo>
                    <a:pt x="406" y="304"/>
                  </a:lnTo>
                  <a:lnTo>
                    <a:pt x="405" y="304"/>
                  </a:lnTo>
                  <a:lnTo>
                    <a:pt x="403" y="304"/>
                  </a:lnTo>
                  <a:lnTo>
                    <a:pt x="402" y="304"/>
                  </a:lnTo>
                  <a:lnTo>
                    <a:pt x="400" y="304"/>
                  </a:lnTo>
                  <a:lnTo>
                    <a:pt x="398" y="304"/>
                  </a:lnTo>
                  <a:lnTo>
                    <a:pt x="397" y="304"/>
                  </a:lnTo>
                  <a:lnTo>
                    <a:pt x="385" y="304"/>
                  </a:lnTo>
                  <a:lnTo>
                    <a:pt x="380" y="304"/>
                  </a:lnTo>
                  <a:lnTo>
                    <a:pt x="380" y="305"/>
                  </a:lnTo>
                  <a:lnTo>
                    <a:pt x="380" y="306"/>
                  </a:lnTo>
                  <a:lnTo>
                    <a:pt x="380" y="312"/>
                  </a:lnTo>
                  <a:lnTo>
                    <a:pt x="380" y="325"/>
                  </a:lnTo>
                  <a:lnTo>
                    <a:pt x="358" y="325"/>
                  </a:lnTo>
                  <a:lnTo>
                    <a:pt x="357" y="325"/>
                  </a:lnTo>
                  <a:lnTo>
                    <a:pt x="357" y="324"/>
                  </a:lnTo>
                  <a:lnTo>
                    <a:pt x="347" y="324"/>
                  </a:lnTo>
                  <a:lnTo>
                    <a:pt x="347" y="323"/>
                  </a:lnTo>
                  <a:lnTo>
                    <a:pt x="346" y="323"/>
                  </a:lnTo>
                  <a:lnTo>
                    <a:pt x="345" y="323"/>
                  </a:lnTo>
                  <a:lnTo>
                    <a:pt x="344" y="323"/>
                  </a:lnTo>
                  <a:lnTo>
                    <a:pt x="342" y="323"/>
                  </a:lnTo>
                  <a:lnTo>
                    <a:pt x="342" y="320"/>
                  </a:lnTo>
                  <a:lnTo>
                    <a:pt x="345" y="314"/>
                  </a:lnTo>
                  <a:lnTo>
                    <a:pt x="349" y="314"/>
                  </a:lnTo>
                  <a:lnTo>
                    <a:pt x="349" y="313"/>
                  </a:lnTo>
                  <a:lnTo>
                    <a:pt x="349" y="312"/>
                  </a:lnTo>
                  <a:lnTo>
                    <a:pt x="349" y="311"/>
                  </a:lnTo>
                  <a:lnTo>
                    <a:pt x="334" y="311"/>
                  </a:lnTo>
                  <a:lnTo>
                    <a:pt x="334" y="323"/>
                  </a:lnTo>
                  <a:lnTo>
                    <a:pt x="333" y="323"/>
                  </a:lnTo>
                  <a:lnTo>
                    <a:pt x="331" y="323"/>
                  </a:lnTo>
                  <a:lnTo>
                    <a:pt x="328" y="323"/>
                  </a:lnTo>
                  <a:lnTo>
                    <a:pt x="321" y="322"/>
                  </a:lnTo>
                  <a:lnTo>
                    <a:pt x="320" y="322"/>
                  </a:lnTo>
                  <a:lnTo>
                    <a:pt x="320" y="328"/>
                  </a:lnTo>
                  <a:lnTo>
                    <a:pt x="320" y="336"/>
                  </a:lnTo>
                  <a:lnTo>
                    <a:pt x="320" y="342"/>
                  </a:lnTo>
                  <a:lnTo>
                    <a:pt x="320" y="345"/>
                  </a:lnTo>
                  <a:lnTo>
                    <a:pt x="319" y="346"/>
                  </a:lnTo>
                  <a:lnTo>
                    <a:pt x="317" y="346"/>
                  </a:lnTo>
                  <a:lnTo>
                    <a:pt x="317" y="360"/>
                  </a:lnTo>
                  <a:lnTo>
                    <a:pt x="317" y="363"/>
                  </a:lnTo>
                  <a:lnTo>
                    <a:pt x="318" y="372"/>
                  </a:lnTo>
                  <a:lnTo>
                    <a:pt x="314" y="372"/>
                  </a:lnTo>
                  <a:lnTo>
                    <a:pt x="309" y="372"/>
                  </a:lnTo>
                  <a:lnTo>
                    <a:pt x="309" y="378"/>
                  </a:lnTo>
                  <a:lnTo>
                    <a:pt x="309" y="382"/>
                  </a:lnTo>
                  <a:lnTo>
                    <a:pt x="309" y="387"/>
                  </a:lnTo>
                  <a:lnTo>
                    <a:pt x="309" y="388"/>
                  </a:lnTo>
                  <a:lnTo>
                    <a:pt x="309" y="390"/>
                  </a:lnTo>
                  <a:lnTo>
                    <a:pt x="309" y="392"/>
                  </a:lnTo>
                  <a:lnTo>
                    <a:pt x="309" y="394"/>
                  </a:lnTo>
                  <a:lnTo>
                    <a:pt x="309" y="395"/>
                  </a:lnTo>
                  <a:lnTo>
                    <a:pt x="308" y="395"/>
                  </a:lnTo>
                  <a:lnTo>
                    <a:pt x="305" y="391"/>
                  </a:lnTo>
                  <a:lnTo>
                    <a:pt x="303" y="391"/>
                  </a:lnTo>
                  <a:lnTo>
                    <a:pt x="300" y="388"/>
                  </a:lnTo>
                  <a:lnTo>
                    <a:pt x="297" y="386"/>
                  </a:lnTo>
                  <a:lnTo>
                    <a:pt x="294" y="383"/>
                  </a:lnTo>
                  <a:lnTo>
                    <a:pt x="293" y="383"/>
                  </a:lnTo>
                  <a:lnTo>
                    <a:pt x="289" y="380"/>
                  </a:lnTo>
                  <a:lnTo>
                    <a:pt x="284" y="377"/>
                  </a:lnTo>
                  <a:lnTo>
                    <a:pt x="284" y="373"/>
                  </a:lnTo>
                  <a:lnTo>
                    <a:pt x="284" y="372"/>
                  </a:lnTo>
                  <a:lnTo>
                    <a:pt x="284" y="371"/>
                  </a:lnTo>
                  <a:lnTo>
                    <a:pt x="276" y="371"/>
                  </a:lnTo>
                  <a:lnTo>
                    <a:pt x="262" y="362"/>
                  </a:lnTo>
                  <a:lnTo>
                    <a:pt x="260" y="361"/>
                  </a:lnTo>
                  <a:lnTo>
                    <a:pt x="258" y="361"/>
                  </a:lnTo>
                  <a:lnTo>
                    <a:pt x="254" y="358"/>
                  </a:lnTo>
                  <a:lnTo>
                    <a:pt x="254" y="347"/>
                  </a:lnTo>
                  <a:lnTo>
                    <a:pt x="254" y="346"/>
                  </a:lnTo>
                  <a:lnTo>
                    <a:pt x="251" y="339"/>
                  </a:lnTo>
                  <a:lnTo>
                    <a:pt x="250" y="336"/>
                  </a:lnTo>
                  <a:lnTo>
                    <a:pt x="248" y="323"/>
                  </a:lnTo>
                  <a:lnTo>
                    <a:pt x="248" y="321"/>
                  </a:lnTo>
                  <a:lnTo>
                    <a:pt x="248" y="313"/>
                  </a:lnTo>
                  <a:lnTo>
                    <a:pt x="247" y="300"/>
                  </a:lnTo>
                  <a:lnTo>
                    <a:pt x="247" y="299"/>
                  </a:lnTo>
                  <a:lnTo>
                    <a:pt x="247" y="298"/>
                  </a:lnTo>
                  <a:lnTo>
                    <a:pt x="247" y="297"/>
                  </a:lnTo>
                  <a:lnTo>
                    <a:pt x="247" y="291"/>
                  </a:lnTo>
                  <a:lnTo>
                    <a:pt x="247" y="287"/>
                  </a:lnTo>
                  <a:lnTo>
                    <a:pt x="247" y="286"/>
                  </a:lnTo>
                  <a:lnTo>
                    <a:pt x="247" y="281"/>
                  </a:lnTo>
                  <a:lnTo>
                    <a:pt x="247" y="278"/>
                  </a:lnTo>
                  <a:lnTo>
                    <a:pt x="247" y="275"/>
                  </a:lnTo>
                  <a:lnTo>
                    <a:pt x="255" y="274"/>
                  </a:lnTo>
                  <a:lnTo>
                    <a:pt x="260" y="274"/>
                  </a:lnTo>
                  <a:lnTo>
                    <a:pt x="263" y="274"/>
                  </a:lnTo>
                  <a:lnTo>
                    <a:pt x="265" y="274"/>
                  </a:lnTo>
                  <a:lnTo>
                    <a:pt x="266" y="274"/>
                  </a:lnTo>
                  <a:lnTo>
                    <a:pt x="271" y="274"/>
                  </a:lnTo>
                  <a:lnTo>
                    <a:pt x="271" y="270"/>
                  </a:lnTo>
                  <a:lnTo>
                    <a:pt x="271" y="265"/>
                  </a:lnTo>
                  <a:lnTo>
                    <a:pt x="275" y="264"/>
                  </a:lnTo>
                  <a:lnTo>
                    <a:pt x="276" y="262"/>
                  </a:lnTo>
                  <a:lnTo>
                    <a:pt x="275" y="261"/>
                  </a:lnTo>
                  <a:lnTo>
                    <a:pt x="275" y="260"/>
                  </a:lnTo>
                  <a:lnTo>
                    <a:pt x="275" y="258"/>
                  </a:lnTo>
                  <a:lnTo>
                    <a:pt x="275" y="257"/>
                  </a:lnTo>
                  <a:lnTo>
                    <a:pt x="275" y="256"/>
                  </a:lnTo>
                  <a:lnTo>
                    <a:pt x="277" y="254"/>
                  </a:lnTo>
                  <a:lnTo>
                    <a:pt x="278" y="250"/>
                  </a:lnTo>
                  <a:lnTo>
                    <a:pt x="281" y="246"/>
                  </a:lnTo>
                  <a:lnTo>
                    <a:pt x="282" y="243"/>
                  </a:lnTo>
                  <a:lnTo>
                    <a:pt x="282" y="241"/>
                  </a:lnTo>
                  <a:lnTo>
                    <a:pt x="283" y="238"/>
                  </a:lnTo>
                  <a:lnTo>
                    <a:pt x="281" y="236"/>
                  </a:lnTo>
                  <a:lnTo>
                    <a:pt x="280" y="236"/>
                  </a:lnTo>
                  <a:lnTo>
                    <a:pt x="276" y="240"/>
                  </a:lnTo>
                  <a:lnTo>
                    <a:pt x="275" y="244"/>
                  </a:lnTo>
                  <a:lnTo>
                    <a:pt x="274" y="249"/>
                  </a:lnTo>
                  <a:lnTo>
                    <a:pt x="268" y="246"/>
                  </a:lnTo>
                  <a:lnTo>
                    <a:pt x="264" y="245"/>
                  </a:lnTo>
                  <a:lnTo>
                    <a:pt x="266" y="238"/>
                  </a:lnTo>
                  <a:lnTo>
                    <a:pt x="266" y="237"/>
                  </a:lnTo>
                  <a:lnTo>
                    <a:pt x="268" y="237"/>
                  </a:lnTo>
                  <a:lnTo>
                    <a:pt x="272" y="231"/>
                  </a:lnTo>
                  <a:lnTo>
                    <a:pt x="269" y="230"/>
                  </a:lnTo>
                  <a:lnTo>
                    <a:pt x="266" y="229"/>
                  </a:lnTo>
                  <a:lnTo>
                    <a:pt x="265" y="228"/>
                  </a:lnTo>
                  <a:lnTo>
                    <a:pt x="262" y="228"/>
                  </a:lnTo>
                  <a:lnTo>
                    <a:pt x="236" y="255"/>
                  </a:lnTo>
                  <a:lnTo>
                    <a:pt x="236" y="256"/>
                  </a:lnTo>
                  <a:lnTo>
                    <a:pt x="236" y="257"/>
                  </a:lnTo>
                  <a:lnTo>
                    <a:pt x="236" y="258"/>
                  </a:lnTo>
                  <a:lnTo>
                    <a:pt x="236" y="275"/>
                  </a:lnTo>
                  <a:lnTo>
                    <a:pt x="237" y="275"/>
                  </a:lnTo>
                  <a:lnTo>
                    <a:pt x="247" y="275"/>
                  </a:lnTo>
                  <a:lnTo>
                    <a:pt x="247" y="278"/>
                  </a:lnTo>
                  <a:lnTo>
                    <a:pt x="247" y="281"/>
                  </a:lnTo>
                  <a:lnTo>
                    <a:pt x="247" y="286"/>
                  </a:lnTo>
                  <a:lnTo>
                    <a:pt x="247" y="287"/>
                  </a:lnTo>
                  <a:lnTo>
                    <a:pt x="247" y="290"/>
                  </a:lnTo>
                  <a:lnTo>
                    <a:pt x="247" y="298"/>
                  </a:lnTo>
                  <a:lnTo>
                    <a:pt x="247" y="299"/>
                  </a:lnTo>
                  <a:lnTo>
                    <a:pt x="247" y="300"/>
                  </a:lnTo>
                  <a:lnTo>
                    <a:pt x="247" y="313"/>
                  </a:lnTo>
                  <a:lnTo>
                    <a:pt x="247" y="321"/>
                  </a:lnTo>
                  <a:lnTo>
                    <a:pt x="247" y="323"/>
                  </a:lnTo>
                  <a:lnTo>
                    <a:pt x="249" y="336"/>
                  </a:lnTo>
                  <a:lnTo>
                    <a:pt x="250" y="337"/>
                  </a:lnTo>
                  <a:lnTo>
                    <a:pt x="250" y="339"/>
                  </a:lnTo>
                  <a:lnTo>
                    <a:pt x="252" y="346"/>
                  </a:lnTo>
                  <a:lnTo>
                    <a:pt x="254" y="347"/>
                  </a:lnTo>
                  <a:lnTo>
                    <a:pt x="250" y="348"/>
                  </a:lnTo>
                  <a:lnTo>
                    <a:pt x="231" y="347"/>
                  </a:lnTo>
                  <a:lnTo>
                    <a:pt x="212" y="338"/>
                  </a:lnTo>
                  <a:lnTo>
                    <a:pt x="211" y="337"/>
                  </a:lnTo>
                  <a:lnTo>
                    <a:pt x="207" y="336"/>
                  </a:lnTo>
                  <a:lnTo>
                    <a:pt x="205" y="335"/>
                  </a:lnTo>
                  <a:lnTo>
                    <a:pt x="202" y="332"/>
                  </a:lnTo>
                  <a:lnTo>
                    <a:pt x="197" y="331"/>
                  </a:lnTo>
                  <a:lnTo>
                    <a:pt x="191" y="329"/>
                  </a:lnTo>
                  <a:lnTo>
                    <a:pt x="190" y="329"/>
                  </a:lnTo>
                  <a:lnTo>
                    <a:pt x="188" y="328"/>
                  </a:lnTo>
                  <a:lnTo>
                    <a:pt x="186" y="327"/>
                  </a:lnTo>
                  <a:lnTo>
                    <a:pt x="183" y="327"/>
                  </a:lnTo>
                  <a:lnTo>
                    <a:pt x="181" y="325"/>
                  </a:lnTo>
                  <a:lnTo>
                    <a:pt x="180" y="325"/>
                  </a:lnTo>
                  <a:lnTo>
                    <a:pt x="180" y="324"/>
                  </a:lnTo>
                  <a:lnTo>
                    <a:pt x="181" y="325"/>
                  </a:lnTo>
                  <a:lnTo>
                    <a:pt x="185" y="324"/>
                  </a:lnTo>
                  <a:lnTo>
                    <a:pt x="197" y="324"/>
                  </a:lnTo>
                  <a:lnTo>
                    <a:pt x="202" y="324"/>
                  </a:lnTo>
                  <a:lnTo>
                    <a:pt x="212" y="324"/>
                  </a:lnTo>
                  <a:lnTo>
                    <a:pt x="212" y="332"/>
                  </a:lnTo>
                  <a:lnTo>
                    <a:pt x="221" y="335"/>
                  </a:lnTo>
                  <a:lnTo>
                    <a:pt x="228" y="337"/>
                  </a:lnTo>
                  <a:lnTo>
                    <a:pt x="231" y="337"/>
                  </a:lnTo>
                  <a:lnTo>
                    <a:pt x="245" y="337"/>
                  </a:lnTo>
                  <a:lnTo>
                    <a:pt x="245" y="336"/>
                  </a:lnTo>
                  <a:lnTo>
                    <a:pt x="245" y="324"/>
                  </a:lnTo>
                  <a:lnTo>
                    <a:pt x="236" y="324"/>
                  </a:lnTo>
                  <a:lnTo>
                    <a:pt x="236" y="319"/>
                  </a:lnTo>
                  <a:lnTo>
                    <a:pt x="236" y="307"/>
                  </a:lnTo>
                  <a:lnTo>
                    <a:pt x="236" y="304"/>
                  </a:lnTo>
                  <a:lnTo>
                    <a:pt x="230" y="299"/>
                  </a:lnTo>
                  <a:lnTo>
                    <a:pt x="229" y="298"/>
                  </a:lnTo>
                  <a:lnTo>
                    <a:pt x="224" y="295"/>
                  </a:lnTo>
                  <a:lnTo>
                    <a:pt x="219" y="291"/>
                  </a:lnTo>
                  <a:lnTo>
                    <a:pt x="212" y="287"/>
                  </a:lnTo>
                  <a:lnTo>
                    <a:pt x="211" y="287"/>
                  </a:lnTo>
                  <a:lnTo>
                    <a:pt x="211" y="297"/>
                  </a:lnTo>
                  <a:lnTo>
                    <a:pt x="209" y="297"/>
                  </a:lnTo>
                  <a:lnTo>
                    <a:pt x="209" y="299"/>
                  </a:lnTo>
                  <a:lnTo>
                    <a:pt x="199" y="299"/>
                  </a:lnTo>
                  <a:lnTo>
                    <a:pt x="199" y="300"/>
                  </a:lnTo>
                  <a:lnTo>
                    <a:pt x="197" y="300"/>
                  </a:lnTo>
                  <a:lnTo>
                    <a:pt x="197" y="299"/>
                  </a:lnTo>
                  <a:lnTo>
                    <a:pt x="197" y="300"/>
                  </a:lnTo>
                  <a:lnTo>
                    <a:pt x="195" y="300"/>
                  </a:lnTo>
                  <a:lnTo>
                    <a:pt x="189" y="300"/>
                  </a:lnTo>
                  <a:lnTo>
                    <a:pt x="187" y="300"/>
                  </a:lnTo>
                  <a:lnTo>
                    <a:pt x="185" y="300"/>
                  </a:lnTo>
                  <a:lnTo>
                    <a:pt x="180" y="300"/>
                  </a:lnTo>
                  <a:lnTo>
                    <a:pt x="179" y="300"/>
                  </a:lnTo>
                  <a:lnTo>
                    <a:pt x="177" y="300"/>
                  </a:lnTo>
                  <a:lnTo>
                    <a:pt x="176" y="300"/>
                  </a:lnTo>
                  <a:lnTo>
                    <a:pt x="174" y="300"/>
                  </a:lnTo>
                  <a:lnTo>
                    <a:pt x="173" y="300"/>
                  </a:lnTo>
                  <a:lnTo>
                    <a:pt x="172" y="302"/>
                  </a:lnTo>
                  <a:lnTo>
                    <a:pt x="172" y="299"/>
                  </a:lnTo>
                  <a:lnTo>
                    <a:pt x="172" y="298"/>
                  </a:lnTo>
                  <a:lnTo>
                    <a:pt x="176" y="295"/>
                  </a:lnTo>
                  <a:lnTo>
                    <a:pt x="179" y="290"/>
                  </a:lnTo>
                  <a:lnTo>
                    <a:pt x="181" y="287"/>
                  </a:lnTo>
                  <a:lnTo>
                    <a:pt x="182" y="287"/>
                  </a:lnTo>
                  <a:lnTo>
                    <a:pt x="183" y="285"/>
                  </a:lnTo>
                  <a:lnTo>
                    <a:pt x="188" y="279"/>
                  </a:lnTo>
                  <a:lnTo>
                    <a:pt x="189" y="279"/>
                  </a:lnTo>
                  <a:lnTo>
                    <a:pt x="180" y="275"/>
                  </a:lnTo>
                  <a:lnTo>
                    <a:pt x="190" y="264"/>
                  </a:lnTo>
                  <a:lnTo>
                    <a:pt x="196" y="256"/>
                  </a:lnTo>
                  <a:lnTo>
                    <a:pt x="198" y="254"/>
                  </a:lnTo>
                  <a:lnTo>
                    <a:pt x="199" y="253"/>
                  </a:lnTo>
                  <a:lnTo>
                    <a:pt x="196" y="249"/>
                  </a:lnTo>
                  <a:lnTo>
                    <a:pt x="189" y="244"/>
                  </a:lnTo>
                  <a:lnTo>
                    <a:pt x="196" y="238"/>
                  </a:lnTo>
                  <a:lnTo>
                    <a:pt x="185" y="233"/>
                  </a:lnTo>
                  <a:lnTo>
                    <a:pt x="182" y="235"/>
                  </a:lnTo>
                  <a:lnTo>
                    <a:pt x="178" y="240"/>
                  </a:lnTo>
                  <a:lnTo>
                    <a:pt x="177" y="239"/>
                  </a:lnTo>
                  <a:lnTo>
                    <a:pt x="174" y="243"/>
                  </a:lnTo>
                  <a:lnTo>
                    <a:pt x="164" y="241"/>
                  </a:lnTo>
                  <a:lnTo>
                    <a:pt x="164" y="240"/>
                  </a:lnTo>
                  <a:lnTo>
                    <a:pt x="165" y="239"/>
                  </a:lnTo>
                  <a:lnTo>
                    <a:pt x="178" y="228"/>
                  </a:lnTo>
                  <a:lnTo>
                    <a:pt x="181" y="224"/>
                  </a:lnTo>
                  <a:lnTo>
                    <a:pt x="182" y="223"/>
                  </a:lnTo>
                  <a:lnTo>
                    <a:pt x="183" y="222"/>
                  </a:lnTo>
                  <a:lnTo>
                    <a:pt x="182" y="222"/>
                  </a:lnTo>
                  <a:lnTo>
                    <a:pt x="183" y="221"/>
                  </a:lnTo>
                  <a:lnTo>
                    <a:pt x="183" y="220"/>
                  </a:lnTo>
                  <a:lnTo>
                    <a:pt x="183" y="219"/>
                  </a:lnTo>
                  <a:lnTo>
                    <a:pt x="187" y="219"/>
                  </a:lnTo>
                  <a:lnTo>
                    <a:pt x="187" y="215"/>
                  </a:lnTo>
                  <a:lnTo>
                    <a:pt x="183" y="215"/>
                  </a:lnTo>
                  <a:lnTo>
                    <a:pt x="183" y="211"/>
                  </a:lnTo>
                  <a:lnTo>
                    <a:pt x="188" y="211"/>
                  </a:lnTo>
                  <a:lnTo>
                    <a:pt x="188" y="207"/>
                  </a:lnTo>
                  <a:lnTo>
                    <a:pt x="196" y="207"/>
                  </a:lnTo>
                  <a:lnTo>
                    <a:pt x="196" y="206"/>
                  </a:lnTo>
                  <a:lnTo>
                    <a:pt x="196" y="205"/>
                  </a:lnTo>
                  <a:lnTo>
                    <a:pt x="198" y="204"/>
                  </a:lnTo>
                  <a:lnTo>
                    <a:pt x="199" y="205"/>
                  </a:lnTo>
                  <a:lnTo>
                    <a:pt x="200" y="205"/>
                  </a:lnTo>
                  <a:lnTo>
                    <a:pt x="202" y="205"/>
                  </a:lnTo>
                  <a:lnTo>
                    <a:pt x="203" y="203"/>
                  </a:lnTo>
                  <a:lnTo>
                    <a:pt x="204" y="203"/>
                  </a:lnTo>
                  <a:lnTo>
                    <a:pt x="208" y="205"/>
                  </a:lnTo>
                  <a:lnTo>
                    <a:pt x="213" y="197"/>
                  </a:lnTo>
                  <a:lnTo>
                    <a:pt x="217" y="197"/>
                  </a:lnTo>
                  <a:lnTo>
                    <a:pt x="222" y="195"/>
                  </a:lnTo>
                  <a:lnTo>
                    <a:pt x="222" y="194"/>
                  </a:lnTo>
                  <a:lnTo>
                    <a:pt x="223" y="191"/>
                  </a:lnTo>
                  <a:lnTo>
                    <a:pt x="223" y="190"/>
                  </a:lnTo>
                  <a:lnTo>
                    <a:pt x="223" y="189"/>
                  </a:lnTo>
                  <a:lnTo>
                    <a:pt x="224" y="188"/>
                  </a:lnTo>
                  <a:lnTo>
                    <a:pt x="224" y="187"/>
                  </a:lnTo>
                  <a:lnTo>
                    <a:pt x="225" y="185"/>
                  </a:lnTo>
                  <a:lnTo>
                    <a:pt x="207" y="185"/>
                  </a:lnTo>
                  <a:lnTo>
                    <a:pt x="207" y="181"/>
                  </a:lnTo>
                  <a:lnTo>
                    <a:pt x="197" y="181"/>
                  </a:lnTo>
                  <a:lnTo>
                    <a:pt x="197" y="183"/>
                  </a:lnTo>
                  <a:lnTo>
                    <a:pt x="196" y="183"/>
                  </a:lnTo>
                  <a:lnTo>
                    <a:pt x="195" y="182"/>
                  </a:lnTo>
                  <a:lnTo>
                    <a:pt x="171" y="172"/>
                  </a:lnTo>
                  <a:lnTo>
                    <a:pt x="171" y="169"/>
                  </a:lnTo>
                  <a:lnTo>
                    <a:pt x="161" y="169"/>
                  </a:lnTo>
                  <a:lnTo>
                    <a:pt x="161" y="186"/>
                  </a:lnTo>
                  <a:lnTo>
                    <a:pt x="159" y="185"/>
                  </a:lnTo>
                  <a:lnTo>
                    <a:pt x="160" y="181"/>
                  </a:lnTo>
                  <a:lnTo>
                    <a:pt x="157" y="180"/>
                  </a:lnTo>
                  <a:lnTo>
                    <a:pt x="156" y="182"/>
                  </a:lnTo>
                  <a:lnTo>
                    <a:pt x="154" y="181"/>
                  </a:lnTo>
                  <a:lnTo>
                    <a:pt x="152" y="179"/>
                  </a:lnTo>
                  <a:lnTo>
                    <a:pt x="153" y="178"/>
                  </a:lnTo>
                  <a:lnTo>
                    <a:pt x="152" y="177"/>
                  </a:lnTo>
                  <a:lnTo>
                    <a:pt x="151" y="176"/>
                  </a:lnTo>
                  <a:lnTo>
                    <a:pt x="150" y="177"/>
                  </a:lnTo>
                  <a:lnTo>
                    <a:pt x="150" y="178"/>
                  </a:lnTo>
                  <a:lnTo>
                    <a:pt x="148" y="177"/>
                  </a:lnTo>
                  <a:lnTo>
                    <a:pt x="146" y="176"/>
                  </a:lnTo>
                  <a:lnTo>
                    <a:pt x="145" y="174"/>
                  </a:lnTo>
                  <a:lnTo>
                    <a:pt x="143" y="173"/>
                  </a:lnTo>
                  <a:lnTo>
                    <a:pt x="142" y="173"/>
                  </a:lnTo>
                  <a:lnTo>
                    <a:pt x="141" y="172"/>
                  </a:lnTo>
                  <a:lnTo>
                    <a:pt x="139" y="171"/>
                  </a:lnTo>
                  <a:lnTo>
                    <a:pt x="138" y="170"/>
                  </a:lnTo>
                  <a:lnTo>
                    <a:pt x="138" y="169"/>
                  </a:lnTo>
                  <a:lnTo>
                    <a:pt x="139" y="168"/>
                  </a:lnTo>
                  <a:lnTo>
                    <a:pt x="137" y="164"/>
                  </a:lnTo>
                  <a:lnTo>
                    <a:pt x="136" y="165"/>
                  </a:lnTo>
                  <a:lnTo>
                    <a:pt x="135" y="166"/>
                  </a:lnTo>
                  <a:lnTo>
                    <a:pt x="134" y="165"/>
                  </a:lnTo>
                  <a:lnTo>
                    <a:pt x="133" y="165"/>
                  </a:lnTo>
                  <a:lnTo>
                    <a:pt x="128" y="163"/>
                  </a:lnTo>
                  <a:lnTo>
                    <a:pt x="126" y="162"/>
                  </a:lnTo>
                  <a:lnTo>
                    <a:pt x="125" y="161"/>
                  </a:lnTo>
                  <a:lnTo>
                    <a:pt x="124" y="160"/>
                  </a:lnTo>
                  <a:lnTo>
                    <a:pt x="127" y="155"/>
                  </a:lnTo>
                  <a:lnTo>
                    <a:pt x="121" y="155"/>
                  </a:lnTo>
                  <a:lnTo>
                    <a:pt x="110" y="155"/>
                  </a:lnTo>
                  <a:lnTo>
                    <a:pt x="110" y="166"/>
                  </a:lnTo>
                  <a:lnTo>
                    <a:pt x="111" y="193"/>
                  </a:lnTo>
                  <a:lnTo>
                    <a:pt x="109" y="193"/>
                  </a:lnTo>
                  <a:lnTo>
                    <a:pt x="96" y="190"/>
                  </a:lnTo>
                  <a:lnTo>
                    <a:pt x="95" y="190"/>
                  </a:lnTo>
                  <a:lnTo>
                    <a:pt x="95" y="189"/>
                  </a:lnTo>
                  <a:lnTo>
                    <a:pt x="96" y="187"/>
                  </a:lnTo>
                  <a:lnTo>
                    <a:pt x="94" y="186"/>
                  </a:lnTo>
                  <a:lnTo>
                    <a:pt x="91" y="186"/>
                  </a:lnTo>
                  <a:lnTo>
                    <a:pt x="91" y="189"/>
                  </a:lnTo>
                  <a:lnTo>
                    <a:pt x="87" y="189"/>
                  </a:lnTo>
                  <a:lnTo>
                    <a:pt x="86" y="189"/>
                  </a:lnTo>
                  <a:lnTo>
                    <a:pt x="86" y="188"/>
                  </a:lnTo>
                  <a:lnTo>
                    <a:pt x="85" y="164"/>
                  </a:lnTo>
                  <a:lnTo>
                    <a:pt x="84" y="164"/>
                  </a:lnTo>
                  <a:lnTo>
                    <a:pt x="84" y="163"/>
                  </a:lnTo>
                  <a:lnTo>
                    <a:pt x="83" y="163"/>
                  </a:lnTo>
                  <a:lnTo>
                    <a:pt x="82" y="163"/>
                  </a:lnTo>
                  <a:lnTo>
                    <a:pt x="82" y="162"/>
                  </a:lnTo>
                  <a:lnTo>
                    <a:pt x="81" y="162"/>
                  </a:lnTo>
                  <a:lnTo>
                    <a:pt x="79" y="161"/>
                  </a:lnTo>
                  <a:lnTo>
                    <a:pt x="77" y="160"/>
                  </a:lnTo>
                  <a:lnTo>
                    <a:pt x="76" y="159"/>
                  </a:lnTo>
                  <a:lnTo>
                    <a:pt x="75" y="159"/>
                  </a:lnTo>
                  <a:lnTo>
                    <a:pt x="74" y="159"/>
                  </a:lnTo>
                  <a:lnTo>
                    <a:pt x="73" y="159"/>
                  </a:lnTo>
                  <a:lnTo>
                    <a:pt x="72" y="159"/>
                  </a:lnTo>
                  <a:lnTo>
                    <a:pt x="70" y="159"/>
                  </a:lnTo>
                  <a:lnTo>
                    <a:pt x="69" y="159"/>
                  </a:lnTo>
                  <a:lnTo>
                    <a:pt x="68" y="159"/>
                  </a:lnTo>
                  <a:lnTo>
                    <a:pt x="67" y="159"/>
                  </a:lnTo>
                  <a:lnTo>
                    <a:pt x="66" y="159"/>
                  </a:lnTo>
                  <a:lnTo>
                    <a:pt x="65" y="159"/>
                  </a:lnTo>
                  <a:lnTo>
                    <a:pt x="64" y="159"/>
                  </a:lnTo>
                  <a:lnTo>
                    <a:pt x="62" y="159"/>
                  </a:lnTo>
                  <a:lnTo>
                    <a:pt x="52" y="159"/>
                  </a:lnTo>
                  <a:lnTo>
                    <a:pt x="38" y="159"/>
                  </a:lnTo>
                  <a:lnTo>
                    <a:pt x="38" y="157"/>
                  </a:lnTo>
                  <a:lnTo>
                    <a:pt x="33" y="157"/>
                  </a:lnTo>
                  <a:lnTo>
                    <a:pt x="32" y="154"/>
                  </a:lnTo>
                  <a:lnTo>
                    <a:pt x="26" y="154"/>
                  </a:lnTo>
                  <a:lnTo>
                    <a:pt x="26" y="159"/>
                  </a:lnTo>
                  <a:lnTo>
                    <a:pt x="15" y="159"/>
                  </a:lnTo>
                  <a:lnTo>
                    <a:pt x="1" y="159"/>
                  </a:lnTo>
                  <a:lnTo>
                    <a:pt x="0" y="159"/>
                  </a:lnTo>
                  <a:lnTo>
                    <a:pt x="1" y="144"/>
                  </a:lnTo>
                  <a:close/>
                  <a:moveTo>
                    <a:pt x="215" y="236"/>
                  </a:moveTo>
                  <a:lnTo>
                    <a:pt x="216" y="237"/>
                  </a:lnTo>
                  <a:lnTo>
                    <a:pt x="217" y="237"/>
                  </a:lnTo>
                  <a:lnTo>
                    <a:pt x="220" y="238"/>
                  </a:lnTo>
                  <a:lnTo>
                    <a:pt x="221" y="239"/>
                  </a:lnTo>
                  <a:lnTo>
                    <a:pt x="228" y="240"/>
                  </a:lnTo>
                  <a:lnTo>
                    <a:pt x="232" y="228"/>
                  </a:lnTo>
                  <a:lnTo>
                    <a:pt x="228" y="226"/>
                  </a:lnTo>
                  <a:lnTo>
                    <a:pt x="223" y="223"/>
                  </a:lnTo>
                  <a:lnTo>
                    <a:pt x="220" y="230"/>
                  </a:lnTo>
                  <a:lnTo>
                    <a:pt x="219" y="231"/>
                  </a:lnTo>
                  <a:lnTo>
                    <a:pt x="217" y="232"/>
                  </a:lnTo>
                  <a:lnTo>
                    <a:pt x="216" y="233"/>
                  </a:lnTo>
                  <a:lnTo>
                    <a:pt x="215" y="236"/>
                  </a:lnTo>
                  <a:close/>
                  <a:moveTo>
                    <a:pt x="255" y="356"/>
                  </a:moveTo>
                  <a:lnTo>
                    <a:pt x="260" y="360"/>
                  </a:lnTo>
                  <a:lnTo>
                    <a:pt x="260" y="356"/>
                  </a:lnTo>
                  <a:lnTo>
                    <a:pt x="260" y="348"/>
                  </a:lnTo>
                  <a:lnTo>
                    <a:pt x="257" y="348"/>
                  </a:lnTo>
                  <a:lnTo>
                    <a:pt x="257" y="350"/>
                  </a:lnTo>
                  <a:lnTo>
                    <a:pt x="255" y="350"/>
                  </a:lnTo>
                  <a:lnTo>
                    <a:pt x="255" y="356"/>
                  </a:lnTo>
                  <a:close/>
                  <a:moveTo>
                    <a:pt x="258" y="130"/>
                  </a:moveTo>
                  <a:lnTo>
                    <a:pt x="258" y="132"/>
                  </a:lnTo>
                  <a:lnTo>
                    <a:pt x="259" y="132"/>
                  </a:lnTo>
                  <a:lnTo>
                    <a:pt x="259" y="134"/>
                  </a:lnTo>
                  <a:lnTo>
                    <a:pt x="260" y="134"/>
                  </a:lnTo>
                  <a:lnTo>
                    <a:pt x="263" y="134"/>
                  </a:lnTo>
                  <a:lnTo>
                    <a:pt x="263" y="130"/>
                  </a:lnTo>
                  <a:lnTo>
                    <a:pt x="264" y="130"/>
                  </a:lnTo>
                  <a:lnTo>
                    <a:pt x="265" y="130"/>
                  </a:lnTo>
                  <a:lnTo>
                    <a:pt x="267" y="130"/>
                  </a:lnTo>
                  <a:lnTo>
                    <a:pt x="267" y="129"/>
                  </a:lnTo>
                  <a:lnTo>
                    <a:pt x="258" y="129"/>
                  </a:lnTo>
                  <a:lnTo>
                    <a:pt x="258" y="130"/>
                  </a:lnTo>
                  <a:close/>
                  <a:moveTo>
                    <a:pt x="265" y="361"/>
                  </a:moveTo>
                  <a:lnTo>
                    <a:pt x="266" y="361"/>
                  </a:lnTo>
                  <a:lnTo>
                    <a:pt x="273" y="361"/>
                  </a:lnTo>
                  <a:lnTo>
                    <a:pt x="275" y="361"/>
                  </a:lnTo>
                  <a:lnTo>
                    <a:pt x="275" y="362"/>
                  </a:lnTo>
                  <a:lnTo>
                    <a:pt x="275" y="364"/>
                  </a:lnTo>
                  <a:lnTo>
                    <a:pt x="275" y="365"/>
                  </a:lnTo>
                  <a:lnTo>
                    <a:pt x="275" y="366"/>
                  </a:lnTo>
                  <a:lnTo>
                    <a:pt x="277" y="367"/>
                  </a:lnTo>
                  <a:lnTo>
                    <a:pt x="280" y="369"/>
                  </a:lnTo>
                  <a:lnTo>
                    <a:pt x="284" y="369"/>
                  </a:lnTo>
                  <a:lnTo>
                    <a:pt x="285" y="369"/>
                  </a:lnTo>
                  <a:lnTo>
                    <a:pt x="285" y="367"/>
                  </a:lnTo>
                  <a:lnTo>
                    <a:pt x="286" y="365"/>
                  </a:lnTo>
                  <a:lnTo>
                    <a:pt x="288" y="364"/>
                  </a:lnTo>
                  <a:lnTo>
                    <a:pt x="290" y="362"/>
                  </a:lnTo>
                  <a:lnTo>
                    <a:pt x="291" y="361"/>
                  </a:lnTo>
                  <a:lnTo>
                    <a:pt x="297" y="361"/>
                  </a:lnTo>
                  <a:lnTo>
                    <a:pt x="299" y="360"/>
                  </a:lnTo>
                  <a:lnTo>
                    <a:pt x="299" y="347"/>
                  </a:lnTo>
                  <a:lnTo>
                    <a:pt x="297" y="347"/>
                  </a:lnTo>
                  <a:lnTo>
                    <a:pt x="295" y="347"/>
                  </a:lnTo>
                  <a:lnTo>
                    <a:pt x="292" y="347"/>
                  </a:lnTo>
                  <a:lnTo>
                    <a:pt x="290" y="347"/>
                  </a:lnTo>
                  <a:lnTo>
                    <a:pt x="288" y="347"/>
                  </a:lnTo>
                  <a:lnTo>
                    <a:pt x="284" y="347"/>
                  </a:lnTo>
                  <a:lnTo>
                    <a:pt x="281" y="347"/>
                  </a:lnTo>
                  <a:lnTo>
                    <a:pt x="281" y="358"/>
                  </a:lnTo>
                  <a:lnTo>
                    <a:pt x="281" y="360"/>
                  </a:lnTo>
                  <a:lnTo>
                    <a:pt x="281" y="361"/>
                  </a:lnTo>
                  <a:lnTo>
                    <a:pt x="280" y="361"/>
                  </a:lnTo>
                  <a:lnTo>
                    <a:pt x="280" y="360"/>
                  </a:lnTo>
                  <a:lnTo>
                    <a:pt x="280" y="347"/>
                  </a:lnTo>
                  <a:lnTo>
                    <a:pt x="277" y="347"/>
                  </a:lnTo>
                  <a:lnTo>
                    <a:pt x="274" y="347"/>
                  </a:lnTo>
                  <a:lnTo>
                    <a:pt x="272" y="347"/>
                  </a:lnTo>
                  <a:lnTo>
                    <a:pt x="268" y="347"/>
                  </a:lnTo>
                  <a:lnTo>
                    <a:pt x="266" y="348"/>
                  </a:lnTo>
                  <a:lnTo>
                    <a:pt x="266" y="353"/>
                  </a:lnTo>
                  <a:lnTo>
                    <a:pt x="266" y="355"/>
                  </a:lnTo>
                  <a:lnTo>
                    <a:pt x="266" y="356"/>
                  </a:lnTo>
                  <a:lnTo>
                    <a:pt x="266" y="357"/>
                  </a:lnTo>
                  <a:lnTo>
                    <a:pt x="265" y="358"/>
                  </a:lnTo>
                  <a:lnTo>
                    <a:pt x="265" y="361"/>
                  </a:lnTo>
                  <a:close/>
                  <a:moveTo>
                    <a:pt x="283" y="319"/>
                  </a:moveTo>
                  <a:lnTo>
                    <a:pt x="283" y="322"/>
                  </a:lnTo>
                  <a:lnTo>
                    <a:pt x="288" y="322"/>
                  </a:lnTo>
                  <a:lnTo>
                    <a:pt x="288" y="321"/>
                  </a:lnTo>
                  <a:lnTo>
                    <a:pt x="288" y="319"/>
                  </a:lnTo>
                  <a:lnTo>
                    <a:pt x="285" y="319"/>
                  </a:lnTo>
                  <a:lnTo>
                    <a:pt x="285" y="318"/>
                  </a:lnTo>
                  <a:lnTo>
                    <a:pt x="284" y="318"/>
                  </a:lnTo>
                  <a:lnTo>
                    <a:pt x="283" y="318"/>
                  </a:lnTo>
                  <a:lnTo>
                    <a:pt x="283" y="319"/>
                  </a:lnTo>
                  <a:close/>
                  <a:moveTo>
                    <a:pt x="288" y="271"/>
                  </a:moveTo>
                  <a:lnTo>
                    <a:pt x="288" y="273"/>
                  </a:lnTo>
                  <a:lnTo>
                    <a:pt x="294" y="273"/>
                  </a:lnTo>
                  <a:lnTo>
                    <a:pt x="295" y="273"/>
                  </a:lnTo>
                  <a:lnTo>
                    <a:pt x="295" y="269"/>
                  </a:lnTo>
                  <a:lnTo>
                    <a:pt x="294" y="269"/>
                  </a:lnTo>
                  <a:lnTo>
                    <a:pt x="288" y="269"/>
                  </a:lnTo>
                  <a:lnTo>
                    <a:pt x="288" y="271"/>
                  </a:lnTo>
                  <a:close/>
                  <a:moveTo>
                    <a:pt x="293" y="305"/>
                  </a:moveTo>
                  <a:lnTo>
                    <a:pt x="295" y="305"/>
                  </a:lnTo>
                  <a:lnTo>
                    <a:pt x="295" y="304"/>
                  </a:lnTo>
                  <a:lnTo>
                    <a:pt x="295" y="299"/>
                  </a:lnTo>
                  <a:lnTo>
                    <a:pt x="292" y="299"/>
                  </a:lnTo>
                  <a:lnTo>
                    <a:pt x="293" y="305"/>
                  </a:lnTo>
                  <a:close/>
                  <a:moveTo>
                    <a:pt x="295" y="238"/>
                  </a:moveTo>
                  <a:lnTo>
                    <a:pt x="295" y="239"/>
                  </a:lnTo>
                  <a:lnTo>
                    <a:pt x="295" y="240"/>
                  </a:lnTo>
                  <a:lnTo>
                    <a:pt x="295" y="241"/>
                  </a:lnTo>
                  <a:lnTo>
                    <a:pt x="297" y="243"/>
                  </a:lnTo>
                  <a:lnTo>
                    <a:pt x="298" y="244"/>
                  </a:lnTo>
                  <a:lnTo>
                    <a:pt x="298" y="249"/>
                  </a:lnTo>
                  <a:lnTo>
                    <a:pt x="299" y="249"/>
                  </a:lnTo>
                  <a:lnTo>
                    <a:pt x="298" y="253"/>
                  </a:lnTo>
                  <a:lnTo>
                    <a:pt x="298" y="255"/>
                  </a:lnTo>
                  <a:lnTo>
                    <a:pt x="301" y="255"/>
                  </a:lnTo>
                  <a:lnTo>
                    <a:pt x="301" y="256"/>
                  </a:lnTo>
                  <a:lnTo>
                    <a:pt x="301" y="258"/>
                  </a:lnTo>
                  <a:lnTo>
                    <a:pt x="301" y="262"/>
                  </a:lnTo>
                  <a:lnTo>
                    <a:pt x="303" y="262"/>
                  </a:lnTo>
                  <a:lnTo>
                    <a:pt x="303" y="258"/>
                  </a:lnTo>
                  <a:lnTo>
                    <a:pt x="305" y="258"/>
                  </a:lnTo>
                  <a:lnTo>
                    <a:pt x="305" y="262"/>
                  </a:lnTo>
                  <a:lnTo>
                    <a:pt x="306" y="262"/>
                  </a:lnTo>
                  <a:lnTo>
                    <a:pt x="308" y="262"/>
                  </a:lnTo>
                  <a:lnTo>
                    <a:pt x="308" y="260"/>
                  </a:lnTo>
                  <a:lnTo>
                    <a:pt x="309" y="260"/>
                  </a:lnTo>
                  <a:lnTo>
                    <a:pt x="310" y="260"/>
                  </a:lnTo>
                  <a:lnTo>
                    <a:pt x="311" y="260"/>
                  </a:lnTo>
                  <a:lnTo>
                    <a:pt x="312" y="260"/>
                  </a:lnTo>
                  <a:lnTo>
                    <a:pt x="312" y="262"/>
                  </a:lnTo>
                  <a:lnTo>
                    <a:pt x="314" y="262"/>
                  </a:lnTo>
                  <a:lnTo>
                    <a:pt x="315" y="262"/>
                  </a:lnTo>
                  <a:lnTo>
                    <a:pt x="319" y="262"/>
                  </a:lnTo>
                  <a:lnTo>
                    <a:pt x="324" y="261"/>
                  </a:lnTo>
                  <a:lnTo>
                    <a:pt x="325" y="261"/>
                  </a:lnTo>
                  <a:lnTo>
                    <a:pt x="326" y="261"/>
                  </a:lnTo>
                  <a:lnTo>
                    <a:pt x="332" y="261"/>
                  </a:lnTo>
                  <a:lnTo>
                    <a:pt x="333" y="261"/>
                  </a:lnTo>
                  <a:lnTo>
                    <a:pt x="335" y="261"/>
                  </a:lnTo>
                  <a:lnTo>
                    <a:pt x="336" y="261"/>
                  </a:lnTo>
                  <a:lnTo>
                    <a:pt x="335" y="258"/>
                  </a:lnTo>
                  <a:lnTo>
                    <a:pt x="332" y="257"/>
                  </a:lnTo>
                  <a:lnTo>
                    <a:pt x="329" y="256"/>
                  </a:lnTo>
                  <a:lnTo>
                    <a:pt x="329" y="249"/>
                  </a:lnTo>
                  <a:lnTo>
                    <a:pt x="326" y="249"/>
                  </a:lnTo>
                  <a:lnTo>
                    <a:pt x="323" y="249"/>
                  </a:lnTo>
                  <a:lnTo>
                    <a:pt x="323" y="253"/>
                  </a:lnTo>
                  <a:lnTo>
                    <a:pt x="323" y="254"/>
                  </a:lnTo>
                  <a:lnTo>
                    <a:pt x="319" y="253"/>
                  </a:lnTo>
                  <a:lnTo>
                    <a:pt x="319" y="252"/>
                  </a:lnTo>
                  <a:lnTo>
                    <a:pt x="319" y="249"/>
                  </a:lnTo>
                  <a:lnTo>
                    <a:pt x="317" y="249"/>
                  </a:lnTo>
                  <a:lnTo>
                    <a:pt x="315" y="249"/>
                  </a:lnTo>
                  <a:lnTo>
                    <a:pt x="315" y="250"/>
                  </a:lnTo>
                  <a:lnTo>
                    <a:pt x="314" y="250"/>
                  </a:lnTo>
                  <a:lnTo>
                    <a:pt x="311" y="249"/>
                  </a:lnTo>
                  <a:lnTo>
                    <a:pt x="311" y="248"/>
                  </a:lnTo>
                  <a:lnTo>
                    <a:pt x="306" y="246"/>
                  </a:lnTo>
                  <a:lnTo>
                    <a:pt x="306" y="245"/>
                  </a:lnTo>
                  <a:lnTo>
                    <a:pt x="307" y="245"/>
                  </a:lnTo>
                  <a:lnTo>
                    <a:pt x="307" y="239"/>
                  </a:lnTo>
                  <a:lnTo>
                    <a:pt x="307" y="238"/>
                  </a:lnTo>
                  <a:lnTo>
                    <a:pt x="308" y="238"/>
                  </a:lnTo>
                  <a:lnTo>
                    <a:pt x="309" y="238"/>
                  </a:lnTo>
                  <a:lnTo>
                    <a:pt x="311" y="238"/>
                  </a:lnTo>
                  <a:lnTo>
                    <a:pt x="311" y="236"/>
                  </a:lnTo>
                  <a:lnTo>
                    <a:pt x="308" y="236"/>
                  </a:lnTo>
                  <a:lnTo>
                    <a:pt x="308" y="235"/>
                  </a:lnTo>
                  <a:lnTo>
                    <a:pt x="311" y="235"/>
                  </a:lnTo>
                  <a:lnTo>
                    <a:pt x="311" y="232"/>
                  </a:lnTo>
                  <a:lnTo>
                    <a:pt x="308" y="231"/>
                  </a:lnTo>
                  <a:lnTo>
                    <a:pt x="301" y="232"/>
                  </a:lnTo>
                  <a:lnTo>
                    <a:pt x="295" y="232"/>
                  </a:lnTo>
                  <a:lnTo>
                    <a:pt x="295" y="238"/>
                  </a:lnTo>
                  <a:close/>
                  <a:moveTo>
                    <a:pt x="307" y="201"/>
                  </a:moveTo>
                  <a:lnTo>
                    <a:pt x="311" y="203"/>
                  </a:lnTo>
                  <a:lnTo>
                    <a:pt x="312" y="203"/>
                  </a:lnTo>
                  <a:lnTo>
                    <a:pt x="314" y="201"/>
                  </a:lnTo>
                  <a:lnTo>
                    <a:pt x="312" y="201"/>
                  </a:lnTo>
                  <a:lnTo>
                    <a:pt x="307" y="201"/>
                  </a:lnTo>
                  <a:close/>
                  <a:moveTo>
                    <a:pt x="312" y="138"/>
                  </a:moveTo>
                  <a:lnTo>
                    <a:pt x="316" y="132"/>
                  </a:lnTo>
                  <a:lnTo>
                    <a:pt x="312" y="130"/>
                  </a:lnTo>
                  <a:lnTo>
                    <a:pt x="309" y="136"/>
                  </a:lnTo>
                  <a:lnTo>
                    <a:pt x="312" y="138"/>
                  </a:lnTo>
                  <a:close/>
                  <a:moveTo>
                    <a:pt x="311" y="241"/>
                  </a:moveTo>
                  <a:lnTo>
                    <a:pt x="312" y="241"/>
                  </a:lnTo>
                  <a:lnTo>
                    <a:pt x="312" y="240"/>
                  </a:lnTo>
                  <a:lnTo>
                    <a:pt x="311" y="240"/>
                  </a:lnTo>
                  <a:lnTo>
                    <a:pt x="311" y="241"/>
                  </a:lnTo>
                  <a:close/>
                  <a:moveTo>
                    <a:pt x="332" y="208"/>
                  </a:moveTo>
                  <a:lnTo>
                    <a:pt x="334" y="208"/>
                  </a:lnTo>
                  <a:lnTo>
                    <a:pt x="335" y="208"/>
                  </a:lnTo>
                  <a:lnTo>
                    <a:pt x="335" y="210"/>
                  </a:lnTo>
                  <a:lnTo>
                    <a:pt x="335" y="207"/>
                  </a:lnTo>
                  <a:lnTo>
                    <a:pt x="336" y="207"/>
                  </a:lnTo>
                  <a:lnTo>
                    <a:pt x="336" y="206"/>
                  </a:lnTo>
                  <a:lnTo>
                    <a:pt x="335" y="205"/>
                  </a:lnTo>
                  <a:lnTo>
                    <a:pt x="333" y="205"/>
                  </a:lnTo>
                  <a:lnTo>
                    <a:pt x="333" y="204"/>
                  </a:lnTo>
                  <a:lnTo>
                    <a:pt x="332" y="208"/>
                  </a:lnTo>
                  <a:close/>
                  <a:moveTo>
                    <a:pt x="336" y="201"/>
                  </a:moveTo>
                  <a:lnTo>
                    <a:pt x="336" y="202"/>
                  </a:lnTo>
                  <a:lnTo>
                    <a:pt x="336" y="204"/>
                  </a:lnTo>
                  <a:lnTo>
                    <a:pt x="340" y="204"/>
                  </a:lnTo>
                  <a:lnTo>
                    <a:pt x="340" y="206"/>
                  </a:lnTo>
                  <a:lnTo>
                    <a:pt x="340" y="210"/>
                  </a:lnTo>
                  <a:lnTo>
                    <a:pt x="343" y="211"/>
                  </a:lnTo>
                  <a:lnTo>
                    <a:pt x="343" y="208"/>
                  </a:lnTo>
                  <a:lnTo>
                    <a:pt x="344" y="208"/>
                  </a:lnTo>
                  <a:lnTo>
                    <a:pt x="345" y="208"/>
                  </a:lnTo>
                  <a:lnTo>
                    <a:pt x="345" y="207"/>
                  </a:lnTo>
                  <a:lnTo>
                    <a:pt x="344" y="207"/>
                  </a:lnTo>
                  <a:lnTo>
                    <a:pt x="344" y="205"/>
                  </a:lnTo>
                  <a:lnTo>
                    <a:pt x="345" y="205"/>
                  </a:lnTo>
                  <a:lnTo>
                    <a:pt x="345" y="204"/>
                  </a:lnTo>
                  <a:lnTo>
                    <a:pt x="344" y="204"/>
                  </a:lnTo>
                  <a:lnTo>
                    <a:pt x="344" y="203"/>
                  </a:lnTo>
                  <a:lnTo>
                    <a:pt x="346" y="203"/>
                  </a:lnTo>
                  <a:lnTo>
                    <a:pt x="346" y="201"/>
                  </a:lnTo>
                  <a:lnTo>
                    <a:pt x="346" y="199"/>
                  </a:lnTo>
                  <a:lnTo>
                    <a:pt x="350" y="199"/>
                  </a:lnTo>
                  <a:lnTo>
                    <a:pt x="350" y="197"/>
                  </a:lnTo>
                  <a:lnTo>
                    <a:pt x="344" y="198"/>
                  </a:lnTo>
                  <a:lnTo>
                    <a:pt x="344" y="199"/>
                  </a:lnTo>
                  <a:lnTo>
                    <a:pt x="343" y="199"/>
                  </a:lnTo>
                  <a:lnTo>
                    <a:pt x="343" y="201"/>
                  </a:lnTo>
                  <a:lnTo>
                    <a:pt x="344" y="201"/>
                  </a:lnTo>
                  <a:lnTo>
                    <a:pt x="345" y="201"/>
                  </a:lnTo>
                  <a:lnTo>
                    <a:pt x="345" y="202"/>
                  </a:lnTo>
                  <a:lnTo>
                    <a:pt x="343" y="202"/>
                  </a:lnTo>
                  <a:lnTo>
                    <a:pt x="342" y="201"/>
                  </a:lnTo>
                  <a:lnTo>
                    <a:pt x="340" y="201"/>
                  </a:lnTo>
                  <a:lnTo>
                    <a:pt x="340" y="199"/>
                  </a:lnTo>
                  <a:lnTo>
                    <a:pt x="340" y="196"/>
                  </a:lnTo>
                  <a:lnTo>
                    <a:pt x="338" y="196"/>
                  </a:lnTo>
                  <a:lnTo>
                    <a:pt x="336" y="196"/>
                  </a:lnTo>
                  <a:lnTo>
                    <a:pt x="336" y="199"/>
                  </a:lnTo>
                  <a:lnTo>
                    <a:pt x="336" y="201"/>
                  </a:lnTo>
                  <a:close/>
                  <a:moveTo>
                    <a:pt x="485" y="294"/>
                  </a:moveTo>
                  <a:lnTo>
                    <a:pt x="485" y="296"/>
                  </a:lnTo>
                  <a:lnTo>
                    <a:pt x="487" y="296"/>
                  </a:lnTo>
                  <a:lnTo>
                    <a:pt x="488" y="296"/>
                  </a:lnTo>
                  <a:lnTo>
                    <a:pt x="489" y="295"/>
                  </a:lnTo>
                  <a:lnTo>
                    <a:pt x="488" y="294"/>
                  </a:lnTo>
                  <a:lnTo>
                    <a:pt x="485" y="294"/>
                  </a:lnTo>
                  <a:close/>
                  <a:moveTo>
                    <a:pt x="286" y="122"/>
                  </a:moveTo>
                  <a:lnTo>
                    <a:pt x="286" y="107"/>
                  </a:lnTo>
                  <a:lnTo>
                    <a:pt x="277" y="106"/>
                  </a:lnTo>
                  <a:lnTo>
                    <a:pt x="276" y="106"/>
                  </a:lnTo>
                  <a:lnTo>
                    <a:pt x="274" y="106"/>
                  </a:lnTo>
                  <a:lnTo>
                    <a:pt x="273" y="106"/>
                  </a:lnTo>
                  <a:lnTo>
                    <a:pt x="273" y="103"/>
                  </a:lnTo>
                  <a:lnTo>
                    <a:pt x="271" y="103"/>
                  </a:lnTo>
                  <a:lnTo>
                    <a:pt x="271" y="106"/>
                  </a:lnTo>
                  <a:lnTo>
                    <a:pt x="271" y="111"/>
                  </a:lnTo>
                  <a:lnTo>
                    <a:pt x="271" y="114"/>
                  </a:lnTo>
                  <a:lnTo>
                    <a:pt x="269" y="122"/>
                  </a:lnTo>
                  <a:lnTo>
                    <a:pt x="273" y="113"/>
                  </a:lnTo>
                  <a:lnTo>
                    <a:pt x="278" y="116"/>
                  </a:lnTo>
                  <a:lnTo>
                    <a:pt x="280" y="116"/>
                  </a:lnTo>
                  <a:lnTo>
                    <a:pt x="280" y="118"/>
                  </a:lnTo>
                  <a:lnTo>
                    <a:pt x="286" y="121"/>
                  </a:lnTo>
                  <a:lnTo>
                    <a:pt x="286" y="122"/>
                  </a:lnTo>
                  <a:close/>
                </a:path>
              </a:pathLst>
            </a:custGeom>
            <a:solidFill>
              <a:schemeClr val="accent3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829" name="Freeform 2561">
              <a:extLst>
                <a:ext uri="{FF2B5EF4-FFF2-40B4-BE49-F238E27FC236}">
                  <a16:creationId xmlns:a16="http://schemas.microsoft.com/office/drawing/2014/main" id="{33732F8E-3AAE-1CE3-8188-3D172BCB9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2517775"/>
              <a:ext cx="160338" cy="234950"/>
            </a:xfrm>
            <a:custGeom>
              <a:avLst/>
              <a:gdLst>
                <a:gd name="T0" fmla="*/ 11 w 101"/>
                <a:gd name="T1" fmla="*/ 2 h 148"/>
                <a:gd name="T2" fmla="*/ 19 w 101"/>
                <a:gd name="T3" fmla="*/ 1 h 148"/>
                <a:gd name="T4" fmla="*/ 25 w 101"/>
                <a:gd name="T5" fmla="*/ 1 h 148"/>
                <a:gd name="T6" fmla="*/ 32 w 101"/>
                <a:gd name="T7" fmla="*/ 1 h 148"/>
                <a:gd name="T8" fmla="*/ 38 w 101"/>
                <a:gd name="T9" fmla="*/ 1 h 148"/>
                <a:gd name="T10" fmla="*/ 42 w 101"/>
                <a:gd name="T11" fmla="*/ 1 h 148"/>
                <a:gd name="T12" fmla="*/ 54 w 101"/>
                <a:gd name="T13" fmla="*/ 1 h 148"/>
                <a:gd name="T14" fmla="*/ 62 w 101"/>
                <a:gd name="T15" fmla="*/ 1 h 148"/>
                <a:gd name="T16" fmla="*/ 67 w 101"/>
                <a:gd name="T17" fmla="*/ 1 h 148"/>
                <a:gd name="T18" fmla="*/ 74 w 101"/>
                <a:gd name="T19" fmla="*/ 0 h 148"/>
                <a:gd name="T20" fmla="*/ 80 w 101"/>
                <a:gd name="T21" fmla="*/ 0 h 148"/>
                <a:gd name="T22" fmla="*/ 91 w 101"/>
                <a:gd name="T23" fmla="*/ 0 h 148"/>
                <a:gd name="T24" fmla="*/ 98 w 101"/>
                <a:gd name="T25" fmla="*/ 0 h 148"/>
                <a:gd name="T26" fmla="*/ 98 w 101"/>
                <a:gd name="T27" fmla="*/ 2 h 148"/>
                <a:gd name="T28" fmla="*/ 98 w 101"/>
                <a:gd name="T29" fmla="*/ 7 h 148"/>
                <a:gd name="T30" fmla="*/ 98 w 101"/>
                <a:gd name="T31" fmla="*/ 13 h 148"/>
                <a:gd name="T32" fmla="*/ 98 w 101"/>
                <a:gd name="T33" fmla="*/ 20 h 148"/>
                <a:gd name="T34" fmla="*/ 98 w 101"/>
                <a:gd name="T35" fmla="*/ 36 h 148"/>
                <a:gd name="T36" fmla="*/ 99 w 101"/>
                <a:gd name="T37" fmla="*/ 39 h 148"/>
                <a:gd name="T38" fmla="*/ 99 w 101"/>
                <a:gd name="T39" fmla="*/ 48 h 148"/>
                <a:gd name="T40" fmla="*/ 99 w 101"/>
                <a:gd name="T41" fmla="*/ 56 h 148"/>
                <a:gd name="T42" fmla="*/ 100 w 101"/>
                <a:gd name="T43" fmla="*/ 85 h 148"/>
                <a:gd name="T44" fmla="*/ 99 w 101"/>
                <a:gd name="T45" fmla="*/ 98 h 148"/>
                <a:gd name="T46" fmla="*/ 100 w 101"/>
                <a:gd name="T47" fmla="*/ 112 h 148"/>
                <a:gd name="T48" fmla="*/ 101 w 101"/>
                <a:gd name="T49" fmla="*/ 145 h 148"/>
                <a:gd name="T50" fmla="*/ 99 w 101"/>
                <a:gd name="T51" fmla="*/ 146 h 148"/>
                <a:gd name="T52" fmla="*/ 89 w 101"/>
                <a:gd name="T53" fmla="*/ 146 h 148"/>
                <a:gd name="T54" fmla="*/ 89 w 101"/>
                <a:gd name="T55" fmla="*/ 127 h 148"/>
                <a:gd name="T56" fmla="*/ 64 w 101"/>
                <a:gd name="T57" fmla="*/ 123 h 148"/>
                <a:gd name="T58" fmla="*/ 64 w 101"/>
                <a:gd name="T59" fmla="*/ 134 h 148"/>
                <a:gd name="T60" fmla="*/ 64 w 101"/>
                <a:gd name="T61" fmla="*/ 138 h 148"/>
                <a:gd name="T62" fmla="*/ 63 w 101"/>
                <a:gd name="T63" fmla="*/ 147 h 148"/>
                <a:gd name="T64" fmla="*/ 47 w 101"/>
                <a:gd name="T65" fmla="*/ 147 h 148"/>
                <a:gd name="T66" fmla="*/ 34 w 101"/>
                <a:gd name="T67" fmla="*/ 147 h 148"/>
                <a:gd name="T68" fmla="*/ 28 w 101"/>
                <a:gd name="T69" fmla="*/ 147 h 148"/>
                <a:gd name="T70" fmla="*/ 22 w 101"/>
                <a:gd name="T71" fmla="*/ 147 h 148"/>
                <a:gd name="T72" fmla="*/ 16 w 101"/>
                <a:gd name="T73" fmla="*/ 148 h 148"/>
                <a:gd name="T74" fmla="*/ 13 w 101"/>
                <a:gd name="T75" fmla="*/ 148 h 148"/>
                <a:gd name="T76" fmla="*/ 8 w 101"/>
                <a:gd name="T77" fmla="*/ 148 h 148"/>
                <a:gd name="T78" fmla="*/ 4 w 101"/>
                <a:gd name="T79" fmla="*/ 148 h 148"/>
                <a:gd name="T80" fmla="*/ 4 w 101"/>
                <a:gd name="T81" fmla="*/ 140 h 148"/>
                <a:gd name="T82" fmla="*/ 3 w 101"/>
                <a:gd name="T83" fmla="*/ 128 h 148"/>
                <a:gd name="T84" fmla="*/ 3 w 101"/>
                <a:gd name="T85" fmla="*/ 119 h 148"/>
                <a:gd name="T86" fmla="*/ 3 w 101"/>
                <a:gd name="T87" fmla="*/ 113 h 148"/>
                <a:gd name="T88" fmla="*/ 3 w 101"/>
                <a:gd name="T89" fmla="*/ 110 h 148"/>
                <a:gd name="T90" fmla="*/ 3 w 101"/>
                <a:gd name="T91" fmla="*/ 104 h 148"/>
                <a:gd name="T92" fmla="*/ 3 w 101"/>
                <a:gd name="T93" fmla="*/ 99 h 148"/>
                <a:gd name="T94" fmla="*/ 3 w 101"/>
                <a:gd name="T95" fmla="*/ 97 h 148"/>
                <a:gd name="T96" fmla="*/ 3 w 101"/>
                <a:gd name="T97" fmla="*/ 92 h 148"/>
                <a:gd name="T98" fmla="*/ 3 w 101"/>
                <a:gd name="T99" fmla="*/ 81 h 148"/>
                <a:gd name="T100" fmla="*/ 2 w 101"/>
                <a:gd name="T101" fmla="*/ 74 h 148"/>
                <a:gd name="T102" fmla="*/ 2 w 101"/>
                <a:gd name="T103" fmla="*/ 64 h 148"/>
                <a:gd name="T104" fmla="*/ 2 w 101"/>
                <a:gd name="T105" fmla="*/ 55 h 148"/>
                <a:gd name="T106" fmla="*/ 2 w 101"/>
                <a:gd name="T107" fmla="*/ 49 h 148"/>
                <a:gd name="T108" fmla="*/ 2 w 101"/>
                <a:gd name="T109" fmla="*/ 45 h 148"/>
                <a:gd name="T110" fmla="*/ 2 w 101"/>
                <a:gd name="T111" fmla="*/ 38 h 148"/>
                <a:gd name="T112" fmla="*/ 2 w 101"/>
                <a:gd name="T113" fmla="*/ 26 h 148"/>
                <a:gd name="T114" fmla="*/ 0 w 101"/>
                <a:gd name="T115" fmla="*/ 12 h 148"/>
                <a:gd name="T116" fmla="*/ 0 w 101"/>
                <a:gd name="T117" fmla="*/ 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" h="148">
                  <a:moveTo>
                    <a:pt x="0" y="2"/>
                  </a:moveTo>
                  <a:lnTo>
                    <a:pt x="4" y="2"/>
                  </a:lnTo>
                  <a:lnTo>
                    <a:pt x="6" y="2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4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9" y="1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39" y="1"/>
                  </a:lnTo>
                  <a:lnTo>
                    <a:pt x="40" y="1"/>
                  </a:lnTo>
                  <a:lnTo>
                    <a:pt x="40" y="1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3" y="1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49" y="1"/>
                  </a:lnTo>
                  <a:lnTo>
                    <a:pt x="51" y="1"/>
                  </a:lnTo>
                  <a:lnTo>
                    <a:pt x="54" y="1"/>
                  </a:lnTo>
                  <a:lnTo>
                    <a:pt x="57" y="1"/>
                  </a:lnTo>
                  <a:lnTo>
                    <a:pt x="59" y="1"/>
                  </a:lnTo>
                  <a:lnTo>
                    <a:pt x="59" y="1"/>
                  </a:lnTo>
                  <a:lnTo>
                    <a:pt x="60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3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5" y="1"/>
                  </a:lnTo>
                  <a:lnTo>
                    <a:pt x="67" y="1"/>
                  </a:lnTo>
                  <a:lnTo>
                    <a:pt x="67" y="1"/>
                  </a:lnTo>
                  <a:lnTo>
                    <a:pt x="68" y="1"/>
                  </a:lnTo>
                  <a:lnTo>
                    <a:pt x="69" y="1"/>
                  </a:lnTo>
                  <a:lnTo>
                    <a:pt x="71" y="1"/>
                  </a:lnTo>
                  <a:lnTo>
                    <a:pt x="71" y="1"/>
                  </a:lnTo>
                  <a:lnTo>
                    <a:pt x="73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7" y="0"/>
                  </a:lnTo>
                  <a:lnTo>
                    <a:pt x="78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2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2" y="0"/>
                  </a:lnTo>
                  <a:lnTo>
                    <a:pt x="93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0"/>
                  </a:lnTo>
                  <a:lnTo>
                    <a:pt x="98" y="1"/>
                  </a:lnTo>
                  <a:lnTo>
                    <a:pt x="98" y="2"/>
                  </a:lnTo>
                  <a:lnTo>
                    <a:pt x="98" y="3"/>
                  </a:lnTo>
                  <a:lnTo>
                    <a:pt x="98" y="3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98" y="6"/>
                  </a:lnTo>
                  <a:lnTo>
                    <a:pt x="98" y="6"/>
                  </a:lnTo>
                  <a:lnTo>
                    <a:pt x="98" y="7"/>
                  </a:lnTo>
                  <a:lnTo>
                    <a:pt x="98" y="7"/>
                  </a:lnTo>
                  <a:lnTo>
                    <a:pt x="98" y="11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98" y="13"/>
                  </a:lnTo>
                  <a:lnTo>
                    <a:pt x="98" y="13"/>
                  </a:lnTo>
                  <a:lnTo>
                    <a:pt x="98" y="15"/>
                  </a:lnTo>
                  <a:lnTo>
                    <a:pt x="98" y="17"/>
                  </a:lnTo>
                  <a:lnTo>
                    <a:pt x="98" y="17"/>
                  </a:lnTo>
                  <a:lnTo>
                    <a:pt x="98" y="18"/>
                  </a:lnTo>
                  <a:lnTo>
                    <a:pt x="98" y="19"/>
                  </a:lnTo>
                  <a:lnTo>
                    <a:pt x="98" y="19"/>
                  </a:lnTo>
                  <a:lnTo>
                    <a:pt x="98" y="20"/>
                  </a:lnTo>
                  <a:lnTo>
                    <a:pt x="98" y="21"/>
                  </a:lnTo>
                  <a:lnTo>
                    <a:pt x="98" y="21"/>
                  </a:lnTo>
                  <a:lnTo>
                    <a:pt x="98" y="23"/>
                  </a:lnTo>
                  <a:lnTo>
                    <a:pt x="98" y="25"/>
                  </a:lnTo>
                  <a:lnTo>
                    <a:pt x="98" y="27"/>
                  </a:lnTo>
                  <a:lnTo>
                    <a:pt x="98" y="34"/>
                  </a:lnTo>
                  <a:lnTo>
                    <a:pt x="98" y="36"/>
                  </a:lnTo>
                  <a:lnTo>
                    <a:pt x="98" y="37"/>
                  </a:lnTo>
                  <a:lnTo>
                    <a:pt x="98" y="37"/>
                  </a:lnTo>
                  <a:lnTo>
                    <a:pt x="99" y="38"/>
                  </a:lnTo>
                  <a:lnTo>
                    <a:pt x="99" y="38"/>
                  </a:lnTo>
                  <a:lnTo>
                    <a:pt x="99" y="38"/>
                  </a:lnTo>
                  <a:lnTo>
                    <a:pt x="99" y="39"/>
                  </a:lnTo>
                  <a:lnTo>
                    <a:pt x="99" y="39"/>
                  </a:lnTo>
                  <a:lnTo>
                    <a:pt x="99" y="43"/>
                  </a:lnTo>
                  <a:lnTo>
                    <a:pt x="99" y="45"/>
                  </a:lnTo>
                  <a:lnTo>
                    <a:pt x="99" y="45"/>
                  </a:lnTo>
                  <a:lnTo>
                    <a:pt x="99" y="46"/>
                  </a:lnTo>
                  <a:lnTo>
                    <a:pt x="99" y="46"/>
                  </a:lnTo>
                  <a:lnTo>
                    <a:pt x="99" y="46"/>
                  </a:lnTo>
                  <a:lnTo>
                    <a:pt x="99" y="48"/>
                  </a:lnTo>
                  <a:lnTo>
                    <a:pt x="99" y="48"/>
                  </a:lnTo>
                  <a:lnTo>
                    <a:pt x="99" y="49"/>
                  </a:lnTo>
                  <a:lnTo>
                    <a:pt x="99" y="51"/>
                  </a:lnTo>
                  <a:lnTo>
                    <a:pt x="99" y="52"/>
                  </a:lnTo>
                  <a:lnTo>
                    <a:pt x="99" y="53"/>
                  </a:lnTo>
                  <a:lnTo>
                    <a:pt x="99" y="55"/>
                  </a:lnTo>
                  <a:lnTo>
                    <a:pt x="99" y="56"/>
                  </a:lnTo>
                  <a:lnTo>
                    <a:pt x="99" y="67"/>
                  </a:lnTo>
                  <a:lnTo>
                    <a:pt x="99" y="68"/>
                  </a:lnTo>
                  <a:lnTo>
                    <a:pt x="100" y="73"/>
                  </a:lnTo>
                  <a:lnTo>
                    <a:pt x="100" y="78"/>
                  </a:lnTo>
                  <a:lnTo>
                    <a:pt x="100" y="79"/>
                  </a:lnTo>
                  <a:lnTo>
                    <a:pt x="100" y="84"/>
                  </a:lnTo>
                  <a:lnTo>
                    <a:pt x="100" y="85"/>
                  </a:lnTo>
                  <a:lnTo>
                    <a:pt x="100" y="87"/>
                  </a:lnTo>
                  <a:lnTo>
                    <a:pt x="100" y="94"/>
                  </a:lnTo>
                  <a:lnTo>
                    <a:pt x="100" y="96"/>
                  </a:lnTo>
                  <a:lnTo>
                    <a:pt x="100" y="97"/>
                  </a:lnTo>
                  <a:lnTo>
                    <a:pt x="100" y="97"/>
                  </a:lnTo>
                  <a:lnTo>
                    <a:pt x="99" y="98"/>
                  </a:lnTo>
                  <a:lnTo>
                    <a:pt x="99" y="98"/>
                  </a:lnTo>
                  <a:lnTo>
                    <a:pt x="100" y="101"/>
                  </a:lnTo>
                  <a:lnTo>
                    <a:pt x="100" y="103"/>
                  </a:lnTo>
                  <a:lnTo>
                    <a:pt x="100" y="105"/>
                  </a:lnTo>
                  <a:lnTo>
                    <a:pt x="100" y="107"/>
                  </a:lnTo>
                  <a:lnTo>
                    <a:pt x="100" y="110"/>
                  </a:lnTo>
                  <a:lnTo>
                    <a:pt x="100" y="111"/>
                  </a:lnTo>
                  <a:lnTo>
                    <a:pt x="100" y="112"/>
                  </a:lnTo>
                  <a:lnTo>
                    <a:pt x="100" y="112"/>
                  </a:lnTo>
                  <a:lnTo>
                    <a:pt x="100" y="114"/>
                  </a:lnTo>
                  <a:lnTo>
                    <a:pt x="100" y="120"/>
                  </a:lnTo>
                  <a:lnTo>
                    <a:pt x="100" y="121"/>
                  </a:lnTo>
                  <a:lnTo>
                    <a:pt x="100" y="126"/>
                  </a:lnTo>
                  <a:lnTo>
                    <a:pt x="101" y="140"/>
                  </a:lnTo>
                  <a:lnTo>
                    <a:pt x="101" y="145"/>
                  </a:lnTo>
                  <a:lnTo>
                    <a:pt x="101" y="145"/>
                  </a:lnTo>
                  <a:lnTo>
                    <a:pt x="101" y="145"/>
                  </a:lnTo>
                  <a:lnTo>
                    <a:pt x="101" y="145"/>
                  </a:lnTo>
                  <a:lnTo>
                    <a:pt x="101" y="145"/>
                  </a:lnTo>
                  <a:lnTo>
                    <a:pt x="101" y="146"/>
                  </a:lnTo>
                  <a:lnTo>
                    <a:pt x="101" y="146"/>
                  </a:lnTo>
                  <a:lnTo>
                    <a:pt x="99" y="146"/>
                  </a:lnTo>
                  <a:lnTo>
                    <a:pt x="95" y="146"/>
                  </a:lnTo>
                  <a:lnTo>
                    <a:pt x="95" y="146"/>
                  </a:lnTo>
                  <a:lnTo>
                    <a:pt x="94" y="146"/>
                  </a:lnTo>
                  <a:lnTo>
                    <a:pt x="93" y="146"/>
                  </a:lnTo>
                  <a:lnTo>
                    <a:pt x="92" y="146"/>
                  </a:lnTo>
                  <a:lnTo>
                    <a:pt x="90" y="146"/>
                  </a:lnTo>
                  <a:lnTo>
                    <a:pt x="89" y="146"/>
                  </a:lnTo>
                  <a:lnTo>
                    <a:pt x="89" y="145"/>
                  </a:lnTo>
                  <a:lnTo>
                    <a:pt x="89" y="144"/>
                  </a:lnTo>
                  <a:lnTo>
                    <a:pt x="89" y="141"/>
                  </a:lnTo>
                  <a:lnTo>
                    <a:pt x="89" y="136"/>
                  </a:lnTo>
                  <a:lnTo>
                    <a:pt x="89" y="135"/>
                  </a:lnTo>
                  <a:lnTo>
                    <a:pt x="89" y="131"/>
                  </a:lnTo>
                  <a:lnTo>
                    <a:pt x="89" y="127"/>
                  </a:lnTo>
                  <a:lnTo>
                    <a:pt x="89" y="122"/>
                  </a:lnTo>
                  <a:lnTo>
                    <a:pt x="83" y="122"/>
                  </a:lnTo>
                  <a:lnTo>
                    <a:pt x="68" y="122"/>
                  </a:lnTo>
                  <a:lnTo>
                    <a:pt x="64" y="122"/>
                  </a:lnTo>
                  <a:lnTo>
                    <a:pt x="64" y="122"/>
                  </a:lnTo>
                  <a:lnTo>
                    <a:pt x="64" y="123"/>
                  </a:lnTo>
                  <a:lnTo>
                    <a:pt x="64" y="123"/>
                  </a:lnTo>
                  <a:lnTo>
                    <a:pt x="64" y="126"/>
                  </a:lnTo>
                  <a:lnTo>
                    <a:pt x="64" y="127"/>
                  </a:lnTo>
                  <a:lnTo>
                    <a:pt x="64" y="128"/>
                  </a:lnTo>
                  <a:lnTo>
                    <a:pt x="64" y="129"/>
                  </a:lnTo>
                  <a:lnTo>
                    <a:pt x="64" y="130"/>
                  </a:lnTo>
                  <a:lnTo>
                    <a:pt x="64" y="131"/>
                  </a:lnTo>
                  <a:lnTo>
                    <a:pt x="64" y="134"/>
                  </a:lnTo>
                  <a:lnTo>
                    <a:pt x="64" y="134"/>
                  </a:lnTo>
                  <a:lnTo>
                    <a:pt x="64" y="135"/>
                  </a:lnTo>
                  <a:lnTo>
                    <a:pt x="64" y="135"/>
                  </a:lnTo>
                  <a:lnTo>
                    <a:pt x="64" y="136"/>
                  </a:lnTo>
                  <a:lnTo>
                    <a:pt x="64" y="137"/>
                  </a:lnTo>
                  <a:lnTo>
                    <a:pt x="64" y="138"/>
                  </a:lnTo>
                  <a:lnTo>
                    <a:pt x="64" y="138"/>
                  </a:lnTo>
                  <a:lnTo>
                    <a:pt x="64" y="140"/>
                  </a:lnTo>
                  <a:lnTo>
                    <a:pt x="64" y="140"/>
                  </a:lnTo>
                  <a:lnTo>
                    <a:pt x="64" y="141"/>
                  </a:lnTo>
                  <a:lnTo>
                    <a:pt x="64" y="146"/>
                  </a:lnTo>
                  <a:lnTo>
                    <a:pt x="64" y="146"/>
                  </a:lnTo>
                  <a:lnTo>
                    <a:pt x="64" y="147"/>
                  </a:lnTo>
                  <a:lnTo>
                    <a:pt x="63" y="147"/>
                  </a:lnTo>
                  <a:lnTo>
                    <a:pt x="62" y="147"/>
                  </a:lnTo>
                  <a:lnTo>
                    <a:pt x="59" y="147"/>
                  </a:lnTo>
                  <a:lnTo>
                    <a:pt x="57" y="147"/>
                  </a:lnTo>
                  <a:lnTo>
                    <a:pt x="56" y="147"/>
                  </a:lnTo>
                  <a:lnTo>
                    <a:pt x="52" y="147"/>
                  </a:lnTo>
                  <a:lnTo>
                    <a:pt x="48" y="147"/>
                  </a:lnTo>
                  <a:lnTo>
                    <a:pt x="47" y="147"/>
                  </a:lnTo>
                  <a:lnTo>
                    <a:pt x="43" y="147"/>
                  </a:lnTo>
                  <a:lnTo>
                    <a:pt x="40" y="147"/>
                  </a:lnTo>
                  <a:lnTo>
                    <a:pt x="39" y="147"/>
                  </a:lnTo>
                  <a:lnTo>
                    <a:pt x="38" y="147"/>
                  </a:lnTo>
                  <a:lnTo>
                    <a:pt x="37" y="147"/>
                  </a:lnTo>
                  <a:lnTo>
                    <a:pt x="37" y="147"/>
                  </a:lnTo>
                  <a:lnTo>
                    <a:pt x="34" y="147"/>
                  </a:lnTo>
                  <a:lnTo>
                    <a:pt x="34" y="147"/>
                  </a:lnTo>
                  <a:lnTo>
                    <a:pt x="33" y="147"/>
                  </a:lnTo>
                  <a:lnTo>
                    <a:pt x="32" y="147"/>
                  </a:lnTo>
                  <a:lnTo>
                    <a:pt x="31" y="147"/>
                  </a:lnTo>
                  <a:lnTo>
                    <a:pt x="30" y="147"/>
                  </a:lnTo>
                  <a:lnTo>
                    <a:pt x="29" y="147"/>
                  </a:lnTo>
                  <a:lnTo>
                    <a:pt x="28" y="147"/>
                  </a:lnTo>
                  <a:lnTo>
                    <a:pt x="28" y="147"/>
                  </a:lnTo>
                  <a:lnTo>
                    <a:pt x="28" y="147"/>
                  </a:lnTo>
                  <a:lnTo>
                    <a:pt x="25" y="147"/>
                  </a:lnTo>
                  <a:lnTo>
                    <a:pt x="25" y="147"/>
                  </a:lnTo>
                  <a:lnTo>
                    <a:pt x="24" y="147"/>
                  </a:lnTo>
                  <a:lnTo>
                    <a:pt x="22" y="147"/>
                  </a:lnTo>
                  <a:lnTo>
                    <a:pt x="22" y="147"/>
                  </a:lnTo>
                  <a:lnTo>
                    <a:pt x="21" y="147"/>
                  </a:lnTo>
                  <a:lnTo>
                    <a:pt x="20" y="147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6" y="148"/>
                  </a:lnTo>
                  <a:lnTo>
                    <a:pt x="16" y="148"/>
                  </a:lnTo>
                  <a:lnTo>
                    <a:pt x="16" y="148"/>
                  </a:lnTo>
                  <a:lnTo>
                    <a:pt x="16" y="148"/>
                  </a:lnTo>
                  <a:lnTo>
                    <a:pt x="15" y="148"/>
                  </a:lnTo>
                  <a:lnTo>
                    <a:pt x="15" y="148"/>
                  </a:lnTo>
                  <a:lnTo>
                    <a:pt x="14" y="148"/>
                  </a:lnTo>
                  <a:lnTo>
                    <a:pt x="14" y="148"/>
                  </a:lnTo>
                  <a:lnTo>
                    <a:pt x="13" y="148"/>
                  </a:lnTo>
                  <a:lnTo>
                    <a:pt x="13" y="148"/>
                  </a:lnTo>
                  <a:lnTo>
                    <a:pt x="12" y="148"/>
                  </a:lnTo>
                  <a:lnTo>
                    <a:pt x="11" y="148"/>
                  </a:lnTo>
                  <a:lnTo>
                    <a:pt x="11" y="148"/>
                  </a:lnTo>
                  <a:lnTo>
                    <a:pt x="9" y="148"/>
                  </a:lnTo>
                  <a:lnTo>
                    <a:pt x="9" y="148"/>
                  </a:lnTo>
                  <a:lnTo>
                    <a:pt x="9" y="148"/>
                  </a:lnTo>
                  <a:lnTo>
                    <a:pt x="8" y="148"/>
                  </a:lnTo>
                  <a:lnTo>
                    <a:pt x="7" y="148"/>
                  </a:lnTo>
                  <a:lnTo>
                    <a:pt x="7" y="148"/>
                  </a:lnTo>
                  <a:lnTo>
                    <a:pt x="7" y="148"/>
                  </a:lnTo>
                  <a:lnTo>
                    <a:pt x="6" y="148"/>
                  </a:lnTo>
                  <a:lnTo>
                    <a:pt x="6" y="148"/>
                  </a:lnTo>
                  <a:lnTo>
                    <a:pt x="5" y="148"/>
                  </a:lnTo>
                  <a:lnTo>
                    <a:pt x="4" y="148"/>
                  </a:lnTo>
                  <a:lnTo>
                    <a:pt x="4" y="148"/>
                  </a:lnTo>
                  <a:lnTo>
                    <a:pt x="4" y="148"/>
                  </a:lnTo>
                  <a:lnTo>
                    <a:pt x="4" y="147"/>
                  </a:lnTo>
                  <a:lnTo>
                    <a:pt x="4" y="147"/>
                  </a:lnTo>
                  <a:lnTo>
                    <a:pt x="4" y="143"/>
                  </a:lnTo>
                  <a:lnTo>
                    <a:pt x="4" y="141"/>
                  </a:lnTo>
                  <a:lnTo>
                    <a:pt x="4" y="140"/>
                  </a:lnTo>
                  <a:lnTo>
                    <a:pt x="4" y="137"/>
                  </a:lnTo>
                  <a:lnTo>
                    <a:pt x="4" y="136"/>
                  </a:lnTo>
                  <a:lnTo>
                    <a:pt x="4" y="135"/>
                  </a:lnTo>
                  <a:lnTo>
                    <a:pt x="4" y="131"/>
                  </a:lnTo>
                  <a:lnTo>
                    <a:pt x="3" y="130"/>
                  </a:lnTo>
                  <a:lnTo>
                    <a:pt x="3" y="128"/>
                  </a:lnTo>
                  <a:lnTo>
                    <a:pt x="3" y="128"/>
                  </a:lnTo>
                  <a:lnTo>
                    <a:pt x="3" y="126"/>
                  </a:lnTo>
                  <a:lnTo>
                    <a:pt x="3" y="124"/>
                  </a:lnTo>
                  <a:lnTo>
                    <a:pt x="3" y="124"/>
                  </a:lnTo>
                  <a:lnTo>
                    <a:pt x="3" y="123"/>
                  </a:lnTo>
                  <a:lnTo>
                    <a:pt x="3" y="123"/>
                  </a:lnTo>
                  <a:lnTo>
                    <a:pt x="3" y="122"/>
                  </a:lnTo>
                  <a:lnTo>
                    <a:pt x="3" y="119"/>
                  </a:lnTo>
                  <a:lnTo>
                    <a:pt x="3" y="118"/>
                  </a:lnTo>
                  <a:lnTo>
                    <a:pt x="3" y="116"/>
                  </a:lnTo>
                  <a:lnTo>
                    <a:pt x="3" y="116"/>
                  </a:lnTo>
                  <a:lnTo>
                    <a:pt x="3" y="114"/>
                  </a:lnTo>
                  <a:lnTo>
                    <a:pt x="3" y="114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3" y="112"/>
                  </a:lnTo>
                  <a:lnTo>
                    <a:pt x="3" y="112"/>
                  </a:lnTo>
                  <a:lnTo>
                    <a:pt x="3" y="111"/>
                  </a:lnTo>
                  <a:lnTo>
                    <a:pt x="3" y="111"/>
                  </a:lnTo>
                  <a:lnTo>
                    <a:pt x="3" y="110"/>
                  </a:lnTo>
                  <a:lnTo>
                    <a:pt x="3" y="110"/>
                  </a:lnTo>
                  <a:lnTo>
                    <a:pt x="3" y="110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3" y="106"/>
                  </a:lnTo>
                  <a:lnTo>
                    <a:pt x="3" y="105"/>
                  </a:lnTo>
                  <a:lnTo>
                    <a:pt x="3" y="105"/>
                  </a:lnTo>
                  <a:lnTo>
                    <a:pt x="3" y="104"/>
                  </a:lnTo>
                  <a:lnTo>
                    <a:pt x="3" y="104"/>
                  </a:lnTo>
                  <a:lnTo>
                    <a:pt x="3" y="104"/>
                  </a:lnTo>
                  <a:lnTo>
                    <a:pt x="3" y="103"/>
                  </a:lnTo>
                  <a:lnTo>
                    <a:pt x="3" y="103"/>
                  </a:lnTo>
                  <a:lnTo>
                    <a:pt x="3" y="103"/>
                  </a:lnTo>
                  <a:lnTo>
                    <a:pt x="3" y="103"/>
                  </a:lnTo>
                  <a:lnTo>
                    <a:pt x="3" y="99"/>
                  </a:lnTo>
                  <a:lnTo>
                    <a:pt x="3" y="98"/>
                  </a:lnTo>
                  <a:lnTo>
                    <a:pt x="3" y="98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6"/>
                  </a:lnTo>
                  <a:lnTo>
                    <a:pt x="3" y="96"/>
                  </a:lnTo>
                  <a:lnTo>
                    <a:pt x="3" y="95"/>
                  </a:lnTo>
                  <a:lnTo>
                    <a:pt x="3" y="94"/>
                  </a:lnTo>
                  <a:lnTo>
                    <a:pt x="3" y="93"/>
                  </a:lnTo>
                  <a:lnTo>
                    <a:pt x="3" y="92"/>
                  </a:lnTo>
                  <a:lnTo>
                    <a:pt x="3" y="88"/>
                  </a:lnTo>
                  <a:lnTo>
                    <a:pt x="3" y="87"/>
                  </a:lnTo>
                  <a:lnTo>
                    <a:pt x="3" y="87"/>
                  </a:lnTo>
                  <a:lnTo>
                    <a:pt x="3" y="87"/>
                  </a:lnTo>
                  <a:lnTo>
                    <a:pt x="3" y="86"/>
                  </a:lnTo>
                  <a:lnTo>
                    <a:pt x="3" y="82"/>
                  </a:lnTo>
                  <a:lnTo>
                    <a:pt x="3" y="81"/>
                  </a:lnTo>
                  <a:lnTo>
                    <a:pt x="3" y="80"/>
                  </a:lnTo>
                  <a:lnTo>
                    <a:pt x="3" y="79"/>
                  </a:lnTo>
                  <a:lnTo>
                    <a:pt x="2" y="77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73"/>
                  </a:lnTo>
                  <a:lnTo>
                    <a:pt x="2" y="73"/>
                  </a:lnTo>
                  <a:lnTo>
                    <a:pt x="2" y="71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8"/>
                  </a:lnTo>
                  <a:lnTo>
                    <a:pt x="2" y="64"/>
                  </a:lnTo>
                  <a:lnTo>
                    <a:pt x="2" y="62"/>
                  </a:lnTo>
                  <a:lnTo>
                    <a:pt x="2" y="61"/>
                  </a:lnTo>
                  <a:lnTo>
                    <a:pt x="2" y="57"/>
                  </a:lnTo>
                  <a:lnTo>
                    <a:pt x="2" y="57"/>
                  </a:lnTo>
                  <a:lnTo>
                    <a:pt x="2" y="56"/>
                  </a:lnTo>
                  <a:lnTo>
                    <a:pt x="2" y="56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2" y="49"/>
                  </a:lnTo>
                  <a:lnTo>
                    <a:pt x="2" y="49"/>
                  </a:lnTo>
                  <a:lnTo>
                    <a:pt x="2" y="48"/>
                  </a:lnTo>
                  <a:lnTo>
                    <a:pt x="2" y="48"/>
                  </a:lnTo>
                  <a:lnTo>
                    <a:pt x="2" y="48"/>
                  </a:lnTo>
                  <a:lnTo>
                    <a:pt x="2" y="48"/>
                  </a:lnTo>
                  <a:lnTo>
                    <a:pt x="2" y="47"/>
                  </a:lnTo>
                  <a:lnTo>
                    <a:pt x="2" y="45"/>
                  </a:lnTo>
                  <a:lnTo>
                    <a:pt x="2" y="45"/>
                  </a:lnTo>
                  <a:lnTo>
                    <a:pt x="2" y="44"/>
                  </a:lnTo>
                  <a:lnTo>
                    <a:pt x="2" y="43"/>
                  </a:lnTo>
                  <a:lnTo>
                    <a:pt x="2" y="40"/>
                  </a:lnTo>
                  <a:lnTo>
                    <a:pt x="2" y="39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2" y="37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2" y="27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sp>
        <p:nvSpPr>
          <p:cNvPr id="4" name="Oval 25">
            <a:extLst>
              <a:ext uri="{FF2B5EF4-FFF2-40B4-BE49-F238E27FC236}">
                <a16:creationId xmlns:a16="http://schemas.microsoft.com/office/drawing/2014/main" id="{EACB6C9F-4A1E-6EAA-324F-4CAC39FFC29A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51428" y="283164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" name="肘形连接符 164">
            <a:extLst>
              <a:ext uri="{FF2B5EF4-FFF2-40B4-BE49-F238E27FC236}">
                <a16:creationId xmlns:a16="http://schemas.microsoft.com/office/drawing/2014/main" id="{0AD17577-AEED-12D1-3340-DCA8F639E7A7}"/>
              </a:ext>
            </a:extLst>
          </p:cNvPr>
          <p:cNvCxnSpPr>
            <a:cxnSpLocks/>
            <a:stCxn id="6" idx="1"/>
            <a:endCxn id="4" idx="0"/>
          </p:cNvCxnSpPr>
          <p:nvPr/>
        </p:nvCxnSpPr>
        <p:spPr>
          <a:xfrm rot="10800000" flipV="1">
            <a:off x="3693637" y="2605664"/>
            <a:ext cx="189551" cy="22597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" name="圆角矩形 45">
            <a:extLst>
              <a:ext uri="{FF2B5EF4-FFF2-40B4-BE49-F238E27FC236}">
                <a16:creationId xmlns:a16="http://schemas.microsoft.com/office/drawing/2014/main" id="{A7189741-F2B8-2FA3-068D-04725741DC20}"/>
              </a:ext>
            </a:extLst>
          </p:cNvPr>
          <p:cNvSpPr/>
          <p:nvPr/>
        </p:nvSpPr>
        <p:spPr>
          <a:xfrm>
            <a:off x="3883187" y="244168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Chicago</a:t>
            </a:r>
          </a:p>
        </p:txBody>
      </p:sp>
      <p:sp>
        <p:nvSpPr>
          <p:cNvPr id="11" name="Oval 25">
            <a:extLst>
              <a:ext uri="{FF2B5EF4-FFF2-40B4-BE49-F238E27FC236}">
                <a16:creationId xmlns:a16="http://schemas.microsoft.com/office/drawing/2014/main" id="{0F7D8F32-A7CA-9CB9-FF50-DC20AA07A91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190450" y="271072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2" name="肘形连接符 164">
            <a:extLst>
              <a:ext uri="{FF2B5EF4-FFF2-40B4-BE49-F238E27FC236}">
                <a16:creationId xmlns:a16="http://schemas.microsoft.com/office/drawing/2014/main" id="{29B6459C-2BDE-8DF0-B66C-ED4CAD3FE1DF}"/>
              </a:ext>
            </a:extLst>
          </p:cNvPr>
          <p:cNvCxnSpPr>
            <a:cxnSpLocks/>
            <a:stCxn id="13" idx="1"/>
            <a:endCxn id="11" idx="0"/>
          </p:cNvCxnSpPr>
          <p:nvPr/>
        </p:nvCxnSpPr>
        <p:spPr>
          <a:xfrm rot="10800000" flipV="1">
            <a:off x="3232658" y="2054483"/>
            <a:ext cx="472874" cy="65624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3" name="圆角矩形 45">
            <a:extLst>
              <a:ext uri="{FF2B5EF4-FFF2-40B4-BE49-F238E27FC236}">
                <a16:creationId xmlns:a16="http://schemas.microsoft.com/office/drawing/2014/main" id="{D164248E-CF6C-884D-3F9A-59935FD6A384}"/>
              </a:ext>
            </a:extLst>
          </p:cNvPr>
          <p:cNvSpPr/>
          <p:nvPr/>
        </p:nvSpPr>
        <p:spPr>
          <a:xfrm>
            <a:off x="3705532" y="189050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Cicero</a:t>
            </a:r>
          </a:p>
        </p:txBody>
      </p:sp>
      <p:sp>
        <p:nvSpPr>
          <p:cNvPr id="17" name="Oval 25">
            <a:extLst>
              <a:ext uri="{FF2B5EF4-FFF2-40B4-BE49-F238E27FC236}">
                <a16:creationId xmlns:a16="http://schemas.microsoft.com/office/drawing/2014/main" id="{EA3CB043-C2A6-6373-4AB2-3CCFF617E7AE}"/>
              </a:ext>
            </a:extLst>
          </p:cNvPr>
          <p:cNvSpPr>
            <a:spLocks noChangeArrowheads="1"/>
          </p:cNvSpPr>
          <p:nvPr/>
        </p:nvSpPr>
        <p:spPr bwMode="gray">
          <a:xfrm>
            <a:off x="946914" y="182158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" name="肘形连接符 164">
            <a:extLst>
              <a:ext uri="{FF2B5EF4-FFF2-40B4-BE49-F238E27FC236}">
                <a16:creationId xmlns:a16="http://schemas.microsoft.com/office/drawing/2014/main" id="{98D61913-17DB-DB4A-5889-A14FCA7DA49F}"/>
              </a:ext>
            </a:extLst>
          </p:cNvPr>
          <p:cNvCxnSpPr>
            <a:cxnSpLocks/>
            <a:stCxn id="19" idx="1"/>
            <a:endCxn id="17" idx="4"/>
          </p:cNvCxnSpPr>
          <p:nvPr/>
        </p:nvCxnSpPr>
        <p:spPr>
          <a:xfrm rot="10800000">
            <a:off x="989123" y="1905995"/>
            <a:ext cx="118267" cy="39768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9" name="圆角矩形 45">
            <a:extLst>
              <a:ext uri="{FF2B5EF4-FFF2-40B4-BE49-F238E27FC236}">
                <a16:creationId xmlns:a16="http://schemas.microsoft.com/office/drawing/2014/main" id="{64AE2C51-A0C3-268E-A738-77660148C1A2}"/>
              </a:ext>
            </a:extLst>
          </p:cNvPr>
          <p:cNvSpPr/>
          <p:nvPr/>
        </p:nvSpPr>
        <p:spPr>
          <a:xfrm>
            <a:off x="1107389" y="213970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Elgin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2FC96EC-0BB9-FEF1-47F2-76C4BC12A077}"/>
              </a:ext>
            </a:extLst>
          </p:cNvPr>
          <p:cNvGrpSpPr/>
          <p:nvPr/>
        </p:nvGrpSpPr>
        <p:grpSpPr>
          <a:xfrm>
            <a:off x="5343830" y="1422659"/>
            <a:ext cx="3188609" cy="3426252"/>
            <a:chOff x="1525279" y="539750"/>
            <a:chExt cx="6093440" cy="449701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D73DE2E-56B2-275B-3C2A-805B73CB5248}"/>
                </a:ext>
              </a:extLst>
            </p:cNvPr>
            <p:cNvSpPr/>
            <p:nvPr/>
          </p:nvSpPr>
          <p:spPr>
            <a:xfrm>
              <a:off x="1525279" y="539750"/>
              <a:ext cx="1991320" cy="4064000"/>
            </a:xfrm>
            <a:custGeom>
              <a:avLst/>
              <a:gdLst>
                <a:gd name="csX0" fmla="*/ 0 w 1991320"/>
                <a:gd name="csY0" fmla="*/ 199132 h 4064000"/>
                <a:gd name="csX1" fmla="*/ 199132 w 1991320"/>
                <a:gd name="csY1" fmla="*/ 0 h 4064000"/>
                <a:gd name="csX2" fmla="*/ 1792188 w 1991320"/>
                <a:gd name="csY2" fmla="*/ 0 h 4064000"/>
                <a:gd name="csX3" fmla="*/ 1991320 w 1991320"/>
                <a:gd name="csY3" fmla="*/ 199132 h 4064000"/>
                <a:gd name="csX4" fmla="*/ 1991320 w 1991320"/>
                <a:gd name="csY4" fmla="*/ 3864868 h 4064000"/>
                <a:gd name="csX5" fmla="*/ 1792188 w 1991320"/>
                <a:gd name="csY5" fmla="*/ 4064000 h 4064000"/>
                <a:gd name="csX6" fmla="*/ 199132 w 1991320"/>
                <a:gd name="csY6" fmla="*/ 4064000 h 4064000"/>
                <a:gd name="csX7" fmla="*/ 0 w 1991320"/>
                <a:gd name="csY7" fmla="*/ 3864868 h 4064000"/>
                <a:gd name="csX8" fmla="*/ 0 w 1991320"/>
                <a:gd name="csY8" fmla="*/ 199132 h 4064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991320" h="4064000">
                  <a:moveTo>
                    <a:pt x="0" y="199132"/>
                  </a:moveTo>
                  <a:cubicBezTo>
                    <a:pt x="0" y="89154"/>
                    <a:pt x="89154" y="0"/>
                    <a:pt x="199132" y="0"/>
                  </a:cubicBezTo>
                  <a:lnTo>
                    <a:pt x="1792188" y="0"/>
                  </a:lnTo>
                  <a:cubicBezTo>
                    <a:pt x="1902166" y="0"/>
                    <a:pt x="1991320" y="89154"/>
                    <a:pt x="1991320" y="199132"/>
                  </a:cubicBezTo>
                  <a:lnTo>
                    <a:pt x="1991320" y="3864868"/>
                  </a:lnTo>
                  <a:cubicBezTo>
                    <a:pt x="1991320" y="3974846"/>
                    <a:pt x="1902166" y="4064000"/>
                    <a:pt x="1792188" y="4064000"/>
                  </a:cubicBezTo>
                  <a:lnTo>
                    <a:pt x="199132" y="4064000"/>
                  </a:lnTo>
                  <a:cubicBezTo>
                    <a:pt x="89154" y="4064000"/>
                    <a:pt x="0" y="3974846"/>
                    <a:pt x="0" y="3864868"/>
                  </a:cubicBezTo>
                  <a:lnTo>
                    <a:pt x="0" y="19913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5600" tIns="1981200" rIns="355600" bIns="1168400" numCol="1" spcCol="1270" anchor="ctr" anchorCtr="0">
              <a:noAutofit/>
            </a:bodyPr>
            <a:lstStyle/>
            <a:p>
              <a:pPr marL="0" lvl="0" indent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000" kern="12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48BFE3B-662E-CEFA-4C22-1C683FB3AE57}"/>
                </a:ext>
              </a:extLst>
            </p:cNvPr>
            <p:cNvSpPr/>
            <p:nvPr/>
          </p:nvSpPr>
          <p:spPr>
            <a:xfrm>
              <a:off x="1844285" y="783592"/>
              <a:ext cx="1353313" cy="942707"/>
            </a:xfrm>
            <a:prstGeom prst="ellipse">
              <a:avLst/>
            </a:prstGeom>
            <a:solidFill>
              <a:srgbClr val="C3B99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EE71B6C-D8C7-9D56-FE35-D0DA9F1EB954}"/>
                </a:ext>
              </a:extLst>
            </p:cNvPr>
            <p:cNvSpPr/>
            <p:nvPr/>
          </p:nvSpPr>
          <p:spPr>
            <a:xfrm>
              <a:off x="3576339" y="539750"/>
              <a:ext cx="1991320" cy="4064000"/>
            </a:xfrm>
            <a:custGeom>
              <a:avLst/>
              <a:gdLst>
                <a:gd name="csX0" fmla="*/ 0 w 1991320"/>
                <a:gd name="csY0" fmla="*/ 199132 h 4064000"/>
                <a:gd name="csX1" fmla="*/ 199132 w 1991320"/>
                <a:gd name="csY1" fmla="*/ 0 h 4064000"/>
                <a:gd name="csX2" fmla="*/ 1792188 w 1991320"/>
                <a:gd name="csY2" fmla="*/ 0 h 4064000"/>
                <a:gd name="csX3" fmla="*/ 1991320 w 1991320"/>
                <a:gd name="csY3" fmla="*/ 199132 h 4064000"/>
                <a:gd name="csX4" fmla="*/ 1991320 w 1991320"/>
                <a:gd name="csY4" fmla="*/ 3864868 h 4064000"/>
                <a:gd name="csX5" fmla="*/ 1792188 w 1991320"/>
                <a:gd name="csY5" fmla="*/ 4064000 h 4064000"/>
                <a:gd name="csX6" fmla="*/ 199132 w 1991320"/>
                <a:gd name="csY6" fmla="*/ 4064000 h 4064000"/>
                <a:gd name="csX7" fmla="*/ 0 w 1991320"/>
                <a:gd name="csY7" fmla="*/ 3864868 h 4064000"/>
                <a:gd name="csX8" fmla="*/ 0 w 1991320"/>
                <a:gd name="csY8" fmla="*/ 199132 h 4064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991320" h="4064000">
                  <a:moveTo>
                    <a:pt x="0" y="199132"/>
                  </a:moveTo>
                  <a:cubicBezTo>
                    <a:pt x="0" y="89154"/>
                    <a:pt x="89154" y="0"/>
                    <a:pt x="199132" y="0"/>
                  </a:cubicBezTo>
                  <a:lnTo>
                    <a:pt x="1792188" y="0"/>
                  </a:lnTo>
                  <a:cubicBezTo>
                    <a:pt x="1902166" y="0"/>
                    <a:pt x="1991320" y="89154"/>
                    <a:pt x="1991320" y="199132"/>
                  </a:cubicBezTo>
                  <a:lnTo>
                    <a:pt x="1991320" y="3864868"/>
                  </a:lnTo>
                  <a:cubicBezTo>
                    <a:pt x="1991320" y="3974846"/>
                    <a:pt x="1902166" y="4064000"/>
                    <a:pt x="1792188" y="4064000"/>
                  </a:cubicBezTo>
                  <a:lnTo>
                    <a:pt x="199132" y="4064000"/>
                  </a:lnTo>
                  <a:cubicBezTo>
                    <a:pt x="89154" y="4064000"/>
                    <a:pt x="0" y="3974846"/>
                    <a:pt x="0" y="3864868"/>
                  </a:cubicBezTo>
                  <a:lnTo>
                    <a:pt x="0" y="19913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5600" tIns="1981200" rIns="355600" bIns="1168400" numCol="1" spcCol="1270" anchor="ctr" anchorCtr="0">
              <a:noAutofit/>
            </a:bodyPr>
            <a:lstStyle/>
            <a:p>
              <a:pPr marL="0" lvl="0" indent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000" kern="12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4E97261-8CDB-782E-2D22-9FA17A4FB401}"/>
                </a:ext>
              </a:extLst>
            </p:cNvPr>
            <p:cNvSpPr/>
            <p:nvPr/>
          </p:nvSpPr>
          <p:spPr>
            <a:xfrm>
              <a:off x="3895345" y="783592"/>
              <a:ext cx="1353313" cy="942707"/>
            </a:xfrm>
            <a:prstGeom prst="ellipse">
              <a:avLst/>
            </a:pr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39483AA-FEA5-0D74-5F09-CB5331B11388}"/>
                </a:ext>
              </a:extLst>
            </p:cNvPr>
            <p:cNvSpPr/>
            <p:nvPr/>
          </p:nvSpPr>
          <p:spPr>
            <a:xfrm>
              <a:off x="5627399" y="539750"/>
              <a:ext cx="1991320" cy="4064000"/>
            </a:xfrm>
            <a:custGeom>
              <a:avLst/>
              <a:gdLst>
                <a:gd name="csX0" fmla="*/ 0 w 1991320"/>
                <a:gd name="csY0" fmla="*/ 199132 h 4064000"/>
                <a:gd name="csX1" fmla="*/ 199132 w 1991320"/>
                <a:gd name="csY1" fmla="*/ 0 h 4064000"/>
                <a:gd name="csX2" fmla="*/ 1792188 w 1991320"/>
                <a:gd name="csY2" fmla="*/ 0 h 4064000"/>
                <a:gd name="csX3" fmla="*/ 1991320 w 1991320"/>
                <a:gd name="csY3" fmla="*/ 199132 h 4064000"/>
                <a:gd name="csX4" fmla="*/ 1991320 w 1991320"/>
                <a:gd name="csY4" fmla="*/ 3864868 h 4064000"/>
                <a:gd name="csX5" fmla="*/ 1792188 w 1991320"/>
                <a:gd name="csY5" fmla="*/ 4064000 h 4064000"/>
                <a:gd name="csX6" fmla="*/ 199132 w 1991320"/>
                <a:gd name="csY6" fmla="*/ 4064000 h 4064000"/>
                <a:gd name="csX7" fmla="*/ 0 w 1991320"/>
                <a:gd name="csY7" fmla="*/ 3864868 h 4064000"/>
                <a:gd name="csX8" fmla="*/ 0 w 1991320"/>
                <a:gd name="csY8" fmla="*/ 199132 h 4064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991320" h="4064000">
                  <a:moveTo>
                    <a:pt x="0" y="199132"/>
                  </a:moveTo>
                  <a:cubicBezTo>
                    <a:pt x="0" y="89154"/>
                    <a:pt x="89154" y="0"/>
                    <a:pt x="199132" y="0"/>
                  </a:cubicBezTo>
                  <a:lnTo>
                    <a:pt x="1792188" y="0"/>
                  </a:lnTo>
                  <a:cubicBezTo>
                    <a:pt x="1902166" y="0"/>
                    <a:pt x="1991320" y="89154"/>
                    <a:pt x="1991320" y="199132"/>
                  </a:cubicBezTo>
                  <a:lnTo>
                    <a:pt x="1991320" y="3864868"/>
                  </a:lnTo>
                  <a:cubicBezTo>
                    <a:pt x="1991320" y="3974846"/>
                    <a:pt x="1902166" y="4064000"/>
                    <a:pt x="1792188" y="4064000"/>
                  </a:cubicBezTo>
                  <a:lnTo>
                    <a:pt x="199132" y="4064000"/>
                  </a:lnTo>
                  <a:cubicBezTo>
                    <a:pt x="89154" y="4064000"/>
                    <a:pt x="0" y="3974846"/>
                    <a:pt x="0" y="3864868"/>
                  </a:cubicBezTo>
                  <a:lnTo>
                    <a:pt x="0" y="19913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5600" tIns="1981200" rIns="355600" bIns="1168400" numCol="1" spcCol="1270" anchor="ctr" anchorCtr="0">
              <a:noAutofit/>
            </a:bodyPr>
            <a:lstStyle/>
            <a:p>
              <a:pPr marL="0" lvl="0" indent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000" kern="12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343FC64-09C7-5861-1F40-241A0E0940C6}"/>
                </a:ext>
              </a:extLst>
            </p:cNvPr>
            <p:cNvSpPr/>
            <p:nvPr/>
          </p:nvSpPr>
          <p:spPr>
            <a:xfrm>
              <a:off x="5946403" y="783592"/>
              <a:ext cx="1353313" cy="94270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33" name="Arrow: Left-Right 32">
              <a:extLst>
                <a:ext uri="{FF2B5EF4-FFF2-40B4-BE49-F238E27FC236}">
                  <a16:creationId xmlns:a16="http://schemas.microsoft.com/office/drawing/2014/main" id="{72D4D749-599C-7339-F66C-5AD04E491ED2}"/>
                </a:ext>
              </a:extLst>
            </p:cNvPr>
            <p:cNvSpPr/>
            <p:nvPr/>
          </p:nvSpPr>
          <p:spPr>
            <a:xfrm>
              <a:off x="1767839" y="4427159"/>
              <a:ext cx="5608321" cy="609601"/>
            </a:xfrm>
            <a:prstGeom prst="leftRightArrow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712E08B-C881-E20C-9B2D-8C3A97943BFD}"/>
              </a:ext>
            </a:extLst>
          </p:cNvPr>
          <p:cNvSpPr txBox="1"/>
          <p:nvPr/>
        </p:nvSpPr>
        <p:spPr>
          <a:xfrm>
            <a:off x="5392132" y="2544588"/>
            <a:ext cx="993727" cy="1621968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C33116-3018-A8D4-089E-8FC3D0A48B4F}"/>
              </a:ext>
            </a:extLst>
          </p:cNvPr>
          <p:cNvSpPr txBox="1"/>
          <p:nvPr/>
        </p:nvSpPr>
        <p:spPr>
          <a:xfrm>
            <a:off x="6457782" y="2544588"/>
            <a:ext cx="993727" cy="1621968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683A05A-3367-3735-482E-77E2C5AA1369}"/>
              </a:ext>
            </a:extLst>
          </p:cNvPr>
          <p:cNvSpPr txBox="1"/>
          <p:nvPr/>
        </p:nvSpPr>
        <p:spPr>
          <a:xfrm>
            <a:off x="7511330" y="2544588"/>
            <a:ext cx="993727" cy="1621968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pic>
        <p:nvPicPr>
          <p:cNvPr id="37" name="Graphic 36" descr="Power Plant with solid fill">
            <a:extLst>
              <a:ext uri="{FF2B5EF4-FFF2-40B4-BE49-F238E27FC236}">
                <a16:creationId xmlns:a16="http://schemas.microsoft.com/office/drawing/2014/main" id="{86B045A1-03BF-FDFC-E62E-E64B141F9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0127" y="1699252"/>
            <a:ext cx="482352" cy="482352"/>
          </a:xfrm>
          <a:prstGeom prst="rect">
            <a:avLst/>
          </a:prstGeom>
        </p:spPr>
      </p:pic>
      <p:pic>
        <p:nvPicPr>
          <p:cNvPr id="38" name="Graphic 37" descr="Statistics with solid fill">
            <a:extLst>
              <a:ext uri="{FF2B5EF4-FFF2-40B4-BE49-F238E27FC236}">
                <a16:creationId xmlns:a16="http://schemas.microsoft.com/office/drawing/2014/main" id="{3FF4A57A-4B11-0B5D-AFDA-94153CEAAB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91045" y="1703963"/>
            <a:ext cx="527199" cy="527199"/>
          </a:xfrm>
          <a:prstGeom prst="rect">
            <a:avLst/>
          </a:prstGeom>
        </p:spPr>
      </p:pic>
      <p:pic>
        <p:nvPicPr>
          <p:cNvPr id="39" name="Graphic 38" descr="Chess pieces with solid fill">
            <a:extLst>
              <a:ext uri="{FF2B5EF4-FFF2-40B4-BE49-F238E27FC236}">
                <a16:creationId xmlns:a16="http://schemas.microsoft.com/office/drawing/2014/main" id="{AFA78A20-EB59-7966-9073-0DC1436668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43493" y="1725319"/>
            <a:ext cx="489361" cy="489361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6A9CDC27-84DB-EB7B-F8C1-4DDE536A0127}"/>
              </a:ext>
            </a:extLst>
          </p:cNvPr>
          <p:cNvGrpSpPr/>
          <p:nvPr/>
        </p:nvGrpSpPr>
        <p:grpSpPr>
          <a:xfrm>
            <a:off x="682208" y="3375798"/>
            <a:ext cx="1080184" cy="1080184"/>
            <a:chOff x="909822" y="2165955"/>
            <a:chExt cx="1080184" cy="1080184"/>
          </a:xfrm>
        </p:grpSpPr>
        <p:pic>
          <p:nvPicPr>
            <p:cNvPr id="41" name="Graphic 40" descr="Group with solid fill">
              <a:extLst>
                <a:ext uri="{FF2B5EF4-FFF2-40B4-BE49-F238E27FC236}">
                  <a16:creationId xmlns:a16="http://schemas.microsoft.com/office/drawing/2014/main" id="{1E45C40B-2C28-4CA7-0A84-5DA8A901328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16736" y="2248407"/>
              <a:ext cx="914400" cy="914400"/>
            </a:xfrm>
            <a:prstGeom prst="rect">
              <a:avLst/>
            </a:prstGeom>
          </p:spPr>
        </p:pic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289DF2A9-C593-2C63-69CA-62794DD2C97D}"/>
                </a:ext>
              </a:extLst>
            </p:cNvPr>
            <p:cNvSpPr/>
            <p:nvPr/>
          </p:nvSpPr>
          <p:spPr>
            <a:xfrm>
              <a:off x="909822" y="2165955"/>
              <a:ext cx="1080184" cy="1080184"/>
            </a:xfrm>
            <a:prstGeom prst="ellipse">
              <a:avLst/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/>
              <a:endParaRPr lang="zh-CN" altLang="en-US" sz="1200" kern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5987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4830</TotalTime>
  <Words>421</Words>
  <Application>Microsoft Office PowerPoint</Application>
  <PresentationFormat>On-screen Show (16:9)</PresentationFormat>
  <Paragraphs>39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宋体</vt:lpstr>
      <vt:lpstr>Arial</vt:lpstr>
      <vt:lpstr>Calibri</vt:lpstr>
      <vt:lpstr>Open Sans Light</vt:lpstr>
      <vt:lpstr>Wingdings</vt:lpstr>
      <vt:lpstr>Office 主题​​</vt:lpstr>
      <vt:lpstr>Los Angeles County, California:  The Maturing Titan</vt:lpstr>
      <vt:lpstr>Miami-Dade County, Florida:  The Hemispheric Capital</vt:lpstr>
      <vt:lpstr>Harris County, Texas:  The New Frontier of the Sun Belt</vt:lpstr>
      <vt:lpstr>Cook County, Illinois:  The Anchor of the Midwest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126</cp:revision>
  <dcterms:created xsi:type="dcterms:W3CDTF">2016-05-15T02:42:52Z</dcterms:created>
  <dcterms:modified xsi:type="dcterms:W3CDTF">2026-01-08T13:26:39Z</dcterms:modified>
</cp:coreProperties>
</file>